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2" r:id="rId3"/>
    <p:sldMasterId id="2147483675" r:id="rId4"/>
    <p:sldMasterId id="2147483688" r:id="rId5"/>
  </p:sldMasterIdLst>
  <p:notesMasterIdLst>
    <p:notesMasterId r:id="rId23"/>
  </p:notesMasterIdLst>
  <p:sldIdLst>
    <p:sldId id="272" r:id="rId6"/>
    <p:sldId id="274" r:id="rId7"/>
    <p:sldId id="273" r:id="rId8"/>
    <p:sldId id="289" r:id="rId9"/>
    <p:sldId id="278" r:id="rId10"/>
    <p:sldId id="269" r:id="rId11"/>
    <p:sldId id="282" r:id="rId12"/>
    <p:sldId id="300" r:id="rId13"/>
    <p:sldId id="309" r:id="rId14"/>
    <p:sldId id="333" r:id="rId15"/>
    <p:sldId id="302" r:id="rId16"/>
    <p:sldId id="294" r:id="rId17"/>
    <p:sldId id="310" r:id="rId18"/>
    <p:sldId id="276" r:id="rId19"/>
    <p:sldId id="306" r:id="rId20"/>
    <p:sldId id="331" r:id="rId21"/>
    <p:sldId id="299" r:id="rId22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0A0A"/>
    <a:srgbClr val="0066FF"/>
    <a:srgbClr val="FB6919"/>
    <a:srgbClr val="A3E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3772"/>
  </p:normalViewPr>
  <p:slideViewPr>
    <p:cSldViewPr showGuides="1">
      <p:cViewPr varScale="1">
        <p:scale>
          <a:sx n="108" d="100"/>
          <a:sy n="108" d="100"/>
        </p:scale>
        <p:origin x="-1704" y="-90"/>
      </p:cViewPr>
      <p:guideLst>
        <p:guide orient="horz" pos="2116"/>
        <p:guide pos="280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199" cy="76199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" Type="http://schemas.openxmlformats.org/officeDocument/2006/relationships/slide" Target="slides/slide3.xml"/><Relationship Id="rId7" Type="http://schemas.openxmlformats.org/officeDocument/2006/relationships/slide" Target="slides/slide2.xml"/><Relationship Id="rId6" Type="http://schemas.openxmlformats.org/officeDocument/2006/relationships/slide" Target="slides/slide1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notesMaster" Target="notesMasters/notesMaster1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0" Type="http://schemas.openxmlformats.org/officeDocument/2006/relationships/slide" Target="slides/slide15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1266" name="页眉占位符 11265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buFontTx/>
              <a:buNone/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267" name="日期占位符 11266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buFontTx/>
              <a:buNone/>
              <a:defRPr sz="12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148" name="幻灯片图像占位符 11267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1269" name="文本占位符 11268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第二级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第三级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第四级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第五级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70" name="页脚占位符 11269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>
            <a:lvl1pPr>
              <a:buFontTx/>
              <a:buNone/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271" name="灯片编号占位符 11270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b" anchorCtr="0" compatLnSpc="1"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z="1200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1pPr>
    <a:lvl2pPr marL="457200" lvl="1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2pPr>
    <a:lvl3pPr marL="914400" lvl="2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3pPr>
    <a:lvl4pPr marL="1371600" lvl="3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4pPr>
    <a:lvl5pPr marL="1828800" lvl="4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标题和四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sz="quarter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628650" y="1825625"/>
            <a:ext cx="3886200" cy="2098675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29150" y="1825625"/>
            <a:ext cx="3886200" cy="2098675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628650" y="4076700"/>
            <a:ext cx="3886200" cy="21002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4076700"/>
            <a:ext cx="3886200" cy="21002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43000" y="79375"/>
            <a:ext cx="6850856" cy="1231900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buFont typeface="Arial" panose="020B0604020202020204" pitchFamily="34" charset="0"/>
              <a:buNone/>
              <a:defRPr sz="8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6368DC3F-86D4-4D92-AB57-F0245DB4058C}" type="datetime1">
              <a:rPr kumimoji="0" lang="en-US" altLang="zh-CN" sz="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l">
              <a:buFont typeface="Arial" panose="020B0604020202020204" pitchFamily="34" charset="0"/>
              <a:buNone/>
              <a:defRPr sz="8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/>
          <a:p>
            <a:pPr algn="r" fontAlgn="base"/>
            <a:fld id="{9A0DB2DC-4C9A-4742-B13C-FB6460FD3503}" type="slidenum">
              <a:rPr lang="zh-CN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6368DC3F-86D4-4D92-AB57-F0245DB4058C}" type="datetime1">
              <a:rPr kumimoji="0" lang="en-US" altLang="zh-CN" sz="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6368DC3F-86D4-4D92-AB57-F0245DB4058C}" type="datetime1">
              <a:rPr kumimoji="0" lang="en-US" altLang="zh-CN" sz="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710" y="4406900"/>
            <a:ext cx="77724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710" y="2906713"/>
            <a:ext cx="7772400" cy="1500187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6368DC3F-86D4-4D92-AB57-F0245DB4058C}" type="datetime1">
              <a:rPr kumimoji="0" lang="en-US" altLang="zh-CN" sz="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146572" y="1485900"/>
            <a:ext cx="3368278" cy="41529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z="1350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z="1350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485900"/>
            <a:ext cx="3368279" cy="41529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z="1350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z="1350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6368DC3F-86D4-4D92-AB57-F0245DB4058C}" type="datetime1">
              <a:rPr kumimoji="0" lang="en-US" altLang="zh-CN" sz="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39791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39791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z="1350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4629" y="1535113"/>
            <a:ext cx="4042172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4629" y="2174875"/>
            <a:ext cx="4042172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z="1350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6368DC3F-86D4-4D92-AB57-F0245DB4058C}" type="datetime1">
              <a:rPr kumimoji="0" lang="en-US" altLang="zh-CN" sz="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6368DC3F-86D4-4D92-AB57-F0245DB4058C}" type="datetime1">
              <a:rPr kumimoji="0" lang="en-US" altLang="zh-CN" sz="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6368DC3F-86D4-4D92-AB57-F0245DB4058C}" type="datetime1">
              <a:rPr kumimoji="0" lang="en-US" altLang="zh-CN" sz="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710" cy="1162050"/>
          </a:xfrm>
        </p:spPr>
        <p:txBody>
          <a:bodyPr/>
          <a:lstStyle>
            <a:lvl1pPr algn="l">
              <a:defRPr sz="15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447" y="273050"/>
            <a:ext cx="5111353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710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 fontAlgn="base"/>
            <a:r>
              <a:rPr lang="zh-CN" altLang="en-US" sz="1050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6368DC3F-86D4-4D92-AB57-F0245DB4058C}" type="datetime1">
              <a:rPr kumimoji="0" lang="en-US" altLang="zh-CN" sz="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1891" y="4800600"/>
            <a:ext cx="5486400" cy="566738"/>
          </a:xfrm>
        </p:spPr>
        <p:txBody>
          <a:bodyPr/>
          <a:lstStyle>
            <a:lvl1pPr algn="l">
              <a:defRPr sz="15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1891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1350"/>
              </a:spcBef>
              <a:spcAft>
                <a:spcPct val="0"/>
              </a:spcAft>
              <a:buClr>
                <a:srgbClr val="3F3F3F"/>
              </a:buClr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Cambria" panose="02040503050406030204" pitchFamily="18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1891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 fontAlgn="base"/>
            <a:r>
              <a:rPr lang="zh-CN" altLang="en-US" sz="1050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6368DC3F-86D4-4D92-AB57-F0245DB4058C}" type="datetime1">
              <a:rPr kumimoji="0" lang="en-US" altLang="zh-CN" sz="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6368DC3F-86D4-4D92-AB57-F0245DB4058C}" type="datetime1">
              <a:rPr kumimoji="0" lang="en-US" altLang="zh-CN" sz="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284119" y="79375"/>
            <a:ext cx="1713310" cy="55594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143000" y="79375"/>
            <a:ext cx="5026819" cy="55594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6368DC3F-86D4-4D92-AB57-F0245DB4058C}" type="datetime1">
              <a:rPr kumimoji="0" lang="en-US" altLang="zh-CN" sz="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43000" y="79375"/>
            <a:ext cx="6850856" cy="1231900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6368DC3F-86D4-4D92-AB57-F0245DB4058C}" type="datetime1">
              <a:rPr kumimoji="0" lang="en-US" altLang="zh-CN" sz="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6368DC3F-86D4-4D92-AB57-F0245DB4058C}" type="datetime1">
              <a:rPr kumimoji="0" lang="en-US" altLang="zh-CN" sz="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6368DC3F-86D4-4D92-AB57-F0245DB4058C}" type="datetime1">
              <a:rPr kumimoji="0" lang="en-US" altLang="zh-CN" sz="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710" y="4406900"/>
            <a:ext cx="77724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710" y="2906713"/>
            <a:ext cx="7772400" cy="1500187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6368DC3F-86D4-4D92-AB57-F0245DB4058C}" type="datetime1">
              <a:rPr kumimoji="0" lang="en-US" altLang="zh-CN" sz="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146572" y="1485900"/>
            <a:ext cx="3368278" cy="41529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z="1350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z="1350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485900"/>
            <a:ext cx="3368279" cy="41529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z="1350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z="1350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6368DC3F-86D4-4D92-AB57-F0245DB4058C}" type="datetime1">
              <a:rPr kumimoji="0" lang="en-US" altLang="zh-CN" sz="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39791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39791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z="1350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4629" y="1535113"/>
            <a:ext cx="4042172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4629" y="2174875"/>
            <a:ext cx="4042172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z="1350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6368DC3F-86D4-4D92-AB57-F0245DB4058C}" type="datetime1">
              <a:rPr kumimoji="0" lang="en-US" altLang="zh-CN" sz="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6368DC3F-86D4-4D92-AB57-F0245DB4058C}" type="datetime1">
              <a:rPr kumimoji="0" lang="en-US" altLang="zh-CN" sz="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6368DC3F-86D4-4D92-AB57-F0245DB4058C}" type="datetime1">
              <a:rPr kumimoji="0" lang="en-US" altLang="zh-CN" sz="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710" cy="1162050"/>
          </a:xfrm>
        </p:spPr>
        <p:txBody>
          <a:bodyPr/>
          <a:lstStyle>
            <a:lvl1pPr algn="l">
              <a:defRPr sz="15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447" y="273050"/>
            <a:ext cx="5111353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710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 fontAlgn="base"/>
            <a:r>
              <a:rPr lang="zh-CN" altLang="en-US" sz="1050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6368DC3F-86D4-4D92-AB57-F0245DB4058C}" type="datetime1">
              <a:rPr kumimoji="0" lang="en-US" altLang="zh-CN" sz="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1891" y="4800600"/>
            <a:ext cx="5486400" cy="566738"/>
          </a:xfrm>
        </p:spPr>
        <p:txBody>
          <a:bodyPr/>
          <a:lstStyle>
            <a:lvl1pPr algn="l">
              <a:defRPr sz="15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1891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1350"/>
              </a:spcBef>
              <a:spcAft>
                <a:spcPct val="0"/>
              </a:spcAft>
              <a:buClr>
                <a:srgbClr val="3F3F3F"/>
              </a:buClr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Cambria" panose="02040503050406030204" pitchFamily="18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1891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 fontAlgn="base"/>
            <a:r>
              <a:rPr lang="zh-CN" altLang="en-US" sz="1050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6368DC3F-86D4-4D92-AB57-F0245DB4058C}" type="datetime1">
              <a:rPr kumimoji="0" lang="en-US" altLang="zh-CN" sz="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6368DC3F-86D4-4D92-AB57-F0245DB4058C}" type="datetime1">
              <a:rPr kumimoji="0" lang="en-US" altLang="zh-CN" sz="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284119" y="79375"/>
            <a:ext cx="1713310" cy="55594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143000" y="79375"/>
            <a:ext cx="5026819" cy="55594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6368DC3F-86D4-4D92-AB57-F0245DB4058C}" type="datetime1">
              <a:rPr kumimoji="0" lang="en-US" altLang="zh-CN" sz="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43000" y="79375"/>
            <a:ext cx="6850856" cy="1231900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6368DC3F-86D4-4D92-AB57-F0245DB4058C}" type="datetime1">
              <a:rPr kumimoji="0" lang="en-US" altLang="zh-CN" sz="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6368DC3F-86D4-4D92-AB57-F0245DB4058C}" type="datetime1">
              <a:rPr kumimoji="0" lang="en-US" altLang="zh-CN" sz="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6368DC3F-86D4-4D92-AB57-F0245DB4058C}" type="datetime1">
              <a:rPr kumimoji="0" lang="en-US" altLang="zh-CN" sz="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710" y="4406900"/>
            <a:ext cx="77724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710" y="2906713"/>
            <a:ext cx="7772400" cy="1500187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6368DC3F-86D4-4D92-AB57-F0245DB4058C}" type="datetime1">
              <a:rPr kumimoji="0" lang="en-US" altLang="zh-CN" sz="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146572" y="1485900"/>
            <a:ext cx="3368278" cy="41529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z="1350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z="1350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485900"/>
            <a:ext cx="3368279" cy="41529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z="1350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z="1350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6368DC3F-86D4-4D92-AB57-F0245DB4058C}" type="datetime1">
              <a:rPr kumimoji="0" lang="en-US" altLang="zh-CN" sz="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39791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39791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z="1350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4629" y="1535113"/>
            <a:ext cx="4042172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4629" y="2174875"/>
            <a:ext cx="4042172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z="1350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6368DC3F-86D4-4D92-AB57-F0245DB4058C}" type="datetime1">
              <a:rPr kumimoji="0" lang="en-US" altLang="zh-CN" sz="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6368DC3F-86D4-4D92-AB57-F0245DB4058C}" type="datetime1">
              <a:rPr kumimoji="0" lang="en-US" altLang="zh-CN" sz="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6368DC3F-86D4-4D92-AB57-F0245DB4058C}" type="datetime1">
              <a:rPr kumimoji="0" lang="en-US" altLang="zh-CN" sz="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710" cy="1162050"/>
          </a:xfrm>
        </p:spPr>
        <p:txBody>
          <a:bodyPr/>
          <a:lstStyle>
            <a:lvl1pPr algn="l">
              <a:defRPr sz="15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447" y="273050"/>
            <a:ext cx="5111353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710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 fontAlgn="base"/>
            <a:r>
              <a:rPr lang="zh-CN" altLang="en-US" sz="1050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6368DC3F-86D4-4D92-AB57-F0245DB4058C}" type="datetime1">
              <a:rPr kumimoji="0" lang="en-US" altLang="zh-CN" sz="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1891" y="4800600"/>
            <a:ext cx="5486400" cy="566738"/>
          </a:xfrm>
        </p:spPr>
        <p:txBody>
          <a:bodyPr/>
          <a:lstStyle>
            <a:lvl1pPr algn="l">
              <a:defRPr sz="15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1891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1350"/>
              </a:spcBef>
              <a:spcAft>
                <a:spcPct val="0"/>
              </a:spcAft>
              <a:buClr>
                <a:srgbClr val="3F3F3F"/>
              </a:buClr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Cambria" panose="02040503050406030204" pitchFamily="18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1891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 fontAlgn="base"/>
            <a:r>
              <a:rPr lang="zh-CN" altLang="en-US" sz="1050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6368DC3F-86D4-4D92-AB57-F0245DB4058C}" type="datetime1">
              <a:rPr kumimoji="0" lang="en-US" altLang="zh-CN" sz="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6368DC3F-86D4-4D92-AB57-F0245DB4058C}" type="datetime1">
              <a:rPr kumimoji="0" lang="en-US" altLang="zh-CN" sz="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284119" y="79375"/>
            <a:ext cx="1713310" cy="55594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143000" y="79375"/>
            <a:ext cx="5026819" cy="55594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6368DC3F-86D4-4D92-AB57-F0245DB4058C}" type="datetime1">
              <a:rPr kumimoji="0" lang="en-US" altLang="zh-CN" sz="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43000" y="79375"/>
            <a:ext cx="6850856" cy="1231900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6368DC3F-86D4-4D92-AB57-F0245DB4058C}" type="datetime1">
              <a:rPr kumimoji="0" lang="en-US" altLang="zh-CN" sz="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2.xml"/><Relationship Id="rId8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0.xml"/><Relationship Id="rId6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4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4.xml"/><Relationship Id="rId8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1.xml"/><Relationship Id="rId5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7.xml"/><Relationship Id="rId13" Type="http://schemas.openxmlformats.org/officeDocument/2006/relationships/theme" Target="../theme/theme3.xml"/><Relationship Id="rId12" Type="http://schemas.openxmlformats.org/officeDocument/2006/relationships/slideLayout" Target="../slideLayouts/slideLayout37.xml"/><Relationship Id="rId11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35.xml"/><Relationship Id="rId1" Type="http://schemas.openxmlformats.org/officeDocument/2006/relationships/slideLayout" Target="../slideLayouts/slideLayout26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6.xml"/><Relationship Id="rId8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4.xml"/><Relationship Id="rId6" Type="http://schemas.openxmlformats.org/officeDocument/2006/relationships/slideLayout" Target="../slideLayouts/slideLayout43.xml"/><Relationship Id="rId5" Type="http://schemas.openxmlformats.org/officeDocument/2006/relationships/slideLayout" Target="../slideLayouts/slideLayout42.xml"/><Relationship Id="rId4" Type="http://schemas.openxmlformats.org/officeDocument/2006/relationships/slideLayout" Target="../slideLayouts/slideLayout41.xml"/><Relationship Id="rId3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9.xml"/><Relationship Id="rId13" Type="http://schemas.openxmlformats.org/officeDocument/2006/relationships/theme" Target="../theme/theme4.xml"/><Relationship Id="rId12" Type="http://schemas.openxmlformats.org/officeDocument/2006/relationships/slideLayout" Target="../slideLayouts/slideLayout49.xml"/><Relationship Id="rId11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7.xml"/><Relationship Id="rId1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1026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buFontTx/>
              <a:buNone/>
              <a:defRPr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buFontTx/>
              <a:buNone/>
              <a:defRPr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EE0F8">
                <a:alpha val="100000"/>
              </a:srgbClr>
            </a:gs>
            <a:gs pos="17000">
              <a:srgbClr val="BFEBFA">
                <a:alpha val="100000"/>
              </a:srgbClr>
            </a:gs>
            <a:gs pos="50999">
              <a:srgbClr val="DFF5FD">
                <a:alpha val="100000"/>
              </a:srgbClr>
            </a:gs>
            <a:gs pos="92000">
              <a:srgbClr val="FFFFFF">
                <a:alpha val="100000"/>
              </a:srgbClr>
            </a:gs>
            <a:gs pos="100000">
              <a:srgbClr val="FFFFFF">
                <a:alpha val="100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050" name="Freeform 50"/>
          <p:cNvSpPr>
            <a:spLocks noChangeArrowheads="1"/>
          </p:cNvSpPr>
          <p:nvPr/>
        </p:nvSpPr>
        <p:spPr bwMode="auto">
          <a:xfrm>
            <a:off x="6570663" y="5521325"/>
            <a:ext cx="2571750" cy="1336675"/>
          </a:xfrm>
          <a:custGeom>
            <a:avLst/>
            <a:gdLst>
              <a:gd name="T0" fmla="*/ 4647211 w 5150129"/>
              <a:gd name="T1" fmla="*/ 1148 h 2763306"/>
              <a:gd name="T2" fmla="*/ 5150129 w 5150129"/>
              <a:gd name="T3" fmla="*/ 13874 h 2763306"/>
              <a:gd name="T4" fmla="*/ 5150129 w 5150129"/>
              <a:gd name="T5" fmla="*/ 2763306 h 2763306"/>
              <a:gd name="T6" fmla="*/ 3666157 w 5150129"/>
              <a:gd name="T7" fmla="*/ 2763306 h 2763306"/>
              <a:gd name="T8" fmla="*/ 0 w 5150129"/>
              <a:gd name="T9" fmla="*/ 1712790 h 2763306"/>
              <a:gd name="T10" fmla="*/ 4647211 w 5150129"/>
              <a:gd name="T11" fmla="*/ 1148 h 2763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150129" h="2763306">
                <a:moveTo>
                  <a:pt x="4647211" y="1148"/>
                </a:moveTo>
                <a:cubicBezTo>
                  <a:pt x="4819095" y="-2034"/>
                  <a:pt x="4987795" y="1148"/>
                  <a:pt x="5150129" y="13874"/>
                </a:cubicBezTo>
                <a:cubicBezTo>
                  <a:pt x="5150129" y="13874"/>
                  <a:pt x="5150129" y="13874"/>
                  <a:pt x="5150129" y="2763306"/>
                </a:cubicBezTo>
                <a:lnTo>
                  <a:pt x="3666157" y="2763306"/>
                </a:lnTo>
                <a:cubicBezTo>
                  <a:pt x="2399906" y="2389294"/>
                  <a:pt x="785213" y="1917530"/>
                  <a:pt x="0" y="1712790"/>
                </a:cubicBezTo>
                <a:cubicBezTo>
                  <a:pt x="977188" y="866514"/>
                  <a:pt x="3014321" y="52051"/>
                  <a:pt x="4647211" y="1148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1" name="Freeform 51"/>
          <p:cNvSpPr>
            <a:spLocks noChangeArrowheads="1"/>
          </p:cNvSpPr>
          <p:nvPr/>
        </p:nvSpPr>
        <p:spPr bwMode="auto">
          <a:xfrm>
            <a:off x="0" y="5651500"/>
            <a:ext cx="8561388" cy="1206500"/>
          </a:xfrm>
          <a:custGeom>
            <a:avLst/>
            <a:gdLst>
              <a:gd name="T0" fmla="*/ 3369253 w 12079179"/>
              <a:gd name="T1" fmla="*/ 991 h 2245075"/>
              <a:gd name="T2" fmla="*/ 12079179 w 12079179"/>
              <a:gd name="T3" fmla="*/ 2245075 h 2245075"/>
              <a:gd name="T4" fmla="*/ 0 w 12079179"/>
              <a:gd name="T5" fmla="*/ 2245075 h 2245075"/>
              <a:gd name="T6" fmla="*/ 0 w 12079179"/>
              <a:gd name="T7" fmla="*/ 503727 h 2245075"/>
              <a:gd name="T8" fmla="*/ 3369253 w 12079179"/>
              <a:gd name="T9" fmla="*/ 991 h 22450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079179" h="2245075">
                <a:moveTo>
                  <a:pt x="3369253" y="991"/>
                </a:moveTo>
                <a:cubicBezTo>
                  <a:pt x="6000100" y="-28060"/>
                  <a:pt x="9320881" y="578587"/>
                  <a:pt x="12079179" y="2245075"/>
                </a:cubicBezTo>
                <a:lnTo>
                  <a:pt x="0" y="2245075"/>
                </a:lnTo>
                <a:lnTo>
                  <a:pt x="0" y="503727"/>
                </a:lnTo>
                <a:cubicBezTo>
                  <a:pt x="818765" y="203249"/>
                  <a:pt x="2000654" y="16103"/>
                  <a:pt x="3369253" y="991"/>
                </a:cubicBezTo>
                <a:close/>
              </a:path>
            </a:pathLst>
          </a:custGeom>
          <a:solidFill>
            <a:srgbClr val="C7CC6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2" name="Freeform 51"/>
          <p:cNvSpPr>
            <a:spLocks noChangeArrowheads="1"/>
          </p:cNvSpPr>
          <p:nvPr/>
        </p:nvSpPr>
        <p:spPr bwMode="auto">
          <a:xfrm>
            <a:off x="-7937" y="5864225"/>
            <a:ext cx="8559800" cy="1004888"/>
          </a:xfrm>
          <a:custGeom>
            <a:avLst/>
            <a:gdLst>
              <a:gd name="T0" fmla="*/ 0 w 12079179"/>
              <a:gd name="T1" fmla="*/ 572389 h 2313737"/>
              <a:gd name="T2" fmla="*/ 12079179 w 12079179"/>
              <a:gd name="T3" fmla="*/ 2313737 h 2313737"/>
              <a:gd name="T4" fmla="*/ 0 w 12079179"/>
              <a:gd name="T5" fmla="*/ 2313737 h 2313737"/>
              <a:gd name="T6" fmla="*/ 0 w 12079179"/>
              <a:gd name="T7" fmla="*/ 572389 h 23137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079179" h="2313737">
                <a:moveTo>
                  <a:pt x="0" y="572389"/>
                </a:moveTo>
                <a:cubicBezTo>
                  <a:pt x="3714822" y="-953059"/>
                  <a:pt x="10210727" y="897587"/>
                  <a:pt x="12079179" y="2313737"/>
                </a:cubicBezTo>
                <a:lnTo>
                  <a:pt x="0" y="2313737"/>
                </a:lnTo>
                <a:lnTo>
                  <a:pt x="0" y="572389"/>
                </a:lnTo>
                <a:close/>
              </a:path>
            </a:pathLst>
          </a:custGeom>
          <a:solidFill>
            <a:srgbClr val="AFAF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2053" name="Group 5"/>
          <p:cNvGrpSpPr/>
          <p:nvPr/>
        </p:nvGrpSpPr>
        <p:grpSpPr>
          <a:xfrm>
            <a:off x="8736013" y="947738"/>
            <a:ext cx="320675" cy="400050"/>
            <a:chOff x="0" y="0"/>
            <a:chExt cx="413" cy="388"/>
          </a:xfrm>
        </p:grpSpPr>
        <p:sp>
          <p:nvSpPr>
            <p:cNvPr id="2054" name="Freeform 67"/>
            <p:cNvSpPr>
              <a:spLocks noChangeArrowheads="1"/>
            </p:cNvSpPr>
            <p:nvPr/>
          </p:nvSpPr>
          <p:spPr bwMode="auto">
            <a:xfrm>
              <a:off x="335" y="12"/>
              <a:ext cx="78" cy="109"/>
            </a:xfrm>
            <a:custGeom>
              <a:avLst/>
              <a:gdLst>
                <a:gd name="T0" fmla="*/ 4 w 33"/>
                <a:gd name="T1" fmla="*/ 46 h 46"/>
                <a:gd name="T2" fmla="*/ 25 w 33"/>
                <a:gd name="T3" fmla="*/ 1 h 46"/>
                <a:gd name="T4" fmla="*/ 19 w 33"/>
                <a:gd name="T5" fmla="*/ 0 h 46"/>
                <a:gd name="T6" fmla="*/ 20 w 33"/>
                <a:gd name="T7" fmla="*/ 27 h 46"/>
                <a:gd name="T8" fmla="*/ 0 w 33"/>
                <a:gd name="T9" fmla="*/ 45 h 46"/>
                <a:gd name="T10" fmla="*/ 4 w 33"/>
                <a:gd name="T11" fmla="*/ 46 h 46"/>
                <a:gd name="T12" fmla="*/ 4 w 33"/>
                <a:gd name="T13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46">
                  <a:moveTo>
                    <a:pt x="4" y="46"/>
                  </a:moveTo>
                  <a:cubicBezTo>
                    <a:pt x="4" y="46"/>
                    <a:pt x="33" y="34"/>
                    <a:pt x="25" y="1"/>
                  </a:cubicBezTo>
                  <a:cubicBezTo>
                    <a:pt x="25" y="1"/>
                    <a:pt x="19" y="0"/>
                    <a:pt x="19" y="0"/>
                  </a:cubicBezTo>
                  <a:cubicBezTo>
                    <a:pt x="19" y="0"/>
                    <a:pt x="25" y="15"/>
                    <a:pt x="20" y="27"/>
                  </a:cubicBezTo>
                  <a:cubicBezTo>
                    <a:pt x="15" y="39"/>
                    <a:pt x="0" y="45"/>
                    <a:pt x="0" y="45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46"/>
                    <a:pt x="4" y="46"/>
                    <a:pt x="4" y="4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55" name="Freeform 68"/>
            <p:cNvSpPr>
              <a:spLocks noChangeArrowheads="1"/>
            </p:cNvSpPr>
            <p:nvPr/>
          </p:nvSpPr>
          <p:spPr bwMode="auto">
            <a:xfrm>
              <a:off x="0" y="0"/>
              <a:ext cx="413" cy="388"/>
            </a:xfrm>
            <a:custGeom>
              <a:avLst/>
              <a:gdLst>
                <a:gd name="T0" fmla="*/ 145 w 175"/>
                <a:gd name="T1" fmla="*/ 27 h 164"/>
                <a:gd name="T2" fmla="*/ 171 w 175"/>
                <a:gd name="T3" fmla="*/ 100 h 164"/>
                <a:gd name="T4" fmla="*/ 153 w 175"/>
                <a:gd name="T5" fmla="*/ 132 h 164"/>
                <a:gd name="T6" fmla="*/ 150 w 175"/>
                <a:gd name="T7" fmla="*/ 92 h 164"/>
                <a:gd name="T8" fmla="*/ 109 w 175"/>
                <a:gd name="T9" fmla="*/ 158 h 164"/>
                <a:gd name="T10" fmla="*/ 89 w 175"/>
                <a:gd name="T11" fmla="*/ 162 h 164"/>
                <a:gd name="T12" fmla="*/ 100 w 175"/>
                <a:gd name="T13" fmla="*/ 110 h 164"/>
                <a:gd name="T14" fmla="*/ 36 w 175"/>
                <a:gd name="T15" fmla="*/ 117 h 164"/>
                <a:gd name="T16" fmla="*/ 0 w 175"/>
                <a:gd name="T17" fmla="*/ 108 h 164"/>
                <a:gd name="T18" fmla="*/ 85 w 175"/>
                <a:gd name="T19" fmla="*/ 63 h 164"/>
                <a:gd name="T20" fmla="*/ 36 w 175"/>
                <a:gd name="T21" fmla="*/ 30 h 164"/>
                <a:gd name="T22" fmla="*/ 101 w 175"/>
                <a:gd name="T23" fmla="*/ 21 h 164"/>
                <a:gd name="T24" fmla="*/ 85 w 175"/>
                <a:gd name="T25" fmla="*/ 5 h 164"/>
                <a:gd name="T26" fmla="*/ 117 w 175"/>
                <a:gd name="T27" fmla="*/ 5 h 164"/>
                <a:gd name="T28" fmla="*/ 143 w 175"/>
                <a:gd name="T29" fmla="*/ 24 h 164"/>
                <a:gd name="T30" fmla="*/ 145 w 175"/>
                <a:gd name="T31" fmla="*/ 27 h 164"/>
                <a:gd name="T32" fmla="*/ 145 w 175"/>
                <a:gd name="T33" fmla="*/ 27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5" h="164">
                  <a:moveTo>
                    <a:pt x="145" y="27"/>
                  </a:moveTo>
                  <a:cubicBezTo>
                    <a:pt x="145" y="27"/>
                    <a:pt x="175" y="68"/>
                    <a:pt x="171" y="100"/>
                  </a:cubicBezTo>
                  <a:cubicBezTo>
                    <a:pt x="168" y="131"/>
                    <a:pt x="153" y="132"/>
                    <a:pt x="153" y="132"/>
                  </a:cubicBezTo>
                  <a:cubicBezTo>
                    <a:pt x="150" y="92"/>
                    <a:pt x="150" y="92"/>
                    <a:pt x="150" y="92"/>
                  </a:cubicBezTo>
                  <a:cubicBezTo>
                    <a:pt x="150" y="92"/>
                    <a:pt x="138" y="146"/>
                    <a:pt x="109" y="158"/>
                  </a:cubicBezTo>
                  <a:cubicBezTo>
                    <a:pt x="94" y="164"/>
                    <a:pt x="89" y="162"/>
                    <a:pt x="89" y="162"/>
                  </a:cubicBezTo>
                  <a:cubicBezTo>
                    <a:pt x="89" y="162"/>
                    <a:pt x="99" y="127"/>
                    <a:pt x="100" y="110"/>
                  </a:cubicBezTo>
                  <a:cubicBezTo>
                    <a:pt x="94" y="114"/>
                    <a:pt x="59" y="122"/>
                    <a:pt x="36" y="117"/>
                  </a:cubicBezTo>
                  <a:cubicBezTo>
                    <a:pt x="13" y="113"/>
                    <a:pt x="0" y="108"/>
                    <a:pt x="0" y="108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62" y="3"/>
                    <a:pt x="101" y="21"/>
                  </a:cubicBezTo>
                  <a:cubicBezTo>
                    <a:pt x="96" y="14"/>
                    <a:pt x="85" y="5"/>
                    <a:pt x="85" y="5"/>
                  </a:cubicBezTo>
                  <a:cubicBezTo>
                    <a:pt x="85" y="5"/>
                    <a:pt x="103" y="0"/>
                    <a:pt x="117" y="5"/>
                  </a:cubicBezTo>
                  <a:cubicBezTo>
                    <a:pt x="132" y="11"/>
                    <a:pt x="143" y="24"/>
                    <a:pt x="143" y="24"/>
                  </a:cubicBezTo>
                  <a:cubicBezTo>
                    <a:pt x="145" y="27"/>
                    <a:pt x="145" y="27"/>
                    <a:pt x="145" y="27"/>
                  </a:cubicBezTo>
                  <a:cubicBezTo>
                    <a:pt x="145" y="27"/>
                    <a:pt x="145" y="27"/>
                    <a:pt x="145" y="27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56" name="Freeform 69"/>
            <p:cNvSpPr>
              <a:spLocks noChangeArrowheads="1"/>
            </p:cNvSpPr>
            <p:nvPr/>
          </p:nvSpPr>
          <p:spPr bwMode="auto">
            <a:xfrm>
              <a:off x="41" y="0"/>
              <a:ext cx="364" cy="366"/>
            </a:xfrm>
            <a:custGeom>
              <a:avLst/>
              <a:gdLst>
                <a:gd name="T0" fmla="*/ 131 w 154"/>
                <a:gd name="T1" fmla="*/ 44 h 155"/>
                <a:gd name="T2" fmla="*/ 84 w 154"/>
                <a:gd name="T3" fmla="*/ 9 h 155"/>
                <a:gd name="T4" fmla="*/ 98 w 154"/>
                <a:gd name="T5" fmla="*/ 32 h 155"/>
                <a:gd name="T6" fmla="*/ 31 w 154"/>
                <a:gd name="T7" fmla="*/ 29 h 155"/>
                <a:gd name="T8" fmla="*/ 81 w 154"/>
                <a:gd name="T9" fmla="*/ 62 h 155"/>
                <a:gd name="T10" fmla="*/ 0 w 154"/>
                <a:gd name="T11" fmla="*/ 106 h 155"/>
                <a:gd name="T12" fmla="*/ 92 w 154"/>
                <a:gd name="T13" fmla="*/ 98 h 155"/>
                <a:gd name="T14" fmla="*/ 81 w 154"/>
                <a:gd name="T15" fmla="*/ 155 h 155"/>
                <a:gd name="T16" fmla="*/ 131 w 154"/>
                <a:gd name="T17" fmla="*/ 81 h 155"/>
                <a:gd name="T18" fmla="*/ 142 w 154"/>
                <a:gd name="T19" fmla="*/ 115 h 155"/>
                <a:gd name="T20" fmla="*/ 133 w 154"/>
                <a:gd name="T21" fmla="*/ 45 h 155"/>
                <a:gd name="T22" fmla="*/ 131 w 154"/>
                <a:gd name="T23" fmla="*/ 44 h 155"/>
                <a:gd name="T24" fmla="*/ 131 w 154"/>
                <a:gd name="T25" fmla="*/ 44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4" h="155">
                  <a:moveTo>
                    <a:pt x="131" y="44"/>
                  </a:moveTo>
                  <a:cubicBezTo>
                    <a:pt x="131" y="44"/>
                    <a:pt x="103" y="0"/>
                    <a:pt x="84" y="9"/>
                  </a:cubicBezTo>
                  <a:cubicBezTo>
                    <a:pt x="96" y="16"/>
                    <a:pt x="98" y="32"/>
                    <a:pt x="98" y="32"/>
                  </a:cubicBezTo>
                  <a:cubicBezTo>
                    <a:pt x="98" y="32"/>
                    <a:pt x="53" y="15"/>
                    <a:pt x="31" y="29"/>
                  </a:cubicBezTo>
                  <a:cubicBezTo>
                    <a:pt x="49" y="38"/>
                    <a:pt x="81" y="62"/>
                    <a:pt x="81" y="62"/>
                  </a:cubicBezTo>
                  <a:cubicBezTo>
                    <a:pt x="81" y="62"/>
                    <a:pt x="32" y="94"/>
                    <a:pt x="0" y="106"/>
                  </a:cubicBezTo>
                  <a:cubicBezTo>
                    <a:pt x="26" y="116"/>
                    <a:pt x="69" y="108"/>
                    <a:pt x="92" y="98"/>
                  </a:cubicBezTo>
                  <a:cubicBezTo>
                    <a:pt x="96" y="110"/>
                    <a:pt x="88" y="142"/>
                    <a:pt x="81" y="155"/>
                  </a:cubicBezTo>
                  <a:cubicBezTo>
                    <a:pt x="120" y="140"/>
                    <a:pt x="131" y="87"/>
                    <a:pt x="131" y="81"/>
                  </a:cubicBezTo>
                  <a:cubicBezTo>
                    <a:pt x="140" y="90"/>
                    <a:pt x="142" y="102"/>
                    <a:pt x="142" y="115"/>
                  </a:cubicBezTo>
                  <a:cubicBezTo>
                    <a:pt x="154" y="98"/>
                    <a:pt x="144" y="66"/>
                    <a:pt x="133" y="45"/>
                  </a:cubicBezTo>
                  <a:cubicBezTo>
                    <a:pt x="131" y="44"/>
                    <a:pt x="131" y="44"/>
                    <a:pt x="131" y="44"/>
                  </a:cubicBezTo>
                  <a:cubicBezTo>
                    <a:pt x="131" y="44"/>
                    <a:pt x="131" y="44"/>
                    <a:pt x="131" y="44"/>
                  </a:cubicBezTo>
                  <a:close/>
                </a:path>
              </a:pathLst>
            </a:custGeom>
            <a:solidFill>
              <a:srgbClr val="FBBD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57" name="Freeform 70"/>
            <p:cNvSpPr>
              <a:spLocks noChangeArrowheads="1"/>
            </p:cNvSpPr>
            <p:nvPr/>
          </p:nvSpPr>
          <p:spPr bwMode="auto">
            <a:xfrm>
              <a:off x="135" y="115"/>
              <a:ext cx="206" cy="117"/>
            </a:xfrm>
            <a:custGeom>
              <a:avLst/>
              <a:gdLst>
                <a:gd name="T0" fmla="*/ 88 w 88"/>
                <a:gd name="T1" fmla="*/ 0 h 49"/>
                <a:gd name="T2" fmla="*/ 0 w 88"/>
                <a:gd name="T3" fmla="*/ 49 h 49"/>
                <a:gd name="T4" fmla="*/ 88 w 88"/>
                <a:gd name="T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49">
                  <a:moveTo>
                    <a:pt x="88" y="0"/>
                  </a:moveTo>
                  <a:cubicBezTo>
                    <a:pt x="88" y="0"/>
                    <a:pt x="66" y="29"/>
                    <a:pt x="0" y="49"/>
                  </a:cubicBezTo>
                  <a:cubicBezTo>
                    <a:pt x="10" y="49"/>
                    <a:pt x="75" y="29"/>
                    <a:pt x="8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58" name="Freeform 71"/>
            <p:cNvSpPr>
              <a:spLocks noChangeArrowheads="1"/>
            </p:cNvSpPr>
            <p:nvPr/>
          </p:nvSpPr>
          <p:spPr bwMode="auto">
            <a:xfrm>
              <a:off x="270" y="165"/>
              <a:ext cx="57" cy="151"/>
            </a:xfrm>
            <a:custGeom>
              <a:avLst/>
              <a:gdLst>
                <a:gd name="T0" fmla="*/ 18 w 25"/>
                <a:gd name="T1" fmla="*/ 0 h 64"/>
                <a:gd name="T2" fmla="*/ 0 w 25"/>
                <a:gd name="T3" fmla="*/ 64 h 64"/>
                <a:gd name="T4" fmla="*/ 18 w 25"/>
                <a:gd name="T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64">
                  <a:moveTo>
                    <a:pt x="18" y="0"/>
                  </a:moveTo>
                  <a:cubicBezTo>
                    <a:pt x="18" y="0"/>
                    <a:pt x="22" y="24"/>
                    <a:pt x="0" y="64"/>
                  </a:cubicBezTo>
                  <a:cubicBezTo>
                    <a:pt x="5" y="59"/>
                    <a:pt x="25" y="20"/>
                    <a:pt x="1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59" name="Freeform 72"/>
            <p:cNvSpPr>
              <a:spLocks noChangeArrowheads="1"/>
            </p:cNvSpPr>
            <p:nvPr/>
          </p:nvSpPr>
          <p:spPr bwMode="auto">
            <a:xfrm>
              <a:off x="348" y="142"/>
              <a:ext cx="37" cy="91"/>
            </a:xfrm>
            <a:custGeom>
              <a:avLst/>
              <a:gdLst>
                <a:gd name="T0" fmla="*/ 0 w 16"/>
                <a:gd name="T1" fmla="*/ 0 h 38"/>
                <a:gd name="T2" fmla="*/ 15 w 16"/>
                <a:gd name="T3" fmla="*/ 38 h 38"/>
                <a:gd name="T4" fmla="*/ 0 w 16"/>
                <a:gd name="T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38">
                  <a:moveTo>
                    <a:pt x="0" y="0"/>
                  </a:moveTo>
                  <a:cubicBezTo>
                    <a:pt x="0" y="0"/>
                    <a:pt x="11" y="10"/>
                    <a:pt x="15" y="38"/>
                  </a:cubicBezTo>
                  <a:cubicBezTo>
                    <a:pt x="16" y="33"/>
                    <a:pt x="11" y="7"/>
                    <a:pt x="0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60" name="Freeform 73"/>
            <p:cNvSpPr>
              <a:spLocks noChangeArrowheads="1"/>
            </p:cNvSpPr>
            <p:nvPr/>
          </p:nvSpPr>
          <p:spPr bwMode="auto">
            <a:xfrm>
              <a:off x="274" y="42"/>
              <a:ext cx="53" cy="77"/>
            </a:xfrm>
            <a:custGeom>
              <a:avLst/>
              <a:gdLst>
                <a:gd name="T0" fmla="*/ 23 w 23"/>
                <a:gd name="T1" fmla="*/ 33 h 33"/>
                <a:gd name="T2" fmla="*/ 0 w 23"/>
                <a:gd name="T3" fmla="*/ 0 h 33"/>
                <a:gd name="T4" fmla="*/ 23 w 23"/>
                <a:gd name="T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33">
                  <a:moveTo>
                    <a:pt x="23" y="33"/>
                  </a:moveTo>
                  <a:cubicBezTo>
                    <a:pt x="23" y="33"/>
                    <a:pt x="20" y="19"/>
                    <a:pt x="0" y="0"/>
                  </a:cubicBezTo>
                  <a:cubicBezTo>
                    <a:pt x="3" y="1"/>
                    <a:pt x="23" y="20"/>
                    <a:pt x="23" y="33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61" name="Freeform 74"/>
            <p:cNvSpPr>
              <a:spLocks noChangeArrowheads="1"/>
            </p:cNvSpPr>
            <p:nvPr/>
          </p:nvSpPr>
          <p:spPr bwMode="auto">
            <a:xfrm>
              <a:off x="157" y="69"/>
              <a:ext cx="141" cy="69"/>
            </a:xfrm>
            <a:custGeom>
              <a:avLst/>
              <a:gdLst>
                <a:gd name="T0" fmla="*/ 59 w 59"/>
                <a:gd name="T1" fmla="*/ 29 h 29"/>
                <a:gd name="T2" fmla="*/ 0 w 59"/>
                <a:gd name="T3" fmla="*/ 0 h 29"/>
                <a:gd name="T4" fmla="*/ 59 w 59"/>
                <a:gd name="T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29">
                  <a:moveTo>
                    <a:pt x="59" y="29"/>
                  </a:moveTo>
                  <a:cubicBezTo>
                    <a:pt x="59" y="29"/>
                    <a:pt x="44" y="10"/>
                    <a:pt x="0" y="0"/>
                  </a:cubicBezTo>
                  <a:cubicBezTo>
                    <a:pt x="6" y="0"/>
                    <a:pt x="50" y="10"/>
                    <a:pt x="59" y="29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2062" name="Group 14"/>
          <p:cNvGrpSpPr/>
          <p:nvPr/>
        </p:nvGrpSpPr>
        <p:grpSpPr>
          <a:xfrm>
            <a:off x="8482013" y="6211888"/>
            <a:ext cx="655637" cy="646112"/>
            <a:chOff x="0" y="0"/>
            <a:chExt cx="1750940" cy="1291943"/>
          </a:xfrm>
        </p:grpSpPr>
        <p:sp>
          <p:nvSpPr>
            <p:cNvPr id="2063" name="Freeform 99"/>
            <p:cNvSpPr>
              <a:spLocks noChangeArrowheads="1"/>
            </p:cNvSpPr>
            <p:nvPr/>
          </p:nvSpPr>
          <p:spPr bwMode="auto">
            <a:xfrm>
              <a:off x="0" y="0"/>
              <a:ext cx="1750940" cy="1291943"/>
            </a:xfrm>
            <a:custGeom>
              <a:avLst/>
              <a:gdLst>
                <a:gd name="T0" fmla="*/ 549 w 549"/>
                <a:gd name="T1" fmla="*/ 95 h 405"/>
                <a:gd name="T2" fmla="*/ 466 w 549"/>
                <a:gd name="T3" fmla="*/ 54 h 405"/>
                <a:gd name="T4" fmla="*/ 488 w 549"/>
                <a:gd name="T5" fmla="*/ 132 h 405"/>
                <a:gd name="T6" fmla="*/ 259 w 549"/>
                <a:gd name="T7" fmla="*/ 41 h 405"/>
                <a:gd name="T8" fmla="*/ 358 w 549"/>
                <a:gd name="T9" fmla="*/ 241 h 405"/>
                <a:gd name="T10" fmla="*/ 0 w 549"/>
                <a:gd name="T11" fmla="*/ 229 h 405"/>
                <a:gd name="T12" fmla="*/ 96 w 549"/>
                <a:gd name="T13" fmla="*/ 324 h 405"/>
                <a:gd name="T14" fmla="*/ 248 w 549"/>
                <a:gd name="T15" fmla="*/ 405 h 405"/>
                <a:gd name="T16" fmla="*/ 549 w 549"/>
                <a:gd name="T17" fmla="*/ 405 h 405"/>
                <a:gd name="T18" fmla="*/ 549 w 549"/>
                <a:gd name="T19" fmla="*/ 95 h 405"/>
                <a:gd name="T20" fmla="*/ 549 w 549"/>
                <a:gd name="T21" fmla="*/ 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9" h="405">
                  <a:moveTo>
                    <a:pt x="549" y="95"/>
                  </a:moveTo>
                  <a:cubicBezTo>
                    <a:pt x="512" y="64"/>
                    <a:pt x="466" y="54"/>
                    <a:pt x="466" y="54"/>
                  </a:cubicBezTo>
                  <a:cubicBezTo>
                    <a:pt x="466" y="54"/>
                    <a:pt x="485" y="101"/>
                    <a:pt x="488" y="132"/>
                  </a:cubicBezTo>
                  <a:cubicBezTo>
                    <a:pt x="395" y="0"/>
                    <a:pt x="259" y="41"/>
                    <a:pt x="259" y="41"/>
                  </a:cubicBezTo>
                  <a:cubicBezTo>
                    <a:pt x="259" y="41"/>
                    <a:pt x="259" y="41"/>
                    <a:pt x="358" y="241"/>
                  </a:cubicBezTo>
                  <a:cubicBezTo>
                    <a:pt x="358" y="241"/>
                    <a:pt x="358" y="241"/>
                    <a:pt x="0" y="229"/>
                  </a:cubicBezTo>
                  <a:cubicBezTo>
                    <a:pt x="0" y="229"/>
                    <a:pt x="28" y="268"/>
                    <a:pt x="96" y="324"/>
                  </a:cubicBezTo>
                  <a:cubicBezTo>
                    <a:pt x="138" y="358"/>
                    <a:pt x="199" y="388"/>
                    <a:pt x="248" y="405"/>
                  </a:cubicBezTo>
                  <a:cubicBezTo>
                    <a:pt x="549" y="405"/>
                    <a:pt x="549" y="405"/>
                    <a:pt x="549" y="405"/>
                  </a:cubicBezTo>
                  <a:cubicBezTo>
                    <a:pt x="549" y="95"/>
                    <a:pt x="549" y="95"/>
                    <a:pt x="549" y="95"/>
                  </a:cubicBezTo>
                  <a:cubicBezTo>
                    <a:pt x="549" y="95"/>
                    <a:pt x="549" y="95"/>
                    <a:pt x="549" y="9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64" name="Freeform 100"/>
            <p:cNvSpPr>
              <a:spLocks noChangeArrowheads="1"/>
            </p:cNvSpPr>
            <p:nvPr/>
          </p:nvSpPr>
          <p:spPr bwMode="auto">
            <a:xfrm>
              <a:off x="186541" y="180935"/>
              <a:ext cx="1564399" cy="1111008"/>
            </a:xfrm>
            <a:custGeom>
              <a:avLst/>
              <a:gdLst>
                <a:gd name="T0" fmla="*/ 491 w 491"/>
                <a:gd name="T1" fmla="*/ 64 h 349"/>
                <a:gd name="T2" fmla="*/ 449 w 491"/>
                <a:gd name="T3" fmla="*/ 37 h 349"/>
                <a:gd name="T4" fmla="*/ 455 w 491"/>
                <a:gd name="T5" fmla="*/ 142 h 349"/>
                <a:gd name="T6" fmla="*/ 242 w 491"/>
                <a:gd name="T7" fmla="*/ 3 h 349"/>
                <a:gd name="T8" fmla="*/ 341 w 491"/>
                <a:gd name="T9" fmla="*/ 205 h 349"/>
                <a:gd name="T10" fmla="*/ 0 w 491"/>
                <a:gd name="T11" fmla="*/ 196 h 349"/>
                <a:gd name="T12" fmla="*/ 310 w 491"/>
                <a:gd name="T13" fmla="*/ 340 h 349"/>
                <a:gd name="T14" fmla="*/ 308 w 491"/>
                <a:gd name="T15" fmla="*/ 349 h 349"/>
                <a:gd name="T16" fmla="*/ 491 w 491"/>
                <a:gd name="T17" fmla="*/ 349 h 349"/>
                <a:gd name="T18" fmla="*/ 491 w 491"/>
                <a:gd name="T19" fmla="*/ 64 h 349"/>
                <a:gd name="T20" fmla="*/ 491 w 491"/>
                <a:gd name="T21" fmla="*/ 64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1" h="349">
                  <a:moveTo>
                    <a:pt x="491" y="64"/>
                  </a:moveTo>
                  <a:cubicBezTo>
                    <a:pt x="480" y="49"/>
                    <a:pt x="466" y="39"/>
                    <a:pt x="449" y="37"/>
                  </a:cubicBezTo>
                  <a:cubicBezTo>
                    <a:pt x="475" y="84"/>
                    <a:pt x="455" y="142"/>
                    <a:pt x="455" y="142"/>
                  </a:cubicBezTo>
                  <a:cubicBezTo>
                    <a:pt x="455" y="142"/>
                    <a:pt x="341" y="0"/>
                    <a:pt x="242" y="3"/>
                  </a:cubicBezTo>
                  <a:cubicBezTo>
                    <a:pt x="285" y="66"/>
                    <a:pt x="341" y="205"/>
                    <a:pt x="341" y="205"/>
                  </a:cubicBezTo>
                  <a:cubicBezTo>
                    <a:pt x="341" y="205"/>
                    <a:pt x="125" y="214"/>
                    <a:pt x="0" y="196"/>
                  </a:cubicBezTo>
                  <a:cubicBezTo>
                    <a:pt x="65" y="275"/>
                    <a:pt x="219" y="330"/>
                    <a:pt x="310" y="340"/>
                  </a:cubicBezTo>
                  <a:cubicBezTo>
                    <a:pt x="310" y="343"/>
                    <a:pt x="309" y="346"/>
                    <a:pt x="308" y="349"/>
                  </a:cubicBezTo>
                  <a:cubicBezTo>
                    <a:pt x="491" y="349"/>
                    <a:pt x="491" y="349"/>
                    <a:pt x="491" y="349"/>
                  </a:cubicBezTo>
                  <a:cubicBezTo>
                    <a:pt x="491" y="64"/>
                    <a:pt x="491" y="64"/>
                    <a:pt x="491" y="64"/>
                  </a:cubicBezTo>
                  <a:cubicBezTo>
                    <a:pt x="491" y="64"/>
                    <a:pt x="491" y="64"/>
                    <a:pt x="491" y="64"/>
                  </a:cubicBezTo>
                  <a:close/>
                </a:path>
              </a:pathLst>
            </a:custGeom>
            <a:solidFill>
              <a:srgbClr val="FABD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65" name="Freeform 101"/>
            <p:cNvSpPr>
              <a:spLocks noChangeArrowheads="1"/>
            </p:cNvSpPr>
            <p:nvPr/>
          </p:nvSpPr>
          <p:spPr bwMode="auto">
            <a:xfrm>
              <a:off x="644414" y="949118"/>
              <a:ext cx="1106526" cy="219028"/>
            </a:xfrm>
            <a:custGeom>
              <a:avLst/>
              <a:gdLst>
                <a:gd name="T0" fmla="*/ 0 w 347"/>
                <a:gd name="T1" fmla="*/ 0 h 68"/>
                <a:gd name="T2" fmla="*/ 347 w 347"/>
                <a:gd name="T3" fmla="*/ 22 h 68"/>
                <a:gd name="T4" fmla="*/ 347 w 347"/>
                <a:gd name="T5" fmla="*/ 15 h 68"/>
                <a:gd name="T6" fmla="*/ 0 w 347"/>
                <a:gd name="T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7" h="68">
                  <a:moveTo>
                    <a:pt x="0" y="0"/>
                  </a:moveTo>
                  <a:cubicBezTo>
                    <a:pt x="30" y="18"/>
                    <a:pt x="238" y="68"/>
                    <a:pt x="347" y="22"/>
                  </a:cubicBezTo>
                  <a:cubicBezTo>
                    <a:pt x="347" y="15"/>
                    <a:pt x="347" y="15"/>
                    <a:pt x="347" y="15"/>
                  </a:cubicBezTo>
                  <a:cubicBezTo>
                    <a:pt x="298" y="28"/>
                    <a:pt x="182" y="46"/>
                    <a:pt x="0" y="0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66" name="Freeform 102"/>
            <p:cNvSpPr>
              <a:spLocks noChangeArrowheads="1"/>
            </p:cNvSpPr>
            <p:nvPr/>
          </p:nvSpPr>
          <p:spPr bwMode="auto">
            <a:xfrm>
              <a:off x="1462649" y="1104660"/>
              <a:ext cx="118708" cy="187283"/>
            </a:xfrm>
            <a:custGeom>
              <a:avLst/>
              <a:gdLst>
                <a:gd name="T0" fmla="*/ 38 w 38"/>
                <a:gd name="T1" fmla="*/ 0 h 59"/>
                <a:gd name="T2" fmla="*/ 0 w 38"/>
                <a:gd name="T3" fmla="*/ 59 h 59"/>
                <a:gd name="T4" fmla="*/ 10 w 38"/>
                <a:gd name="T5" fmla="*/ 59 h 59"/>
                <a:gd name="T6" fmla="*/ 38 w 38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9">
                  <a:moveTo>
                    <a:pt x="38" y="0"/>
                  </a:moveTo>
                  <a:cubicBezTo>
                    <a:pt x="38" y="0"/>
                    <a:pt x="29" y="23"/>
                    <a:pt x="0" y="59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25" y="39"/>
                    <a:pt x="35" y="19"/>
                    <a:pt x="38" y="0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67" name="Freeform 103"/>
            <p:cNvSpPr>
              <a:spLocks noChangeArrowheads="1"/>
            </p:cNvSpPr>
            <p:nvPr/>
          </p:nvSpPr>
          <p:spPr bwMode="auto">
            <a:xfrm>
              <a:off x="1721264" y="469798"/>
              <a:ext cx="29676" cy="92054"/>
            </a:xfrm>
            <a:custGeom>
              <a:avLst/>
              <a:gdLst>
                <a:gd name="T0" fmla="*/ 0 w 9"/>
                <a:gd name="T1" fmla="*/ 0 h 29"/>
                <a:gd name="T2" fmla="*/ 9 w 9"/>
                <a:gd name="T3" fmla="*/ 29 h 29"/>
                <a:gd name="T4" fmla="*/ 9 w 9"/>
                <a:gd name="T5" fmla="*/ 20 h 29"/>
                <a:gd name="T6" fmla="*/ 0 w 9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9">
                  <a:moveTo>
                    <a:pt x="0" y="0"/>
                  </a:moveTo>
                  <a:cubicBezTo>
                    <a:pt x="4" y="10"/>
                    <a:pt x="7" y="21"/>
                    <a:pt x="9" y="29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6" y="10"/>
                    <a:pt x="3" y="4"/>
                    <a:pt x="0" y="0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68" name="Freeform 104"/>
            <p:cNvSpPr>
              <a:spLocks noChangeArrowheads="1"/>
            </p:cNvSpPr>
            <p:nvPr/>
          </p:nvSpPr>
          <p:spPr bwMode="auto">
            <a:xfrm>
              <a:off x="1144683" y="307907"/>
              <a:ext cx="457873" cy="657083"/>
            </a:xfrm>
            <a:custGeom>
              <a:avLst/>
              <a:gdLst>
                <a:gd name="T0" fmla="*/ 142 w 144"/>
                <a:gd name="T1" fmla="*/ 206 h 206"/>
                <a:gd name="T2" fmla="*/ 0 w 144"/>
                <a:gd name="T3" fmla="*/ 0 h 206"/>
                <a:gd name="T4" fmla="*/ 142 w 144"/>
                <a:gd name="T5" fmla="*/ 20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4" h="206">
                  <a:moveTo>
                    <a:pt x="142" y="206"/>
                  </a:moveTo>
                  <a:cubicBezTo>
                    <a:pt x="142" y="206"/>
                    <a:pt x="127" y="116"/>
                    <a:pt x="0" y="0"/>
                  </a:cubicBezTo>
                  <a:cubicBezTo>
                    <a:pt x="24" y="11"/>
                    <a:pt x="144" y="126"/>
                    <a:pt x="142" y="206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2069" name="Group 21"/>
          <p:cNvGrpSpPr/>
          <p:nvPr/>
        </p:nvGrpSpPr>
        <p:grpSpPr>
          <a:xfrm>
            <a:off x="1588" y="2873375"/>
            <a:ext cx="447675" cy="790575"/>
            <a:chOff x="0" y="0"/>
            <a:chExt cx="597" cy="789"/>
          </a:xfrm>
        </p:grpSpPr>
        <p:sp>
          <p:nvSpPr>
            <p:cNvPr id="2070" name="Freeform 6"/>
            <p:cNvSpPr>
              <a:spLocks noChangeArrowheads="1"/>
            </p:cNvSpPr>
            <p:nvPr/>
          </p:nvSpPr>
          <p:spPr bwMode="auto">
            <a:xfrm>
              <a:off x="0" y="0"/>
              <a:ext cx="597" cy="789"/>
            </a:xfrm>
            <a:custGeom>
              <a:avLst/>
              <a:gdLst>
                <a:gd name="T0" fmla="*/ 147 w 253"/>
                <a:gd name="T1" fmla="*/ 295 h 334"/>
                <a:gd name="T2" fmla="*/ 111 w 253"/>
                <a:gd name="T3" fmla="*/ 271 h 334"/>
                <a:gd name="T4" fmla="*/ 238 w 253"/>
                <a:gd name="T5" fmla="*/ 234 h 334"/>
                <a:gd name="T6" fmla="*/ 124 w 253"/>
                <a:gd name="T7" fmla="*/ 191 h 334"/>
                <a:gd name="T8" fmla="*/ 253 w 253"/>
                <a:gd name="T9" fmla="*/ 77 h 334"/>
                <a:gd name="T10" fmla="*/ 76 w 253"/>
                <a:gd name="T11" fmla="*/ 110 h 334"/>
                <a:gd name="T12" fmla="*/ 80 w 253"/>
                <a:gd name="T13" fmla="*/ 0 h 334"/>
                <a:gd name="T14" fmla="*/ 0 w 253"/>
                <a:gd name="T15" fmla="*/ 83 h 334"/>
                <a:gd name="T16" fmla="*/ 0 w 253"/>
                <a:gd name="T17" fmla="*/ 254 h 334"/>
                <a:gd name="T18" fmla="*/ 147 w 253"/>
                <a:gd name="T19" fmla="*/ 295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3" h="334">
                  <a:moveTo>
                    <a:pt x="147" y="295"/>
                  </a:moveTo>
                  <a:cubicBezTo>
                    <a:pt x="147" y="295"/>
                    <a:pt x="119" y="287"/>
                    <a:pt x="111" y="271"/>
                  </a:cubicBezTo>
                  <a:cubicBezTo>
                    <a:pt x="157" y="284"/>
                    <a:pt x="238" y="234"/>
                    <a:pt x="238" y="234"/>
                  </a:cubicBezTo>
                  <a:cubicBezTo>
                    <a:pt x="238" y="234"/>
                    <a:pt x="238" y="234"/>
                    <a:pt x="124" y="191"/>
                  </a:cubicBezTo>
                  <a:cubicBezTo>
                    <a:pt x="124" y="191"/>
                    <a:pt x="220" y="107"/>
                    <a:pt x="253" y="77"/>
                  </a:cubicBezTo>
                  <a:cubicBezTo>
                    <a:pt x="138" y="51"/>
                    <a:pt x="76" y="110"/>
                    <a:pt x="76" y="110"/>
                  </a:cubicBezTo>
                  <a:cubicBezTo>
                    <a:pt x="76" y="110"/>
                    <a:pt x="69" y="37"/>
                    <a:pt x="80" y="0"/>
                  </a:cubicBezTo>
                  <a:cubicBezTo>
                    <a:pt x="38" y="14"/>
                    <a:pt x="14" y="51"/>
                    <a:pt x="0" y="83"/>
                  </a:cubicBezTo>
                  <a:cubicBezTo>
                    <a:pt x="0" y="254"/>
                    <a:pt x="0" y="254"/>
                    <a:pt x="0" y="254"/>
                  </a:cubicBezTo>
                  <a:cubicBezTo>
                    <a:pt x="60" y="334"/>
                    <a:pt x="147" y="295"/>
                    <a:pt x="147" y="29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71" name="Freeform 7"/>
            <p:cNvSpPr>
              <a:spLocks noChangeArrowheads="1"/>
            </p:cNvSpPr>
            <p:nvPr/>
          </p:nvSpPr>
          <p:spPr bwMode="auto">
            <a:xfrm>
              <a:off x="0" y="54"/>
              <a:ext cx="542" cy="691"/>
            </a:xfrm>
            <a:custGeom>
              <a:avLst/>
              <a:gdLst>
                <a:gd name="T0" fmla="*/ 13 w 229"/>
                <a:gd name="T1" fmla="*/ 223 h 292"/>
                <a:gd name="T2" fmla="*/ 115 w 229"/>
                <a:gd name="T3" fmla="*/ 270 h 292"/>
                <a:gd name="T4" fmla="*/ 77 w 229"/>
                <a:gd name="T5" fmla="*/ 232 h 292"/>
                <a:gd name="T6" fmla="*/ 205 w 229"/>
                <a:gd name="T7" fmla="*/ 212 h 292"/>
                <a:gd name="T8" fmla="*/ 99 w 229"/>
                <a:gd name="T9" fmla="*/ 169 h 292"/>
                <a:gd name="T10" fmla="*/ 229 w 229"/>
                <a:gd name="T11" fmla="*/ 60 h 292"/>
                <a:gd name="T12" fmla="*/ 64 w 229"/>
                <a:gd name="T13" fmla="*/ 109 h 292"/>
                <a:gd name="T14" fmla="*/ 62 w 229"/>
                <a:gd name="T15" fmla="*/ 0 h 292"/>
                <a:gd name="T16" fmla="*/ 0 w 229"/>
                <a:gd name="T17" fmla="*/ 116 h 292"/>
                <a:gd name="T18" fmla="*/ 0 w 229"/>
                <a:gd name="T19" fmla="*/ 210 h 292"/>
                <a:gd name="T20" fmla="*/ 9 w 229"/>
                <a:gd name="T21" fmla="*/ 220 h 292"/>
                <a:gd name="T22" fmla="*/ 13 w 229"/>
                <a:gd name="T23" fmla="*/ 223 h 292"/>
                <a:gd name="T24" fmla="*/ 13 w 229"/>
                <a:gd name="T25" fmla="*/ 223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9" h="292">
                  <a:moveTo>
                    <a:pt x="13" y="223"/>
                  </a:moveTo>
                  <a:cubicBezTo>
                    <a:pt x="13" y="223"/>
                    <a:pt x="82" y="292"/>
                    <a:pt x="115" y="270"/>
                  </a:cubicBezTo>
                  <a:cubicBezTo>
                    <a:pt x="89" y="260"/>
                    <a:pt x="77" y="232"/>
                    <a:pt x="77" y="232"/>
                  </a:cubicBezTo>
                  <a:cubicBezTo>
                    <a:pt x="77" y="232"/>
                    <a:pt x="168" y="247"/>
                    <a:pt x="205" y="212"/>
                  </a:cubicBezTo>
                  <a:cubicBezTo>
                    <a:pt x="167" y="203"/>
                    <a:pt x="99" y="169"/>
                    <a:pt x="99" y="169"/>
                  </a:cubicBezTo>
                  <a:cubicBezTo>
                    <a:pt x="99" y="169"/>
                    <a:pt x="176" y="94"/>
                    <a:pt x="229" y="60"/>
                  </a:cubicBezTo>
                  <a:cubicBezTo>
                    <a:pt x="179" y="50"/>
                    <a:pt x="102" y="83"/>
                    <a:pt x="64" y="109"/>
                  </a:cubicBezTo>
                  <a:cubicBezTo>
                    <a:pt x="52" y="88"/>
                    <a:pt x="54" y="25"/>
                    <a:pt x="62" y="0"/>
                  </a:cubicBezTo>
                  <a:cubicBezTo>
                    <a:pt x="20" y="26"/>
                    <a:pt x="5" y="78"/>
                    <a:pt x="0" y="116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4" y="213"/>
                    <a:pt x="7" y="217"/>
                    <a:pt x="9" y="220"/>
                  </a:cubicBezTo>
                  <a:cubicBezTo>
                    <a:pt x="13" y="223"/>
                    <a:pt x="13" y="223"/>
                    <a:pt x="13" y="223"/>
                  </a:cubicBezTo>
                  <a:cubicBezTo>
                    <a:pt x="13" y="223"/>
                    <a:pt x="13" y="223"/>
                    <a:pt x="13" y="223"/>
                  </a:cubicBezTo>
                  <a:close/>
                </a:path>
              </a:pathLst>
            </a:custGeom>
            <a:solidFill>
              <a:srgbClr val="DD72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72" name="Freeform 8"/>
            <p:cNvSpPr>
              <a:spLocks noChangeArrowheads="1"/>
            </p:cNvSpPr>
            <p:nvPr/>
          </p:nvSpPr>
          <p:spPr bwMode="auto">
            <a:xfrm>
              <a:off x="42" y="265"/>
              <a:ext cx="337" cy="293"/>
            </a:xfrm>
            <a:custGeom>
              <a:avLst/>
              <a:gdLst>
                <a:gd name="T0" fmla="*/ 0 w 143"/>
                <a:gd name="T1" fmla="*/ 124 h 124"/>
                <a:gd name="T2" fmla="*/ 143 w 143"/>
                <a:gd name="T3" fmla="*/ 0 h 124"/>
                <a:gd name="T4" fmla="*/ 0 w 143"/>
                <a:gd name="T5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3" h="124">
                  <a:moveTo>
                    <a:pt x="0" y="124"/>
                  </a:moveTo>
                  <a:cubicBezTo>
                    <a:pt x="0" y="124"/>
                    <a:pt x="27" y="60"/>
                    <a:pt x="143" y="0"/>
                  </a:cubicBezTo>
                  <a:cubicBezTo>
                    <a:pt x="123" y="5"/>
                    <a:pt x="12" y="65"/>
                    <a:pt x="0" y="124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73" name="Freeform 9"/>
            <p:cNvSpPr>
              <a:spLocks noChangeArrowheads="1"/>
            </p:cNvSpPr>
            <p:nvPr/>
          </p:nvSpPr>
          <p:spPr bwMode="auto">
            <a:xfrm>
              <a:off x="28" y="166"/>
              <a:ext cx="74" cy="290"/>
            </a:xfrm>
            <a:custGeom>
              <a:avLst/>
              <a:gdLst>
                <a:gd name="T0" fmla="*/ 22 w 31"/>
                <a:gd name="T1" fmla="*/ 123 h 123"/>
                <a:gd name="T2" fmla="*/ 31 w 31"/>
                <a:gd name="T3" fmla="*/ 0 h 123"/>
                <a:gd name="T4" fmla="*/ 22 w 31"/>
                <a:gd name="T5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123">
                  <a:moveTo>
                    <a:pt x="22" y="123"/>
                  </a:moveTo>
                  <a:cubicBezTo>
                    <a:pt x="22" y="123"/>
                    <a:pt x="5" y="82"/>
                    <a:pt x="31" y="0"/>
                  </a:cubicBezTo>
                  <a:cubicBezTo>
                    <a:pt x="22" y="10"/>
                    <a:pt x="0" y="92"/>
                    <a:pt x="22" y="123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74" name="Freeform 10"/>
            <p:cNvSpPr>
              <a:spLocks noChangeArrowheads="1"/>
            </p:cNvSpPr>
            <p:nvPr/>
          </p:nvSpPr>
          <p:spPr bwMode="auto">
            <a:xfrm>
              <a:off x="0" y="494"/>
              <a:ext cx="32" cy="27"/>
            </a:xfrm>
            <a:custGeom>
              <a:avLst/>
              <a:gdLst>
                <a:gd name="T0" fmla="*/ 13 w 13"/>
                <a:gd name="T1" fmla="*/ 12 h 12"/>
                <a:gd name="T2" fmla="*/ 0 w 13"/>
                <a:gd name="T3" fmla="*/ 0 h 12"/>
                <a:gd name="T4" fmla="*/ 0 w 13"/>
                <a:gd name="T5" fmla="*/ 3 h 12"/>
                <a:gd name="T6" fmla="*/ 13 w 13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2">
                  <a:moveTo>
                    <a:pt x="13" y="12"/>
                  </a:moveTo>
                  <a:cubicBezTo>
                    <a:pt x="13" y="12"/>
                    <a:pt x="8" y="8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5" y="7"/>
                    <a:pt x="8" y="9"/>
                    <a:pt x="13" y="12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75" name="Freeform 11"/>
            <p:cNvSpPr>
              <a:spLocks noChangeArrowheads="1"/>
            </p:cNvSpPr>
            <p:nvPr/>
          </p:nvSpPr>
          <p:spPr bwMode="auto">
            <a:xfrm>
              <a:off x="112" y="499"/>
              <a:ext cx="286" cy="82"/>
            </a:xfrm>
            <a:custGeom>
              <a:avLst/>
              <a:gdLst>
                <a:gd name="T0" fmla="*/ 121 w 121"/>
                <a:gd name="T1" fmla="*/ 30 h 35"/>
                <a:gd name="T2" fmla="*/ 0 w 121"/>
                <a:gd name="T3" fmla="*/ 0 h 35"/>
                <a:gd name="T4" fmla="*/ 121 w 121"/>
                <a:gd name="T5" fmla="*/ 3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" h="35">
                  <a:moveTo>
                    <a:pt x="121" y="30"/>
                  </a:moveTo>
                  <a:cubicBezTo>
                    <a:pt x="35" y="30"/>
                    <a:pt x="0" y="0"/>
                    <a:pt x="0" y="0"/>
                  </a:cubicBezTo>
                  <a:cubicBezTo>
                    <a:pt x="25" y="32"/>
                    <a:pt x="109" y="35"/>
                    <a:pt x="121" y="30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76" name="Freeform 12"/>
            <p:cNvSpPr>
              <a:spLocks noChangeArrowheads="1"/>
            </p:cNvSpPr>
            <p:nvPr/>
          </p:nvSpPr>
          <p:spPr bwMode="auto">
            <a:xfrm>
              <a:off x="53" y="543"/>
              <a:ext cx="191" cy="147"/>
            </a:xfrm>
            <a:custGeom>
              <a:avLst/>
              <a:gdLst>
                <a:gd name="T0" fmla="*/ 0 w 81"/>
                <a:gd name="T1" fmla="*/ 0 h 62"/>
                <a:gd name="T2" fmla="*/ 81 w 81"/>
                <a:gd name="T3" fmla="*/ 62 h 62"/>
                <a:gd name="T4" fmla="*/ 0 w 81"/>
                <a:gd name="T5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1" h="62">
                  <a:moveTo>
                    <a:pt x="0" y="0"/>
                  </a:moveTo>
                  <a:cubicBezTo>
                    <a:pt x="10" y="32"/>
                    <a:pt x="71" y="59"/>
                    <a:pt x="81" y="62"/>
                  </a:cubicBezTo>
                  <a:cubicBezTo>
                    <a:pt x="19" y="33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2077" name="Group 29"/>
          <p:cNvGrpSpPr/>
          <p:nvPr/>
        </p:nvGrpSpPr>
        <p:grpSpPr>
          <a:xfrm>
            <a:off x="104775" y="-11112"/>
            <a:ext cx="1036638" cy="803275"/>
            <a:chOff x="0" y="0"/>
            <a:chExt cx="987" cy="574"/>
          </a:xfrm>
        </p:grpSpPr>
        <p:sp>
          <p:nvSpPr>
            <p:cNvPr id="2078" name="Freeform 34"/>
            <p:cNvSpPr>
              <a:spLocks noChangeArrowheads="1"/>
            </p:cNvSpPr>
            <p:nvPr/>
          </p:nvSpPr>
          <p:spPr bwMode="auto">
            <a:xfrm>
              <a:off x="0" y="0"/>
              <a:ext cx="261" cy="174"/>
            </a:xfrm>
            <a:custGeom>
              <a:avLst/>
              <a:gdLst>
                <a:gd name="T0" fmla="*/ 2 w 111"/>
                <a:gd name="T1" fmla="*/ 62 h 74"/>
                <a:gd name="T2" fmla="*/ 8 w 111"/>
                <a:gd name="T3" fmla="*/ 74 h 74"/>
                <a:gd name="T4" fmla="*/ 52 w 111"/>
                <a:gd name="T5" fmla="*/ 32 h 74"/>
                <a:gd name="T6" fmla="*/ 111 w 111"/>
                <a:gd name="T7" fmla="*/ 40 h 74"/>
                <a:gd name="T8" fmla="*/ 105 w 111"/>
                <a:gd name="T9" fmla="*/ 30 h 74"/>
                <a:gd name="T10" fmla="*/ 2 w 111"/>
                <a:gd name="T11" fmla="*/ 6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1" h="74">
                  <a:moveTo>
                    <a:pt x="2" y="62"/>
                  </a:moveTo>
                  <a:cubicBezTo>
                    <a:pt x="0" y="65"/>
                    <a:pt x="8" y="74"/>
                    <a:pt x="8" y="74"/>
                  </a:cubicBezTo>
                  <a:cubicBezTo>
                    <a:pt x="8" y="74"/>
                    <a:pt x="25" y="42"/>
                    <a:pt x="52" y="32"/>
                  </a:cubicBezTo>
                  <a:cubicBezTo>
                    <a:pt x="78" y="22"/>
                    <a:pt x="111" y="40"/>
                    <a:pt x="111" y="4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30"/>
                    <a:pt x="44" y="0"/>
                    <a:pt x="2" y="62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79" name="Freeform 35"/>
            <p:cNvSpPr>
              <a:spLocks noChangeArrowheads="1"/>
            </p:cNvSpPr>
            <p:nvPr/>
          </p:nvSpPr>
          <p:spPr bwMode="auto">
            <a:xfrm>
              <a:off x="144" y="7"/>
              <a:ext cx="843" cy="567"/>
            </a:xfrm>
            <a:custGeom>
              <a:avLst/>
              <a:gdLst>
                <a:gd name="T0" fmla="*/ 5 w 357"/>
                <a:gd name="T1" fmla="*/ 71 h 240"/>
                <a:gd name="T2" fmla="*/ 13 w 357"/>
                <a:gd name="T3" fmla="*/ 143 h 240"/>
                <a:gd name="T4" fmla="*/ 61 w 357"/>
                <a:gd name="T5" fmla="*/ 194 h 240"/>
                <a:gd name="T6" fmla="*/ 62 w 357"/>
                <a:gd name="T7" fmla="*/ 146 h 240"/>
                <a:gd name="T8" fmla="*/ 175 w 357"/>
                <a:gd name="T9" fmla="*/ 240 h 240"/>
                <a:gd name="T10" fmla="*/ 155 w 357"/>
                <a:gd name="T11" fmla="*/ 109 h 240"/>
                <a:gd name="T12" fmla="*/ 357 w 357"/>
                <a:gd name="T13" fmla="*/ 181 h 240"/>
                <a:gd name="T14" fmla="*/ 319 w 357"/>
                <a:gd name="T15" fmla="*/ 110 h 240"/>
                <a:gd name="T16" fmla="*/ 211 w 357"/>
                <a:gd name="T17" fmla="*/ 13 h 240"/>
                <a:gd name="T18" fmla="*/ 229 w 357"/>
                <a:gd name="T19" fmla="*/ 0 h 240"/>
                <a:gd name="T20" fmla="*/ 27 w 357"/>
                <a:gd name="T21" fmla="*/ 0 h 240"/>
                <a:gd name="T22" fmla="*/ 7 w 357"/>
                <a:gd name="T23" fmla="*/ 64 h 240"/>
                <a:gd name="T24" fmla="*/ 5 w 357"/>
                <a:gd name="T25" fmla="*/ 71 h 240"/>
                <a:gd name="T26" fmla="*/ 5 w 357"/>
                <a:gd name="T27" fmla="*/ 71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7" h="240">
                  <a:moveTo>
                    <a:pt x="5" y="71"/>
                  </a:moveTo>
                  <a:cubicBezTo>
                    <a:pt x="5" y="71"/>
                    <a:pt x="0" y="110"/>
                    <a:pt x="13" y="143"/>
                  </a:cubicBezTo>
                  <a:cubicBezTo>
                    <a:pt x="25" y="175"/>
                    <a:pt x="61" y="194"/>
                    <a:pt x="61" y="194"/>
                  </a:cubicBezTo>
                  <a:cubicBezTo>
                    <a:pt x="61" y="194"/>
                    <a:pt x="57" y="164"/>
                    <a:pt x="62" y="146"/>
                  </a:cubicBezTo>
                  <a:cubicBezTo>
                    <a:pt x="90" y="238"/>
                    <a:pt x="175" y="240"/>
                    <a:pt x="175" y="240"/>
                  </a:cubicBezTo>
                  <a:cubicBezTo>
                    <a:pt x="175" y="240"/>
                    <a:pt x="175" y="240"/>
                    <a:pt x="155" y="109"/>
                  </a:cubicBezTo>
                  <a:cubicBezTo>
                    <a:pt x="155" y="109"/>
                    <a:pt x="155" y="109"/>
                    <a:pt x="357" y="181"/>
                  </a:cubicBezTo>
                  <a:cubicBezTo>
                    <a:pt x="357" y="181"/>
                    <a:pt x="346" y="155"/>
                    <a:pt x="319" y="110"/>
                  </a:cubicBezTo>
                  <a:cubicBezTo>
                    <a:pt x="291" y="64"/>
                    <a:pt x="227" y="18"/>
                    <a:pt x="211" y="13"/>
                  </a:cubicBezTo>
                  <a:cubicBezTo>
                    <a:pt x="215" y="8"/>
                    <a:pt x="222" y="4"/>
                    <a:pt x="2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3" y="34"/>
                    <a:pt x="7" y="64"/>
                    <a:pt x="7" y="64"/>
                  </a:cubicBezTo>
                  <a:cubicBezTo>
                    <a:pt x="5" y="71"/>
                    <a:pt x="5" y="71"/>
                    <a:pt x="5" y="71"/>
                  </a:cubicBezTo>
                  <a:cubicBezTo>
                    <a:pt x="5" y="71"/>
                    <a:pt x="5" y="71"/>
                    <a:pt x="5" y="7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80" name="Freeform 36"/>
            <p:cNvSpPr>
              <a:spLocks noChangeArrowheads="1"/>
            </p:cNvSpPr>
            <p:nvPr/>
          </p:nvSpPr>
          <p:spPr bwMode="auto">
            <a:xfrm>
              <a:off x="144" y="7"/>
              <a:ext cx="775" cy="524"/>
            </a:xfrm>
            <a:custGeom>
              <a:avLst/>
              <a:gdLst>
                <a:gd name="T0" fmla="*/ 31 w 328"/>
                <a:gd name="T1" fmla="*/ 34 h 222"/>
                <a:gd name="T2" fmla="*/ 43 w 328"/>
                <a:gd name="T3" fmla="*/ 165 h 222"/>
                <a:gd name="T4" fmla="*/ 59 w 328"/>
                <a:gd name="T5" fmla="*/ 105 h 222"/>
                <a:gd name="T6" fmla="*/ 155 w 328"/>
                <a:gd name="T7" fmla="*/ 222 h 222"/>
                <a:gd name="T8" fmla="*/ 136 w 328"/>
                <a:gd name="T9" fmla="*/ 90 h 222"/>
                <a:gd name="T10" fmla="*/ 328 w 328"/>
                <a:gd name="T11" fmla="*/ 157 h 222"/>
                <a:gd name="T12" fmla="*/ 178 w 328"/>
                <a:gd name="T13" fmla="*/ 19 h 222"/>
                <a:gd name="T14" fmla="*/ 195 w 328"/>
                <a:gd name="T15" fmla="*/ 0 h 222"/>
                <a:gd name="T16" fmla="*/ 43 w 328"/>
                <a:gd name="T17" fmla="*/ 0 h 222"/>
                <a:gd name="T18" fmla="*/ 31 w 328"/>
                <a:gd name="T19" fmla="*/ 30 h 222"/>
                <a:gd name="T20" fmla="*/ 31 w 328"/>
                <a:gd name="T21" fmla="*/ 34 h 222"/>
                <a:gd name="T22" fmla="*/ 31 w 328"/>
                <a:gd name="T23" fmla="*/ 34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8" h="222">
                  <a:moveTo>
                    <a:pt x="31" y="34"/>
                  </a:moveTo>
                  <a:cubicBezTo>
                    <a:pt x="31" y="34"/>
                    <a:pt x="0" y="145"/>
                    <a:pt x="43" y="165"/>
                  </a:cubicBezTo>
                  <a:cubicBezTo>
                    <a:pt x="37" y="134"/>
                    <a:pt x="59" y="105"/>
                    <a:pt x="59" y="105"/>
                  </a:cubicBezTo>
                  <a:cubicBezTo>
                    <a:pt x="59" y="105"/>
                    <a:pt x="97" y="206"/>
                    <a:pt x="155" y="222"/>
                  </a:cubicBezTo>
                  <a:cubicBezTo>
                    <a:pt x="142" y="179"/>
                    <a:pt x="136" y="90"/>
                    <a:pt x="136" y="90"/>
                  </a:cubicBezTo>
                  <a:cubicBezTo>
                    <a:pt x="136" y="90"/>
                    <a:pt x="260" y="124"/>
                    <a:pt x="328" y="157"/>
                  </a:cubicBezTo>
                  <a:cubicBezTo>
                    <a:pt x="305" y="100"/>
                    <a:pt x="227" y="40"/>
                    <a:pt x="178" y="19"/>
                  </a:cubicBezTo>
                  <a:cubicBezTo>
                    <a:pt x="181" y="13"/>
                    <a:pt x="187" y="6"/>
                    <a:pt x="19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38" y="9"/>
                    <a:pt x="35" y="20"/>
                    <a:pt x="31" y="30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1" y="34"/>
                    <a:pt x="31" y="34"/>
                    <a:pt x="31" y="34"/>
                  </a:cubicBezTo>
                  <a:close/>
                </a:path>
              </a:pathLst>
            </a:custGeom>
            <a:solidFill>
              <a:srgbClr val="AFA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81" name="Freeform 37"/>
            <p:cNvSpPr>
              <a:spLocks noChangeArrowheads="1"/>
            </p:cNvSpPr>
            <p:nvPr/>
          </p:nvSpPr>
          <p:spPr bwMode="auto">
            <a:xfrm>
              <a:off x="248" y="29"/>
              <a:ext cx="499" cy="226"/>
            </a:xfrm>
            <a:custGeom>
              <a:avLst/>
              <a:gdLst>
                <a:gd name="T0" fmla="*/ 0 w 211"/>
                <a:gd name="T1" fmla="*/ 22 h 95"/>
                <a:gd name="T2" fmla="*/ 211 w 211"/>
                <a:gd name="T3" fmla="*/ 95 h 95"/>
                <a:gd name="T4" fmla="*/ 0 w 211"/>
                <a:gd name="T5" fmla="*/ 2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1" h="95">
                  <a:moveTo>
                    <a:pt x="0" y="22"/>
                  </a:moveTo>
                  <a:cubicBezTo>
                    <a:pt x="0" y="22"/>
                    <a:pt x="81" y="14"/>
                    <a:pt x="211" y="95"/>
                  </a:cubicBezTo>
                  <a:cubicBezTo>
                    <a:pt x="195" y="79"/>
                    <a:pt x="68" y="0"/>
                    <a:pt x="0" y="2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82" name="Freeform 38"/>
            <p:cNvSpPr>
              <a:spLocks noChangeArrowheads="1"/>
            </p:cNvSpPr>
            <p:nvPr/>
          </p:nvSpPr>
          <p:spPr bwMode="auto">
            <a:xfrm>
              <a:off x="370" y="7"/>
              <a:ext cx="71" cy="57"/>
            </a:xfrm>
            <a:custGeom>
              <a:avLst/>
              <a:gdLst>
                <a:gd name="T0" fmla="*/ 0 w 30"/>
                <a:gd name="T1" fmla="*/ 24 h 24"/>
                <a:gd name="T2" fmla="*/ 30 w 30"/>
                <a:gd name="T3" fmla="*/ 0 h 24"/>
                <a:gd name="T4" fmla="*/ 22 w 30"/>
                <a:gd name="T5" fmla="*/ 0 h 24"/>
                <a:gd name="T6" fmla="*/ 0 w 30"/>
                <a:gd name="T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24">
                  <a:moveTo>
                    <a:pt x="0" y="24"/>
                  </a:moveTo>
                  <a:cubicBezTo>
                    <a:pt x="0" y="24"/>
                    <a:pt x="8" y="14"/>
                    <a:pt x="30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2" y="7"/>
                    <a:pt x="5" y="15"/>
                    <a:pt x="0" y="24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83" name="Freeform 39"/>
            <p:cNvSpPr>
              <a:spLocks noChangeArrowheads="1"/>
            </p:cNvSpPr>
            <p:nvPr/>
          </p:nvSpPr>
          <p:spPr bwMode="auto">
            <a:xfrm>
              <a:off x="280" y="7"/>
              <a:ext cx="9" cy="28"/>
            </a:xfrm>
            <a:custGeom>
              <a:avLst/>
              <a:gdLst>
                <a:gd name="T0" fmla="*/ 1 w 4"/>
                <a:gd name="T1" fmla="*/ 12 h 12"/>
                <a:gd name="T2" fmla="*/ 4 w 4"/>
                <a:gd name="T3" fmla="*/ 0 h 12"/>
                <a:gd name="T4" fmla="*/ 1 w 4"/>
                <a:gd name="T5" fmla="*/ 0 h 12"/>
                <a:gd name="T6" fmla="*/ 1 w 4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2">
                  <a:moveTo>
                    <a:pt x="1" y="12"/>
                  </a:moveTo>
                  <a:cubicBezTo>
                    <a:pt x="1" y="12"/>
                    <a:pt x="1" y="7"/>
                    <a:pt x="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4"/>
                    <a:pt x="0" y="8"/>
                    <a:pt x="1" y="1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84" name="Freeform 40"/>
            <p:cNvSpPr>
              <a:spLocks noChangeArrowheads="1"/>
            </p:cNvSpPr>
            <p:nvPr/>
          </p:nvSpPr>
          <p:spPr bwMode="auto">
            <a:xfrm>
              <a:off x="221" y="99"/>
              <a:ext cx="53" cy="210"/>
            </a:xfrm>
            <a:custGeom>
              <a:avLst/>
              <a:gdLst>
                <a:gd name="T0" fmla="*/ 3 w 23"/>
                <a:gd name="T1" fmla="*/ 89 h 89"/>
                <a:gd name="T2" fmla="*/ 23 w 23"/>
                <a:gd name="T3" fmla="*/ 0 h 89"/>
                <a:gd name="T4" fmla="*/ 3 w 23"/>
                <a:gd name="T5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89">
                  <a:moveTo>
                    <a:pt x="3" y="89"/>
                  </a:moveTo>
                  <a:cubicBezTo>
                    <a:pt x="3" y="26"/>
                    <a:pt x="23" y="0"/>
                    <a:pt x="23" y="0"/>
                  </a:cubicBezTo>
                  <a:cubicBezTo>
                    <a:pt x="1" y="20"/>
                    <a:pt x="0" y="80"/>
                    <a:pt x="3" y="89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85" name="Freeform 41"/>
            <p:cNvSpPr>
              <a:spLocks noChangeArrowheads="1"/>
            </p:cNvSpPr>
            <p:nvPr/>
          </p:nvSpPr>
          <p:spPr bwMode="auto">
            <a:xfrm>
              <a:off x="307" y="120"/>
              <a:ext cx="139" cy="340"/>
            </a:xfrm>
            <a:custGeom>
              <a:avLst/>
              <a:gdLst>
                <a:gd name="T0" fmla="*/ 16 w 59"/>
                <a:gd name="T1" fmla="*/ 0 h 144"/>
                <a:gd name="T2" fmla="*/ 59 w 59"/>
                <a:gd name="T3" fmla="*/ 144 h 144"/>
                <a:gd name="T4" fmla="*/ 16 w 59"/>
                <a:gd name="T5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144">
                  <a:moveTo>
                    <a:pt x="16" y="0"/>
                  </a:moveTo>
                  <a:cubicBezTo>
                    <a:pt x="0" y="45"/>
                    <a:pt x="47" y="133"/>
                    <a:pt x="59" y="144"/>
                  </a:cubicBezTo>
                  <a:cubicBezTo>
                    <a:pt x="8" y="54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2086" name="Group 38"/>
          <p:cNvGrpSpPr/>
          <p:nvPr/>
        </p:nvGrpSpPr>
        <p:grpSpPr>
          <a:xfrm>
            <a:off x="0" y="5006975"/>
            <a:ext cx="515938" cy="1147763"/>
            <a:chOff x="0" y="0"/>
            <a:chExt cx="1059" cy="1767"/>
          </a:xfrm>
        </p:grpSpPr>
        <p:sp>
          <p:nvSpPr>
            <p:cNvPr id="2087" name="Freeform 29"/>
            <p:cNvSpPr>
              <a:spLocks noChangeArrowheads="1"/>
            </p:cNvSpPr>
            <p:nvPr/>
          </p:nvSpPr>
          <p:spPr bwMode="auto">
            <a:xfrm>
              <a:off x="0" y="0"/>
              <a:ext cx="1059" cy="1640"/>
            </a:xfrm>
            <a:custGeom>
              <a:avLst/>
              <a:gdLst>
                <a:gd name="T0" fmla="*/ 364 w 448"/>
                <a:gd name="T1" fmla="*/ 542 h 694"/>
                <a:gd name="T2" fmla="*/ 247 w 448"/>
                <a:gd name="T3" fmla="*/ 548 h 694"/>
                <a:gd name="T4" fmla="*/ 438 w 448"/>
                <a:gd name="T5" fmla="*/ 267 h 694"/>
                <a:gd name="T6" fmla="*/ 233 w 448"/>
                <a:gd name="T7" fmla="*/ 359 h 694"/>
                <a:gd name="T8" fmla="*/ 164 w 448"/>
                <a:gd name="T9" fmla="*/ 0 h 694"/>
                <a:gd name="T10" fmla="*/ 46 w 448"/>
                <a:gd name="T11" fmla="*/ 324 h 694"/>
                <a:gd name="T12" fmla="*/ 0 w 448"/>
                <a:gd name="T13" fmla="*/ 276 h 694"/>
                <a:gd name="T14" fmla="*/ 0 w 448"/>
                <a:gd name="T15" fmla="*/ 599 h 694"/>
                <a:gd name="T16" fmla="*/ 78 w 448"/>
                <a:gd name="T17" fmla="*/ 614 h 694"/>
                <a:gd name="T18" fmla="*/ 364 w 448"/>
                <a:gd name="T19" fmla="*/ 542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8" h="694">
                  <a:moveTo>
                    <a:pt x="364" y="542"/>
                  </a:moveTo>
                  <a:cubicBezTo>
                    <a:pt x="323" y="564"/>
                    <a:pt x="247" y="548"/>
                    <a:pt x="247" y="548"/>
                  </a:cubicBezTo>
                  <a:cubicBezTo>
                    <a:pt x="247" y="548"/>
                    <a:pt x="448" y="444"/>
                    <a:pt x="438" y="267"/>
                  </a:cubicBezTo>
                  <a:cubicBezTo>
                    <a:pt x="377" y="316"/>
                    <a:pt x="233" y="359"/>
                    <a:pt x="233" y="359"/>
                  </a:cubicBezTo>
                  <a:cubicBezTo>
                    <a:pt x="233" y="359"/>
                    <a:pt x="299" y="194"/>
                    <a:pt x="164" y="0"/>
                  </a:cubicBezTo>
                  <a:cubicBezTo>
                    <a:pt x="132" y="88"/>
                    <a:pt x="46" y="324"/>
                    <a:pt x="46" y="324"/>
                  </a:cubicBezTo>
                  <a:cubicBezTo>
                    <a:pt x="30" y="306"/>
                    <a:pt x="14" y="290"/>
                    <a:pt x="0" y="276"/>
                  </a:cubicBezTo>
                  <a:cubicBezTo>
                    <a:pt x="0" y="599"/>
                    <a:pt x="0" y="599"/>
                    <a:pt x="0" y="599"/>
                  </a:cubicBezTo>
                  <a:cubicBezTo>
                    <a:pt x="22" y="606"/>
                    <a:pt x="48" y="612"/>
                    <a:pt x="78" y="614"/>
                  </a:cubicBezTo>
                  <a:cubicBezTo>
                    <a:pt x="78" y="614"/>
                    <a:pt x="267" y="694"/>
                    <a:pt x="364" y="54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88" name="Freeform 30"/>
            <p:cNvSpPr>
              <a:spLocks noChangeArrowheads="1"/>
            </p:cNvSpPr>
            <p:nvPr/>
          </p:nvSpPr>
          <p:spPr bwMode="auto">
            <a:xfrm>
              <a:off x="0" y="115"/>
              <a:ext cx="951" cy="1366"/>
            </a:xfrm>
            <a:custGeom>
              <a:avLst/>
              <a:gdLst>
                <a:gd name="T0" fmla="*/ 31 w 403"/>
                <a:gd name="T1" fmla="*/ 531 h 578"/>
                <a:gd name="T2" fmla="*/ 294 w 403"/>
                <a:gd name="T3" fmla="*/ 522 h 578"/>
                <a:gd name="T4" fmla="*/ 163 w 403"/>
                <a:gd name="T5" fmla="*/ 503 h 578"/>
                <a:gd name="T6" fmla="*/ 403 w 403"/>
                <a:gd name="T7" fmla="*/ 271 h 578"/>
                <a:gd name="T8" fmla="*/ 197 w 403"/>
                <a:gd name="T9" fmla="*/ 347 h 578"/>
                <a:gd name="T10" fmla="*/ 171 w 403"/>
                <a:gd name="T11" fmla="*/ 0 h 578"/>
                <a:gd name="T12" fmla="*/ 60 w 403"/>
                <a:gd name="T13" fmla="*/ 326 h 578"/>
                <a:gd name="T14" fmla="*/ 0 w 403"/>
                <a:gd name="T15" fmla="*/ 271 h 578"/>
                <a:gd name="T16" fmla="*/ 0 w 403"/>
                <a:gd name="T17" fmla="*/ 516 h 578"/>
                <a:gd name="T18" fmla="*/ 24 w 403"/>
                <a:gd name="T19" fmla="*/ 527 h 578"/>
                <a:gd name="T20" fmla="*/ 31 w 403"/>
                <a:gd name="T21" fmla="*/ 531 h 578"/>
                <a:gd name="T22" fmla="*/ 31 w 403"/>
                <a:gd name="T23" fmla="*/ 531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03" h="578">
                  <a:moveTo>
                    <a:pt x="31" y="531"/>
                  </a:moveTo>
                  <a:cubicBezTo>
                    <a:pt x="114" y="562"/>
                    <a:pt x="239" y="578"/>
                    <a:pt x="294" y="522"/>
                  </a:cubicBezTo>
                  <a:cubicBezTo>
                    <a:pt x="247" y="529"/>
                    <a:pt x="200" y="532"/>
                    <a:pt x="163" y="503"/>
                  </a:cubicBezTo>
                  <a:cubicBezTo>
                    <a:pt x="183" y="500"/>
                    <a:pt x="378" y="422"/>
                    <a:pt x="403" y="271"/>
                  </a:cubicBezTo>
                  <a:cubicBezTo>
                    <a:pt x="363" y="305"/>
                    <a:pt x="247" y="353"/>
                    <a:pt x="197" y="347"/>
                  </a:cubicBezTo>
                  <a:cubicBezTo>
                    <a:pt x="221" y="255"/>
                    <a:pt x="223" y="90"/>
                    <a:pt x="171" y="0"/>
                  </a:cubicBezTo>
                  <a:cubicBezTo>
                    <a:pt x="144" y="125"/>
                    <a:pt x="60" y="326"/>
                    <a:pt x="60" y="326"/>
                  </a:cubicBezTo>
                  <a:cubicBezTo>
                    <a:pt x="60" y="326"/>
                    <a:pt x="33" y="302"/>
                    <a:pt x="0" y="271"/>
                  </a:cubicBezTo>
                  <a:cubicBezTo>
                    <a:pt x="0" y="516"/>
                    <a:pt x="0" y="516"/>
                    <a:pt x="0" y="516"/>
                  </a:cubicBezTo>
                  <a:cubicBezTo>
                    <a:pt x="14" y="523"/>
                    <a:pt x="24" y="527"/>
                    <a:pt x="24" y="527"/>
                  </a:cubicBezTo>
                  <a:cubicBezTo>
                    <a:pt x="31" y="531"/>
                    <a:pt x="31" y="531"/>
                    <a:pt x="31" y="531"/>
                  </a:cubicBezTo>
                  <a:cubicBezTo>
                    <a:pt x="31" y="531"/>
                    <a:pt x="31" y="531"/>
                    <a:pt x="31" y="531"/>
                  </a:cubicBezTo>
                  <a:close/>
                </a:path>
              </a:pathLst>
            </a:custGeom>
            <a:solidFill>
              <a:srgbClr val="EE91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89" name="Freeform 31"/>
            <p:cNvSpPr>
              <a:spLocks noChangeArrowheads="1"/>
            </p:cNvSpPr>
            <p:nvPr/>
          </p:nvSpPr>
          <p:spPr bwMode="auto">
            <a:xfrm>
              <a:off x="91" y="474"/>
              <a:ext cx="316" cy="853"/>
            </a:xfrm>
            <a:custGeom>
              <a:avLst/>
              <a:gdLst>
                <a:gd name="T0" fmla="*/ 0 w 133"/>
                <a:gd name="T1" fmla="*/ 361 h 361"/>
                <a:gd name="T2" fmla="*/ 125 w 133"/>
                <a:gd name="T3" fmla="*/ 0 h 361"/>
                <a:gd name="T4" fmla="*/ 0 w 133"/>
                <a:gd name="T5" fmla="*/ 361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3" h="361">
                  <a:moveTo>
                    <a:pt x="0" y="361"/>
                  </a:moveTo>
                  <a:cubicBezTo>
                    <a:pt x="101" y="293"/>
                    <a:pt x="133" y="39"/>
                    <a:pt x="125" y="0"/>
                  </a:cubicBezTo>
                  <a:cubicBezTo>
                    <a:pt x="98" y="261"/>
                    <a:pt x="0" y="361"/>
                    <a:pt x="0" y="361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90" name="Freeform 32"/>
            <p:cNvSpPr>
              <a:spLocks noChangeArrowheads="1"/>
            </p:cNvSpPr>
            <p:nvPr/>
          </p:nvSpPr>
          <p:spPr bwMode="auto">
            <a:xfrm>
              <a:off x="251" y="929"/>
              <a:ext cx="541" cy="291"/>
            </a:xfrm>
            <a:custGeom>
              <a:avLst/>
              <a:gdLst>
                <a:gd name="T0" fmla="*/ 0 w 229"/>
                <a:gd name="T1" fmla="*/ 105 h 123"/>
                <a:gd name="T2" fmla="*/ 229 w 229"/>
                <a:gd name="T3" fmla="*/ 0 h 123"/>
                <a:gd name="T4" fmla="*/ 0 w 229"/>
                <a:gd name="T5" fmla="*/ 105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9" h="123">
                  <a:moveTo>
                    <a:pt x="0" y="105"/>
                  </a:moveTo>
                  <a:cubicBezTo>
                    <a:pt x="79" y="123"/>
                    <a:pt x="214" y="22"/>
                    <a:pt x="229" y="0"/>
                  </a:cubicBezTo>
                  <a:cubicBezTo>
                    <a:pt x="92" y="107"/>
                    <a:pt x="0" y="105"/>
                    <a:pt x="0" y="105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91" name="Freeform 33"/>
            <p:cNvSpPr>
              <a:spLocks noChangeArrowheads="1"/>
            </p:cNvSpPr>
            <p:nvPr/>
          </p:nvSpPr>
          <p:spPr bwMode="auto">
            <a:xfrm>
              <a:off x="169" y="1322"/>
              <a:ext cx="358" cy="86"/>
            </a:xfrm>
            <a:custGeom>
              <a:avLst/>
              <a:gdLst>
                <a:gd name="T0" fmla="*/ 0 w 152"/>
                <a:gd name="T1" fmla="*/ 0 h 37"/>
                <a:gd name="T2" fmla="*/ 152 w 152"/>
                <a:gd name="T3" fmla="*/ 31 h 37"/>
                <a:gd name="T4" fmla="*/ 0 w 152"/>
                <a:gd name="T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37">
                  <a:moveTo>
                    <a:pt x="0" y="0"/>
                  </a:moveTo>
                  <a:cubicBezTo>
                    <a:pt x="33" y="37"/>
                    <a:pt x="136" y="37"/>
                    <a:pt x="152" y="31"/>
                  </a:cubicBezTo>
                  <a:cubicBezTo>
                    <a:pt x="45" y="34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92" name="Freeform 34"/>
            <p:cNvSpPr>
              <a:spLocks noChangeArrowheads="1"/>
            </p:cNvSpPr>
            <p:nvPr/>
          </p:nvSpPr>
          <p:spPr bwMode="auto">
            <a:xfrm>
              <a:off x="0" y="1014"/>
              <a:ext cx="143" cy="137"/>
            </a:xfrm>
            <a:custGeom>
              <a:avLst/>
              <a:gdLst>
                <a:gd name="T0" fmla="*/ 61 w 61"/>
                <a:gd name="T1" fmla="*/ 58 h 58"/>
                <a:gd name="T2" fmla="*/ 0 w 61"/>
                <a:gd name="T3" fmla="*/ 0 h 58"/>
                <a:gd name="T4" fmla="*/ 0 w 61"/>
                <a:gd name="T5" fmla="*/ 12 h 58"/>
                <a:gd name="T6" fmla="*/ 61 w 61"/>
                <a:gd name="T7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" h="58">
                  <a:moveTo>
                    <a:pt x="61" y="58"/>
                  </a:moveTo>
                  <a:cubicBezTo>
                    <a:pt x="61" y="58"/>
                    <a:pt x="35" y="43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9" y="34"/>
                    <a:pt x="40" y="51"/>
                    <a:pt x="61" y="58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93" name="Freeform 35"/>
            <p:cNvSpPr>
              <a:spLocks noChangeArrowheads="1"/>
            </p:cNvSpPr>
            <p:nvPr/>
          </p:nvSpPr>
          <p:spPr bwMode="auto">
            <a:xfrm>
              <a:off x="0" y="1259"/>
              <a:ext cx="114" cy="42"/>
            </a:xfrm>
            <a:custGeom>
              <a:avLst/>
              <a:gdLst>
                <a:gd name="T0" fmla="*/ 48 w 48"/>
                <a:gd name="T1" fmla="*/ 15 h 17"/>
                <a:gd name="T2" fmla="*/ 0 w 48"/>
                <a:gd name="T3" fmla="*/ 0 h 17"/>
                <a:gd name="T4" fmla="*/ 0 w 48"/>
                <a:gd name="T5" fmla="*/ 6 h 17"/>
                <a:gd name="T6" fmla="*/ 48 w 48"/>
                <a:gd name="T7" fmla="*/ 1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17">
                  <a:moveTo>
                    <a:pt x="48" y="15"/>
                  </a:moveTo>
                  <a:cubicBezTo>
                    <a:pt x="48" y="15"/>
                    <a:pt x="31" y="13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8" y="13"/>
                    <a:pt x="34" y="17"/>
                    <a:pt x="48" y="15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94" name="Freeform 36"/>
            <p:cNvSpPr>
              <a:spLocks noChangeArrowheads="1"/>
            </p:cNvSpPr>
            <p:nvPr/>
          </p:nvSpPr>
          <p:spPr bwMode="auto">
            <a:xfrm>
              <a:off x="3" y="1435"/>
              <a:ext cx="196" cy="332"/>
            </a:xfrm>
            <a:custGeom>
              <a:avLst/>
              <a:gdLst>
                <a:gd name="T0" fmla="*/ 42 w 83"/>
                <a:gd name="T1" fmla="*/ 70 h 141"/>
                <a:gd name="T2" fmla="*/ 66 w 83"/>
                <a:gd name="T3" fmla="*/ 0 h 141"/>
                <a:gd name="T4" fmla="*/ 55 w 83"/>
                <a:gd name="T5" fmla="*/ 2 h 141"/>
                <a:gd name="T6" fmla="*/ 66 w 83"/>
                <a:gd name="T7" fmla="*/ 139 h 141"/>
                <a:gd name="T8" fmla="*/ 83 w 83"/>
                <a:gd name="T9" fmla="*/ 134 h 141"/>
                <a:gd name="T10" fmla="*/ 42 w 83"/>
                <a:gd name="T11" fmla="*/ 7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141">
                  <a:moveTo>
                    <a:pt x="42" y="70"/>
                  </a:moveTo>
                  <a:cubicBezTo>
                    <a:pt x="36" y="34"/>
                    <a:pt x="66" y="0"/>
                    <a:pt x="66" y="0"/>
                  </a:cubicBezTo>
                  <a:cubicBezTo>
                    <a:pt x="55" y="2"/>
                    <a:pt x="55" y="2"/>
                    <a:pt x="55" y="2"/>
                  </a:cubicBezTo>
                  <a:cubicBezTo>
                    <a:pt x="55" y="2"/>
                    <a:pt x="0" y="70"/>
                    <a:pt x="66" y="139"/>
                  </a:cubicBezTo>
                  <a:cubicBezTo>
                    <a:pt x="69" y="141"/>
                    <a:pt x="83" y="134"/>
                    <a:pt x="83" y="134"/>
                  </a:cubicBezTo>
                  <a:cubicBezTo>
                    <a:pt x="83" y="134"/>
                    <a:pt x="48" y="106"/>
                    <a:pt x="42" y="70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2095" name="Group 47"/>
          <p:cNvGrpSpPr/>
          <p:nvPr/>
        </p:nvGrpSpPr>
        <p:grpSpPr>
          <a:xfrm rot="-1651837">
            <a:off x="8356600" y="104775"/>
            <a:ext cx="506413" cy="773113"/>
            <a:chOff x="0" y="0"/>
            <a:chExt cx="1164" cy="1332"/>
          </a:xfrm>
        </p:grpSpPr>
        <p:sp>
          <p:nvSpPr>
            <p:cNvPr id="2096" name="Freeform 53"/>
            <p:cNvSpPr>
              <a:spLocks noChangeArrowheads="1"/>
            </p:cNvSpPr>
            <p:nvPr/>
          </p:nvSpPr>
          <p:spPr bwMode="auto">
            <a:xfrm>
              <a:off x="-9" y="-4"/>
              <a:ext cx="1164" cy="1236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97" name="Freeform 54"/>
            <p:cNvSpPr>
              <a:spLocks noChangeArrowheads="1"/>
            </p:cNvSpPr>
            <p:nvPr/>
          </p:nvSpPr>
          <p:spPr bwMode="auto">
            <a:xfrm>
              <a:off x="93" y="68"/>
              <a:ext cx="989" cy="1004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98" name="Freeform 55"/>
            <p:cNvSpPr>
              <a:spLocks noChangeArrowheads="1"/>
            </p:cNvSpPr>
            <p:nvPr/>
          </p:nvSpPr>
          <p:spPr bwMode="auto">
            <a:xfrm>
              <a:off x="479" y="336"/>
              <a:ext cx="161" cy="695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99" name="Freeform 56"/>
            <p:cNvSpPr>
              <a:spLocks noChangeArrowheads="1"/>
            </p:cNvSpPr>
            <p:nvPr/>
          </p:nvSpPr>
          <p:spPr bwMode="auto">
            <a:xfrm>
              <a:off x="221" y="542"/>
              <a:ext cx="317" cy="334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100" name="Freeform 57"/>
            <p:cNvSpPr>
              <a:spLocks noChangeArrowheads="1"/>
            </p:cNvSpPr>
            <p:nvPr/>
          </p:nvSpPr>
          <p:spPr bwMode="auto">
            <a:xfrm>
              <a:off x="277" y="957"/>
              <a:ext cx="277" cy="93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101" name="Freeform 58"/>
            <p:cNvSpPr>
              <a:spLocks noChangeArrowheads="1"/>
            </p:cNvSpPr>
            <p:nvPr/>
          </p:nvSpPr>
          <p:spPr bwMode="auto">
            <a:xfrm>
              <a:off x="620" y="642"/>
              <a:ext cx="387" cy="263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102" name="Freeform 59"/>
            <p:cNvSpPr>
              <a:spLocks noChangeArrowheads="1"/>
            </p:cNvSpPr>
            <p:nvPr/>
          </p:nvSpPr>
          <p:spPr bwMode="auto">
            <a:xfrm>
              <a:off x="604" y="938"/>
              <a:ext cx="369" cy="118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103" name="Freeform 60"/>
            <p:cNvSpPr>
              <a:spLocks noChangeArrowheads="1"/>
            </p:cNvSpPr>
            <p:nvPr/>
          </p:nvSpPr>
          <p:spPr bwMode="auto">
            <a:xfrm>
              <a:off x="410" y="1087"/>
              <a:ext cx="186" cy="238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2104" name="Group 56"/>
          <p:cNvGrpSpPr/>
          <p:nvPr/>
        </p:nvGrpSpPr>
        <p:grpSpPr>
          <a:xfrm flipH="1">
            <a:off x="8086725" y="2959100"/>
            <a:ext cx="771525" cy="1139825"/>
            <a:chOff x="0" y="0"/>
            <a:chExt cx="768" cy="852"/>
          </a:xfrm>
        </p:grpSpPr>
        <p:sp>
          <p:nvSpPr>
            <p:cNvPr id="2105" name="Freeform 65"/>
            <p:cNvSpPr>
              <a:spLocks noChangeArrowheads="1"/>
            </p:cNvSpPr>
            <p:nvPr/>
          </p:nvSpPr>
          <p:spPr bwMode="auto">
            <a:xfrm>
              <a:off x="378" y="621"/>
              <a:ext cx="152" cy="231"/>
            </a:xfrm>
            <a:custGeom>
              <a:avLst/>
              <a:gdLst>
                <a:gd name="T0" fmla="*/ 33 w 64"/>
                <a:gd name="T1" fmla="*/ 4 h 98"/>
                <a:gd name="T2" fmla="*/ 12 w 64"/>
                <a:gd name="T3" fmla="*/ 97 h 98"/>
                <a:gd name="T4" fmla="*/ 0 w 64"/>
                <a:gd name="T5" fmla="*/ 92 h 98"/>
                <a:gd name="T6" fmla="*/ 35 w 64"/>
                <a:gd name="T7" fmla="*/ 51 h 98"/>
                <a:gd name="T8" fmla="*/ 24 w 64"/>
                <a:gd name="T9" fmla="*/ 0 h 98"/>
                <a:gd name="T10" fmla="*/ 33 w 64"/>
                <a:gd name="T11" fmla="*/ 4 h 98"/>
                <a:gd name="T12" fmla="*/ 33 w 64"/>
                <a:gd name="T13" fmla="*/ 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98">
                  <a:moveTo>
                    <a:pt x="33" y="4"/>
                  </a:moveTo>
                  <a:cubicBezTo>
                    <a:pt x="33" y="4"/>
                    <a:pt x="64" y="56"/>
                    <a:pt x="12" y="97"/>
                  </a:cubicBezTo>
                  <a:cubicBezTo>
                    <a:pt x="9" y="98"/>
                    <a:pt x="0" y="92"/>
                    <a:pt x="0" y="92"/>
                  </a:cubicBezTo>
                  <a:cubicBezTo>
                    <a:pt x="0" y="92"/>
                    <a:pt x="28" y="76"/>
                    <a:pt x="35" y="51"/>
                  </a:cubicBezTo>
                  <a:cubicBezTo>
                    <a:pt x="42" y="28"/>
                    <a:pt x="24" y="0"/>
                    <a:pt x="24" y="0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106" name="Freeform 66"/>
            <p:cNvSpPr>
              <a:spLocks noChangeArrowheads="1"/>
            </p:cNvSpPr>
            <p:nvPr/>
          </p:nvSpPr>
          <p:spPr bwMode="auto">
            <a:xfrm>
              <a:off x="0" y="0"/>
              <a:ext cx="768" cy="729"/>
            </a:xfrm>
            <a:custGeom>
              <a:avLst/>
              <a:gdLst>
                <a:gd name="T0" fmla="*/ 162 w 325"/>
                <a:gd name="T1" fmla="*/ 301 h 309"/>
                <a:gd name="T2" fmla="*/ 291 w 325"/>
                <a:gd name="T3" fmla="*/ 223 h 309"/>
                <a:gd name="T4" fmla="*/ 304 w 325"/>
                <a:gd name="T5" fmla="*/ 152 h 309"/>
                <a:gd name="T6" fmla="*/ 249 w 325"/>
                <a:gd name="T7" fmla="*/ 207 h 309"/>
                <a:gd name="T8" fmla="*/ 268 w 325"/>
                <a:gd name="T9" fmla="*/ 58 h 309"/>
                <a:gd name="T10" fmla="*/ 243 w 325"/>
                <a:gd name="T11" fmla="*/ 27 h 309"/>
                <a:gd name="T12" fmla="*/ 197 w 325"/>
                <a:gd name="T13" fmla="*/ 120 h 309"/>
                <a:gd name="T14" fmla="*/ 108 w 325"/>
                <a:gd name="T15" fmla="*/ 30 h 309"/>
                <a:gd name="T16" fmla="*/ 42 w 325"/>
                <a:gd name="T17" fmla="*/ 0 h 309"/>
                <a:gd name="T18" fmla="*/ 116 w 325"/>
                <a:gd name="T19" fmla="*/ 173 h 309"/>
                <a:gd name="T20" fmla="*/ 0 w 325"/>
                <a:gd name="T21" fmla="*/ 162 h 309"/>
                <a:gd name="T22" fmla="*/ 87 w 325"/>
                <a:gd name="T23" fmla="*/ 257 h 309"/>
                <a:gd name="T24" fmla="*/ 46 w 325"/>
                <a:gd name="T25" fmla="*/ 261 h 309"/>
                <a:gd name="T26" fmla="*/ 94 w 325"/>
                <a:gd name="T27" fmla="*/ 300 h 309"/>
                <a:gd name="T28" fmla="*/ 157 w 325"/>
                <a:gd name="T29" fmla="*/ 303 h 309"/>
                <a:gd name="T30" fmla="*/ 162 w 325"/>
                <a:gd name="T31" fmla="*/ 301 h 309"/>
                <a:gd name="T32" fmla="*/ 162 w 325"/>
                <a:gd name="T33" fmla="*/ 301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5" h="309">
                  <a:moveTo>
                    <a:pt x="162" y="301"/>
                  </a:moveTo>
                  <a:cubicBezTo>
                    <a:pt x="162" y="301"/>
                    <a:pt x="258" y="275"/>
                    <a:pt x="291" y="223"/>
                  </a:cubicBezTo>
                  <a:cubicBezTo>
                    <a:pt x="325" y="171"/>
                    <a:pt x="304" y="152"/>
                    <a:pt x="304" y="152"/>
                  </a:cubicBezTo>
                  <a:cubicBezTo>
                    <a:pt x="249" y="207"/>
                    <a:pt x="249" y="207"/>
                    <a:pt x="249" y="207"/>
                  </a:cubicBezTo>
                  <a:cubicBezTo>
                    <a:pt x="249" y="207"/>
                    <a:pt x="297" y="110"/>
                    <a:pt x="268" y="58"/>
                  </a:cubicBezTo>
                  <a:cubicBezTo>
                    <a:pt x="252" y="30"/>
                    <a:pt x="243" y="27"/>
                    <a:pt x="243" y="27"/>
                  </a:cubicBezTo>
                  <a:cubicBezTo>
                    <a:pt x="243" y="27"/>
                    <a:pt x="216" y="93"/>
                    <a:pt x="197" y="120"/>
                  </a:cubicBezTo>
                  <a:cubicBezTo>
                    <a:pt x="192" y="106"/>
                    <a:pt x="148" y="51"/>
                    <a:pt x="108" y="30"/>
                  </a:cubicBezTo>
                  <a:cubicBezTo>
                    <a:pt x="66" y="8"/>
                    <a:pt x="42" y="0"/>
                    <a:pt x="42" y="0"/>
                  </a:cubicBezTo>
                  <a:cubicBezTo>
                    <a:pt x="116" y="173"/>
                    <a:pt x="116" y="173"/>
                    <a:pt x="116" y="173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62"/>
                    <a:pt x="5" y="237"/>
                    <a:pt x="87" y="257"/>
                  </a:cubicBezTo>
                  <a:cubicBezTo>
                    <a:pt x="71" y="262"/>
                    <a:pt x="46" y="261"/>
                    <a:pt x="46" y="261"/>
                  </a:cubicBezTo>
                  <a:cubicBezTo>
                    <a:pt x="46" y="261"/>
                    <a:pt x="64" y="290"/>
                    <a:pt x="94" y="300"/>
                  </a:cubicBezTo>
                  <a:cubicBezTo>
                    <a:pt x="122" y="309"/>
                    <a:pt x="157" y="303"/>
                    <a:pt x="157" y="303"/>
                  </a:cubicBezTo>
                  <a:cubicBezTo>
                    <a:pt x="162" y="301"/>
                    <a:pt x="162" y="301"/>
                    <a:pt x="162" y="301"/>
                  </a:cubicBezTo>
                  <a:cubicBezTo>
                    <a:pt x="162" y="301"/>
                    <a:pt x="162" y="301"/>
                    <a:pt x="162" y="30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107" name="Freeform 67"/>
            <p:cNvSpPr>
              <a:spLocks noChangeArrowheads="1"/>
            </p:cNvSpPr>
            <p:nvPr/>
          </p:nvSpPr>
          <p:spPr bwMode="auto">
            <a:xfrm>
              <a:off x="38" y="59"/>
              <a:ext cx="649" cy="675"/>
            </a:xfrm>
            <a:custGeom>
              <a:avLst/>
              <a:gdLst>
                <a:gd name="T0" fmla="*/ 172 w 275"/>
                <a:gd name="T1" fmla="*/ 254 h 287"/>
                <a:gd name="T2" fmla="*/ 55 w 275"/>
                <a:gd name="T3" fmla="*/ 249 h 287"/>
                <a:gd name="T4" fmla="*/ 108 w 275"/>
                <a:gd name="T5" fmla="*/ 232 h 287"/>
                <a:gd name="T6" fmla="*/ 0 w 275"/>
                <a:gd name="T7" fmla="*/ 156 h 287"/>
                <a:gd name="T8" fmla="*/ 117 w 275"/>
                <a:gd name="T9" fmla="*/ 164 h 287"/>
                <a:gd name="T10" fmla="*/ 49 w 275"/>
                <a:gd name="T11" fmla="*/ 0 h 287"/>
                <a:gd name="T12" fmla="*/ 178 w 275"/>
                <a:gd name="T13" fmla="*/ 125 h 287"/>
                <a:gd name="T14" fmla="*/ 232 w 275"/>
                <a:gd name="T15" fmla="*/ 25 h 287"/>
                <a:gd name="T16" fmla="*/ 218 w 275"/>
                <a:gd name="T17" fmla="*/ 197 h 287"/>
                <a:gd name="T18" fmla="*/ 275 w 275"/>
                <a:gd name="T19" fmla="*/ 160 h 287"/>
                <a:gd name="T20" fmla="*/ 176 w 275"/>
                <a:gd name="T21" fmla="*/ 254 h 287"/>
                <a:gd name="T22" fmla="*/ 172 w 275"/>
                <a:gd name="T23" fmla="*/ 254 h 287"/>
                <a:gd name="T24" fmla="*/ 172 w 275"/>
                <a:gd name="T25" fmla="*/ 25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5" h="287">
                  <a:moveTo>
                    <a:pt x="172" y="254"/>
                  </a:moveTo>
                  <a:cubicBezTo>
                    <a:pt x="172" y="254"/>
                    <a:pt x="77" y="287"/>
                    <a:pt x="55" y="249"/>
                  </a:cubicBezTo>
                  <a:cubicBezTo>
                    <a:pt x="84" y="254"/>
                    <a:pt x="108" y="232"/>
                    <a:pt x="108" y="232"/>
                  </a:cubicBezTo>
                  <a:cubicBezTo>
                    <a:pt x="108" y="232"/>
                    <a:pt x="17" y="204"/>
                    <a:pt x="0" y="156"/>
                  </a:cubicBezTo>
                  <a:cubicBezTo>
                    <a:pt x="39" y="163"/>
                    <a:pt x="117" y="164"/>
                    <a:pt x="117" y="164"/>
                  </a:cubicBezTo>
                  <a:cubicBezTo>
                    <a:pt x="117" y="164"/>
                    <a:pt x="81" y="58"/>
                    <a:pt x="49" y="0"/>
                  </a:cubicBezTo>
                  <a:cubicBezTo>
                    <a:pt x="99" y="17"/>
                    <a:pt x="156" y="81"/>
                    <a:pt x="178" y="125"/>
                  </a:cubicBezTo>
                  <a:cubicBezTo>
                    <a:pt x="200" y="111"/>
                    <a:pt x="227" y="52"/>
                    <a:pt x="232" y="25"/>
                  </a:cubicBezTo>
                  <a:cubicBezTo>
                    <a:pt x="273" y="93"/>
                    <a:pt x="224" y="189"/>
                    <a:pt x="218" y="197"/>
                  </a:cubicBezTo>
                  <a:cubicBezTo>
                    <a:pt x="242" y="195"/>
                    <a:pt x="259" y="178"/>
                    <a:pt x="275" y="160"/>
                  </a:cubicBezTo>
                  <a:cubicBezTo>
                    <a:pt x="273" y="200"/>
                    <a:pt x="219" y="237"/>
                    <a:pt x="176" y="254"/>
                  </a:cubicBezTo>
                  <a:cubicBezTo>
                    <a:pt x="172" y="254"/>
                    <a:pt x="172" y="254"/>
                    <a:pt x="172" y="254"/>
                  </a:cubicBezTo>
                  <a:cubicBezTo>
                    <a:pt x="172" y="254"/>
                    <a:pt x="172" y="254"/>
                    <a:pt x="172" y="254"/>
                  </a:cubicBezTo>
                  <a:close/>
                </a:path>
              </a:pathLst>
            </a:custGeom>
            <a:solidFill>
              <a:srgbClr val="AFA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108" name="Freeform 68"/>
            <p:cNvSpPr>
              <a:spLocks noChangeArrowheads="1"/>
            </p:cNvSpPr>
            <p:nvPr/>
          </p:nvSpPr>
          <p:spPr bwMode="auto">
            <a:xfrm>
              <a:off x="270" y="203"/>
              <a:ext cx="212" cy="430"/>
            </a:xfrm>
            <a:custGeom>
              <a:avLst/>
              <a:gdLst>
                <a:gd name="T0" fmla="*/ 75 w 90"/>
                <a:gd name="T1" fmla="*/ 182 h 182"/>
                <a:gd name="T2" fmla="*/ 0 w 90"/>
                <a:gd name="T3" fmla="*/ 0 h 182"/>
                <a:gd name="T4" fmla="*/ 75 w 90"/>
                <a:gd name="T5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" h="182">
                  <a:moveTo>
                    <a:pt x="75" y="182"/>
                  </a:moveTo>
                  <a:cubicBezTo>
                    <a:pt x="75" y="182"/>
                    <a:pt x="79" y="111"/>
                    <a:pt x="0" y="0"/>
                  </a:cubicBezTo>
                  <a:cubicBezTo>
                    <a:pt x="16" y="12"/>
                    <a:pt x="90" y="121"/>
                    <a:pt x="75" y="18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109" name="Freeform 69"/>
            <p:cNvSpPr>
              <a:spLocks noChangeArrowheads="1"/>
            </p:cNvSpPr>
            <p:nvPr/>
          </p:nvSpPr>
          <p:spPr bwMode="auto">
            <a:xfrm>
              <a:off x="457" y="240"/>
              <a:ext cx="128" cy="281"/>
            </a:xfrm>
            <a:custGeom>
              <a:avLst/>
              <a:gdLst>
                <a:gd name="T0" fmla="*/ 0 w 54"/>
                <a:gd name="T1" fmla="*/ 119 h 119"/>
                <a:gd name="T2" fmla="*/ 52 w 54"/>
                <a:gd name="T3" fmla="*/ 0 h 119"/>
                <a:gd name="T4" fmla="*/ 0 w 54"/>
                <a:gd name="T5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19">
                  <a:moveTo>
                    <a:pt x="0" y="119"/>
                  </a:moveTo>
                  <a:cubicBezTo>
                    <a:pt x="0" y="119"/>
                    <a:pt x="36" y="88"/>
                    <a:pt x="52" y="0"/>
                  </a:cubicBezTo>
                  <a:cubicBezTo>
                    <a:pt x="54" y="14"/>
                    <a:pt x="36" y="99"/>
                    <a:pt x="0" y="119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110" name="Freeform 70"/>
            <p:cNvSpPr>
              <a:spLocks noChangeArrowheads="1"/>
            </p:cNvSpPr>
            <p:nvPr/>
          </p:nvSpPr>
          <p:spPr bwMode="auto">
            <a:xfrm>
              <a:off x="487" y="506"/>
              <a:ext cx="163" cy="102"/>
            </a:xfrm>
            <a:custGeom>
              <a:avLst/>
              <a:gdLst>
                <a:gd name="T0" fmla="*/ 0 w 69"/>
                <a:gd name="T1" fmla="*/ 40 h 43"/>
                <a:gd name="T2" fmla="*/ 69 w 69"/>
                <a:gd name="T3" fmla="*/ 0 h 43"/>
                <a:gd name="T4" fmla="*/ 0 w 69"/>
                <a:gd name="T5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43">
                  <a:moveTo>
                    <a:pt x="0" y="40"/>
                  </a:moveTo>
                  <a:cubicBezTo>
                    <a:pt x="0" y="40"/>
                    <a:pt x="29" y="38"/>
                    <a:pt x="69" y="0"/>
                  </a:cubicBezTo>
                  <a:cubicBezTo>
                    <a:pt x="65" y="7"/>
                    <a:pt x="25" y="43"/>
                    <a:pt x="0" y="4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111" name="Freeform 71"/>
            <p:cNvSpPr>
              <a:spLocks noChangeArrowheads="1"/>
            </p:cNvSpPr>
            <p:nvPr/>
          </p:nvSpPr>
          <p:spPr bwMode="auto">
            <a:xfrm>
              <a:off x="251" y="609"/>
              <a:ext cx="177" cy="59"/>
            </a:xfrm>
            <a:custGeom>
              <a:avLst/>
              <a:gdLst>
                <a:gd name="T0" fmla="*/ 75 w 75"/>
                <a:gd name="T1" fmla="*/ 0 h 25"/>
                <a:gd name="T2" fmla="*/ 0 w 75"/>
                <a:gd name="T3" fmla="*/ 23 h 25"/>
                <a:gd name="T4" fmla="*/ 75 w 7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25">
                  <a:moveTo>
                    <a:pt x="75" y="0"/>
                  </a:moveTo>
                  <a:cubicBezTo>
                    <a:pt x="75" y="0"/>
                    <a:pt x="54" y="20"/>
                    <a:pt x="0" y="23"/>
                  </a:cubicBezTo>
                  <a:cubicBezTo>
                    <a:pt x="7" y="25"/>
                    <a:pt x="60" y="21"/>
                    <a:pt x="75" y="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112" name="Freeform 72"/>
            <p:cNvSpPr>
              <a:spLocks noChangeArrowheads="1"/>
            </p:cNvSpPr>
            <p:nvPr/>
          </p:nvSpPr>
          <p:spPr bwMode="auto">
            <a:xfrm>
              <a:off x="109" y="477"/>
              <a:ext cx="300" cy="112"/>
            </a:xfrm>
            <a:custGeom>
              <a:avLst/>
              <a:gdLst>
                <a:gd name="T0" fmla="*/ 127 w 127"/>
                <a:gd name="T1" fmla="*/ 30 h 47"/>
                <a:gd name="T2" fmla="*/ 0 w 127"/>
                <a:gd name="T3" fmla="*/ 0 h 47"/>
                <a:gd name="T4" fmla="*/ 127 w 127"/>
                <a:gd name="T5" fmla="*/ 3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" h="47">
                  <a:moveTo>
                    <a:pt x="127" y="30"/>
                  </a:moveTo>
                  <a:cubicBezTo>
                    <a:pt x="127" y="30"/>
                    <a:pt x="80" y="39"/>
                    <a:pt x="0" y="0"/>
                  </a:cubicBezTo>
                  <a:cubicBezTo>
                    <a:pt x="9" y="10"/>
                    <a:pt x="88" y="47"/>
                    <a:pt x="127" y="3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2113" name="Title Placeholder 1"/>
          <p:cNvSpPr>
            <a:spLocks noGrp="1"/>
          </p:cNvSpPr>
          <p:nvPr>
            <p:ph type="title"/>
          </p:nvPr>
        </p:nvSpPr>
        <p:spPr>
          <a:xfrm>
            <a:off x="1143000" y="79375"/>
            <a:ext cx="6850063" cy="12319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/>
            <a:r>
              <a:rPr lang="" altLang="zh-CN" dirty="0"/>
              <a:t>Click to edit Master title style</a:t>
            </a:r>
            <a:endParaRPr lang="" altLang="zh-CN" dirty="0"/>
          </a:p>
        </p:txBody>
      </p:sp>
      <p:sp>
        <p:nvSpPr>
          <p:cNvPr id="2114" name="Text Placeholder 2"/>
          <p:cNvSpPr>
            <a:spLocks noGrp="1"/>
          </p:cNvSpPr>
          <p:nvPr>
            <p:ph type="body"/>
          </p:nvPr>
        </p:nvSpPr>
        <p:spPr>
          <a:xfrm>
            <a:off x="1146175" y="1485900"/>
            <a:ext cx="6851650" cy="41529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-171450"/>
            <a:r>
              <a:rPr lang="" altLang="zh-CN" dirty="0"/>
              <a:t>Click to edit Master text styles</a:t>
            </a:r>
            <a:endParaRPr lang="" altLang="zh-CN" dirty="0"/>
          </a:p>
          <a:p>
            <a:pPr lvl="1" indent="-169545"/>
            <a:r>
              <a:rPr lang="" altLang="zh-CN" dirty="0"/>
              <a:t>Second level</a:t>
            </a:r>
            <a:endParaRPr lang="" altLang="zh-CN" dirty="0"/>
          </a:p>
          <a:p>
            <a:pPr lvl="2" indent="-171450"/>
            <a:r>
              <a:rPr lang="" altLang="zh-CN" dirty="0"/>
              <a:t>Third level</a:t>
            </a:r>
            <a:endParaRPr lang="" altLang="zh-CN" dirty="0"/>
          </a:p>
          <a:p>
            <a:pPr lvl="3" indent="-171450"/>
            <a:r>
              <a:rPr lang="" altLang="zh-CN" dirty="0"/>
              <a:t>Fourth level</a:t>
            </a:r>
            <a:endParaRPr lang="" altLang="zh-CN" dirty="0"/>
          </a:p>
          <a:p>
            <a:pPr lvl="4" indent="-169545"/>
            <a:r>
              <a:rPr lang="" altLang="zh-CN" dirty="0"/>
              <a:t>Fifth level</a:t>
            </a:r>
            <a:endParaRPr lang="" altLang="zh-CN" dirty="0"/>
          </a:p>
        </p:txBody>
      </p:sp>
      <p:sp>
        <p:nvSpPr>
          <p:cNvPr id="10" name="Date Placeholder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656388" y="6602413"/>
            <a:ext cx="720725" cy="23653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r">
              <a:defRPr sz="8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6368DC3F-86D4-4D92-AB57-F0245DB4058C}" type="datetime1">
              <a:rPr kumimoji="0" lang="en-US" altLang="zh-CN" sz="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Footer Placeholder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141413" y="6602413"/>
            <a:ext cx="5233988" cy="23653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 sz="8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Slide Number Placeholder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16813" y="6602413"/>
            <a:ext cx="481013" cy="23653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r">
              <a:defRPr sz="600"/>
            </a:lvl1pPr>
          </a:lstStyle>
          <a:p>
            <a:pPr lvl="0" eaLnBrk="1" fontAlgn="base" hangingPunct="1"/>
            <a:fld id="{9A0DB2DC-4C9A-4742-B13C-FB6460FD3503}" type="slidenum">
              <a:rPr lang="zh-CN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hf sldNum="0" hdr="0" ftr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2500">
          <a:solidFill>
            <a:schemeClr val="tx1"/>
          </a:solidFill>
          <a:latin typeface="+mj-lt"/>
          <a:ea typeface="+mj-ea"/>
          <a:cs typeface="+mj-cs"/>
          <a:sym typeface="Cambria" panose="02040503050406030204" pitchFamily="18" charset="0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2500">
          <a:solidFill>
            <a:schemeClr val="tx1"/>
          </a:solidFill>
          <a:latin typeface="Cambria" panose="02040503050406030204" pitchFamily="18" charset="0"/>
          <a:ea typeface="宋体" panose="02010600030101010101" pitchFamily="2" charset="-122"/>
          <a:sym typeface="Cambria" panose="02040503050406030204" pitchFamily="18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2500">
          <a:solidFill>
            <a:schemeClr val="tx1"/>
          </a:solidFill>
          <a:latin typeface="Cambria" panose="02040503050406030204" pitchFamily="18" charset="0"/>
          <a:ea typeface="宋体" panose="02010600030101010101" pitchFamily="2" charset="-122"/>
          <a:sym typeface="Cambria" panose="02040503050406030204" pitchFamily="18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2500">
          <a:solidFill>
            <a:schemeClr val="tx1"/>
          </a:solidFill>
          <a:latin typeface="Cambria" panose="02040503050406030204" pitchFamily="18" charset="0"/>
          <a:ea typeface="宋体" panose="02010600030101010101" pitchFamily="2" charset="-122"/>
          <a:sym typeface="Cambria" panose="02040503050406030204" pitchFamily="18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2500">
          <a:solidFill>
            <a:schemeClr val="tx1"/>
          </a:solidFill>
          <a:latin typeface="Cambria" panose="02040503050406030204" pitchFamily="18" charset="0"/>
          <a:ea typeface="宋体" panose="02010600030101010101" pitchFamily="2" charset="-122"/>
          <a:sym typeface="Cambria" panose="02040503050406030204" pitchFamily="18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3400">
          <a:solidFill>
            <a:schemeClr val="tx1"/>
          </a:solidFill>
          <a:latin typeface="Cambria" panose="02040503050406030204" pitchFamily="18" charset="0"/>
          <a:ea typeface="宋体" panose="02010600030101010101" pitchFamily="2" charset="-122"/>
          <a:sym typeface="Cambria" panose="02040503050406030204" pitchFamily="18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3400">
          <a:solidFill>
            <a:schemeClr val="tx1"/>
          </a:solidFill>
          <a:latin typeface="Cambria" panose="02040503050406030204" pitchFamily="18" charset="0"/>
          <a:ea typeface="宋体" panose="02010600030101010101" pitchFamily="2" charset="-122"/>
          <a:sym typeface="Cambria" panose="02040503050406030204" pitchFamily="18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3400">
          <a:solidFill>
            <a:schemeClr val="tx1"/>
          </a:solidFill>
          <a:latin typeface="Cambria" panose="02040503050406030204" pitchFamily="18" charset="0"/>
          <a:ea typeface="宋体" panose="02010600030101010101" pitchFamily="2" charset="-122"/>
          <a:sym typeface="Cambria" panose="02040503050406030204" pitchFamily="18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3400">
          <a:solidFill>
            <a:schemeClr val="tx1"/>
          </a:solidFill>
          <a:latin typeface="Cambria" panose="02040503050406030204" pitchFamily="18" charset="0"/>
          <a:ea typeface="宋体" panose="02010600030101010101" pitchFamily="2" charset="-122"/>
          <a:sym typeface="Cambria" panose="02040503050406030204" pitchFamily="18" charset="0"/>
        </a:defRPr>
      </a:lvl9pPr>
    </p:titleStyle>
    <p:bodyStyle>
      <a:lvl1pPr marL="206375" indent="-171450" algn="l" rtl="0" fontAlgn="base">
        <a:spcBef>
          <a:spcPts val="1350"/>
        </a:spcBef>
        <a:spcAft>
          <a:spcPct val="0"/>
        </a:spcAft>
        <a:buClr>
          <a:srgbClr val="3F3F3F"/>
        </a:buClr>
        <a:buSzPct val="100000"/>
        <a:buFont typeface="Arial" panose="020B0604020202020204" pitchFamily="34" charset="0"/>
        <a:buChar char="•"/>
        <a:defRPr sz="1500">
          <a:solidFill>
            <a:schemeClr val="tx1"/>
          </a:solidFill>
          <a:latin typeface="+mn-lt"/>
          <a:ea typeface="+mn-ea"/>
          <a:cs typeface="+mn-cs"/>
          <a:sym typeface="Cambria" panose="02040503050406030204" pitchFamily="18" charset="0"/>
        </a:defRPr>
      </a:lvl1pPr>
      <a:lvl2pPr marL="444500" indent="-170180" algn="l" rtl="0" fontAlgn="base">
        <a:spcBef>
          <a:spcPts val="750"/>
        </a:spcBef>
        <a:spcAft>
          <a:spcPct val="0"/>
        </a:spcAft>
        <a:buClr>
          <a:srgbClr val="3F3F3F"/>
        </a:buClr>
        <a:buSzPct val="100000"/>
        <a:buFont typeface="Arial" panose="020B0604020202020204" pitchFamily="34" charset="0"/>
        <a:buChar char="•"/>
        <a:defRPr sz="1500">
          <a:solidFill>
            <a:schemeClr val="tx1"/>
          </a:solidFill>
          <a:latin typeface="+mn-lt"/>
          <a:ea typeface="+mn-ea"/>
          <a:sym typeface="Cambria" panose="02040503050406030204" pitchFamily="18" charset="0"/>
        </a:defRPr>
      </a:lvl2pPr>
      <a:lvl3pPr marL="685800" indent="-171450" algn="l" rtl="0" fontAlgn="base">
        <a:spcBef>
          <a:spcPts val="600"/>
        </a:spcBef>
        <a:spcAft>
          <a:spcPct val="0"/>
        </a:spcAft>
        <a:buClr>
          <a:srgbClr val="3F3F3F"/>
        </a:buClr>
        <a:buSzPct val="100000"/>
        <a:buFont typeface="Arial" panose="020B0604020202020204" pitchFamily="34" charset="0"/>
        <a:buChar char="•"/>
        <a:defRPr sz="1200">
          <a:solidFill>
            <a:schemeClr val="tx1"/>
          </a:solidFill>
          <a:latin typeface="+mn-lt"/>
          <a:ea typeface="+mn-ea"/>
          <a:sym typeface="Cambria" panose="02040503050406030204" pitchFamily="18" charset="0"/>
        </a:defRPr>
      </a:lvl3pPr>
      <a:lvl4pPr marL="927100" indent="-171450" algn="l" rtl="0" fontAlgn="base">
        <a:spcBef>
          <a:spcPts val="600"/>
        </a:spcBef>
        <a:spcAft>
          <a:spcPct val="0"/>
        </a:spcAft>
        <a:buClr>
          <a:srgbClr val="3F3F3F"/>
        </a:buClr>
        <a:buSzPct val="100000"/>
        <a:buFont typeface="Arial" panose="020B0604020202020204" pitchFamily="34" charset="0"/>
        <a:buChar char="•"/>
        <a:defRPr sz="1000">
          <a:solidFill>
            <a:schemeClr val="tx1"/>
          </a:solidFill>
          <a:latin typeface="+mn-lt"/>
          <a:ea typeface="+mn-ea"/>
          <a:sym typeface="Cambria" panose="02040503050406030204" pitchFamily="18" charset="0"/>
        </a:defRPr>
      </a:lvl4pPr>
      <a:lvl5pPr marL="1165225" indent="-170180" algn="l" rtl="0" fontAlgn="base">
        <a:spcBef>
          <a:spcPts val="600"/>
        </a:spcBef>
        <a:spcAft>
          <a:spcPct val="0"/>
        </a:spcAft>
        <a:buClr>
          <a:srgbClr val="3F3F3F"/>
        </a:buClr>
        <a:buSzPct val="100000"/>
        <a:buFont typeface="Arial" panose="020B0604020202020204" pitchFamily="34" charset="0"/>
        <a:buChar char="•"/>
        <a:defRPr sz="1000">
          <a:solidFill>
            <a:schemeClr val="tx1"/>
          </a:solidFill>
          <a:latin typeface="+mn-lt"/>
          <a:ea typeface="+mn-ea"/>
          <a:sym typeface="Cambria" panose="02040503050406030204" pitchFamily="18" charset="0"/>
        </a:defRPr>
      </a:lvl5pPr>
      <a:lvl6pPr marL="1508760" indent="-170180" algn="l" rtl="0" fontAlgn="base">
        <a:spcBef>
          <a:spcPts val="600"/>
        </a:spcBef>
        <a:spcAft>
          <a:spcPct val="0"/>
        </a:spcAft>
        <a:buClr>
          <a:srgbClr val="3F3F3F"/>
        </a:buClr>
        <a:buSzPct val="100000"/>
        <a:buFont typeface="Arial" panose="020B0604020202020204" pitchFamily="34" charset="0"/>
        <a:buChar char="•"/>
        <a:defRPr sz="1050">
          <a:solidFill>
            <a:schemeClr val="tx1"/>
          </a:solidFill>
          <a:latin typeface="+mn-lt"/>
          <a:ea typeface="+mn-ea"/>
          <a:sym typeface="Cambria" panose="02040503050406030204" pitchFamily="18" charset="0"/>
        </a:defRPr>
      </a:lvl6pPr>
      <a:lvl7pPr marL="1851660" indent="-170180" algn="l" rtl="0" fontAlgn="base">
        <a:spcBef>
          <a:spcPts val="600"/>
        </a:spcBef>
        <a:spcAft>
          <a:spcPct val="0"/>
        </a:spcAft>
        <a:buClr>
          <a:srgbClr val="3F3F3F"/>
        </a:buClr>
        <a:buSzPct val="100000"/>
        <a:buFont typeface="Arial" panose="020B0604020202020204" pitchFamily="34" charset="0"/>
        <a:buChar char="•"/>
        <a:defRPr sz="1050">
          <a:solidFill>
            <a:schemeClr val="tx1"/>
          </a:solidFill>
          <a:latin typeface="+mn-lt"/>
          <a:ea typeface="+mn-ea"/>
          <a:sym typeface="Cambria" panose="02040503050406030204" pitchFamily="18" charset="0"/>
        </a:defRPr>
      </a:lvl7pPr>
      <a:lvl8pPr marL="2194560" indent="-170180" algn="l" rtl="0" fontAlgn="base">
        <a:spcBef>
          <a:spcPts val="600"/>
        </a:spcBef>
        <a:spcAft>
          <a:spcPct val="0"/>
        </a:spcAft>
        <a:buClr>
          <a:srgbClr val="3F3F3F"/>
        </a:buClr>
        <a:buSzPct val="100000"/>
        <a:buFont typeface="Arial" panose="020B0604020202020204" pitchFamily="34" charset="0"/>
        <a:buChar char="•"/>
        <a:defRPr sz="1050">
          <a:solidFill>
            <a:schemeClr val="tx1"/>
          </a:solidFill>
          <a:latin typeface="+mn-lt"/>
          <a:ea typeface="+mn-ea"/>
          <a:sym typeface="Cambria" panose="02040503050406030204" pitchFamily="18" charset="0"/>
        </a:defRPr>
      </a:lvl8pPr>
      <a:lvl9pPr marL="2537460" indent="-170180" algn="l" rtl="0" fontAlgn="base">
        <a:spcBef>
          <a:spcPts val="600"/>
        </a:spcBef>
        <a:spcAft>
          <a:spcPct val="0"/>
        </a:spcAft>
        <a:buClr>
          <a:srgbClr val="3F3F3F"/>
        </a:buClr>
        <a:buSzPct val="100000"/>
        <a:buFont typeface="Arial" panose="020B0604020202020204" pitchFamily="34" charset="0"/>
        <a:buChar char="•"/>
        <a:defRPr sz="1050">
          <a:solidFill>
            <a:schemeClr val="tx1"/>
          </a:solidFill>
          <a:latin typeface="+mn-lt"/>
          <a:ea typeface="+mn-ea"/>
          <a:sym typeface="Cambria" panose="02040503050406030204" pitchFamily="18" charset="0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EE0F8">
                <a:alpha val="100000"/>
              </a:srgbClr>
            </a:gs>
            <a:gs pos="17000">
              <a:srgbClr val="BFEBFA">
                <a:alpha val="100000"/>
              </a:srgbClr>
            </a:gs>
            <a:gs pos="50999">
              <a:srgbClr val="DFF5FD">
                <a:alpha val="100000"/>
              </a:srgbClr>
            </a:gs>
            <a:gs pos="92000">
              <a:srgbClr val="FFFFFF">
                <a:alpha val="100000"/>
              </a:srgbClr>
            </a:gs>
            <a:gs pos="100000">
              <a:srgbClr val="FFFFFF">
                <a:alpha val="100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3074" name="Freeform 50"/>
          <p:cNvSpPr>
            <a:spLocks noChangeArrowheads="1"/>
          </p:cNvSpPr>
          <p:nvPr/>
        </p:nvSpPr>
        <p:spPr bwMode="auto">
          <a:xfrm>
            <a:off x="6570663" y="5521325"/>
            <a:ext cx="2571750" cy="1336675"/>
          </a:xfrm>
          <a:custGeom>
            <a:avLst/>
            <a:gdLst>
              <a:gd name="T0" fmla="*/ 4647211 w 5150129"/>
              <a:gd name="T1" fmla="*/ 1148 h 2763306"/>
              <a:gd name="T2" fmla="*/ 5150129 w 5150129"/>
              <a:gd name="T3" fmla="*/ 13874 h 2763306"/>
              <a:gd name="T4" fmla="*/ 5150129 w 5150129"/>
              <a:gd name="T5" fmla="*/ 2763306 h 2763306"/>
              <a:gd name="T6" fmla="*/ 3666157 w 5150129"/>
              <a:gd name="T7" fmla="*/ 2763306 h 2763306"/>
              <a:gd name="T8" fmla="*/ 0 w 5150129"/>
              <a:gd name="T9" fmla="*/ 1712790 h 2763306"/>
              <a:gd name="T10" fmla="*/ 4647211 w 5150129"/>
              <a:gd name="T11" fmla="*/ 1148 h 2763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150129" h="2763306">
                <a:moveTo>
                  <a:pt x="4647211" y="1148"/>
                </a:moveTo>
                <a:cubicBezTo>
                  <a:pt x="4819095" y="-2034"/>
                  <a:pt x="4987795" y="1148"/>
                  <a:pt x="5150129" y="13874"/>
                </a:cubicBezTo>
                <a:cubicBezTo>
                  <a:pt x="5150129" y="13874"/>
                  <a:pt x="5150129" y="13874"/>
                  <a:pt x="5150129" y="2763306"/>
                </a:cubicBezTo>
                <a:lnTo>
                  <a:pt x="3666157" y="2763306"/>
                </a:lnTo>
                <a:cubicBezTo>
                  <a:pt x="2399906" y="2389294"/>
                  <a:pt x="785213" y="1917530"/>
                  <a:pt x="0" y="1712790"/>
                </a:cubicBezTo>
                <a:cubicBezTo>
                  <a:pt x="977188" y="866514"/>
                  <a:pt x="3014321" y="52051"/>
                  <a:pt x="4647211" y="1148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75" name="Freeform 51"/>
          <p:cNvSpPr>
            <a:spLocks noChangeArrowheads="1"/>
          </p:cNvSpPr>
          <p:nvPr/>
        </p:nvSpPr>
        <p:spPr bwMode="auto">
          <a:xfrm>
            <a:off x="0" y="5651500"/>
            <a:ext cx="8561388" cy="1206500"/>
          </a:xfrm>
          <a:custGeom>
            <a:avLst/>
            <a:gdLst>
              <a:gd name="T0" fmla="*/ 3369253 w 12079179"/>
              <a:gd name="T1" fmla="*/ 991 h 2245075"/>
              <a:gd name="T2" fmla="*/ 12079179 w 12079179"/>
              <a:gd name="T3" fmla="*/ 2245075 h 2245075"/>
              <a:gd name="T4" fmla="*/ 0 w 12079179"/>
              <a:gd name="T5" fmla="*/ 2245075 h 2245075"/>
              <a:gd name="T6" fmla="*/ 0 w 12079179"/>
              <a:gd name="T7" fmla="*/ 503727 h 2245075"/>
              <a:gd name="T8" fmla="*/ 3369253 w 12079179"/>
              <a:gd name="T9" fmla="*/ 991 h 22450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079179" h="2245075">
                <a:moveTo>
                  <a:pt x="3369253" y="991"/>
                </a:moveTo>
                <a:cubicBezTo>
                  <a:pt x="6000100" y="-28060"/>
                  <a:pt x="9320881" y="578587"/>
                  <a:pt x="12079179" y="2245075"/>
                </a:cubicBezTo>
                <a:lnTo>
                  <a:pt x="0" y="2245075"/>
                </a:lnTo>
                <a:lnTo>
                  <a:pt x="0" y="503727"/>
                </a:lnTo>
                <a:cubicBezTo>
                  <a:pt x="818765" y="203249"/>
                  <a:pt x="2000654" y="16103"/>
                  <a:pt x="3369253" y="991"/>
                </a:cubicBezTo>
                <a:close/>
              </a:path>
            </a:pathLst>
          </a:custGeom>
          <a:solidFill>
            <a:srgbClr val="C7CC6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76" name="Freeform 51"/>
          <p:cNvSpPr>
            <a:spLocks noChangeArrowheads="1"/>
          </p:cNvSpPr>
          <p:nvPr/>
        </p:nvSpPr>
        <p:spPr bwMode="auto">
          <a:xfrm>
            <a:off x="-7937" y="5864225"/>
            <a:ext cx="8559800" cy="1004888"/>
          </a:xfrm>
          <a:custGeom>
            <a:avLst/>
            <a:gdLst>
              <a:gd name="T0" fmla="*/ 0 w 12079179"/>
              <a:gd name="T1" fmla="*/ 572389 h 2313737"/>
              <a:gd name="T2" fmla="*/ 12079179 w 12079179"/>
              <a:gd name="T3" fmla="*/ 2313737 h 2313737"/>
              <a:gd name="T4" fmla="*/ 0 w 12079179"/>
              <a:gd name="T5" fmla="*/ 2313737 h 2313737"/>
              <a:gd name="T6" fmla="*/ 0 w 12079179"/>
              <a:gd name="T7" fmla="*/ 572389 h 23137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079179" h="2313737">
                <a:moveTo>
                  <a:pt x="0" y="572389"/>
                </a:moveTo>
                <a:cubicBezTo>
                  <a:pt x="3714822" y="-953059"/>
                  <a:pt x="10210727" y="897587"/>
                  <a:pt x="12079179" y="2313737"/>
                </a:cubicBezTo>
                <a:lnTo>
                  <a:pt x="0" y="2313737"/>
                </a:lnTo>
                <a:lnTo>
                  <a:pt x="0" y="572389"/>
                </a:lnTo>
                <a:close/>
              </a:path>
            </a:pathLst>
          </a:custGeom>
          <a:solidFill>
            <a:srgbClr val="AFAF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3077" name="Group 5"/>
          <p:cNvGrpSpPr/>
          <p:nvPr/>
        </p:nvGrpSpPr>
        <p:grpSpPr>
          <a:xfrm>
            <a:off x="8736013" y="947738"/>
            <a:ext cx="320675" cy="400050"/>
            <a:chOff x="0" y="0"/>
            <a:chExt cx="413" cy="388"/>
          </a:xfrm>
        </p:grpSpPr>
        <p:sp>
          <p:nvSpPr>
            <p:cNvPr id="3078" name="Freeform 67"/>
            <p:cNvSpPr>
              <a:spLocks noChangeArrowheads="1"/>
            </p:cNvSpPr>
            <p:nvPr/>
          </p:nvSpPr>
          <p:spPr bwMode="auto">
            <a:xfrm>
              <a:off x="335" y="12"/>
              <a:ext cx="78" cy="109"/>
            </a:xfrm>
            <a:custGeom>
              <a:avLst/>
              <a:gdLst>
                <a:gd name="T0" fmla="*/ 4 w 33"/>
                <a:gd name="T1" fmla="*/ 46 h 46"/>
                <a:gd name="T2" fmla="*/ 25 w 33"/>
                <a:gd name="T3" fmla="*/ 1 h 46"/>
                <a:gd name="T4" fmla="*/ 19 w 33"/>
                <a:gd name="T5" fmla="*/ 0 h 46"/>
                <a:gd name="T6" fmla="*/ 20 w 33"/>
                <a:gd name="T7" fmla="*/ 27 h 46"/>
                <a:gd name="T8" fmla="*/ 0 w 33"/>
                <a:gd name="T9" fmla="*/ 45 h 46"/>
                <a:gd name="T10" fmla="*/ 4 w 33"/>
                <a:gd name="T11" fmla="*/ 46 h 46"/>
                <a:gd name="T12" fmla="*/ 4 w 33"/>
                <a:gd name="T13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46">
                  <a:moveTo>
                    <a:pt x="4" y="46"/>
                  </a:moveTo>
                  <a:cubicBezTo>
                    <a:pt x="4" y="46"/>
                    <a:pt x="33" y="34"/>
                    <a:pt x="25" y="1"/>
                  </a:cubicBezTo>
                  <a:cubicBezTo>
                    <a:pt x="25" y="1"/>
                    <a:pt x="19" y="0"/>
                    <a:pt x="19" y="0"/>
                  </a:cubicBezTo>
                  <a:cubicBezTo>
                    <a:pt x="19" y="0"/>
                    <a:pt x="25" y="15"/>
                    <a:pt x="20" y="27"/>
                  </a:cubicBezTo>
                  <a:cubicBezTo>
                    <a:pt x="15" y="39"/>
                    <a:pt x="0" y="45"/>
                    <a:pt x="0" y="45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46"/>
                    <a:pt x="4" y="46"/>
                    <a:pt x="4" y="4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079" name="Freeform 68"/>
            <p:cNvSpPr>
              <a:spLocks noChangeArrowheads="1"/>
            </p:cNvSpPr>
            <p:nvPr/>
          </p:nvSpPr>
          <p:spPr bwMode="auto">
            <a:xfrm>
              <a:off x="0" y="0"/>
              <a:ext cx="413" cy="388"/>
            </a:xfrm>
            <a:custGeom>
              <a:avLst/>
              <a:gdLst>
                <a:gd name="T0" fmla="*/ 145 w 175"/>
                <a:gd name="T1" fmla="*/ 27 h 164"/>
                <a:gd name="T2" fmla="*/ 171 w 175"/>
                <a:gd name="T3" fmla="*/ 100 h 164"/>
                <a:gd name="T4" fmla="*/ 153 w 175"/>
                <a:gd name="T5" fmla="*/ 132 h 164"/>
                <a:gd name="T6" fmla="*/ 150 w 175"/>
                <a:gd name="T7" fmla="*/ 92 h 164"/>
                <a:gd name="T8" fmla="*/ 109 w 175"/>
                <a:gd name="T9" fmla="*/ 158 h 164"/>
                <a:gd name="T10" fmla="*/ 89 w 175"/>
                <a:gd name="T11" fmla="*/ 162 h 164"/>
                <a:gd name="T12" fmla="*/ 100 w 175"/>
                <a:gd name="T13" fmla="*/ 110 h 164"/>
                <a:gd name="T14" fmla="*/ 36 w 175"/>
                <a:gd name="T15" fmla="*/ 117 h 164"/>
                <a:gd name="T16" fmla="*/ 0 w 175"/>
                <a:gd name="T17" fmla="*/ 108 h 164"/>
                <a:gd name="T18" fmla="*/ 85 w 175"/>
                <a:gd name="T19" fmla="*/ 63 h 164"/>
                <a:gd name="T20" fmla="*/ 36 w 175"/>
                <a:gd name="T21" fmla="*/ 30 h 164"/>
                <a:gd name="T22" fmla="*/ 101 w 175"/>
                <a:gd name="T23" fmla="*/ 21 h 164"/>
                <a:gd name="T24" fmla="*/ 85 w 175"/>
                <a:gd name="T25" fmla="*/ 5 h 164"/>
                <a:gd name="T26" fmla="*/ 117 w 175"/>
                <a:gd name="T27" fmla="*/ 5 h 164"/>
                <a:gd name="T28" fmla="*/ 143 w 175"/>
                <a:gd name="T29" fmla="*/ 24 h 164"/>
                <a:gd name="T30" fmla="*/ 145 w 175"/>
                <a:gd name="T31" fmla="*/ 27 h 164"/>
                <a:gd name="T32" fmla="*/ 145 w 175"/>
                <a:gd name="T33" fmla="*/ 27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5" h="164">
                  <a:moveTo>
                    <a:pt x="145" y="27"/>
                  </a:moveTo>
                  <a:cubicBezTo>
                    <a:pt x="145" y="27"/>
                    <a:pt x="175" y="68"/>
                    <a:pt x="171" y="100"/>
                  </a:cubicBezTo>
                  <a:cubicBezTo>
                    <a:pt x="168" y="131"/>
                    <a:pt x="153" y="132"/>
                    <a:pt x="153" y="132"/>
                  </a:cubicBezTo>
                  <a:cubicBezTo>
                    <a:pt x="150" y="92"/>
                    <a:pt x="150" y="92"/>
                    <a:pt x="150" y="92"/>
                  </a:cubicBezTo>
                  <a:cubicBezTo>
                    <a:pt x="150" y="92"/>
                    <a:pt x="138" y="146"/>
                    <a:pt x="109" y="158"/>
                  </a:cubicBezTo>
                  <a:cubicBezTo>
                    <a:pt x="94" y="164"/>
                    <a:pt x="89" y="162"/>
                    <a:pt x="89" y="162"/>
                  </a:cubicBezTo>
                  <a:cubicBezTo>
                    <a:pt x="89" y="162"/>
                    <a:pt x="99" y="127"/>
                    <a:pt x="100" y="110"/>
                  </a:cubicBezTo>
                  <a:cubicBezTo>
                    <a:pt x="94" y="114"/>
                    <a:pt x="59" y="122"/>
                    <a:pt x="36" y="117"/>
                  </a:cubicBezTo>
                  <a:cubicBezTo>
                    <a:pt x="13" y="113"/>
                    <a:pt x="0" y="108"/>
                    <a:pt x="0" y="108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62" y="3"/>
                    <a:pt x="101" y="21"/>
                  </a:cubicBezTo>
                  <a:cubicBezTo>
                    <a:pt x="96" y="14"/>
                    <a:pt x="85" y="5"/>
                    <a:pt x="85" y="5"/>
                  </a:cubicBezTo>
                  <a:cubicBezTo>
                    <a:pt x="85" y="5"/>
                    <a:pt x="103" y="0"/>
                    <a:pt x="117" y="5"/>
                  </a:cubicBezTo>
                  <a:cubicBezTo>
                    <a:pt x="132" y="11"/>
                    <a:pt x="143" y="24"/>
                    <a:pt x="143" y="24"/>
                  </a:cubicBezTo>
                  <a:cubicBezTo>
                    <a:pt x="145" y="27"/>
                    <a:pt x="145" y="27"/>
                    <a:pt x="145" y="27"/>
                  </a:cubicBezTo>
                  <a:cubicBezTo>
                    <a:pt x="145" y="27"/>
                    <a:pt x="145" y="27"/>
                    <a:pt x="145" y="27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080" name="Freeform 69"/>
            <p:cNvSpPr>
              <a:spLocks noChangeArrowheads="1"/>
            </p:cNvSpPr>
            <p:nvPr/>
          </p:nvSpPr>
          <p:spPr bwMode="auto">
            <a:xfrm>
              <a:off x="41" y="0"/>
              <a:ext cx="364" cy="366"/>
            </a:xfrm>
            <a:custGeom>
              <a:avLst/>
              <a:gdLst>
                <a:gd name="T0" fmla="*/ 131 w 154"/>
                <a:gd name="T1" fmla="*/ 44 h 155"/>
                <a:gd name="T2" fmla="*/ 84 w 154"/>
                <a:gd name="T3" fmla="*/ 9 h 155"/>
                <a:gd name="T4" fmla="*/ 98 w 154"/>
                <a:gd name="T5" fmla="*/ 32 h 155"/>
                <a:gd name="T6" fmla="*/ 31 w 154"/>
                <a:gd name="T7" fmla="*/ 29 h 155"/>
                <a:gd name="T8" fmla="*/ 81 w 154"/>
                <a:gd name="T9" fmla="*/ 62 h 155"/>
                <a:gd name="T10" fmla="*/ 0 w 154"/>
                <a:gd name="T11" fmla="*/ 106 h 155"/>
                <a:gd name="T12" fmla="*/ 92 w 154"/>
                <a:gd name="T13" fmla="*/ 98 h 155"/>
                <a:gd name="T14" fmla="*/ 81 w 154"/>
                <a:gd name="T15" fmla="*/ 155 h 155"/>
                <a:gd name="T16" fmla="*/ 131 w 154"/>
                <a:gd name="T17" fmla="*/ 81 h 155"/>
                <a:gd name="T18" fmla="*/ 142 w 154"/>
                <a:gd name="T19" fmla="*/ 115 h 155"/>
                <a:gd name="T20" fmla="*/ 133 w 154"/>
                <a:gd name="T21" fmla="*/ 45 h 155"/>
                <a:gd name="T22" fmla="*/ 131 w 154"/>
                <a:gd name="T23" fmla="*/ 44 h 155"/>
                <a:gd name="T24" fmla="*/ 131 w 154"/>
                <a:gd name="T25" fmla="*/ 44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4" h="155">
                  <a:moveTo>
                    <a:pt x="131" y="44"/>
                  </a:moveTo>
                  <a:cubicBezTo>
                    <a:pt x="131" y="44"/>
                    <a:pt x="103" y="0"/>
                    <a:pt x="84" y="9"/>
                  </a:cubicBezTo>
                  <a:cubicBezTo>
                    <a:pt x="96" y="16"/>
                    <a:pt x="98" y="32"/>
                    <a:pt x="98" y="32"/>
                  </a:cubicBezTo>
                  <a:cubicBezTo>
                    <a:pt x="98" y="32"/>
                    <a:pt x="53" y="15"/>
                    <a:pt x="31" y="29"/>
                  </a:cubicBezTo>
                  <a:cubicBezTo>
                    <a:pt x="49" y="38"/>
                    <a:pt x="81" y="62"/>
                    <a:pt x="81" y="62"/>
                  </a:cubicBezTo>
                  <a:cubicBezTo>
                    <a:pt x="81" y="62"/>
                    <a:pt x="32" y="94"/>
                    <a:pt x="0" y="106"/>
                  </a:cubicBezTo>
                  <a:cubicBezTo>
                    <a:pt x="26" y="116"/>
                    <a:pt x="69" y="108"/>
                    <a:pt x="92" y="98"/>
                  </a:cubicBezTo>
                  <a:cubicBezTo>
                    <a:pt x="96" y="110"/>
                    <a:pt x="88" y="142"/>
                    <a:pt x="81" y="155"/>
                  </a:cubicBezTo>
                  <a:cubicBezTo>
                    <a:pt x="120" y="140"/>
                    <a:pt x="131" y="87"/>
                    <a:pt x="131" y="81"/>
                  </a:cubicBezTo>
                  <a:cubicBezTo>
                    <a:pt x="140" y="90"/>
                    <a:pt x="142" y="102"/>
                    <a:pt x="142" y="115"/>
                  </a:cubicBezTo>
                  <a:cubicBezTo>
                    <a:pt x="154" y="98"/>
                    <a:pt x="144" y="66"/>
                    <a:pt x="133" y="45"/>
                  </a:cubicBezTo>
                  <a:cubicBezTo>
                    <a:pt x="131" y="44"/>
                    <a:pt x="131" y="44"/>
                    <a:pt x="131" y="44"/>
                  </a:cubicBezTo>
                  <a:cubicBezTo>
                    <a:pt x="131" y="44"/>
                    <a:pt x="131" y="44"/>
                    <a:pt x="131" y="44"/>
                  </a:cubicBezTo>
                  <a:close/>
                </a:path>
              </a:pathLst>
            </a:custGeom>
            <a:solidFill>
              <a:srgbClr val="FBBD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081" name="Freeform 70"/>
            <p:cNvSpPr>
              <a:spLocks noChangeArrowheads="1"/>
            </p:cNvSpPr>
            <p:nvPr/>
          </p:nvSpPr>
          <p:spPr bwMode="auto">
            <a:xfrm>
              <a:off x="135" y="115"/>
              <a:ext cx="206" cy="117"/>
            </a:xfrm>
            <a:custGeom>
              <a:avLst/>
              <a:gdLst>
                <a:gd name="T0" fmla="*/ 88 w 88"/>
                <a:gd name="T1" fmla="*/ 0 h 49"/>
                <a:gd name="T2" fmla="*/ 0 w 88"/>
                <a:gd name="T3" fmla="*/ 49 h 49"/>
                <a:gd name="T4" fmla="*/ 88 w 88"/>
                <a:gd name="T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49">
                  <a:moveTo>
                    <a:pt x="88" y="0"/>
                  </a:moveTo>
                  <a:cubicBezTo>
                    <a:pt x="88" y="0"/>
                    <a:pt x="66" y="29"/>
                    <a:pt x="0" y="49"/>
                  </a:cubicBezTo>
                  <a:cubicBezTo>
                    <a:pt x="10" y="49"/>
                    <a:pt x="75" y="29"/>
                    <a:pt x="8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082" name="Freeform 71"/>
            <p:cNvSpPr>
              <a:spLocks noChangeArrowheads="1"/>
            </p:cNvSpPr>
            <p:nvPr/>
          </p:nvSpPr>
          <p:spPr bwMode="auto">
            <a:xfrm>
              <a:off x="270" y="165"/>
              <a:ext cx="57" cy="151"/>
            </a:xfrm>
            <a:custGeom>
              <a:avLst/>
              <a:gdLst>
                <a:gd name="T0" fmla="*/ 18 w 25"/>
                <a:gd name="T1" fmla="*/ 0 h 64"/>
                <a:gd name="T2" fmla="*/ 0 w 25"/>
                <a:gd name="T3" fmla="*/ 64 h 64"/>
                <a:gd name="T4" fmla="*/ 18 w 25"/>
                <a:gd name="T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64">
                  <a:moveTo>
                    <a:pt x="18" y="0"/>
                  </a:moveTo>
                  <a:cubicBezTo>
                    <a:pt x="18" y="0"/>
                    <a:pt x="22" y="24"/>
                    <a:pt x="0" y="64"/>
                  </a:cubicBezTo>
                  <a:cubicBezTo>
                    <a:pt x="5" y="59"/>
                    <a:pt x="25" y="20"/>
                    <a:pt x="1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083" name="Freeform 72"/>
            <p:cNvSpPr>
              <a:spLocks noChangeArrowheads="1"/>
            </p:cNvSpPr>
            <p:nvPr/>
          </p:nvSpPr>
          <p:spPr bwMode="auto">
            <a:xfrm>
              <a:off x="348" y="142"/>
              <a:ext cx="37" cy="91"/>
            </a:xfrm>
            <a:custGeom>
              <a:avLst/>
              <a:gdLst>
                <a:gd name="T0" fmla="*/ 0 w 16"/>
                <a:gd name="T1" fmla="*/ 0 h 38"/>
                <a:gd name="T2" fmla="*/ 15 w 16"/>
                <a:gd name="T3" fmla="*/ 38 h 38"/>
                <a:gd name="T4" fmla="*/ 0 w 16"/>
                <a:gd name="T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38">
                  <a:moveTo>
                    <a:pt x="0" y="0"/>
                  </a:moveTo>
                  <a:cubicBezTo>
                    <a:pt x="0" y="0"/>
                    <a:pt x="11" y="10"/>
                    <a:pt x="15" y="38"/>
                  </a:cubicBezTo>
                  <a:cubicBezTo>
                    <a:pt x="16" y="33"/>
                    <a:pt x="11" y="7"/>
                    <a:pt x="0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084" name="Freeform 73"/>
            <p:cNvSpPr>
              <a:spLocks noChangeArrowheads="1"/>
            </p:cNvSpPr>
            <p:nvPr/>
          </p:nvSpPr>
          <p:spPr bwMode="auto">
            <a:xfrm>
              <a:off x="274" y="42"/>
              <a:ext cx="53" cy="77"/>
            </a:xfrm>
            <a:custGeom>
              <a:avLst/>
              <a:gdLst>
                <a:gd name="T0" fmla="*/ 23 w 23"/>
                <a:gd name="T1" fmla="*/ 33 h 33"/>
                <a:gd name="T2" fmla="*/ 0 w 23"/>
                <a:gd name="T3" fmla="*/ 0 h 33"/>
                <a:gd name="T4" fmla="*/ 23 w 23"/>
                <a:gd name="T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33">
                  <a:moveTo>
                    <a:pt x="23" y="33"/>
                  </a:moveTo>
                  <a:cubicBezTo>
                    <a:pt x="23" y="33"/>
                    <a:pt x="20" y="19"/>
                    <a:pt x="0" y="0"/>
                  </a:cubicBezTo>
                  <a:cubicBezTo>
                    <a:pt x="3" y="1"/>
                    <a:pt x="23" y="20"/>
                    <a:pt x="23" y="33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085" name="Freeform 74"/>
            <p:cNvSpPr>
              <a:spLocks noChangeArrowheads="1"/>
            </p:cNvSpPr>
            <p:nvPr/>
          </p:nvSpPr>
          <p:spPr bwMode="auto">
            <a:xfrm>
              <a:off x="157" y="69"/>
              <a:ext cx="141" cy="69"/>
            </a:xfrm>
            <a:custGeom>
              <a:avLst/>
              <a:gdLst>
                <a:gd name="T0" fmla="*/ 59 w 59"/>
                <a:gd name="T1" fmla="*/ 29 h 29"/>
                <a:gd name="T2" fmla="*/ 0 w 59"/>
                <a:gd name="T3" fmla="*/ 0 h 29"/>
                <a:gd name="T4" fmla="*/ 59 w 59"/>
                <a:gd name="T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29">
                  <a:moveTo>
                    <a:pt x="59" y="29"/>
                  </a:moveTo>
                  <a:cubicBezTo>
                    <a:pt x="59" y="29"/>
                    <a:pt x="44" y="10"/>
                    <a:pt x="0" y="0"/>
                  </a:cubicBezTo>
                  <a:cubicBezTo>
                    <a:pt x="6" y="0"/>
                    <a:pt x="50" y="10"/>
                    <a:pt x="59" y="29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3086" name="Group 14"/>
          <p:cNvGrpSpPr/>
          <p:nvPr/>
        </p:nvGrpSpPr>
        <p:grpSpPr>
          <a:xfrm>
            <a:off x="8482013" y="6211888"/>
            <a:ext cx="655637" cy="646112"/>
            <a:chOff x="0" y="0"/>
            <a:chExt cx="1750940" cy="1291943"/>
          </a:xfrm>
        </p:grpSpPr>
        <p:sp>
          <p:nvSpPr>
            <p:cNvPr id="3087" name="Freeform 99"/>
            <p:cNvSpPr>
              <a:spLocks noChangeArrowheads="1"/>
            </p:cNvSpPr>
            <p:nvPr/>
          </p:nvSpPr>
          <p:spPr bwMode="auto">
            <a:xfrm>
              <a:off x="0" y="0"/>
              <a:ext cx="1750940" cy="1291943"/>
            </a:xfrm>
            <a:custGeom>
              <a:avLst/>
              <a:gdLst>
                <a:gd name="T0" fmla="*/ 549 w 549"/>
                <a:gd name="T1" fmla="*/ 95 h 405"/>
                <a:gd name="T2" fmla="*/ 466 w 549"/>
                <a:gd name="T3" fmla="*/ 54 h 405"/>
                <a:gd name="T4" fmla="*/ 488 w 549"/>
                <a:gd name="T5" fmla="*/ 132 h 405"/>
                <a:gd name="T6" fmla="*/ 259 w 549"/>
                <a:gd name="T7" fmla="*/ 41 h 405"/>
                <a:gd name="T8" fmla="*/ 358 w 549"/>
                <a:gd name="T9" fmla="*/ 241 h 405"/>
                <a:gd name="T10" fmla="*/ 0 w 549"/>
                <a:gd name="T11" fmla="*/ 229 h 405"/>
                <a:gd name="T12" fmla="*/ 96 w 549"/>
                <a:gd name="T13" fmla="*/ 324 h 405"/>
                <a:gd name="T14" fmla="*/ 248 w 549"/>
                <a:gd name="T15" fmla="*/ 405 h 405"/>
                <a:gd name="T16" fmla="*/ 549 w 549"/>
                <a:gd name="T17" fmla="*/ 405 h 405"/>
                <a:gd name="T18" fmla="*/ 549 w 549"/>
                <a:gd name="T19" fmla="*/ 95 h 405"/>
                <a:gd name="T20" fmla="*/ 549 w 549"/>
                <a:gd name="T21" fmla="*/ 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9" h="405">
                  <a:moveTo>
                    <a:pt x="549" y="95"/>
                  </a:moveTo>
                  <a:cubicBezTo>
                    <a:pt x="512" y="64"/>
                    <a:pt x="466" y="54"/>
                    <a:pt x="466" y="54"/>
                  </a:cubicBezTo>
                  <a:cubicBezTo>
                    <a:pt x="466" y="54"/>
                    <a:pt x="485" y="101"/>
                    <a:pt x="488" y="132"/>
                  </a:cubicBezTo>
                  <a:cubicBezTo>
                    <a:pt x="395" y="0"/>
                    <a:pt x="259" y="41"/>
                    <a:pt x="259" y="41"/>
                  </a:cubicBezTo>
                  <a:cubicBezTo>
                    <a:pt x="259" y="41"/>
                    <a:pt x="259" y="41"/>
                    <a:pt x="358" y="241"/>
                  </a:cubicBezTo>
                  <a:cubicBezTo>
                    <a:pt x="358" y="241"/>
                    <a:pt x="358" y="241"/>
                    <a:pt x="0" y="229"/>
                  </a:cubicBezTo>
                  <a:cubicBezTo>
                    <a:pt x="0" y="229"/>
                    <a:pt x="28" y="268"/>
                    <a:pt x="96" y="324"/>
                  </a:cubicBezTo>
                  <a:cubicBezTo>
                    <a:pt x="138" y="358"/>
                    <a:pt x="199" y="388"/>
                    <a:pt x="248" y="405"/>
                  </a:cubicBezTo>
                  <a:cubicBezTo>
                    <a:pt x="549" y="405"/>
                    <a:pt x="549" y="405"/>
                    <a:pt x="549" y="405"/>
                  </a:cubicBezTo>
                  <a:cubicBezTo>
                    <a:pt x="549" y="95"/>
                    <a:pt x="549" y="95"/>
                    <a:pt x="549" y="95"/>
                  </a:cubicBezTo>
                  <a:cubicBezTo>
                    <a:pt x="549" y="95"/>
                    <a:pt x="549" y="95"/>
                    <a:pt x="549" y="9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088" name="Freeform 100"/>
            <p:cNvSpPr>
              <a:spLocks noChangeArrowheads="1"/>
            </p:cNvSpPr>
            <p:nvPr/>
          </p:nvSpPr>
          <p:spPr bwMode="auto">
            <a:xfrm>
              <a:off x="186541" y="180935"/>
              <a:ext cx="1564399" cy="1111008"/>
            </a:xfrm>
            <a:custGeom>
              <a:avLst/>
              <a:gdLst>
                <a:gd name="T0" fmla="*/ 491 w 491"/>
                <a:gd name="T1" fmla="*/ 64 h 349"/>
                <a:gd name="T2" fmla="*/ 449 w 491"/>
                <a:gd name="T3" fmla="*/ 37 h 349"/>
                <a:gd name="T4" fmla="*/ 455 w 491"/>
                <a:gd name="T5" fmla="*/ 142 h 349"/>
                <a:gd name="T6" fmla="*/ 242 w 491"/>
                <a:gd name="T7" fmla="*/ 3 h 349"/>
                <a:gd name="T8" fmla="*/ 341 w 491"/>
                <a:gd name="T9" fmla="*/ 205 h 349"/>
                <a:gd name="T10" fmla="*/ 0 w 491"/>
                <a:gd name="T11" fmla="*/ 196 h 349"/>
                <a:gd name="T12" fmla="*/ 310 w 491"/>
                <a:gd name="T13" fmla="*/ 340 h 349"/>
                <a:gd name="T14" fmla="*/ 308 w 491"/>
                <a:gd name="T15" fmla="*/ 349 h 349"/>
                <a:gd name="T16" fmla="*/ 491 w 491"/>
                <a:gd name="T17" fmla="*/ 349 h 349"/>
                <a:gd name="T18" fmla="*/ 491 w 491"/>
                <a:gd name="T19" fmla="*/ 64 h 349"/>
                <a:gd name="T20" fmla="*/ 491 w 491"/>
                <a:gd name="T21" fmla="*/ 64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1" h="349">
                  <a:moveTo>
                    <a:pt x="491" y="64"/>
                  </a:moveTo>
                  <a:cubicBezTo>
                    <a:pt x="480" y="49"/>
                    <a:pt x="466" y="39"/>
                    <a:pt x="449" y="37"/>
                  </a:cubicBezTo>
                  <a:cubicBezTo>
                    <a:pt x="475" y="84"/>
                    <a:pt x="455" y="142"/>
                    <a:pt x="455" y="142"/>
                  </a:cubicBezTo>
                  <a:cubicBezTo>
                    <a:pt x="455" y="142"/>
                    <a:pt x="341" y="0"/>
                    <a:pt x="242" y="3"/>
                  </a:cubicBezTo>
                  <a:cubicBezTo>
                    <a:pt x="285" y="66"/>
                    <a:pt x="341" y="205"/>
                    <a:pt x="341" y="205"/>
                  </a:cubicBezTo>
                  <a:cubicBezTo>
                    <a:pt x="341" y="205"/>
                    <a:pt x="125" y="214"/>
                    <a:pt x="0" y="196"/>
                  </a:cubicBezTo>
                  <a:cubicBezTo>
                    <a:pt x="65" y="275"/>
                    <a:pt x="219" y="330"/>
                    <a:pt x="310" y="340"/>
                  </a:cubicBezTo>
                  <a:cubicBezTo>
                    <a:pt x="310" y="343"/>
                    <a:pt x="309" y="346"/>
                    <a:pt x="308" y="349"/>
                  </a:cubicBezTo>
                  <a:cubicBezTo>
                    <a:pt x="491" y="349"/>
                    <a:pt x="491" y="349"/>
                    <a:pt x="491" y="349"/>
                  </a:cubicBezTo>
                  <a:cubicBezTo>
                    <a:pt x="491" y="64"/>
                    <a:pt x="491" y="64"/>
                    <a:pt x="491" y="64"/>
                  </a:cubicBezTo>
                  <a:cubicBezTo>
                    <a:pt x="491" y="64"/>
                    <a:pt x="491" y="64"/>
                    <a:pt x="491" y="64"/>
                  </a:cubicBezTo>
                  <a:close/>
                </a:path>
              </a:pathLst>
            </a:custGeom>
            <a:solidFill>
              <a:srgbClr val="FABD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089" name="Freeform 101"/>
            <p:cNvSpPr>
              <a:spLocks noChangeArrowheads="1"/>
            </p:cNvSpPr>
            <p:nvPr/>
          </p:nvSpPr>
          <p:spPr bwMode="auto">
            <a:xfrm>
              <a:off x="644414" y="949118"/>
              <a:ext cx="1106526" cy="219028"/>
            </a:xfrm>
            <a:custGeom>
              <a:avLst/>
              <a:gdLst>
                <a:gd name="T0" fmla="*/ 0 w 347"/>
                <a:gd name="T1" fmla="*/ 0 h 68"/>
                <a:gd name="T2" fmla="*/ 347 w 347"/>
                <a:gd name="T3" fmla="*/ 22 h 68"/>
                <a:gd name="T4" fmla="*/ 347 w 347"/>
                <a:gd name="T5" fmla="*/ 15 h 68"/>
                <a:gd name="T6" fmla="*/ 0 w 347"/>
                <a:gd name="T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7" h="68">
                  <a:moveTo>
                    <a:pt x="0" y="0"/>
                  </a:moveTo>
                  <a:cubicBezTo>
                    <a:pt x="30" y="18"/>
                    <a:pt x="238" y="68"/>
                    <a:pt x="347" y="22"/>
                  </a:cubicBezTo>
                  <a:cubicBezTo>
                    <a:pt x="347" y="15"/>
                    <a:pt x="347" y="15"/>
                    <a:pt x="347" y="15"/>
                  </a:cubicBezTo>
                  <a:cubicBezTo>
                    <a:pt x="298" y="28"/>
                    <a:pt x="182" y="46"/>
                    <a:pt x="0" y="0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090" name="Freeform 102"/>
            <p:cNvSpPr>
              <a:spLocks noChangeArrowheads="1"/>
            </p:cNvSpPr>
            <p:nvPr/>
          </p:nvSpPr>
          <p:spPr bwMode="auto">
            <a:xfrm>
              <a:off x="1462649" y="1104660"/>
              <a:ext cx="118708" cy="187283"/>
            </a:xfrm>
            <a:custGeom>
              <a:avLst/>
              <a:gdLst>
                <a:gd name="T0" fmla="*/ 38 w 38"/>
                <a:gd name="T1" fmla="*/ 0 h 59"/>
                <a:gd name="T2" fmla="*/ 0 w 38"/>
                <a:gd name="T3" fmla="*/ 59 h 59"/>
                <a:gd name="T4" fmla="*/ 10 w 38"/>
                <a:gd name="T5" fmla="*/ 59 h 59"/>
                <a:gd name="T6" fmla="*/ 38 w 38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9">
                  <a:moveTo>
                    <a:pt x="38" y="0"/>
                  </a:moveTo>
                  <a:cubicBezTo>
                    <a:pt x="38" y="0"/>
                    <a:pt x="29" y="23"/>
                    <a:pt x="0" y="59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25" y="39"/>
                    <a:pt x="35" y="19"/>
                    <a:pt x="38" y="0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091" name="Freeform 103"/>
            <p:cNvSpPr>
              <a:spLocks noChangeArrowheads="1"/>
            </p:cNvSpPr>
            <p:nvPr/>
          </p:nvSpPr>
          <p:spPr bwMode="auto">
            <a:xfrm>
              <a:off x="1721264" y="469798"/>
              <a:ext cx="29676" cy="92054"/>
            </a:xfrm>
            <a:custGeom>
              <a:avLst/>
              <a:gdLst>
                <a:gd name="T0" fmla="*/ 0 w 9"/>
                <a:gd name="T1" fmla="*/ 0 h 29"/>
                <a:gd name="T2" fmla="*/ 9 w 9"/>
                <a:gd name="T3" fmla="*/ 29 h 29"/>
                <a:gd name="T4" fmla="*/ 9 w 9"/>
                <a:gd name="T5" fmla="*/ 20 h 29"/>
                <a:gd name="T6" fmla="*/ 0 w 9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9">
                  <a:moveTo>
                    <a:pt x="0" y="0"/>
                  </a:moveTo>
                  <a:cubicBezTo>
                    <a:pt x="4" y="10"/>
                    <a:pt x="7" y="21"/>
                    <a:pt x="9" y="29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6" y="10"/>
                    <a:pt x="3" y="4"/>
                    <a:pt x="0" y="0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092" name="Freeform 104"/>
            <p:cNvSpPr>
              <a:spLocks noChangeArrowheads="1"/>
            </p:cNvSpPr>
            <p:nvPr/>
          </p:nvSpPr>
          <p:spPr bwMode="auto">
            <a:xfrm>
              <a:off x="1144683" y="307907"/>
              <a:ext cx="457873" cy="657083"/>
            </a:xfrm>
            <a:custGeom>
              <a:avLst/>
              <a:gdLst>
                <a:gd name="T0" fmla="*/ 142 w 144"/>
                <a:gd name="T1" fmla="*/ 206 h 206"/>
                <a:gd name="T2" fmla="*/ 0 w 144"/>
                <a:gd name="T3" fmla="*/ 0 h 206"/>
                <a:gd name="T4" fmla="*/ 142 w 144"/>
                <a:gd name="T5" fmla="*/ 20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4" h="206">
                  <a:moveTo>
                    <a:pt x="142" y="206"/>
                  </a:moveTo>
                  <a:cubicBezTo>
                    <a:pt x="142" y="206"/>
                    <a:pt x="127" y="116"/>
                    <a:pt x="0" y="0"/>
                  </a:cubicBezTo>
                  <a:cubicBezTo>
                    <a:pt x="24" y="11"/>
                    <a:pt x="144" y="126"/>
                    <a:pt x="142" y="206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3093" name="Group 21"/>
          <p:cNvGrpSpPr/>
          <p:nvPr/>
        </p:nvGrpSpPr>
        <p:grpSpPr>
          <a:xfrm>
            <a:off x="1588" y="2873375"/>
            <a:ext cx="447675" cy="790575"/>
            <a:chOff x="0" y="0"/>
            <a:chExt cx="597" cy="789"/>
          </a:xfrm>
        </p:grpSpPr>
        <p:sp>
          <p:nvSpPr>
            <p:cNvPr id="3094" name="Freeform 6"/>
            <p:cNvSpPr>
              <a:spLocks noChangeArrowheads="1"/>
            </p:cNvSpPr>
            <p:nvPr/>
          </p:nvSpPr>
          <p:spPr bwMode="auto">
            <a:xfrm>
              <a:off x="0" y="0"/>
              <a:ext cx="597" cy="789"/>
            </a:xfrm>
            <a:custGeom>
              <a:avLst/>
              <a:gdLst>
                <a:gd name="T0" fmla="*/ 147 w 253"/>
                <a:gd name="T1" fmla="*/ 295 h 334"/>
                <a:gd name="T2" fmla="*/ 111 w 253"/>
                <a:gd name="T3" fmla="*/ 271 h 334"/>
                <a:gd name="T4" fmla="*/ 238 w 253"/>
                <a:gd name="T5" fmla="*/ 234 h 334"/>
                <a:gd name="T6" fmla="*/ 124 w 253"/>
                <a:gd name="T7" fmla="*/ 191 h 334"/>
                <a:gd name="T8" fmla="*/ 253 w 253"/>
                <a:gd name="T9" fmla="*/ 77 h 334"/>
                <a:gd name="T10" fmla="*/ 76 w 253"/>
                <a:gd name="T11" fmla="*/ 110 h 334"/>
                <a:gd name="T12" fmla="*/ 80 w 253"/>
                <a:gd name="T13" fmla="*/ 0 h 334"/>
                <a:gd name="T14" fmla="*/ 0 w 253"/>
                <a:gd name="T15" fmla="*/ 83 h 334"/>
                <a:gd name="T16" fmla="*/ 0 w 253"/>
                <a:gd name="T17" fmla="*/ 254 h 334"/>
                <a:gd name="T18" fmla="*/ 147 w 253"/>
                <a:gd name="T19" fmla="*/ 295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3" h="334">
                  <a:moveTo>
                    <a:pt x="147" y="295"/>
                  </a:moveTo>
                  <a:cubicBezTo>
                    <a:pt x="147" y="295"/>
                    <a:pt x="119" y="287"/>
                    <a:pt x="111" y="271"/>
                  </a:cubicBezTo>
                  <a:cubicBezTo>
                    <a:pt x="157" y="284"/>
                    <a:pt x="238" y="234"/>
                    <a:pt x="238" y="234"/>
                  </a:cubicBezTo>
                  <a:cubicBezTo>
                    <a:pt x="238" y="234"/>
                    <a:pt x="238" y="234"/>
                    <a:pt x="124" y="191"/>
                  </a:cubicBezTo>
                  <a:cubicBezTo>
                    <a:pt x="124" y="191"/>
                    <a:pt x="220" y="107"/>
                    <a:pt x="253" y="77"/>
                  </a:cubicBezTo>
                  <a:cubicBezTo>
                    <a:pt x="138" y="51"/>
                    <a:pt x="76" y="110"/>
                    <a:pt x="76" y="110"/>
                  </a:cubicBezTo>
                  <a:cubicBezTo>
                    <a:pt x="76" y="110"/>
                    <a:pt x="69" y="37"/>
                    <a:pt x="80" y="0"/>
                  </a:cubicBezTo>
                  <a:cubicBezTo>
                    <a:pt x="38" y="14"/>
                    <a:pt x="14" y="51"/>
                    <a:pt x="0" y="83"/>
                  </a:cubicBezTo>
                  <a:cubicBezTo>
                    <a:pt x="0" y="254"/>
                    <a:pt x="0" y="254"/>
                    <a:pt x="0" y="254"/>
                  </a:cubicBezTo>
                  <a:cubicBezTo>
                    <a:pt x="60" y="334"/>
                    <a:pt x="147" y="295"/>
                    <a:pt x="147" y="29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095" name="Freeform 7"/>
            <p:cNvSpPr>
              <a:spLocks noChangeArrowheads="1"/>
            </p:cNvSpPr>
            <p:nvPr/>
          </p:nvSpPr>
          <p:spPr bwMode="auto">
            <a:xfrm>
              <a:off x="0" y="54"/>
              <a:ext cx="542" cy="691"/>
            </a:xfrm>
            <a:custGeom>
              <a:avLst/>
              <a:gdLst>
                <a:gd name="T0" fmla="*/ 13 w 229"/>
                <a:gd name="T1" fmla="*/ 223 h 292"/>
                <a:gd name="T2" fmla="*/ 115 w 229"/>
                <a:gd name="T3" fmla="*/ 270 h 292"/>
                <a:gd name="T4" fmla="*/ 77 w 229"/>
                <a:gd name="T5" fmla="*/ 232 h 292"/>
                <a:gd name="T6" fmla="*/ 205 w 229"/>
                <a:gd name="T7" fmla="*/ 212 h 292"/>
                <a:gd name="T8" fmla="*/ 99 w 229"/>
                <a:gd name="T9" fmla="*/ 169 h 292"/>
                <a:gd name="T10" fmla="*/ 229 w 229"/>
                <a:gd name="T11" fmla="*/ 60 h 292"/>
                <a:gd name="T12" fmla="*/ 64 w 229"/>
                <a:gd name="T13" fmla="*/ 109 h 292"/>
                <a:gd name="T14" fmla="*/ 62 w 229"/>
                <a:gd name="T15" fmla="*/ 0 h 292"/>
                <a:gd name="T16" fmla="*/ 0 w 229"/>
                <a:gd name="T17" fmla="*/ 116 h 292"/>
                <a:gd name="T18" fmla="*/ 0 w 229"/>
                <a:gd name="T19" fmla="*/ 210 h 292"/>
                <a:gd name="T20" fmla="*/ 9 w 229"/>
                <a:gd name="T21" fmla="*/ 220 h 292"/>
                <a:gd name="T22" fmla="*/ 13 w 229"/>
                <a:gd name="T23" fmla="*/ 223 h 292"/>
                <a:gd name="T24" fmla="*/ 13 w 229"/>
                <a:gd name="T25" fmla="*/ 223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9" h="292">
                  <a:moveTo>
                    <a:pt x="13" y="223"/>
                  </a:moveTo>
                  <a:cubicBezTo>
                    <a:pt x="13" y="223"/>
                    <a:pt x="82" y="292"/>
                    <a:pt x="115" y="270"/>
                  </a:cubicBezTo>
                  <a:cubicBezTo>
                    <a:pt x="89" y="260"/>
                    <a:pt x="77" y="232"/>
                    <a:pt x="77" y="232"/>
                  </a:cubicBezTo>
                  <a:cubicBezTo>
                    <a:pt x="77" y="232"/>
                    <a:pt x="168" y="247"/>
                    <a:pt x="205" y="212"/>
                  </a:cubicBezTo>
                  <a:cubicBezTo>
                    <a:pt x="167" y="203"/>
                    <a:pt x="99" y="169"/>
                    <a:pt x="99" y="169"/>
                  </a:cubicBezTo>
                  <a:cubicBezTo>
                    <a:pt x="99" y="169"/>
                    <a:pt x="176" y="94"/>
                    <a:pt x="229" y="60"/>
                  </a:cubicBezTo>
                  <a:cubicBezTo>
                    <a:pt x="179" y="50"/>
                    <a:pt x="102" y="83"/>
                    <a:pt x="64" y="109"/>
                  </a:cubicBezTo>
                  <a:cubicBezTo>
                    <a:pt x="52" y="88"/>
                    <a:pt x="54" y="25"/>
                    <a:pt x="62" y="0"/>
                  </a:cubicBezTo>
                  <a:cubicBezTo>
                    <a:pt x="20" y="26"/>
                    <a:pt x="5" y="78"/>
                    <a:pt x="0" y="116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4" y="213"/>
                    <a:pt x="7" y="217"/>
                    <a:pt x="9" y="220"/>
                  </a:cubicBezTo>
                  <a:cubicBezTo>
                    <a:pt x="13" y="223"/>
                    <a:pt x="13" y="223"/>
                    <a:pt x="13" y="223"/>
                  </a:cubicBezTo>
                  <a:cubicBezTo>
                    <a:pt x="13" y="223"/>
                    <a:pt x="13" y="223"/>
                    <a:pt x="13" y="223"/>
                  </a:cubicBezTo>
                  <a:close/>
                </a:path>
              </a:pathLst>
            </a:custGeom>
            <a:solidFill>
              <a:srgbClr val="DD72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096" name="Freeform 8"/>
            <p:cNvSpPr>
              <a:spLocks noChangeArrowheads="1"/>
            </p:cNvSpPr>
            <p:nvPr/>
          </p:nvSpPr>
          <p:spPr bwMode="auto">
            <a:xfrm>
              <a:off x="42" y="265"/>
              <a:ext cx="337" cy="293"/>
            </a:xfrm>
            <a:custGeom>
              <a:avLst/>
              <a:gdLst>
                <a:gd name="T0" fmla="*/ 0 w 143"/>
                <a:gd name="T1" fmla="*/ 124 h 124"/>
                <a:gd name="T2" fmla="*/ 143 w 143"/>
                <a:gd name="T3" fmla="*/ 0 h 124"/>
                <a:gd name="T4" fmla="*/ 0 w 143"/>
                <a:gd name="T5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3" h="124">
                  <a:moveTo>
                    <a:pt x="0" y="124"/>
                  </a:moveTo>
                  <a:cubicBezTo>
                    <a:pt x="0" y="124"/>
                    <a:pt x="27" y="60"/>
                    <a:pt x="143" y="0"/>
                  </a:cubicBezTo>
                  <a:cubicBezTo>
                    <a:pt x="123" y="5"/>
                    <a:pt x="12" y="65"/>
                    <a:pt x="0" y="124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097" name="Freeform 9"/>
            <p:cNvSpPr>
              <a:spLocks noChangeArrowheads="1"/>
            </p:cNvSpPr>
            <p:nvPr/>
          </p:nvSpPr>
          <p:spPr bwMode="auto">
            <a:xfrm>
              <a:off x="28" y="166"/>
              <a:ext cx="74" cy="290"/>
            </a:xfrm>
            <a:custGeom>
              <a:avLst/>
              <a:gdLst>
                <a:gd name="T0" fmla="*/ 22 w 31"/>
                <a:gd name="T1" fmla="*/ 123 h 123"/>
                <a:gd name="T2" fmla="*/ 31 w 31"/>
                <a:gd name="T3" fmla="*/ 0 h 123"/>
                <a:gd name="T4" fmla="*/ 22 w 31"/>
                <a:gd name="T5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123">
                  <a:moveTo>
                    <a:pt x="22" y="123"/>
                  </a:moveTo>
                  <a:cubicBezTo>
                    <a:pt x="22" y="123"/>
                    <a:pt x="5" y="82"/>
                    <a:pt x="31" y="0"/>
                  </a:cubicBezTo>
                  <a:cubicBezTo>
                    <a:pt x="22" y="10"/>
                    <a:pt x="0" y="92"/>
                    <a:pt x="22" y="123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098" name="Freeform 10"/>
            <p:cNvSpPr>
              <a:spLocks noChangeArrowheads="1"/>
            </p:cNvSpPr>
            <p:nvPr/>
          </p:nvSpPr>
          <p:spPr bwMode="auto">
            <a:xfrm>
              <a:off x="0" y="494"/>
              <a:ext cx="32" cy="27"/>
            </a:xfrm>
            <a:custGeom>
              <a:avLst/>
              <a:gdLst>
                <a:gd name="T0" fmla="*/ 13 w 13"/>
                <a:gd name="T1" fmla="*/ 12 h 12"/>
                <a:gd name="T2" fmla="*/ 0 w 13"/>
                <a:gd name="T3" fmla="*/ 0 h 12"/>
                <a:gd name="T4" fmla="*/ 0 w 13"/>
                <a:gd name="T5" fmla="*/ 3 h 12"/>
                <a:gd name="T6" fmla="*/ 13 w 13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2">
                  <a:moveTo>
                    <a:pt x="13" y="12"/>
                  </a:moveTo>
                  <a:cubicBezTo>
                    <a:pt x="13" y="12"/>
                    <a:pt x="8" y="8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5" y="7"/>
                    <a:pt x="8" y="9"/>
                    <a:pt x="13" y="12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099" name="Freeform 11"/>
            <p:cNvSpPr>
              <a:spLocks noChangeArrowheads="1"/>
            </p:cNvSpPr>
            <p:nvPr/>
          </p:nvSpPr>
          <p:spPr bwMode="auto">
            <a:xfrm>
              <a:off x="112" y="499"/>
              <a:ext cx="286" cy="82"/>
            </a:xfrm>
            <a:custGeom>
              <a:avLst/>
              <a:gdLst>
                <a:gd name="T0" fmla="*/ 121 w 121"/>
                <a:gd name="T1" fmla="*/ 30 h 35"/>
                <a:gd name="T2" fmla="*/ 0 w 121"/>
                <a:gd name="T3" fmla="*/ 0 h 35"/>
                <a:gd name="T4" fmla="*/ 121 w 121"/>
                <a:gd name="T5" fmla="*/ 3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" h="35">
                  <a:moveTo>
                    <a:pt x="121" y="30"/>
                  </a:moveTo>
                  <a:cubicBezTo>
                    <a:pt x="35" y="30"/>
                    <a:pt x="0" y="0"/>
                    <a:pt x="0" y="0"/>
                  </a:cubicBezTo>
                  <a:cubicBezTo>
                    <a:pt x="25" y="32"/>
                    <a:pt x="109" y="35"/>
                    <a:pt x="121" y="30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00" name="Freeform 12"/>
            <p:cNvSpPr>
              <a:spLocks noChangeArrowheads="1"/>
            </p:cNvSpPr>
            <p:nvPr/>
          </p:nvSpPr>
          <p:spPr bwMode="auto">
            <a:xfrm>
              <a:off x="53" y="543"/>
              <a:ext cx="191" cy="147"/>
            </a:xfrm>
            <a:custGeom>
              <a:avLst/>
              <a:gdLst>
                <a:gd name="T0" fmla="*/ 0 w 81"/>
                <a:gd name="T1" fmla="*/ 0 h 62"/>
                <a:gd name="T2" fmla="*/ 81 w 81"/>
                <a:gd name="T3" fmla="*/ 62 h 62"/>
                <a:gd name="T4" fmla="*/ 0 w 81"/>
                <a:gd name="T5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1" h="62">
                  <a:moveTo>
                    <a:pt x="0" y="0"/>
                  </a:moveTo>
                  <a:cubicBezTo>
                    <a:pt x="10" y="32"/>
                    <a:pt x="71" y="59"/>
                    <a:pt x="81" y="62"/>
                  </a:cubicBezTo>
                  <a:cubicBezTo>
                    <a:pt x="19" y="33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3101" name="Group 29"/>
          <p:cNvGrpSpPr/>
          <p:nvPr/>
        </p:nvGrpSpPr>
        <p:grpSpPr>
          <a:xfrm>
            <a:off x="104775" y="-11112"/>
            <a:ext cx="1036638" cy="803275"/>
            <a:chOff x="0" y="0"/>
            <a:chExt cx="987" cy="574"/>
          </a:xfrm>
        </p:grpSpPr>
        <p:sp>
          <p:nvSpPr>
            <p:cNvPr id="3102" name="Freeform 34"/>
            <p:cNvSpPr>
              <a:spLocks noChangeArrowheads="1"/>
            </p:cNvSpPr>
            <p:nvPr/>
          </p:nvSpPr>
          <p:spPr bwMode="auto">
            <a:xfrm>
              <a:off x="0" y="0"/>
              <a:ext cx="261" cy="174"/>
            </a:xfrm>
            <a:custGeom>
              <a:avLst/>
              <a:gdLst>
                <a:gd name="T0" fmla="*/ 2 w 111"/>
                <a:gd name="T1" fmla="*/ 62 h 74"/>
                <a:gd name="T2" fmla="*/ 8 w 111"/>
                <a:gd name="T3" fmla="*/ 74 h 74"/>
                <a:gd name="T4" fmla="*/ 52 w 111"/>
                <a:gd name="T5" fmla="*/ 32 h 74"/>
                <a:gd name="T6" fmla="*/ 111 w 111"/>
                <a:gd name="T7" fmla="*/ 40 h 74"/>
                <a:gd name="T8" fmla="*/ 105 w 111"/>
                <a:gd name="T9" fmla="*/ 30 h 74"/>
                <a:gd name="T10" fmla="*/ 2 w 111"/>
                <a:gd name="T11" fmla="*/ 6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1" h="74">
                  <a:moveTo>
                    <a:pt x="2" y="62"/>
                  </a:moveTo>
                  <a:cubicBezTo>
                    <a:pt x="0" y="65"/>
                    <a:pt x="8" y="74"/>
                    <a:pt x="8" y="74"/>
                  </a:cubicBezTo>
                  <a:cubicBezTo>
                    <a:pt x="8" y="74"/>
                    <a:pt x="25" y="42"/>
                    <a:pt x="52" y="32"/>
                  </a:cubicBezTo>
                  <a:cubicBezTo>
                    <a:pt x="78" y="22"/>
                    <a:pt x="111" y="40"/>
                    <a:pt x="111" y="4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30"/>
                    <a:pt x="44" y="0"/>
                    <a:pt x="2" y="62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03" name="Freeform 35"/>
            <p:cNvSpPr>
              <a:spLocks noChangeArrowheads="1"/>
            </p:cNvSpPr>
            <p:nvPr/>
          </p:nvSpPr>
          <p:spPr bwMode="auto">
            <a:xfrm>
              <a:off x="144" y="7"/>
              <a:ext cx="843" cy="567"/>
            </a:xfrm>
            <a:custGeom>
              <a:avLst/>
              <a:gdLst>
                <a:gd name="T0" fmla="*/ 5 w 357"/>
                <a:gd name="T1" fmla="*/ 71 h 240"/>
                <a:gd name="T2" fmla="*/ 13 w 357"/>
                <a:gd name="T3" fmla="*/ 143 h 240"/>
                <a:gd name="T4" fmla="*/ 61 w 357"/>
                <a:gd name="T5" fmla="*/ 194 h 240"/>
                <a:gd name="T6" fmla="*/ 62 w 357"/>
                <a:gd name="T7" fmla="*/ 146 h 240"/>
                <a:gd name="T8" fmla="*/ 175 w 357"/>
                <a:gd name="T9" fmla="*/ 240 h 240"/>
                <a:gd name="T10" fmla="*/ 155 w 357"/>
                <a:gd name="T11" fmla="*/ 109 h 240"/>
                <a:gd name="T12" fmla="*/ 357 w 357"/>
                <a:gd name="T13" fmla="*/ 181 h 240"/>
                <a:gd name="T14" fmla="*/ 319 w 357"/>
                <a:gd name="T15" fmla="*/ 110 h 240"/>
                <a:gd name="T16" fmla="*/ 211 w 357"/>
                <a:gd name="T17" fmla="*/ 13 h 240"/>
                <a:gd name="T18" fmla="*/ 229 w 357"/>
                <a:gd name="T19" fmla="*/ 0 h 240"/>
                <a:gd name="T20" fmla="*/ 27 w 357"/>
                <a:gd name="T21" fmla="*/ 0 h 240"/>
                <a:gd name="T22" fmla="*/ 7 w 357"/>
                <a:gd name="T23" fmla="*/ 64 h 240"/>
                <a:gd name="T24" fmla="*/ 5 w 357"/>
                <a:gd name="T25" fmla="*/ 71 h 240"/>
                <a:gd name="T26" fmla="*/ 5 w 357"/>
                <a:gd name="T27" fmla="*/ 71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7" h="240">
                  <a:moveTo>
                    <a:pt x="5" y="71"/>
                  </a:moveTo>
                  <a:cubicBezTo>
                    <a:pt x="5" y="71"/>
                    <a:pt x="0" y="110"/>
                    <a:pt x="13" y="143"/>
                  </a:cubicBezTo>
                  <a:cubicBezTo>
                    <a:pt x="25" y="175"/>
                    <a:pt x="61" y="194"/>
                    <a:pt x="61" y="194"/>
                  </a:cubicBezTo>
                  <a:cubicBezTo>
                    <a:pt x="61" y="194"/>
                    <a:pt x="57" y="164"/>
                    <a:pt x="62" y="146"/>
                  </a:cubicBezTo>
                  <a:cubicBezTo>
                    <a:pt x="90" y="238"/>
                    <a:pt x="175" y="240"/>
                    <a:pt x="175" y="240"/>
                  </a:cubicBezTo>
                  <a:cubicBezTo>
                    <a:pt x="175" y="240"/>
                    <a:pt x="175" y="240"/>
                    <a:pt x="155" y="109"/>
                  </a:cubicBezTo>
                  <a:cubicBezTo>
                    <a:pt x="155" y="109"/>
                    <a:pt x="155" y="109"/>
                    <a:pt x="357" y="181"/>
                  </a:cubicBezTo>
                  <a:cubicBezTo>
                    <a:pt x="357" y="181"/>
                    <a:pt x="346" y="155"/>
                    <a:pt x="319" y="110"/>
                  </a:cubicBezTo>
                  <a:cubicBezTo>
                    <a:pt x="291" y="64"/>
                    <a:pt x="227" y="18"/>
                    <a:pt x="211" y="13"/>
                  </a:cubicBezTo>
                  <a:cubicBezTo>
                    <a:pt x="215" y="8"/>
                    <a:pt x="222" y="4"/>
                    <a:pt x="2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3" y="34"/>
                    <a:pt x="7" y="64"/>
                    <a:pt x="7" y="64"/>
                  </a:cubicBezTo>
                  <a:cubicBezTo>
                    <a:pt x="5" y="71"/>
                    <a:pt x="5" y="71"/>
                    <a:pt x="5" y="71"/>
                  </a:cubicBezTo>
                  <a:cubicBezTo>
                    <a:pt x="5" y="71"/>
                    <a:pt x="5" y="71"/>
                    <a:pt x="5" y="7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04" name="Freeform 36"/>
            <p:cNvSpPr>
              <a:spLocks noChangeArrowheads="1"/>
            </p:cNvSpPr>
            <p:nvPr/>
          </p:nvSpPr>
          <p:spPr bwMode="auto">
            <a:xfrm>
              <a:off x="144" y="7"/>
              <a:ext cx="775" cy="524"/>
            </a:xfrm>
            <a:custGeom>
              <a:avLst/>
              <a:gdLst>
                <a:gd name="T0" fmla="*/ 31 w 328"/>
                <a:gd name="T1" fmla="*/ 34 h 222"/>
                <a:gd name="T2" fmla="*/ 43 w 328"/>
                <a:gd name="T3" fmla="*/ 165 h 222"/>
                <a:gd name="T4" fmla="*/ 59 w 328"/>
                <a:gd name="T5" fmla="*/ 105 h 222"/>
                <a:gd name="T6" fmla="*/ 155 w 328"/>
                <a:gd name="T7" fmla="*/ 222 h 222"/>
                <a:gd name="T8" fmla="*/ 136 w 328"/>
                <a:gd name="T9" fmla="*/ 90 h 222"/>
                <a:gd name="T10" fmla="*/ 328 w 328"/>
                <a:gd name="T11" fmla="*/ 157 h 222"/>
                <a:gd name="T12" fmla="*/ 178 w 328"/>
                <a:gd name="T13" fmla="*/ 19 h 222"/>
                <a:gd name="T14" fmla="*/ 195 w 328"/>
                <a:gd name="T15" fmla="*/ 0 h 222"/>
                <a:gd name="T16" fmla="*/ 43 w 328"/>
                <a:gd name="T17" fmla="*/ 0 h 222"/>
                <a:gd name="T18" fmla="*/ 31 w 328"/>
                <a:gd name="T19" fmla="*/ 30 h 222"/>
                <a:gd name="T20" fmla="*/ 31 w 328"/>
                <a:gd name="T21" fmla="*/ 34 h 222"/>
                <a:gd name="T22" fmla="*/ 31 w 328"/>
                <a:gd name="T23" fmla="*/ 34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8" h="222">
                  <a:moveTo>
                    <a:pt x="31" y="34"/>
                  </a:moveTo>
                  <a:cubicBezTo>
                    <a:pt x="31" y="34"/>
                    <a:pt x="0" y="145"/>
                    <a:pt x="43" y="165"/>
                  </a:cubicBezTo>
                  <a:cubicBezTo>
                    <a:pt x="37" y="134"/>
                    <a:pt x="59" y="105"/>
                    <a:pt x="59" y="105"/>
                  </a:cubicBezTo>
                  <a:cubicBezTo>
                    <a:pt x="59" y="105"/>
                    <a:pt x="97" y="206"/>
                    <a:pt x="155" y="222"/>
                  </a:cubicBezTo>
                  <a:cubicBezTo>
                    <a:pt x="142" y="179"/>
                    <a:pt x="136" y="90"/>
                    <a:pt x="136" y="90"/>
                  </a:cubicBezTo>
                  <a:cubicBezTo>
                    <a:pt x="136" y="90"/>
                    <a:pt x="260" y="124"/>
                    <a:pt x="328" y="157"/>
                  </a:cubicBezTo>
                  <a:cubicBezTo>
                    <a:pt x="305" y="100"/>
                    <a:pt x="227" y="40"/>
                    <a:pt x="178" y="19"/>
                  </a:cubicBezTo>
                  <a:cubicBezTo>
                    <a:pt x="181" y="13"/>
                    <a:pt x="187" y="6"/>
                    <a:pt x="19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38" y="9"/>
                    <a:pt x="35" y="20"/>
                    <a:pt x="31" y="30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1" y="34"/>
                    <a:pt x="31" y="34"/>
                    <a:pt x="31" y="34"/>
                  </a:cubicBezTo>
                  <a:close/>
                </a:path>
              </a:pathLst>
            </a:custGeom>
            <a:solidFill>
              <a:srgbClr val="AFA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05" name="Freeform 37"/>
            <p:cNvSpPr>
              <a:spLocks noChangeArrowheads="1"/>
            </p:cNvSpPr>
            <p:nvPr/>
          </p:nvSpPr>
          <p:spPr bwMode="auto">
            <a:xfrm>
              <a:off x="248" y="29"/>
              <a:ext cx="499" cy="226"/>
            </a:xfrm>
            <a:custGeom>
              <a:avLst/>
              <a:gdLst>
                <a:gd name="T0" fmla="*/ 0 w 211"/>
                <a:gd name="T1" fmla="*/ 22 h 95"/>
                <a:gd name="T2" fmla="*/ 211 w 211"/>
                <a:gd name="T3" fmla="*/ 95 h 95"/>
                <a:gd name="T4" fmla="*/ 0 w 211"/>
                <a:gd name="T5" fmla="*/ 2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1" h="95">
                  <a:moveTo>
                    <a:pt x="0" y="22"/>
                  </a:moveTo>
                  <a:cubicBezTo>
                    <a:pt x="0" y="22"/>
                    <a:pt x="81" y="14"/>
                    <a:pt x="211" y="95"/>
                  </a:cubicBezTo>
                  <a:cubicBezTo>
                    <a:pt x="195" y="79"/>
                    <a:pt x="68" y="0"/>
                    <a:pt x="0" y="2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06" name="Freeform 38"/>
            <p:cNvSpPr>
              <a:spLocks noChangeArrowheads="1"/>
            </p:cNvSpPr>
            <p:nvPr/>
          </p:nvSpPr>
          <p:spPr bwMode="auto">
            <a:xfrm>
              <a:off x="370" y="7"/>
              <a:ext cx="71" cy="57"/>
            </a:xfrm>
            <a:custGeom>
              <a:avLst/>
              <a:gdLst>
                <a:gd name="T0" fmla="*/ 0 w 30"/>
                <a:gd name="T1" fmla="*/ 24 h 24"/>
                <a:gd name="T2" fmla="*/ 30 w 30"/>
                <a:gd name="T3" fmla="*/ 0 h 24"/>
                <a:gd name="T4" fmla="*/ 22 w 30"/>
                <a:gd name="T5" fmla="*/ 0 h 24"/>
                <a:gd name="T6" fmla="*/ 0 w 30"/>
                <a:gd name="T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24">
                  <a:moveTo>
                    <a:pt x="0" y="24"/>
                  </a:moveTo>
                  <a:cubicBezTo>
                    <a:pt x="0" y="24"/>
                    <a:pt x="8" y="14"/>
                    <a:pt x="30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2" y="7"/>
                    <a:pt x="5" y="15"/>
                    <a:pt x="0" y="24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07" name="Freeform 39"/>
            <p:cNvSpPr>
              <a:spLocks noChangeArrowheads="1"/>
            </p:cNvSpPr>
            <p:nvPr/>
          </p:nvSpPr>
          <p:spPr bwMode="auto">
            <a:xfrm>
              <a:off x="280" y="7"/>
              <a:ext cx="9" cy="28"/>
            </a:xfrm>
            <a:custGeom>
              <a:avLst/>
              <a:gdLst>
                <a:gd name="T0" fmla="*/ 1 w 4"/>
                <a:gd name="T1" fmla="*/ 12 h 12"/>
                <a:gd name="T2" fmla="*/ 4 w 4"/>
                <a:gd name="T3" fmla="*/ 0 h 12"/>
                <a:gd name="T4" fmla="*/ 1 w 4"/>
                <a:gd name="T5" fmla="*/ 0 h 12"/>
                <a:gd name="T6" fmla="*/ 1 w 4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2">
                  <a:moveTo>
                    <a:pt x="1" y="12"/>
                  </a:moveTo>
                  <a:cubicBezTo>
                    <a:pt x="1" y="12"/>
                    <a:pt x="1" y="7"/>
                    <a:pt x="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4"/>
                    <a:pt x="0" y="8"/>
                    <a:pt x="1" y="1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08" name="Freeform 40"/>
            <p:cNvSpPr>
              <a:spLocks noChangeArrowheads="1"/>
            </p:cNvSpPr>
            <p:nvPr/>
          </p:nvSpPr>
          <p:spPr bwMode="auto">
            <a:xfrm>
              <a:off x="221" y="99"/>
              <a:ext cx="53" cy="210"/>
            </a:xfrm>
            <a:custGeom>
              <a:avLst/>
              <a:gdLst>
                <a:gd name="T0" fmla="*/ 3 w 23"/>
                <a:gd name="T1" fmla="*/ 89 h 89"/>
                <a:gd name="T2" fmla="*/ 23 w 23"/>
                <a:gd name="T3" fmla="*/ 0 h 89"/>
                <a:gd name="T4" fmla="*/ 3 w 23"/>
                <a:gd name="T5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89">
                  <a:moveTo>
                    <a:pt x="3" y="89"/>
                  </a:moveTo>
                  <a:cubicBezTo>
                    <a:pt x="3" y="26"/>
                    <a:pt x="23" y="0"/>
                    <a:pt x="23" y="0"/>
                  </a:cubicBezTo>
                  <a:cubicBezTo>
                    <a:pt x="1" y="20"/>
                    <a:pt x="0" y="80"/>
                    <a:pt x="3" y="89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09" name="Freeform 41"/>
            <p:cNvSpPr>
              <a:spLocks noChangeArrowheads="1"/>
            </p:cNvSpPr>
            <p:nvPr/>
          </p:nvSpPr>
          <p:spPr bwMode="auto">
            <a:xfrm>
              <a:off x="307" y="120"/>
              <a:ext cx="139" cy="340"/>
            </a:xfrm>
            <a:custGeom>
              <a:avLst/>
              <a:gdLst>
                <a:gd name="T0" fmla="*/ 16 w 59"/>
                <a:gd name="T1" fmla="*/ 0 h 144"/>
                <a:gd name="T2" fmla="*/ 59 w 59"/>
                <a:gd name="T3" fmla="*/ 144 h 144"/>
                <a:gd name="T4" fmla="*/ 16 w 59"/>
                <a:gd name="T5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144">
                  <a:moveTo>
                    <a:pt x="16" y="0"/>
                  </a:moveTo>
                  <a:cubicBezTo>
                    <a:pt x="0" y="45"/>
                    <a:pt x="47" y="133"/>
                    <a:pt x="59" y="144"/>
                  </a:cubicBezTo>
                  <a:cubicBezTo>
                    <a:pt x="8" y="54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3110" name="Group 38"/>
          <p:cNvGrpSpPr/>
          <p:nvPr/>
        </p:nvGrpSpPr>
        <p:grpSpPr>
          <a:xfrm>
            <a:off x="0" y="5006975"/>
            <a:ext cx="515938" cy="1147763"/>
            <a:chOff x="0" y="0"/>
            <a:chExt cx="1059" cy="1767"/>
          </a:xfrm>
        </p:grpSpPr>
        <p:sp>
          <p:nvSpPr>
            <p:cNvPr id="3111" name="Freeform 29"/>
            <p:cNvSpPr>
              <a:spLocks noChangeArrowheads="1"/>
            </p:cNvSpPr>
            <p:nvPr/>
          </p:nvSpPr>
          <p:spPr bwMode="auto">
            <a:xfrm>
              <a:off x="0" y="0"/>
              <a:ext cx="1059" cy="1640"/>
            </a:xfrm>
            <a:custGeom>
              <a:avLst/>
              <a:gdLst>
                <a:gd name="T0" fmla="*/ 364 w 448"/>
                <a:gd name="T1" fmla="*/ 542 h 694"/>
                <a:gd name="T2" fmla="*/ 247 w 448"/>
                <a:gd name="T3" fmla="*/ 548 h 694"/>
                <a:gd name="T4" fmla="*/ 438 w 448"/>
                <a:gd name="T5" fmla="*/ 267 h 694"/>
                <a:gd name="T6" fmla="*/ 233 w 448"/>
                <a:gd name="T7" fmla="*/ 359 h 694"/>
                <a:gd name="T8" fmla="*/ 164 w 448"/>
                <a:gd name="T9" fmla="*/ 0 h 694"/>
                <a:gd name="T10" fmla="*/ 46 w 448"/>
                <a:gd name="T11" fmla="*/ 324 h 694"/>
                <a:gd name="T12" fmla="*/ 0 w 448"/>
                <a:gd name="T13" fmla="*/ 276 h 694"/>
                <a:gd name="T14" fmla="*/ 0 w 448"/>
                <a:gd name="T15" fmla="*/ 599 h 694"/>
                <a:gd name="T16" fmla="*/ 78 w 448"/>
                <a:gd name="T17" fmla="*/ 614 h 694"/>
                <a:gd name="T18" fmla="*/ 364 w 448"/>
                <a:gd name="T19" fmla="*/ 542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8" h="694">
                  <a:moveTo>
                    <a:pt x="364" y="542"/>
                  </a:moveTo>
                  <a:cubicBezTo>
                    <a:pt x="323" y="564"/>
                    <a:pt x="247" y="548"/>
                    <a:pt x="247" y="548"/>
                  </a:cubicBezTo>
                  <a:cubicBezTo>
                    <a:pt x="247" y="548"/>
                    <a:pt x="448" y="444"/>
                    <a:pt x="438" y="267"/>
                  </a:cubicBezTo>
                  <a:cubicBezTo>
                    <a:pt x="377" y="316"/>
                    <a:pt x="233" y="359"/>
                    <a:pt x="233" y="359"/>
                  </a:cubicBezTo>
                  <a:cubicBezTo>
                    <a:pt x="233" y="359"/>
                    <a:pt x="299" y="194"/>
                    <a:pt x="164" y="0"/>
                  </a:cubicBezTo>
                  <a:cubicBezTo>
                    <a:pt x="132" y="88"/>
                    <a:pt x="46" y="324"/>
                    <a:pt x="46" y="324"/>
                  </a:cubicBezTo>
                  <a:cubicBezTo>
                    <a:pt x="30" y="306"/>
                    <a:pt x="14" y="290"/>
                    <a:pt x="0" y="276"/>
                  </a:cubicBezTo>
                  <a:cubicBezTo>
                    <a:pt x="0" y="599"/>
                    <a:pt x="0" y="599"/>
                    <a:pt x="0" y="599"/>
                  </a:cubicBezTo>
                  <a:cubicBezTo>
                    <a:pt x="22" y="606"/>
                    <a:pt x="48" y="612"/>
                    <a:pt x="78" y="614"/>
                  </a:cubicBezTo>
                  <a:cubicBezTo>
                    <a:pt x="78" y="614"/>
                    <a:pt x="267" y="694"/>
                    <a:pt x="364" y="54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12" name="Freeform 30"/>
            <p:cNvSpPr>
              <a:spLocks noChangeArrowheads="1"/>
            </p:cNvSpPr>
            <p:nvPr/>
          </p:nvSpPr>
          <p:spPr bwMode="auto">
            <a:xfrm>
              <a:off x="0" y="115"/>
              <a:ext cx="951" cy="1366"/>
            </a:xfrm>
            <a:custGeom>
              <a:avLst/>
              <a:gdLst>
                <a:gd name="T0" fmla="*/ 31 w 403"/>
                <a:gd name="T1" fmla="*/ 531 h 578"/>
                <a:gd name="T2" fmla="*/ 294 w 403"/>
                <a:gd name="T3" fmla="*/ 522 h 578"/>
                <a:gd name="T4" fmla="*/ 163 w 403"/>
                <a:gd name="T5" fmla="*/ 503 h 578"/>
                <a:gd name="T6" fmla="*/ 403 w 403"/>
                <a:gd name="T7" fmla="*/ 271 h 578"/>
                <a:gd name="T8" fmla="*/ 197 w 403"/>
                <a:gd name="T9" fmla="*/ 347 h 578"/>
                <a:gd name="T10" fmla="*/ 171 w 403"/>
                <a:gd name="T11" fmla="*/ 0 h 578"/>
                <a:gd name="T12" fmla="*/ 60 w 403"/>
                <a:gd name="T13" fmla="*/ 326 h 578"/>
                <a:gd name="T14" fmla="*/ 0 w 403"/>
                <a:gd name="T15" fmla="*/ 271 h 578"/>
                <a:gd name="T16" fmla="*/ 0 w 403"/>
                <a:gd name="T17" fmla="*/ 516 h 578"/>
                <a:gd name="T18" fmla="*/ 24 w 403"/>
                <a:gd name="T19" fmla="*/ 527 h 578"/>
                <a:gd name="T20" fmla="*/ 31 w 403"/>
                <a:gd name="T21" fmla="*/ 531 h 578"/>
                <a:gd name="T22" fmla="*/ 31 w 403"/>
                <a:gd name="T23" fmla="*/ 531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03" h="578">
                  <a:moveTo>
                    <a:pt x="31" y="531"/>
                  </a:moveTo>
                  <a:cubicBezTo>
                    <a:pt x="114" y="562"/>
                    <a:pt x="239" y="578"/>
                    <a:pt x="294" y="522"/>
                  </a:cubicBezTo>
                  <a:cubicBezTo>
                    <a:pt x="247" y="529"/>
                    <a:pt x="200" y="532"/>
                    <a:pt x="163" y="503"/>
                  </a:cubicBezTo>
                  <a:cubicBezTo>
                    <a:pt x="183" y="500"/>
                    <a:pt x="378" y="422"/>
                    <a:pt x="403" y="271"/>
                  </a:cubicBezTo>
                  <a:cubicBezTo>
                    <a:pt x="363" y="305"/>
                    <a:pt x="247" y="353"/>
                    <a:pt x="197" y="347"/>
                  </a:cubicBezTo>
                  <a:cubicBezTo>
                    <a:pt x="221" y="255"/>
                    <a:pt x="223" y="90"/>
                    <a:pt x="171" y="0"/>
                  </a:cubicBezTo>
                  <a:cubicBezTo>
                    <a:pt x="144" y="125"/>
                    <a:pt x="60" y="326"/>
                    <a:pt x="60" y="326"/>
                  </a:cubicBezTo>
                  <a:cubicBezTo>
                    <a:pt x="60" y="326"/>
                    <a:pt x="33" y="302"/>
                    <a:pt x="0" y="271"/>
                  </a:cubicBezTo>
                  <a:cubicBezTo>
                    <a:pt x="0" y="516"/>
                    <a:pt x="0" y="516"/>
                    <a:pt x="0" y="516"/>
                  </a:cubicBezTo>
                  <a:cubicBezTo>
                    <a:pt x="14" y="523"/>
                    <a:pt x="24" y="527"/>
                    <a:pt x="24" y="527"/>
                  </a:cubicBezTo>
                  <a:cubicBezTo>
                    <a:pt x="31" y="531"/>
                    <a:pt x="31" y="531"/>
                    <a:pt x="31" y="531"/>
                  </a:cubicBezTo>
                  <a:cubicBezTo>
                    <a:pt x="31" y="531"/>
                    <a:pt x="31" y="531"/>
                    <a:pt x="31" y="531"/>
                  </a:cubicBezTo>
                  <a:close/>
                </a:path>
              </a:pathLst>
            </a:custGeom>
            <a:solidFill>
              <a:srgbClr val="EE91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13" name="Freeform 31"/>
            <p:cNvSpPr>
              <a:spLocks noChangeArrowheads="1"/>
            </p:cNvSpPr>
            <p:nvPr/>
          </p:nvSpPr>
          <p:spPr bwMode="auto">
            <a:xfrm>
              <a:off x="91" y="474"/>
              <a:ext cx="316" cy="853"/>
            </a:xfrm>
            <a:custGeom>
              <a:avLst/>
              <a:gdLst>
                <a:gd name="T0" fmla="*/ 0 w 133"/>
                <a:gd name="T1" fmla="*/ 361 h 361"/>
                <a:gd name="T2" fmla="*/ 125 w 133"/>
                <a:gd name="T3" fmla="*/ 0 h 361"/>
                <a:gd name="T4" fmla="*/ 0 w 133"/>
                <a:gd name="T5" fmla="*/ 361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3" h="361">
                  <a:moveTo>
                    <a:pt x="0" y="361"/>
                  </a:moveTo>
                  <a:cubicBezTo>
                    <a:pt x="101" y="293"/>
                    <a:pt x="133" y="39"/>
                    <a:pt x="125" y="0"/>
                  </a:cubicBezTo>
                  <a:cubicBezTo>
                    <a:pt x="98" y="261"/>
                    <a:pt x="0" y="361"/>
                    <a:pt x="0" y="361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14" name="Freeform 32"/>
            <p:cNvSpPr>
              <a:spLocks noChangeArrowheads="1"/>
            </p:cNvSpPr>
            <p:nvPr/>
          </p:nvSpPr>
          <p:spPr bwMode="auto">
            <a:xfrm>
              <a:off x="251" y="929"/>
              <a:ext cx="541" cy="291"/>
            </a:xfrm>
            <a:custGeom>
              <a:avLst/>
              <a:gdLst>
                <a:gd name="T0" fmla="*/ 0 w 229"/>
                <a:gd name="T1" fmla="*/ 105 h 123"/>
                <a:gd name="T2" fmla="*/ 229 w 229"/>
                <a:gd name="T3" fmla="*/ 0 h 123"/>
                <a:gd name="T4" fmla="*/ 0 w 229"/>
                <a:gd name="T5" fmla="*/ 105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9" h="123">
                  <a:moveTo>
                    <a:pt x="0" y="105"/>
                  </a:moveTo>
                  <a:cubicBezTo>
                    <a:pt x="79" y="123"/>
                    <a:pt x="214" y="22"/>
                    <a:pt x="229" y="0"/>
                  </a:cubicBezTo>
                  <a:cubicBezTo>
                    <a:pt x="92" y="107"/>
                    <a:pt x="0" y="105"/>
                    <a:pt x="0" y="105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15" name="Freeform 33"/>
            <p:cNvSpPr>
              <a:spLocks noChangeArrowheads="1"/>
            </p:cNvSpPr>
            <p:nvPr/>
          </p:nvSpPr>
          <p:spPr bwMode="auto">
            <a:xfrm>
              <a:off x="169" y="1322"/>
              <a:ext cx="358" cy="86"/>
            </a:xfrm>
            <a:custGeom>
              <a:avLst/>
              <a:gdLst>
                <a:gd name="T0" fmla="*/ 0 w 152"/>
                <a:gd name="T1" fmla="*/ 0 h 37"/>
                <a:gd name="T2" fmla="*/ 152 w 152"/>
                <a:gd name="T3" fmla="*/ 31 h 37"/>
                <a:gd name="T4" fmla="*/ 0 w 152"/>
                <a:gd name="T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37">
                  <a:moveTo>
                    <a:pt x="0" y="0"/>
                  </a:moveTo>
                  <a:cubicBezTo>
                    <a:pt x="33" y="37"/>
                    <a:pt x="136" y="37"/>
                    <a:pt x="152" y="31"/>
                  </a:cubicBezTo>
                  <a:cubicBezTo>
                    <a:pt x="45" y="34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16" name="Freeform 34"/>
            <p:cNvSpPr>
              <a:spLocks noChangeArrowheads="1"/>
            </p:cNvSpPr>
            <p:nvPr/>
          </p:nvSpPr>
          <p:spPr bwMode="auto">
            <a:xfrm>
              <a:off x="0" y="1014"/>
              <a:ext cx="143" cy="137"/>
            </a:xfrm>
            <a:custGeom>
              <a:avLst/>
              <a:gdLst>
                <a:gd name="T0" fmla="*/ 61 w 61"/>
                <a:gd name="T1" fmla="*/ 58 h 58"/>
                <a:gd name="T2" fmla="*/ 0 w 61"/>
                <a:gd name="T3" fmla="*/ 0 h 58"/>
                <a:gd name="T4" fmla="*/ 0 w 61"/>
                <a:gd name="T5" fmla="*/ 12 h 58"/>
                <a:gd name="T6" fmla="*/ 61 w 61"/>
                <a:gd name="T7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" h="58">
                  <a:moveTo>
                    <a:pt x="61" y="58"/>
                  </a:moveTo>
                  <a:cubicBezTo>
                    <a:pt x="61" y="58"/>
                    <a:pt x="35" y="43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9" y="34"/>
                    <a:pt x="40" y="51"/>
                    <a:pt x="61" y="58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17" name="Freeform 35"/>
            <p:cNvSpPr>
              <a:spLocks noChangeArrowheads="1"/>
            </p:cNvSpPr>
            <p:nvPr/>
          </p:nvSpPr>
          <p:spPr bwMode="auto">
            <a:xfrm>
              <a:off x="0" y="1259"/>
              <a:ext cx="114" cy="42"/>
            </a:xfrm>
            <a:custGeom>
              <a:avLst/>
              <a:gdLst>
                <a:gd name="T0" fmla="*/ 48 w 48"/>
                <a:gd name="T1" fmla="*/ 15 h 17"/>
                <a:gd name="T2" fmla="*/ 0 w 48"/>
                <a:gd name="T3" fmla="*/ 0 h 17"/>
                <a:gd name="T4" fmla="*/ 0 w 48"/>
                <a:gd name="T5" fmla="*/ 6 h 17"/>
                <a:gd name="T6" fmla="*/ 48 w 48"/>
                <a:gd name="T7" fmla="*/ 1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17">
                  <a:moveTo>
                    <a:pt x="48" y="15"/>
                  </a:moveTo>
                  <a:cubicBezTo>
                    <a:pt x="48" y="15"/>
                    <a:pt x="31" y="13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8" y="13"/>
                    <a:pt x="34" y="17"/>
                    <a:pt x="48" y="15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18" name="Freeform 36"/>
            <p:cNvSpPr>
              <a:spLocks noChangeArrowheads="1"/>
            </p:cNvSpPr>
            <p:nvPr/>
          </p:nvSpPr>
          <p:spPr bwMode="auto">
            <a:xfrm>
              <a:off x="3" y="1435"/>
              <a:ext cx="196" cy="332"/>
            </a:xfrm>
            <a:custGeom>
              <a:avLst/>
              <a:gdLst>
                <a:gd name="T0" fmla="*/ 42 w 83"/>
                <a:gd name="T1" fmla="*/ 70 h 141"/>
                <a:gd name="T2" fmla="*/ 66 w 83"/>
                <a:gd name="T3" fmla="*/ 0 h 141"/>
                <a:gd name="T4" fmla="*/ 55 w 83"/>
                <a:gd name="T5" fmla="*/ 2 h 141"/>
                <a:gd name="T6" fmla="*/ 66 w 83"/>
                <a:gd name="T7" fmla="*/ 139 h 141"/>
                <a:gd name="T8" fmla="*/ 83 w 83"/>
                <a:gd name="T9" fmla="*/ 134 h 141"/>
                <a:gd name="T10" fmla="*/ 42 w 83"/>
                <a:gd name="T11" fmla="*/ 7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141">
                  <a:moveTo>
                    <a:pt x="42" y="70"/>
                  </a:moveTo>
                  <a:cubicBezTo>
                    <a:pt x="36" y="34"/>
                    <a:pt x="66" y="0"/>
                    <a:pt x="66" y="0"/>
                  </a:cubicBezTo>
                  <a:cubicBezTo>
                    <a:pt x="55" y="2"/>
                    <a:pt x="55" y="2"/>
                    <a:pt x="55" y="2"/>
                  </a:cubicBezTo>
                  <a:cubicBezTo>
                    <a:pt x="55" y="2"/>
                    <a:pt x="0" y="70"/>
                    <a:pt x="66" y="139"/>
                  </a:cubicBezTo>
                  <a:cubicBezTo>
                    <a:pt x="69" y="141"/>
                    <a:pt x="83" y="134"/>
                    <a:pt x="83" y="134"/>
                  </a:cubicBezTo>
                  <a:cubicBezTo>
                    <a:pt x="83" y="134"/>
                    <a:pt x="48" y="106"/>
                    <a:pt x="42" y="70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3119" name="Group 47"/>
          <p:cNvGrpSpPr/>
          <p:nvPr/>
        </p:nvGrpSpPr>
        <p:grpSpPr>
          <a:xfrm rot="-1651837">
            <a:off x="8356600" y="104775"/>
            <a:ext cx="506413" cy="773113"/>
            <a:chOff x="0" y="0"/>
            <a:chExt cx="1164" cy="1332"/>
          </a:xfrm>
        </p:grpSpPr>
        <p:sp>
          <p:nvSpPr>
            <p:cNvPr id="3120" name="Freeform 53"/>
            <p:cNvSpPr>
              <a:spLocks noChangeArrowheads="1"/>
            </p:cNvSpPr>
            <p:nvPr/>
          </p:nvSpPr>
          <p:spPr bwMode="auto">
            <a:xfrm>
              <a:off x="-9" y="-4"/>
              <a:ext cx="1164" cy="1236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21" name="Freeform 54"/>
            <p:cNvSpPr>
              <a:spLocks noChangeArrowheads="1"/>
            </p:cNvSpPr>
            <p:nvPr/>
          </p:nvSpPr>
          <p:spPr bwMode="auto">
            <a:xfrm>
              <a:off x="93" y="68"/>
              <a:ext cx="989" cy="1004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22" name="Freeform 55"/>
            <p:cNvSpPr>
              <a:spLocks noChangeArrowheads="1"/>
            </p:cNvSpPr>
            <p:nvPr/>
          </p:nvSpPr>
          <p:spPr bwMode="auto">
            <a:xfrm>
              <a:off x="479" y="336"/>
              <a:ext cx="161" cy="695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23" name="Freeform 56"/>
            <p:cNvSpPr>
              <a:spLocks noChangeArrowheads="1"/>
            </p:cNvSpPr>
            <p:nvPr/>
          </p:nvSpPr>
          <p:spPr bwMode="auto">
            <a:xfrm>
              <a:off x="221" y="542"/>
              <a:ext cx="317" cy="334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24" name="Freeform 57"/>
            <p:cNvSpPr>
              <a:spLocks noChangeArrowheads="1"/>
            </p:cNvSpPr>
            <p:nvPr/>
          </p:nvSpPr>
          <p:spPr bwMode="auto">
            <a:xfrm>
              <a:off x="277" y="957"/>
              <a:ext cx="277" cy="93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25" name="Freeform 58"/>
            <p:cNvSpPr>
              <a:spLocks noChangeArrowheads="1"/>
            </p:cNvSpPr>
            <p:nvPr/>
          </p:nvSpPr>
          <p:spPr bwMode="auto">
            <a:xfrm>
              <a:off x="620" y="642"/>
              <a:ext cx="387" cy="263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26" name="Freeform 59"/>
            <p:cNvSpPr>
              <a:spLocks noChangeArrowheads="1"/>
            </p:cNvSpPr>
            <p:nvPr/>
          </p:nvSpPr>
          <p:spPr bwMode="auto">
            <a:xfrm>
              <a:off x="604" y="938"/>
              <a:ext cx="369" cy="118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27" name="Freeform 60"/>
            <p:cNvSpPr>
              <a:spLocks noChangeArrowheads="1"/>
            </p:cNvSpPr>
            <p:nvPr/>
          </p:nvSpPr>
          <p:spPr bwMode="auto">
            <a:xfrm>
              <a:off x="410" y="1087"/>
              <a:ext cx="186" cy="238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3128" name="Group 56"/>
          <p:cNvGrpSpPr/>
          <p:nvPr/>
        </p:nvGrpSpPr>
        <p:grpSpPr>
          <a:xfrm flipH="1">
            <a:off x="8086725" y="2959100"/>
            <a:ext cx="771525" cy="1139825"/>
            <a:chOff x="0" y="0"/>
            <a:chExt cx="768" cy="852"/>
          </a:xfrm>
        </p:grpSpPr>
        <p:sp>
          <p:nvSpPr>
            <p:cNvPr id="3129" name="Freeform 65"/>
            <p:cNvSpPr>
              <a:spLocks noChangeArrowheads="1"/>
            </p:cNvSpPr>
            <p:nvPr/>
          </p:nvSpPr>
          <p:spPr bwMode="auto">
            <a:xfrm>
              <a:off x="378" y="621"/>
              <a:ext cx="152" cy="231"/>
            </a:xfrm>
            <a:custGeom>
              <a:avLst/>
              <a:gdLst>
                <a:gd name="T0" fmla="*/ 33 w 64"/>
                <a:gd name="T1" fmla="*/ 4 h 98"/>
                <a:gd name="T2" fmla="*/ 12 w 64"/>
                <a:gd name="T3" fmla="*/ 97 h 98"/>
                <a:gd name="T4" fmla="*/ 0 w 64"/>
                <a:gd name="T5" fmla="*/ 92 h 98"/>
                <a:gd name="T6" fmla="*/ 35 w 64"/>
                <a:gd name="T7" fmla="*/ 51 h 98"/>
                <a:gd name="T8" fmla="*/ 24 w 64"/>
                <a:gd name="T9" fmla="*/ 0 h 98"/>
                <a:gd name="T10" fmla="*/ 33 w 64"/>
                <a:gd name="T11" fmla="*/ 4 h 98"/>
                <a:gd name="T12" fmla="*/ 33 w 64"/>
                <a:gd name="T13" fmla="*/ 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98">
                  <a:moveTo>
                    <a:pt x="33" y="4"/>
                  </a:moveTo>
                  <a:cubicBezTo>
                    <a:pt x="33" y="4"/>
                    <a:pt x="64" y="56"/>
                    <a:pt x="12" y="97"/>
                  </a:cubicBezTo>
                  <a:cubicBezTo>
                    <a:pt x="9" y="98"/>
                    <a:pt x="0" y="92"/>
                    <a:pt x="0" y="92"/>
                  </a:cubicBezTo>
                  <a:cubicBezTo>
                    <a:pt x="0" y="92"/>
                    <a:pt x="28" y="76"/>
                    <a:pt x="35" y="51"/>
                  </a:cubicBezTo>
                  <a:cubicBezTo>
                    <a:pt x="42" y="28"/>
                    <a:pt x="24" y="0"/>
                    <a:pt x="24" y="0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30" name="Freeform 66"/>
            <p:cNvSpPr>
              <a:spLocks noChangeArrowheads="1"/>
            </p:cNvSpPr>
            <p:nvPr/>
          </p:nvSpPr>
          <p:spPr bwMode="auto">
            <a:xfrm>
              <a:off x="0" y="0"/>
              <a:ext cx="768" cy="729"/>
            </a:xfrm>
            <a:custGeom>
              <a:avLst/>
              <a:gdLst>
                <a:gd name="T0" fmla="*/ 162 w 325"/>
                <a:gd name="T1" fmla="*/ 301 h 309"/>
                <a:gd name="T2" fmla="*/ 291 w 325"/>
                <a:gd name="T3" fmla="*/ 223 h 309"/>
                <a:gd name="T4" fmla="*/ 304 w 325"/>
                <a:gd name="T5" fmla="*/ 152 h 309"/>
                <a:gd name="T6" fmla="*/ 249 w 325"/>
                <a:gd name="T7" fmla="*/ 207 h 309"/>
                <a:gd name="T8" fmla="*/ 268 w 325"/>
                <a:gd name="T9" fmla="*/ 58 h 309"/>
                <a:gd name="T10" fmla="*/ 243 w 325"/>
                <a:gd name="T11" fmla="*/ 27 h 309"/>
                <a:gd name="T12" fmla="*/ 197 w 325"/>
                <a:gd name="T13" fmla="*/ 120 h 309"/>
                <a:gd name="T14" fmla="*/ 108 w 325"/>
                <a:gd name="T15" fmla="*/ 30 h 309"/>
                <a:gd name="T16" fmla="*/ 42 w 325"/>
                <a:gd name="T17" fmla="*/ 0 h 309"/>
                <a:gd name="T18" fmla="*/ 116 w 325"/>
                <a:gd name="T19" fmla="*/ 173 h 309"/>
                <a:gd name="T20" fmla="*/ 0 w 325"/>
                <a:gd name="T21" fmla="*/ 162 h 309"/>
                <a:gd name="T22" fmla="*/ 87 w 325"/>
                <a:gd name="T23" fmla="*/ 257 h 309"/>
                <a:gd name="T24" fmla="*/ 46 w 325"/>
                <a:gd name="T25" fmla="*/ 261 h 309"/>
                <a:gd name="T26" fmla="*/ 94 w 325"/>
                <a:gd name="T27" fmla="*/ 300 h 309"/>
                <a:gd name="T28" fmla="*/ 157 w 325"/>
                <a:gd name="T29" fmla="*/ 303 h 309"/>
                <a:gd name="T30" fmla="*/ 162 w 325"/>
                <a:gd name="T31" fmla="*/ 301 h 309"/>
                <a:gd name="T32" fmla="*/ 162 w 325"/>
                <a:gd name="T33" fmla="*/ 301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5" h="309">
                  <a:moveTo>
                    <a:pt x="162" y="301"/>
                  </a:moveTo>
                  <a:cubicBezTo>
                    <a:pt x="162" y="301"/>
                    <a:pt x="258" y="275"/>
                    <a:pt x="291" y="223"/>
                  </a:cubicBezTo>
                  <a:cubicBezTo>
                    <a:pt x="325" y="171"/>
                    <a:pt x="304" y="152"/>
                    <a:pt x="304" y="152"/>
                  </a:cubicBezTo>
                  <a:cubicBezTo>
                    <a:pt x="249" y="207"/>
                    <a:pt x="249" y="207"/>
                    <a:pt x="249" y="207"/>
                  </a:cubicBezTo>
                  <a:cubicBezTo>
                    <a:pt x="249" y="207"/>
                    <a:pt x="297" y="110"/>
                    <a:pt x="268" y="58"/>
                  </a:cubicBezTo>
                  <a:cubicBezTo>
                    <a:pt x="252" y="30"/>
                    <a:pt x="243" y="27"/>
                    <a:pt x="243" y="27"/>
                  </a:cubicBezTo>
                  <a:cubicBezTo>
                    <a:pt x="243" y="27"/>
                    <a:pt x="216" y="93"/>
                    <a:pt x="197" y="120"/>
                  </a:cubicBezTo>
                  <a:cubicBezTo>
                    <a:pt x="192" y="106"/>
                    <a:pt x="148" y="51"/>
                    <a:pt x="108" y="30"/>
                  </a:cubicBezTo>
                  <a:cubicBezTo>
                    <a:pt x="66" y="8"/>
                    <a:pt x="42" y="0"/>
                    <a:pt x="42" y="0"/>
                  </a:cubicBezTo>
                  <a:cubicBezTo>
                    <a:pt x="116" y="173"/>
                    <a:pt x="116" y="173"/>
                    <a:pt x="116" y="173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62"/>
                    <a:pt x="5" y="237"/>
                    <a:pt x="87" y="257"/>
                  </a:cubicBezTo>
                  <a:cubicBezTo>
                    <a:pt x="71" y="262"/>
                    <a:pt x="46" y="261"/>
                    <a:pt x="46" y="261"/>
                  </a:cubicBezTo>
                  <a:cubicBezTo>
                    <a:pt x="46" y="261"/>
                    <a:pt x="64" y="290"/>
                    <a:pt x="94" y="300"/>
                  </a:cubicBezTo>
                  <a:cubicBezTo>
                    <a:pt x="122" y="309"/>
                    <a:pt x="157" y="303"/>
                    <a:pt x="157" y="303"/>
                  </a:cubicBezTo>
                  <a:cubicBezTo>
                    <a:pt x="162" y="301"/>
                    <a:pt x="162" y="301"/>
                    <a:pt x="162" y="301"/>
                  </a:cubicBezTo>
                  <a:cubicBezTo>
                    <a:pt x="162" y="301"/>
                    <a:pt x="162" y="301"/>
                    <a:pt x="162" y="30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31" name="Freeform 67"/>
            <p:cNvSpPr>
              <a:spLocks noChangeArrowheads="1"/>
            </p:cNvSpPr>
            <p:nvPr/>
          </p:nvSpPr>
          <p:spPr bwMode="auto">
            <a:xfrm>
              <a:off x="38" y="59"/>
              <a:ext cx="649" cy="675"/>
            </a:xfrm>
            <a:custGeom>
              <a:avLst/>
              <a:gdLst>
                <a:gd name="T0" fmla="*/ 172 w 275"/>
                <a:gd name="T1" fmla="*/ 254 h 287"/>
                <a:gd name="T2" fmla="*/ 55 w 275"/>
                <a:gd name="T3" fmla="*/ 249 h 287"/>
                <a:gd name="T4" fmla="*/ 108 w 275"/>
                <a:gd name="T5" fmla="*/ 232 h 287"/>
                <a:gd name="T6" fmla="*/ 0 w 275"/>
                <a:gd name="T7" fmla="*/ 156 h 287"/>
                <a:gd name="T8" fmla="*/ 117 w 275"/>
                <a:gd name="T9" fmla="*/ 164 h 287"/>
                <a:gd name="T10" fmla="*/ 49 w 275"/>
                <a:gd name="T11" fmla="*/ 0 h 287"/>
                <a:gd name="T12" fmla="*/ 178 w 275"/>
                <a:gd name="T13" fmla="*/ 125 h 287"/>
                <a:gd name="T14" fmla="*/ 232 w 275"/>
                <a:gd name="T15" fmla="*/ 25 h 287"/>
                <a:gd name="T16" fmla="*/ 218 w 275"/>
                <a:gd name="T17" fmla="*/ 197 h 287"/>
                <a:gd name="T18" fmla="*/ 275 w 275"/>
                <a:gd name="T19" fmla="*/ 160 h 287"/>
                <a:gd name="T20" fmla="*/ 176 w 275"/>
                <a:gd name="T21" fmla="*/ 254 h 287"/>
                <a:gd name="T22" fmla="*/ 172 w 275"/>
                <a:gd name="T23" fmla="*/ 254 h 287"/>
                <a:gd name="T24" fmla="*/ 172 w 275"/>
                <a:gd name="T25" fmla="*/ 25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5" h="287">
                  <a:moveTo>
                    <a:pt x="172" y="254"/>
                  </a:moveTo>
                  <a:cubicBezTo>
                    <a:pt x="172" y="254"/>
                    <a:pt x="77" y="287"/>
                    <a:pt x="55" y="249"/>
                  </a:cubicBezTo>
                  <a:cubicBezTo>
                    <a:pt x="84" y="254"/>
                    <a:pt x="108" y="232"/>
                    <a:pt x="108" y="232"/>
                  </a:cubicBezTo>
                  <a:cubicBezTo>
                    <a:pt x="108" y="232"/>
                    <a:pt x="17" y="204"/>
                    <a:pt x="0" y="156"/>
                  </a:cubicBezTo>
                  <a:cubicBezTo>
                    <a:pt x="39" y="163"/>
                    <a:pt x="117" y="164"/>
                    <a:pt x="117" y="164"/>
                  </a:cubicBezTo>
                  <a:cubicBezTo>
                    <a:pt x="117" y="164"/>
                    <a:pt x="81" y="58"/>
                    <a:pt x="49" y="0"/>
                  </a:cubicBezTo>
                  <a:cubicBezTo>
                    <a:pt x="99" y="17"/>
                    <a:pt x="156" y="81"/>
                    <a:pt x="178" y="125"/>
                  </a:cubicBezTo>
                  <a:cubicBezTo>
                    <a:pt x="200" y="111"/>
                    <a:pt x="227" y="52"/>
                    <a:pt x="232" y="25"/>
                  </a:cubicBezTo>
                  <a:cubicBezTo>
                    <a:pt x="273" y="93"/>
                    <a:pt x="224" y="189"/>
                    <a:pt x="218" y="197"/>
                  </a:cubicBezTo>
                  <a:cubicBezTo>
                    <a:pt x="242" y="195"/>
                    <a:pt x="259" y="178"/>
                    <a:pt x="275" y="160"/>
                  </a:cubicBezTo>
                  <a:cubicBezTo>
                    <a:pt x="273" y="200"/>
                    <a:pt x="219" y="237"/>
                    <a:pt x="176" y="254"/>
                  </a:cubicBezTo>
                  <a:cubicBezTo>
                    <a:pt x="172" y="254"/>
                    <a:pt x="172" y="254"/>
                    <a:pt x="172" y="254"/>
                  </a:cubicBezTo>
                  <a:cubicBezTo>
                    <a:pt x="172" y="254"/>
                    <a:pt x="172" y="254"/>
                    <a:pt x="172" y="254"/>
                  </a:cubicBezTo>
                  <a:close/>
                </a:path>
              </a:pathLst>
            </a:custGeom>
            <a:solidFill>
              <a:srgbClr val="AFA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32" name="Freeform 68"/>
            <p:cNvSpPr>
              <a:spLocks noChangeArrowheads="1"/>
            </p:cNvSpPr>
            <p:nvPr/>
          </p:nvSpPr>
          <p:spPr bwMode="auto">
            <a:xfrm>
              <a:off x="270" y="203"/>
              <a:ext cx="212" cy="430"/>
            </a:xfrm>
            <a:custGeom>
              <a:avLst/>
              <a:gdLst>
                <a:gd name="T0" fmla="*/ 75 w 90"/>
                <a:gd name="T1" fmla="*/ 182 h 182"/>
                <a:gd name="T2" fmla="*/ 0 w 90"/>
                <a:gd name="T3" fmla="*/ 0 h 182"/>
                <a:gd name="T4" fmla="*/ 75 w 90"/>
                <a:gd name="T5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" h="182">
                  <a:moveTo>
                    <a:pt x="75" y="182"/>
                  </a:moveTo>
                  <a:cubicBezTo>
                    <a:pt x="75" y="182"/>
                    <a:pt x="79" y="111"/>
                    <a:pt x="0" y="0"/>
                  </a:cubicBezTo>
                  <a:cubicBezTo>
                    <a:pt x="16" y="12"/>
                    <a:pt x="90" y="121"/>
                    <a:pt x="75" y="18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33" name="Freeform 69"/>
            <p:cNvSpPr>
              <a:spLocks noChangeArrowheads="1"/>
            </p:cNvSpPr>
            <p:nvPr/>
          </p:nvSpPr>
          <p:spPr bwMode="auto">
            <a:xfrm>
              <a:off x="457" y="240"/>
              <a:ext cx="128" cy="281"/>
            </a:xfrm>
            <a:custGeom>
              <a:avLst/>
              <a:gdLst>
                <a:gd name="T0" fmla="*/ 0 w 54"/>
                <a:gd name="T1" fmla="*/ 119 h 119"/>
                <a:gd name="T2" fmla="*/ 52 w 54"/>
                <a:gd name="T3" fmla="*/ 0 h 119"/>
                <a:gd name="T4" fmla="*/ 0 w 54"/>
                <a:gd name="T5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19">
                  <a:moveTo>
                    <a:pt x="0" y="119"/>
                  </a:moveTo>
                  <a:cubicBezTo>
                    <a:pt x="0" y="119"/>
                    <a:pt x="36" y="88"/>
                    <a:pt x="52" y="0"/>
                  </a:cubicBezTo>
                  <a:cubicBezTo>
                    <a:pt x="54" y="14"/>
                    <a:pt x="36" y="99"/>
                    <a:pt x="0" y="119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34" name="Freeform 70"/>
            <p:cNvSpPr>
              <a:spLocks noChangeArrowheads="1"/>
            </p:cNvSpPr>
            <p:nvPr/>
          </p:nvSpPr>
          <p:spPr bwMode="auto">
            <a:xfrm>
              <a:off x="487" y="506"/>
              <a:ext cx="163" cy="102"/>
            </a:xfrm>
            <a:custGeom>
              <a:avLst/>
              <a:gdLst>
                <a:gd name="T0" fmla="*/ 0 w 69"/>
                <a:gd name="T1" fmla="*/ 40 h 43"/>
                <a:gd name="T2" fmla="*/ 69 w 69"/>
                <a:gd name="T3" fmla="*/ 0 h 43"/>
                <a:gd name="T4" fmla="*/ 0 w 69"/>
                <a:gd name="T5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43">
                  <a:moveTo>
                    <a:pt x="0" y="40"/>
                  </a:moveTo>
                  <a:cubicBezTo>
                    <a:pt x="0" y="40"/>
                    <a:pt x="29" y="38"/>
                    <a:pt x="69" y="0"/>
                  </a:cubicBezTo>
                  <a:cubicBezTo>
                    <a:pt x="65" y="7"/>
                    <a:pt x="25" y="43"/>
                    <a:pt x="0" y="4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35" name="Freeform 71"/>
            <p:cNvSpPr>
              <a:spLocks noChangeArrowheads="1"/>
            </p:cNvSpPr>
            <p:nvPr/>
          </p:nvSpPr>
          <p:spPr bwMode="auto">
            <a:xfrm>
              <a:off x="251" y="609"/>
              <a:ext cx="177" cy="59"/>
            </a:xfrm>
            <a:custGeom>
              <a:avLst/>
              <a:gdLst>
                <a:gd name="T0" fmla="*/ 75 w 75"/>
                <a:gd name="T1" fmla="*/ 0 h 25"/>
                <a:gd name="T2" fmla="*/ 0 w 75"/>
                <a:gd name="T3" fmla="*/ 23 h 25"/>
                <a:gd name="T4" fmla="*/ 75 w 7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25">
                  <a:moveTo>
                    <a:pt x="75" y="0"/>
                  </a:moveTo>
                  <a:cubicBezTo>
                    <a:pt x="75" y="0"/>
                    <a:pt x="54" y="20"/>
                    <a:pt x="0" y="23"/>
                  </a:cubicBezTo>
                  <a:cubicBezTo>
                    <a:pt x="7" y="25"/>
                    <a:pt x="60" y="21"/>
                    <a:pt x="75" y="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36" name="Freeform 72"/>
            <p:cNvSpPr>
              <a:spLocks noChangeArrowheads="1"/>
            </p:cNvSpPr>
            <p:nvPr/>
          </p:nvSpPr>
          <p:spPr bwMode="auto">
            <a:xfrm>
              <a:off x="109" y="477"/>
              <a:ext cx="300" cy="112"/>
            </a:xfrm>
            <a:custGeom>
              <a:avLst/>
              <a:gdLst>
                <a:gd name="T0" fmla="*/ 127 w 127"/>
                <a:gd name="T1" fmla="*/ 30 h 47"/>
                <a:gd name="T2" fmla="*/ 0 w 127"/>
                <a:gd name="T3" fmla="*/ 0 h 47"/>
                <a:gd name="T4" fmla="*/ 127 w 127"/>
                <a:gd name="T5" fmla="*/ 3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" h="47">
                  <a:moveTo>
                    <a:pt x="127" y="30"/>
                  </a:moveTo>
                  <a:cubicBezTo>
                    <a:pt x="127" y="30"/>
                    <a:pt x="80" y="39"/>
                    <a:pt x="0" y="0"/>
                  </a:cubicBezTo>
                  <a:cubicBezTo>
                    <a:pt x="9" y="10"/>
                    <a:pt x="88" y="47"/>
                    <a:pt x="127" y="3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3137" name="Title Placeholder 1"/>
          <p:cNvSpPr>
            <a:spLocks noGrp="1"/>
          </p:cNvSpPr>
          <p:nvPr>
            <p:ph type="title"/>
          </p:nvPr>
        </p:nvSpPr>
        <p:spPr>
          <a:xfrm>
            <a:off x="1143000" y="79375"/>
            <a:ext cx="6850063" cy="12319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/>
            <a:r>
              <a:rPr lang="" altLang="zh-CN" dirty="0"/>
              <a:t>Click to edit Master title style</a:t>
            </a:r>
            <a:endParaRPr lang="" altLang="zh-CN" dirty="0"/>
          </a:p>
        </p:txBody>
      </p:sp>
      <p:sp>
        <p:nvSpPr>
          <p:cNvPr id="3138" name="Text Placeholder 2"/>
          <p:cNvSpPr>
            <a:spLocks noGrp="1"/>
          </p:cNvSpPr>
          <p:nvPr>
            <p:ph type="body"/>
          </p:nvPr>
        </p:nvSpPr>
        <p:spPr>
          <a:xfrm>
            <a:off x="1146175" y="1485900"/>
            <a:ext cx="6851650" cy="41529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-171450"/>
            <a:r>
              <a:rPr lang="" altLang="zh-CN" dirty="0"/>
              <a:t>Click to edit Master text styles</a:t>
            </a:r>
            <a:endParaRPr lang="" altLang="zh-CN" dirty="0"/>
          </a:p>
          <a:p>
            <a:pPr lvl="1" indent="-169545"/>
            <a:r>
              <a:rPr lang="" altLang="zh-CN" dirty="0"/>
              <a:t>Second level</a:t>
            </a:r>
            <a:endParaRPr lang="" altLang="zh-CN" dirty="0"/>
          </a:p>
          <a:p>
            <a:pPr lvl="2" indent="-171450"/>
            <a:r>
              <a:rPr lang="" altLang="zh-CN" dirty="0"/>
              <a:t>Third level</a:t>
            </a:r>
            <a:endParaRPr lang="" altLang="zh-CN" dirty="0"/>
          </a:p>
          <a:p>
            <a:pPr lvl="3" indent="-171450"/>
            <a:r>
              <a:rPr lang="" altLang="zh-CN" dirty="0"/>
              <a:t>Fourth level</a:t>
            </a:r>
            <a:endParaRPr lang="" altLang="zh-CN" dirty="0"/>
          </a:p>
          <a:p>
            <a:pPr lvl="4" indent="-169545"/>
            <a:r>
              <a:rPr lang="" altLang="zh-CN" dirty="0"/>
              <a:t>Fifth level</a:t>
            </a:r>
            <a:endParaRPr lang="" altLang="zh-CN" dirty="0"/>
          </a:p>
        </p:txBody>
      </p:sp>
      <p:sp>
        <p:nvSpPr>
          <p:cNvPr id="10" name="Date Placeholder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656388" y="6602413"/>
            <a:ext cx="720725" cy="23653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r">
              <a:defRPr sz="8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6368DC3F-86D4-4D92-AB57-F0245DB4058C}" type="datetime1">
              <a:rPr kumimoji="0" lang="en-US" altLang="zh-CN" sz="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Footer Placeholder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141413" y="6602413"/>
            <a:ext cx="5233988" cy="23653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 sz="8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Slide Number Placeholder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16813" y="6602413"/>
            <a:ext cx="481013" cy="23653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r">
              <a:defRPr sz="600"/>
            </a:lvl1pPr>
          </a:lstStyle>
          <a:p>
            <a:pPr lvl="0" eaLnBrk="1" fontAlgn="base" hangingPunct="1"/>
            <a:fld id="{9A0DB2DC-4C9A-4742-B13C-FB6460FD3503}" type="slidenum">
              <a:rPr lang="zh-CN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</p:sldLayoutIdLst>
  <p:hf sldNum="0" hdr="0" ftr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2500">
          <a:solidFill>
            <a:schemeClr val="tx1"/>
          </a:solidFill>
          <a:latin typeface="+mj-lt"/>
          <a:ea typeface="+mj-ea"/>
          <a:cs typeface="+mj-cs"/>
          <a:sym typeface="Cambria" panose="02040503050406030204" pitchFamily="18" charset="0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2500">
          <a:solidFill>
            <a:schemeClr val="tx1"/>
          </a:solidFill>
          <a:latin typeface="Cambria" panose="02040503050406030204" pitchFamily="18" charset="0"/>
          <a:ea typeface="宋体" panose="02010600030101010101" pitchFamily="2" charset="-122"/>
          <a:sym typeface="Cambria" panose="02040503050406030204" pitchFamily="18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2500">
          <a:solidFill>
            <a:schemeClr val="tx1"/>
          </a:solidFill>
          <a:latin typeface="Cambria" panose="02040503050406030204" pitchFamily="18" charset="0"/>
          <a:ea typeface="宋体" panose="02010600030101010101" pitchFamily="2" charset="-122"/>
          <a:sym typeface="Cambria" panose="02040503050406030204" pitchFamily="18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2500">
          <a:solidFill>
            <a:schemeClr val="tx1"/>
          </a:solidFill>
          <a:latin typeface="Cambria" panose="02040503050406030204" pitchFamily="18" charset="0"/>
          <a:ea typeface="宋体" panose="02010600030101010101" pitchFamily="2" charset="-122"/>
          <a:sym typeface="Cambria" panose="02040503050406030204" pitchFamily="18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2500">
          <a:solidFill>
            <a:schemeClr val="tx1"/>
          </a:solidFill>
          <a:latin typeface="Cambria" panose="02040503050406030204" pitchFamily="18" charset="0"/>
          <a:ea typeface="宋体" panose="02010600030101010101" pitchFamily="2" charset="-122"/>
          <a:sym typeface="Cambria" panose="02040503050406030204" pitchFamily="18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3400">
          <a:solidFill>
            <a:schemeClr val="tx1"/>
          </a:solidFill>
          <a:latin typeface="Cambria" panose="02040503050406030204" pitchFamily="18" charset="0"/>
          <a:ea typeface="宋体" panose="02010600030101010101" pitchFamily="2" charset="-122"/>
          <a:sym typeface="Cambria" panose="02040503050406030204" pitchFamily="18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3400">
          <a:solidFill>
            <a:schemeClr val="tx1"/>
          </a:solidFill>
          <a:latin typeface="Cambria" panose="02040503050406030204" pitchFamily="18" charset="0"/>
          <a:ea typeface="宋体" panose="02010600030101010101" pitchFamily="2" charset="-122"/>
          <a:sym typeface="Cambria" panose="02040503050406030204" pitchFamily="18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3400">
          <a:solidFill>
            <a:schemeClr val="tx1"/>
          </a:solidFill>
          <a:latin typeface="Cambria" panose="02040503050406030204" pitchFamily="18" charset="0"/>
          <a:ea typeface="宋体" panose="02010600030101010101" pitchFamily="2" charset="-122"/>
          <a:sym typeface="Cambria" panose="02040503050406030204" pitchFamily="18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3400">
          <a:solidFill>
            <a:schemeClr val="tx1"/>
          </a:solidFill>
          <a:latin typeface="Cambria" panose="02040503050406030204" pitchFamily="18" charset="0"/>
          <a:ea typeface="宋体" panose="02010600030101010101" pitchFamily="2" charset="-122"/>
          <a:sym typeface="Cambria" panose="02040503050406030204" pitchFamily="18" charset="0"/>
        </a:defRPr>
      </a:lvl9pPr>
    </p:titleStyle>
    <p:bodyStyle>
      <a:lvl1pPr marL="206375" indent="-171450" algn="l" rtl="0" fontAlgn="base">
        <a:spcBef>
          <a:spcPts val="1350"/>
        </a:spcBef>
        <a:spcAft>
          <a:spcPct val="0"/>
        </a:spcAft>
        <a:buClr>
          <a:srgbClr val="3F3F3F"/>
        </a:buClr>
        <a:buSzPct val="100000"/>
        <a:buFont typeface="Arial" panose="020B0604020202020204" pitchFamily="34" charset="0"/>
        <a:buChar char="•"/>
        <a:defRPr sz="1500">
          <a:solidFill>
            <a:schemeClr val="tx1"/>
          </a:solidFill>
          <a:latin typeface="+mn-lt"/>
          <a:ea typeface="+mn-ea"/>
          <a:cs typeface="+mn-cs"/>
          <a:sym typeface="Cambria" panose="02040503050406030204" pitchFamily="18" charset="0"/>
        </a:defRPr>
      </a:lvl1pPr>
      <a:lvl2pPr marL="444500" indent="-170180" algn="l" rtl="0" fontAlgn="base">
        <a:spcBef>
          <a:spcPts val="750"/>
        </a:spcBef>
        <a:spcAft>
          <a:spcPct val="0"/>
        </a:spcAft>
        <a:buClr>
          <a:srgbClr val="3F3F3F"/>
        </a:buClr>
        <a:buSzPct val="100000"/>
        <a:buFont typeface="Arial" panose="020B0604020202020204" pitchFamily="34" charset="0"/>
        <a:buChar char="•"/>
        <a:defRPr sz="1500">
          <a:solidFill>
            <a:schemeClr val="tx1"/>
          </a:solidFill>
          <a:latin typeface="+mn-lt"/>
          <a:ea typeface="+mn-ea"/>
          <a:sym typeface="Cambria" panose="02040503050406030204" pitchFamily="18" charset="0"/>
        </a:defRPr>
      </a:lvl2pPr>
      <a:lvl3pPr marL="685800" indent="-171450" algn="l" rtl="0" fontAlgn="base">
        <a:spcBef>
          <a:spcPts val="600"/>
        </a:spcBef>
        <a:spcAft>
          <a:spcPct val="0"/>
        </a:spcAft>
        <a:buClr>
          <a:srgbClr val="3F3F3F"/>
        </a:buClr>
        <a:buSzPct val="100000"/>
        <a:buFont typeface="Arial" panose="020B0604020202020204" pitchFamily="34" charset="0"/>
        <a:buChar char="•"/>
        <a:defRPr sz="1200">
          <a:solidFill>
            <a:schemeClr val="tx1"/>
          </a:solidFill>
          <a:latin typeface="+mn-lt"/>
          <a:ea typeface="+mn-ea"/>
          <a:sym typeface="Cambria" panose="02040503050406030204" pitchFamily="18" charset="0"/>
        </a:defRPr>
      </a:lvl3pPr>
      <a:lvl4pPr marL="927100" indent="-171450" algn="l" rtl="0" fontAlgn="base">
        <a:spcBef>
          <a:spcPts val="600"/>
        </a:spcBef>
        <a:spcAft>
          <a:spcPct val="0"/>
        </a:spcAft>
        <a:buClr>
          <a:srgbClr val="3F3F3F"/>
        </a:buClr>
        <a:buSzPct val="100000"/>
        <a:buFont typeface="Arial" panose="020B0604020202020204" pitchFamily="34" charset="0"/>
        <a:buChar char="•"/>
        <a:defRPr sz="1000">
          <a:solidFill>
            <a:schemeClr val="tx1"/>
          </a:solidFill>
          <a:latin typeface="+mn-lt"/>
          <a:ea typeface="+mn-ea"/>
          <a:sym typeface="Cambria" panose="02040503050406030204" pitchFamily="18" charset="0"/>
        </a:defRPr>
      </a:lvl4pPr>
      <a:lvl5pPr marL="1165225" indent="-170180" algn="l" rtl="0" fontAlgn="base">
        <a:spcBef>
          <a:spcPts val="600"/>
        </a:spcBef>
        <a:spcAft>
          <a:spcPct val="0"/>
        </a:spcAft>
        <a:buClr>
          <a:srgbClr val="3F3F3F"/>
        </a:buClr>
        <a:buSzPct val="100000"/>
        <a:buFont typeface="Arial" panose="020B0604020202020204" pitchFamily="34" charset="0"/>
        <a:buChar char="•"/>
        <a:defRPr sz="1000">
          <a:solidFill>
            <a:schemeClr val="tx1"/>
          </a:solidFill>
          <a:latin typeface="+mn-lt"/>
          <a:ea typeface="+mn-ea"/>
          <a:sym typeface="Cambria" panose="02040503050406030204" pitchFamily="18" charset="0"/>
        </a:defRPr>
      </a:lvl5pPr>
      <a:lvl6pPr marL="1508760" indent="-170180" algn="l" rtl="0" fontAlgn="base">
        <a:spcBef>
          <a:spcPts val="600"/>
        </a:spcBef>
        <a:spcAft>
          <a:spcPct val="0"/>
        </a:spcAft>
        <a:buClr>
          <a:srgbClr val="3F3F3F"/>
        </a:buClr>
        <a:buSzPct val="100000"/>
        <a:buFont typeface="Arial" panose="020B0604020202020204" pitchFamily="34" charset="0"/>
        <a:buChar char="•"/>
        <a:defRPr sz="1050">
          <a:solidFill>
            <a:schemeClr val="tx1"/>
          </a:solidFill>
          <a:latin typeface="+mn-lt"/>
          <a:ea typeface="+mn-ea"/>
          <a:sym typeface="Cambria" panose="02040503050406030204" pitchFamily="18" charset="0"/>
        </a:defRPr>
      </a:lvl6pPr>
      <a:lvl7pPr marL="1851660" indent="-170180" algn="l" rtl="0" fontAlgn="base">
        <a:spcBef>
          <a:spcPts val="600"/>
        </a:spcBef>
        <a:spcAft>
          <a:spcPct val="0"/>
        </a:spcAft>
        <a:buClr>
          <a:srgbClr val="3F3F3F"/>
        </a:buClr>
        <a:buSzPct val="100000"/>
        <a:buFont typeface="Arial" panose="020B0604020202020204" pitchFamily="34" charset="0"/>
        <a:buChar char="•"/>
        <a:defRPr sz="1050">
          <a:solidFill>
            <a:schemeClr val="tx1"/>
          </a:solidFill>
          <a:latin typeface="+mn-lt"/>
          <a:ea typeface="+mn-ea"/>
          <a:sym typeface="Cambria" panose="02040503050406030204" pitchFamily="18" charset="0"/>
        </a:defRPr>
      </a:lvl7pPr>
      <a:lvl8pPr marL="2194560" indent="-170180" algn="l" rtl="0" fontAlgn="base">
        <a:spcBef>
          <a:spcPts val="600"/>
        </a:spcBef>
        <a:spcAft>
          <a:spcPct val="0"/>
        </a:spcAft>
        <a:buClr>
          <a:srgbClr val="3F3F3F"/>
        </a:buClr>
        <a:buSzPct val="100000"/>
        <a:buFont typeface="Arial" panose="020B0604020202020204" pitchFamily="34" charset="0"/>
        <a:buChar char="•"/>
        <a:defRPr sz="1050">
          <a:solidFill>
            <a:schemeClr val="tx1"/>
          </a:solidFill>
          <a:latin typeface="+mn-lt"/>
          <a:ea typeface="+mn-ea"/>
          <a:sym typeface="Cambria" panose="02040503050406030204" pitchFamily="18" charset="0"/>
        </a:defRPr>
      </a:lvl8pPr>
      <a:lvl9pPr marL="2537460" indent="-170180" algn="l" rtl="0" fontAlgn="base">
        <a:spcBef>
          <a:spcPts val="600"/>
        </a:spcBef>
        <a:spcAft>
          <a:spcPct val="0"/>
        </a:spcAft>
        <a:buClr>
          <a:srgbClr val="3F3F3F"/>
        </a:buClr>
        <a:buSzPct val="100000"/>
        <a:buFont typeface="Arial" panose="020B0604020202020204" pitchFamily="34" charset="0"/>
        <a:buChar char="•"/>
        <a:defRPr sz="1050">
          <a:solidFill>
            <a:schemeClr val="tx1"/>
          </a:solidFill>
          <a:latin typeface="+mn-lt"/>
          <a:ea typeface="+mn-ea"/>
          <a:sym typeface="Cambria" panose="02040503050406030204" pitchFamily="18" charset="0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EE0F8">
                <a:alpha val="100000"/>
              </a:srgbClr>
            </a:gs>
            <a:gs pos="17000">
              <a:srgbClr val="BFEBFA">
                <a:alpha val="100000"/>
              </a:srgbClr>
            </a:gs>
            <a:gs pos="50999">
              <a:srgbClr val="DFF5FD">
                <a:alpha val="100000"/>
              </a:srgbClr>
            </a:gs>
            <a:gs pos="92000">
              <a:srgbClr val="FFFFFF">
                <a:alpha val="100000"/>
              </a:srgbClr>
            </a:gs>
            <a:gs pos="100000">
              <a:srgbClr val="FFFFFF">
                <a:alpha val="100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4098" name="Freeform 50"/>
          <p:cNvSpPr>
            <a:spLocks noChangeArrowheads="1"/>
          </p:cNvSpPr>
          <p:nvPr/>
        </p:nvSpPr>
        <p:spPr bwMode="auto">
          <a:xfrm>
            <a:off x="6570663" y="5521325"/>
            <a:ext cx="2571750" cy="1336675"/>
          </a:xfrm>
          <a:custGeom>
            <a:avLst/>
            <a:gdLst>
              <a:gd name="T0" fmla="*/ 4647211 w 5150129"/>
              <a:gd name="T1" fmla="*/ 1148 h 2763306"/>
              <a:gd name="T2" fmla="*/ 5150129 w 5150129"/>
              <a:gd name="T3" fmla="*/ 13874 h 2763306"/>
              <a:gd name="T4" fmla="*/ 5150129 w 5150129"/>
              <a:gd name="T5" fmla="*/ 2763306 h 2763306"/>
              <a:gd name="T6" fmla="*/ 3666157 w 5150129"/>
              <a:gd name="T7" fmla="*/ 2763306 h 2763306"/>
              <a:gd name="T8" fmla="*/ 0 w 5150129"/>
              <a:gd name="T9" fmla="*/ 1712790 h 2763306"/>
              <a:gd name="T10" fmla="*/ 4647211 w 5150129"/>
              <a:gd name="T11" fmla="*/ 1148 h 2763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150129" h="2763306">
                <a:moveTo>
                  <a:pt x="4647211" y="1148"/>
                </a:moveTo>
                <a:cubicBezTo>
                  <a:pt x="4819095" y="-2034"/>
                  <a:pt x="4987795" y="1148"/>
                  <a:pt x="5150129" y="13874"/>
                </a:cubicBezTo>
                <a:cubicBezTo>
                  <a:pt x="5150129" y="13874"/>
                  <a:pt x="5150129" y="13874"/>
                  <a:pt x="5150129" y="2763306"/>
                </a:cubicBezTo>
                <a:lnTo>
                  <a:pt x="3666157" y="2763306"/>
                </a:lnTo>
                <a:cubicBezTo>
                  <a:pt x="2399906" y="2389294"/>
                  <a:pt x="785213" y="1917530"/>
                  <a:pt x="0" y="1712790"/>
                </a:cubicBezTo>
                <a:cubicBezTo>
                  <a:pt x="977188" y="866514"/>
                  <a:pt x="3014321" y="52051"/>
                  <a:pt x="4647211" y="1148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099" name="Freeform 51"/>
          <p:cNvSpPr>
            <a:spLocks noChangeArrowheads="1"/>
          </p:cNvSpPr>
          <p:nvPr/>
        </p:nvSpPr>
        <p:spPr bwMode="auto">
          <a:xfrm>
            <a:off x="0" y="5651500"/>
            <a:ext cx="8561388" cy="1206500"/>
          </a:xfrm>
          <a:custGeom>
            <a:avLst/>
            <a:gdLst>
              <a:gd name="T0" fmla="*/ 3369253 w 12079179"/>
              <a:gd name="T1" fmla="*/ 991 h 2245075"/>
              <a:gd name="T2" fmla="*/ 12079179 w 12079179"/>
              <a:gd name="T3" fmla="*/ 2245075 h 2245075"/>
              <a:gd name="T4" fmla="*/ 0 w 12079179"/>
              <a:gd name="T5" fmla="*/ 2245075 h 2245075"/>
              <a:gd name="T6" fmla="*/ 0 w 12079179"/>
              <a:gd name="T7" fmla="*/ 503727 h 2245075"/>
              <a:gd name="T8" fmla="*/ 3369253 w 12079179"/>
              <a:gd name="T9" fmla="*/ 991 h 22450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079179" h="2245075">
                <a:moveTo>
                  <a:pt x="3369253" y="991"/>
                </a:moveTo>
                <a:cubicBezTo>
                  <a:pt x="6000100" y="-28060"/>
                  <a:pt x="9320881" y="578587"/>
                  <a:pt x="12079179" y="2245075"/>
                </a:cubicBezTo>
                <a:lnTo>
                  <a:pt x="0" y="2245075"/>
                </a:lnTo>
                <a:lnTo>
                  <a:pt x="0" y="503727"/>
                </a:lnTo>
                <a:cubicBezTo>
                  <a:pt x="818765" y="203249"/>
                  <a:pt x="2000654" y="16103"/>
                  <a:pt x="3369253" y="991"/>
                </a:cubicBezTo>
                <a:close/>
              </a:path>
            </a:pathLst>
          </a:custGeom>
          <a:solidFill>
            <a:srgbClr val="C7CC6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100" name="Freeform 51"/>
          <p:cNvSpPr>
            <a:spLocks noChangeArrowheads="1"/>
          </p:cNvSpPr>
          <p:nvPr/>
        </p:nvSpPr>
        <p:spPr bwMode="auto">
          <a:xfrm>
            <a:off x="-7937" y="5864225"/>
            <a:ext cx="8559800" cy="1004888"/>
          </a:xfrm>
          <a:custGeom>
            <a:avLst/>
            <a:gdLst>
              <a:gd name="T0" fmla="*/ 0 w 12079179"/>
              <a:gd name="T1" fmla="*/ 572389 h 2313737"/>
              <a:gd name="T2" fmla="*/ 12079179 w 12079179"/>
              <a:gd name="T3" fmla="*/ 2313737 h 2313737"/>
              <a:gd name="T4" fmla="*/ 0 w 12079179"/>
              <a:gd name="T5" fmla="*/ 2313737 h 2313737"/>
              <a:gd name="T6" fmla="*/ 0 w 12079179"/>
              <a:gd name="T7" fmla="*/ 572389 h 23137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079179" h="2313737">
                <a:moveTo>
                  <a:pt x="0" y="572389"/>
                </a:moveTo>
                <a:cubicBezTo>
                  <a:pt x="3714822" y="-953059"/>
                  <a:pt x="10210727" y="897587"/>
                  <a:pt x="12079179" y="2313737"/>
                </a:cubicBezTo>
                <a:lnTo>
                  <a:pt x="0" y="2313737"/>
                </a:lnTo>
                <a:lnTo>
                  <a:pt x="0" y="572389"/>
                </a:lnTo>
                <a:close/>
              </a:path>
            </a:pathLst>
          </a:custGeom>
          <a:solidFill>
            <a:srgbClr val="AFAF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4101" name="Group 5"/>
          <p:cNvGrpSpPr/>
          <p:nvPr/>
        </p:nvGrpSpPr>
        <p:grpSpPr>
          <a:xfrm>
            <a:off x="8736013" y="947738"/>
            <a:ext cx="320675" cy="400050"/>
            <a:chOff x="0" y="0"/>
            <a:chExt cx="413" cy="388"/>
          </a:xfrm>
        </p:grpSpPr>
        <p:sp>
          <p:nvSpPr>
            <p:cNvPr id="4102" name="Freeform 67"/>
            <p:cNvSpPr>
              <a:spLocks noChangeArrowheads="1"/>
            </p:cNvSpPr>
            <p:nvPr/>
          </p:nvSpPr>
          <p:spPr bwMode="auto">
            <a:xfrm>
              <a:off x="335" y="12"/>
              <a:ext cx="78" cy="109"/>
            </a:xfrm>
            <a:custGeom>
              <a:avLst/>
              <a:gdLst>
                <a:gd name="T0" fmla="*/ 4 w 33"/>
                <a:gd name="T1" fmla="*/ 46 h 46"/>
                <a:gd name="T2" fmla="*/ 25 w 33"/>
                <a:gd name="T3" fmla="*/ 1 h 46"/>
                <a:gd name="T4" fmla="*/ 19 w 33"/>
                <a:gd name="T5" fmla="*/ 0 h 46"/>
                <a:gd name="T6" fmla="*/ 20 w 33"/>
                <a:gd name="T7" fmla="*/ 27 h 46"/>
                <a:gd name="T8" fmla="*/ 0 w 33"/>
                <a:gd name="T9" fmla="*/ 45 h 46"/>
                <a:gd name="T10" fmla="*/ 4 w 33"/>
                <a:gd name="T11" fmla="*/ 46 h 46"/>
                <a:gd name="T12" fmla="*/ 4 w 33"/>
                <a:gd name="T13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46">
                  <a:moveTo>
                    <a:pt x="4" y="46"/>
                  </a:moveTo>
                  <a:cubicBezTo>
                    <a:pt x="4" y="46"/>
                    <a:pt x="33" y="34"/>
                    <a:pt x="25" y="1"/>
                  </a:cubicBezTo>
                  <a:cubicBezTo>
                    <a:pt x="25" y="1"/>
                    <a:pt x="19" y="0"/>
                    <a:pt x="19" y="0"/>
                  </a:cubicBezTo>
                  <a:cubicBezTo>
                    <a:pt x="19" y="0"/>
                    <a:pt x="25" y="15"/>
                    <a:pt x="20" y="27"/>
                  </a:cubicBezTo>
                  <a:cubicBezTo>
                    <a:pt x="15" y="39"/>
                    <a:pt x="0" y="45"/>
                    <a:pt x="0" y="45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46"/>
                    <a:pt x="4" y="46"/>
                    <a:pt x="4" y="4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03" name="Freeform 68"/>
            <p:cNvSpPr>
              <a:spLocks noChangeArrowheads="1"/>
            </p:cNvSpPr>
            <p:nvPr/>
          </p:nvSpPr>
          <p:spPr bwMode="auto">
            <a:xfrm>
              <a:off x="0" y="0"/>
              <a:ext cx="413" cy="388"/>
            </a:xfrm>
            <a:custGeom>
              <a:avLst/>
              <a:gdLst>
                <a:gd name="T0" fmla="*/ 145 w 175"/>
                <a:gd name="T1" fmla="*/ 27 h 164"/>
                <a:gd name="T2" fmla="*/ 171 w 175"/>
                <a:gd name="T3" fmla="*/ 100 h 164"/>
                <a:gd name="T4" fmla="*/ 153 w 175"/>
                <a:gd name="T5" fmla="*/ 132 h 164"/>
                <a:gd name="T6" fmla="*/ 150 w 175"/>
                <a:gd name="T7" fmla="*/ 92 h 164"/>
                <a:gd name="T8" fmla="*/ 109 w 175"/>
                <a:gd name="T9" fmla="*/ 158 h 164"/>
                <a:gd name="T10" fmla="*/ 89 w 175"/>
                <a:gd name="T11" fmla="*/ 162 h 164"/>
                <a:gd name="T12" fmla="*/ 100 w 175"/>
                <a:gd name="T13" fmla="*/ 110 h 164"/>
                <a:gd name="T14" fmla="*/ 36 w 175"/>
                <a:gd name="T15" fmla="*/ 117 h 164"/>
                <a:gd name="T16" fmla="*/ 0 w 175"/>
                <a:gd name="T17" fmla="*/ 108 h 164"/>
                <a:gd name="T18" fmla="*/ 85 w 175"/>
                <a:gd name="T19" fmla="*/ 63 h 164"/>
                <a:gd name="T20" fmla="*/ 36 w 175"/>
                <a:gd name="T21" fmla="*/ 30 h 164"/>
                <a:gd name="T22" fmla="*/ 101 w 175"/>
                <a:gd name="T23" fmla="*/ 21 h 164"/>
                <a:gd name="T24" fmla="*/ 85 w 175"/>
                <a:gd name="T25" fmla="*/ 5 h 164"/>
                <a:gd name="T26" fmla="*/ 117 w 175"/>
                <a:gd name="T27" fmla="*/ 5 h 164"/>
                <a:gd name="T28" fmla="*/ 143 w 175"/>
                <a:gd name="T29" fmla="*/ 24 h 164"/>
                <a:gd name="T30" fmla="*/ 145 w 175"/>
                <a:gd name="T31" fmla="*/ 27 h 164"/>
                <a:gd name="T32" fmla="*/ 145 w 175"/>
                <a:gd name="T33" fmla="*/ 27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5" h="164">
                  <a:moveTo>
                    <a:pt x="145" y="27"/>
                  </a:moveTo>
                  <a:cubicBezTo>
                    <a:pt x="145" y="27"/>
                    <a:pt x="175" y="68"/>
                    <a:pt x="171" y="100"/>
                  </a:cubicBezTo>
                  <a:cubicBezTo>
                    <a:pt x="168" y="131"/>
                    <a:pt x="153" y="132"/>
                    <a:pt x="153" y="132"/>
                  </a:cubicBezTo>
                  <a:cubicBezTo>
                    <a:pt x="150" y="92"/>
                    <a:pt x="150" y="92"/>
                    <a:pt x="150" y="92"/>
                  </a:cubicBezTo>
                  <a:cubicBezTo>
                    <a:pt x="150" y="92"/>
                    <a:pt x="138" y="146"/>
                    <a:pt x="109" y="158"/>
                  </a:cubicBezTo>
                  <a:cubicBezTo>
                    <a:pt x="94" y="164"/>
                    <a:pt x="89" y="162"/>
                    <a:pt x="89" y="162"/>
                  </a:cubicBezTo>
                  <a:cubicBezTo>
                    <a:pt x="89" y="162"/>
                    <a:pt x="99" y="127"/>
                    <a:pt x="100" y="110"/>
                  </a:cubicBezTo>
                  <a:cubicBezTo>
                    <a:pt x="94" y="114"/>
                    <a:pt x="59" y="122"/>
                    <a:pt x="36" y="117"/>
                  </a:cubicBezTo>
                  <a:cubicBezTo>
                    <a:pt x="13" y="113"/>
                    <a:pt x="0" y="108"/>
                    <a:pt x="0" y="108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62" y="3"/>
                    <a:pt x="101" y="21"/>
                  </a:cubicBezTo>
                  <a:cubicBezTo>
                    <a:pt x="96" y="14"/>
                    <a:pt x="85" y="5"/>
                    <a:pt x="85" y="5"/>
                  </a:cubicBezTo>
                  <a:cubicBezTo>
                    <a:pt x="85" y="5"/>
                    <a:pt x="103" y="0"/>
                    <a:pt x="117" y="5"/>
                  </a:cubicBezTo>
                  <a:cubicBezTo>
                    <a:pt x="132" y="11"/>
                    <a:pt x="143" y="24"/>
                    <a:pt x="143" y="24"/>
                  </a:cubicBezTo>
                  <a:cubicBezTo>
                    <a:pt x="145" y="27"/>
                    <a:pt x="145" y="27"/>
                    <a:pt x="145" y="27"/>
                  </a:cubicBezTo>
                  <a:cubicBezTo>
                    <a:pt x="145" y="27"/>
                    <a:pt x="145" y="27"/>
                    <a:pt x="145" y="27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04" name="Freeform 69"/>
            <p:cNvSpPr>
              <a:spLocks noChangeArrowheads="1"/>
            </p:cNvSpPr>
            <p:nvPr/>
          </p:nvSpPr>
          <p:spPr bwMode="auto">
            <a:xfrm>
              <a:off x="41" y="0"/>
              <a:ext cx="364" cy="366"/>
            </a:xfrm>
            <a:custGeom>
              <a:avLst/>
              <a:gdLst>
                <a:gd name="T0" fmla="*/ 131 w 154"/>
                <a:gd name="T1" fmla="*/ 44 h 155"/>
                <a:gd name="T2" fmla="*/ 84 w 154"/>
                <a:gd name="T3" fmla="*/ 9 h 155"/>
                <a:gd name="T4" fmla="*/ 98 w 154"/>
                <a:gd name="T5" fmla="*/ 32 h 155"/>
                <a:gd name="T6" fmla="*/ 31 w 154"/>
                <a:gd name="T7" fmla="*/ 29 h 155"/>
                <a:gd name="T8" fmla="*/ 81 w 154"/>
                <a:gd name="T9" fmla="*/ 62 h 155"/>
                <a:gd name="T10" fmla="*/ 0 w 154"/>
                <a:gd name="T11" fmla="*/ 106 h 155"/>
                <a:gd name="T12" fmla="*/ 92 w 154"/>
                <a:gd name="T13" fmla="*/ 98 h 155"/>
                <a:gd name="T14" fmla="*/ 81 w 154"/>
                <a:gd name="T15" fmla="*/ 155 h 155"/>
                <a:gd name="T16" fmla="*/ 131 w 154"/>
                <a:gd name="T17" fmla="*/ 81 h 155"/>
                <a:gd name="T18" fmla="*/ 142 w 154"/>
                <a:gd name="T19" fmla="*/ 115 h 155"/>
                <a:gd name="T20" fmla="*/ 133 w 154"/>
                <a:gd name="T21" fmla="*/ 45 h 155"/>
                <a:gd name="T22" fmla="*/ 131 w 154"/>
                <a:gd name="T23" fmla="*/ 44 h 155"/>
                <a:gd name="T24" fmla="*/ 131 w 154"/>
                <a:gd name="T25" fmla="*/ 44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4" h="155">
                  <a:moveTo>
                    <a:pt x="131" y="44"/>
                  </a:moveTo>
                  <a:cubicBezTo>
                    <a:pt x="131" y="44"/>
                    <a:pt x="103" y="0"/>
                    <a:pt x="84" y="9"/>
                  </a:cubicBezTo>
                  <a:cubicBezTo>
                    <a:pt x="96" y="16"/>
                    <a:pt x="98" y="32"/>
                    <a:pt x="98" y="32"/>
                  </a:cubicBezTo>
                  <a:cubicBezTo>
                    <a:pt x="98" y="32"/>
                    <a:pt x="53" y="15"/>
                    <a:pt x="31" y="29"/>
                  </a:cubicBezTo>
                  <a:cubicBezTo>
                    <a:pt x="49" y="38"/>
                    <a:pt x="81" y="62"/>
                    <a:pt x="81" y="62"/>
                  </a:cubicBezTo>
                  <a:cubicBezTo>
                    <a:pt x="81" y="62"/>
                    <a:pt x="32" y="94"/>
                    <a:pt x="0" y="106"/>
                  </a:cubicBezTo>
                  <a:cubicBezTo>
                    <a:pt x="26" y="116"/>
                    <a:pt x="69" y="108"/>
                    <a:pt x="92" y="98"/>
                  </a:cubicBezTo>
                  <a:cubicBezTo>
                    <a:pt x="96" y="110"/>
                    <a:pt x="88" y="142"/>
                    <a:pt x="81" y="155"/>
                  </a:cubicBezTo>
                  <a:cubicBezTo>
                    <a:pt x="120" y="140"/>
                    <a:pt x="131" y="87"/>
                    <a:pt x="131" y="81"/>
                  </a:cubicBezTo>
                  <a:cubicBezTo>
                    <a:pt x="140" y="90"/>
                    <a:pt x="142" y="102"/>
                    <a:pt x="142" y="115"/>
                  </a:cubicBezTo>
                  <a:cubicBezTo>
                    <a:pt x="154" y="98"/>
                    <a:pt x="144" y="66"/>
                    <a:pt x="133" y="45"/>
                  </a:cubicBezTo>
                  <a:cubicBezTo>
                    <a:pt x="131" y="44"/>
                    <a:pt x="131" y="44"/>
                    <a:pt x="131" y="44"/>
                  </a:cubicBezTo>
                  <a:cubicBezTo>
                    <a:pt x="131" y="44"/>
                    <a:pt x="131" y="44"/>
                    <a:pt x="131" y="44"/>
                  </a:cubicBezTo>
                  <a:close/>
                </a:path>
              </a:pathLst>
            </a:custGeom>
            <a:solidFill>
              <a:srgbClr val="FBBD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05" name="Freeform 70"/>
            <p:cNvSpPr>
              <a:spLocks noChangeArrowheads="1"/>
            </p:cNvSpPr>
            <p:nvPr/>
          </p:nvSpPr>
          <p:spPr bwMode="auto">
            <a:xfrm>
              <a:off x="135" y="115"/>
              <a:ext cx="206" cy="117"/>
            </a:xfrm>
            <a:custGeom>
              <a:avLst/>
              <a:gdLst>
                <a:gd name="T0" fmla="*/ 88 w 88"/>
                <a:gd name="T1" fmla="*/ 0 h 49"/>
                <a:gd name="T2" fmla="*/ 0 w 88"/>
                <a:gd name="T3" fmla="*/ 49 h 49"/>
                <a:gd name="T4" fmla="*/ 88 w 88"/>
                <a:gd name="T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49">
                  <a:moveTo>
                    <a:pt x="88" y="0"/>
                  </a:moveTo>
                  <a:cubicBezTo>
                    <a:pt x="88" y="0"/>
                    <a:pt x="66" y="29"/>
                    <a:pt x="0" y="49"/>
                  </a:cubicBezTo>
                  <a:cubicBezTo>
                    <a:pt x="10" y="49"/>
                    <a:pt x="75" y="29"/>
                    <a:pt x="8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06" name="Freeform 71"/>
            <p:cNvSpPr>
              <a:spLocks noChangeArrowheads="1"/>
            </p:cNvSpPr>
            <p:nvPr/>
          </p:nvSpPr>
          <p:spPr bwMode="auto">
            <a:xfrm>
              <a:off x="270" y="165"/>
              <a:ext cx="57" cy="151"/>
            </a:xfrm>
            <a:custGeom>
              <a:avLst/>
              <a:gdLst>
                <a:gd name="T0" fmla="*/ 18 w 25"/>
                <a:gd name="T1" fmla="*/ 0 h 64"/>
                <a:gd name="T2" fmla="*/ 0 w 25"/>
                <a:gd name="T3" fmla="*/ 64 h 64"/>
                <a:gd name="T4" fmla="*/ 18 w 25"/>
                <a:gd name="T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64">
                  <a:moveTo>
                    <a:pt x="18" y="0"/>
                  </a:moveTo>
                  <a:cubicBezTo>
                    <a:pt x="18" y="0"/>
                    <a:pt x="22" y="24"/>
                    <a:pt x="0" y="64"/>
                  </a:cubicBezTo>
                  <a:cubicBezTo>
                    <a:pt x="5" y="59"/>
                    <a:pt x="25" y="20"/>
                    <a:pt x="1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07" name="Freeform 72"/>
            <p:cNvSpPr>
              <a:spLocks noChangeArrowheads="1"/>
            </p:cNvSpPr>
            <p:nvPr/>
          </p:nvSpPr>
          <p:spPr bwMode="auto">
            <a:xfrm>
              <a:off x="348" y="142"/>
              <a:ext cx="37" cy="91"/>
            </a:xfrm>
            <a:custGeom>
              <a:avLst/>
              <a:gdLst>
                <a:gd name="T0" fmla="*/ 0 w 16"/>
                <a:gd name="T1" fmla="*/ 0 h 38"/>
                <a:gd name="T2" fmla="*/ 15 w 16"/>
                <a:gd name="T3" fmla="*/ 38 h 38"/>
                <a:gd name="T4" fmla="*/ 0 w 16"/>
                <a:gd name="T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38">
                  <a:moveTo>
                    <a:pt x="0" y="0"/>
                  </a:moveTo>
                  <a:cubicBezTo>
                    <a:pt x="0" y="0"/>
                    <a:pt x="11" y="10"/>
                    <a:pt x="15" y="38"/>
                  </a:cubicBezTo>
                  <a:cubicBezTo>
                    <a:pt x="16" y="33"/>
                    <a:pt x="11" y="7"/>
                    <a:pt x="0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08" name="Freeform 73"/>
            <p:cNvSpPr>
              <a:spLocks noChangeArrowheads="1"/>
            </p:cNvSpPr>
            <p:nvPr/>
          </p:nvSpPr>
          <p:spPr bwMode="auto">
            <a:xfrm>
              <a:off x="274" y="42"/>
              <a:ext cx="53" cy="77"/>
            </a:xfrm>
            <a:custGeom>
              <a:avLst/>
              <a:gdLst>
                <a:gd name="T0" fmla="*/ 23 w 23"/>
                <a:gd name="T1" fmla="*/ 33 h 33"/>
                <a:gd name="T2" fmla="*/ 0 w 23"/>
                <a:gd name="T3" fmla="*/ 0 h 33"/>
                <a:gd name="T4" fmla="*/ 23 w 23"/>
                <a:gd name="T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33">
                  <a:moveTo>
                    <a:pt x="23" y="33"/>
                  </a:moveTo>
                  <a:cubicBezTo>
                    <a:pt x="23" y="33"/>
                    <a:pt x="20" y="19"/>
                    <a:pt x="0" y="0"/>
                  </a:cubicBezTo>
                  <a:cubicBezTo>
                    <a:pt x="3" y="1"/>
                    <a:pt x="23" y="20"/>
                    <a:pt x="23" y="33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09" name="Freeform 74"/>
            <p:cNvSpPr>
              <a:spLocks noChangeArrowheads="1"/>
            </p:cNvSpPr>
            <p:nvPr/>
          </p:nvSpPr>
          <p:spPr bwMode="auto">
            <a:xfrm>
              <a:off x="157" y="69"/>
              <a:ext cx="141" cy="69"/>
            </a:xfrm>
            <a:custGeom>
              <a:avLst/>
              <a:gdLst>
                <a:gd name="T0" fmla="*/ 59 w 59"/>
                <a:gd name="T1" fmla="*/ 29 h 29"/>
                <a:gd name="T2" fmla="*/ 0 w 59"/>
                <a:gd name="T3" fmla="*/ 0 h 29"/>
                <a:gd name="T4" fmla="*/ 59 w 59"/>
                <a:gd name="T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29">
                  <a:moveTo>
                    <a:pt x="59" y="29"/>
                  </a:moveTo>
                  <a:cubicBezTo>
                    <a:pt x="59" y="29"/>
                    <a:pt x="44" y="10"/>
                    <a:pt x="0" y="0"/>
                  </a:cubicBezTo>
                  <a:cubicBezTo>
                    <a:pt x="6" y="0"/>
                    <a:pt x="50" y="10"/>
                    <a:pt x="59" y="29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4110" name="Group 14"/>
          <p:cNvGrpSpPr/>
          <p:nvPr/>
        </p:nvGrpSpPr>
        <p:grpSpPr>
          <a:xfrm>
            <a:off x="8482013" y="6211888"/>
            <a:ext cx="655637" cy="646112"/>
            <a:chOff x="0" y="0"/>
            <a:chExt cx="1750940" cy="1291943"/>
          </a:xfrm>
        </p:grpSpPr>
        <p:sp>
          <p:nvSpPr>
            <p:cNvPr id="4111" name="Freeform 99"/>
            <p:cNvSpPr>
              <a:spLocks noChangeArrowheads="1"/>
            </p:cNvSpPr>
            <p:nvPr/>
          </p:nvSpPr>
          <p:spPr bwMode="auto">
            <a:xfrm>
              <a:off x="0" y="0"/>
              <a:ext cx="1750940" cy="1291943"/>
            </a:xfrm>
            <a:custGeom>
              <a:avLst/>
              <a:gdLst>
                <a:gd name="T0" fmla="*/ 549 w 549"/>
                <a:gd name="T1" fmla="*/ 95 h 405"/>
                <a:gd name="T2" fmla="*/ 466 w 549"/>
                <a:gd name="T3" fmla="*/ 54 h 405"/>
                <a:gd name="T4" fmla="*/ 488 w 549"/>
                <a:gd name="T5" fmla="*/ 132 h 405"/>
                <a:gd name="T6" fmla="*/ 259 w 549"/>
                <a:gd name="T7" fmla="*/ 41 h 405"/>
                <a:gd name="T8" fmla="*/ 358 w 549"/>
                <a:gd name="T9" fmla="*/ 241 h 405"/>
                <a:gd name="T10" fmla="*/ 0 w 549"/>
                <a:gd name="T11" fmla="*/ 229 h 405"/>
                <a:gd name="T12" fmla="*/ 96 w 549"/>
                <a:gd name="T13" fmla="*/ 324 h 405"/>
                <a:gd name="T14" fmla="*/ 248 w 549"/>
                <a:gd name="T15" fmla="*/ 405 h 405"/>
                <a:gd name="T16" fmla="*/ 549 w 549"/>
                <a:gd name="T17" fmla="*/ 405 h 405"/>
                <a:gd name="T18" fmla="*/ 549 w 549"/>
                <a:gd name="T19" fmla="*/ 95 h 405"/>
                <a:gd name="T20" fmla="*/ 549 w 549"/>
                <a:gd name="T21" fmla="*/ 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9" h="405">
                  <a:moveTo>
                    <a:pt x="549" y="95"/>
                  </a:moveTo>
                  <a:cubicBezTo>
                    <a:pt x="512" y="64"/>
                    <a:pt x="466" y="54"/>
                    <a:pt x="466" y="54"/>
                  </a:cubicBezTo>
                  <a:cubicBezTo>
                    <a:pt x="466" y="54"/>
                    <a:pt x="485" y="101"/>
                    <a:pt x="488" y="132"/>
                  </a:cubicBezTo>
                  <a:cubicBezTo>
                    <a:pt x="395" y="0"/>
                    <a:pt x="259" y="41"/>
                    <a:pt x="259" y="41"/>
                  </a:cubicBezTo>
                  <a:cubicBezTo>
                    <a:pt x="259" y="41"/>
                    <a:pt x="259" y="41"/>
                    <a:pt x="358" y="241"/>
                  </a:cubicBezTo>
                  <a:cubicBezTo>
                    <a:pt x="358" y="241"/>
                    <a:pt x="358" y="241"/>
                    <a:pt x="0" y="229"/>
                  </a:cubicBezTo>
                  <a:cubicBezTo>
                    <a:pt x="0" y="229"/>
                    <a:pt x="28" y="268"/>
                    <a:pt x="96" y="324"/>
                  </a:cubicBezTo>
                  <a:cubicBezTo>
                    <a:pt x="138" y="358"/>
                    <a:pt x="199" y="388"/>
                    <a:pt x="248" y="405"/>
                  </a:cubicBezTo>
                  <a:cubicBezTo>
                    <a:pt x="549" y="405"/>
                    <a:pt x="549" y="405"/>
                    <a:pt x="549" y="405"/>
                  </a:cubicBezTo>
                  <a:cubicBezTo>
                    <a:pt x="549" y="95"/>
                    <a:pt x="549" y="95"/>
                    <a:pt x="549" y="95"/>
                  </a:cubicBezTo>
                  <a:cubicBezTo>
                    <a:pt x="549" y="95"/>
                    <a:pt x="549" y="95"/>
                    <a:pt x="549" y="9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12" name="Freeform 100"/>
            <p:cNvSpPr>
              <a:spLocks noChangeArrowheads="1"/>
            </p:cNvSpPr>
            <p:nvPr/>
          </p:nvSpPr>
          <p:spPr bwMode="auto">
            <a:xfrm>
              <a:off x="186541" y="180935"/>
              <a:ext cx="1564399" cy="1111008"/>
            </a:xfrm>
            <a:custGeom>
              <a:avLst/>
              <a:gdLst>
                <a:gd name="T0" fmla="*/ 491 w 491"/>
                <a:gd name="T1" fmla="*/ 64 h 349"/>
                <a:gd name="T2" fmla="*/ 449 w 491"/>
                <a:gd name="T3" fmla="*/ 37 h 349"/>
                <a:gd name="T4" fmla="*/ 455 w 491"/>
                <a:gd name="T5" fmla="*/ 142 h 349"/>
                <a:gd name="T6" fmla="*/ 242 w 491"/>
                <a:gd name="T7" fmla="*/ 3 h 349"/>
                <a:gd name="T8" fmla="*/ 341 w 491"/>
                <a:gd name="T9" fmla="*/ 205 h 349"/>
                <a:gd name="T10" fmla="*/ 0 w 491"/>
                <a:gd name="T11" fmla="*/ 196 h 349"/>
                <a:gd name="T12" fmla="*/ 310 w 491"/>
                <a:gd name="T13" fmla="*/ 340 h 349"/>
                <a:gd name="T14" fmla="*/ 308 w 491"/>
                <a:gd name="T15" fmla="*/ 349 h 349"/>
                <a:gd name="T16" fmla="*/ 491 w 491"/>
                <a:gd name="T17" fmla="*/ 349 h 349"/>
                <a:gd name="T18" fmla="*/ 491 w 491"/>
                <a:gd name="T19" fmla="*/ 64 h 349"/>
                <a:gd name="T20" fmla="*/ 491 w 491"/>
                <a:gd name="T21" fmla="*/ 64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1" h="349">
                  <a:moveTo>
                    <a:pt x="491" y="64"/>
                  </a:moveTo>
                  <a:cubicBezTo>
                    <a:pt x="480" y="49"/>
                    <a:pt x="466" y="39"/>
                    <a:pt x="449" y="37"/>
                  </a:cubicBezTo>
                  <a:cubicBezTo>
                    <a:pt x="475" y="84"/>
                    <a:pt x="455" y="142"/>
                    <a:pt x="455" y="142"/>
                  </a:cubicBezTo>
                  <a:cubicBezTo>
                    <a:pt x="455" y="142"/>
                    <a:pt x="341" y="0"/>
                    <a:pt x="242" y="3"/>
                  </a:cubicBezTo>
                  <a:cubicBezTo>
                    <a:pt x="285" y="66"/>
                    <a:pt x="341" y="205"/>
                    <a:pt x="341" y="205"/>
                  </a:cubicBezTo>
                  <a:cubicBezTo>
                    <a:pt x="341" y="205"/>
                    <a:pt x="125" y="214"/>
                    <a:pt x="0" y="196"/>
                  </a:cubicBezTo>
                  <a:cubicBezTo>
                    <a:pt x="65" y="275"/>
                    <a:pt x="219" y="330"/>
                    <a:pt x="310" y="340"/>
                  </a:cubicBezTo>
                  <a:cubicBezTo>
                    <a:pt x="310" y="343"/>
                    <a:pt x="309" y="346"/>
                    <a:pt x="308" y="349"/>
                  </a:cubicBezTo>
                  <a:cubicBezTo>
                    <a:pt x="491" y="349"/>
                    <a:pt x="491" y="349"/>
                    <a:pt x="491" y="349"/>
                  </a:cubicBezTo>
                  <a:cubicBezTo>
                    <a:pt x="491" y="64"/>
                    <a:pt x="491" y="64"/>
                    <a:pt x="491" y="64"/>
                  </a:cubicBezTo>
                  <a:cubicBezTo>
                    <a:pt x="491" y="64"/>
                    <a:pt x="491" y="64"/>
                    <a:pt x="491" y="64"/>
                  </a:cubicBezTo>
                  <a:close/>
                </a:path>
              </a:pathLst>
            </a:custGeom>
            <a:solidFill>
              <a:srgbClr val="FABD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13" name="Freeform 101"/>
            <p:cNvSpPr>
              <a:spLocks noChangeArrowheads="1"/>
            </p:cNvSpPr>
            <p:nvPr/>
          </p:nvSpPr>
          <p:spPr bwMode="auto">
            <a:xfrm>
              <a:off x="644414" y="949118"/>
              <a:ext cx="1106526" cy="219028"/>
            </a:xfrm>
            <a:custGeom>
              <a:avLst/>
              <a:gdLst>
                <a:gd name="T0" fmla="*/ 0 w 347"/>
                <a:gd name="T1" fmla="*/ 0 h 68"/>
                <a:gd name="T2" fmla="*/ 347 w 347"/>
                <a:gd name="T3" fmla="*/ 22 h 68"/>
                <a:gd name="T4" fmla="*/ 347 w 347"/>
                <a:gd name="T5" fmla="*/ 15 h 68"/>
                <a:gd name="T6" fmla="*/ 0 w 347"/>
                <a:gd name="T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7" h="68">
                  <a:moveTo>
                    <a:pt x="0" y="0"/>
                  </a:moveTo>
                  <a:cubicBezTo>
                    <a:pt x="30" y="18"/>
                    <a:pt x="238" y="68"/>
                    <a:pt x="347" y="22"/>
                  </a:cubicBezTo>
                  <a:cubicBezTo>
                    <a:pt x="347" y="15"/>
                    <a:pt x="347" y="15"/>
                    <a:pt x="347" y="15"/>
                  </a:cubicBezTo>
                  <a:cubicBezTo>
                    <a:pt x="298" y="28"/>
                    <a:pt x="182" y="46"/>
                    <a:pt x="0" y="0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14" name="Freeform 102"/>
            <p:cNvSpPr>
              <a:spLocks noChangeArrowheads="1"/>
            </p:cNvSpPr>
            <p:nvPr/>
          </p:nvSpPr>
          <p:spPr bwMode="auto">
            <a:xfrm>
              <a:off x="1462649" y="1104660"/>
              <a:ext cx="118708" cy="187283"/>
            </a:xfrm>
            <a:custGeom>
              <a:avLst/>
              <a:gdLst>
                <a:gd name="T0" fmla="*/ 38 w 38"/>
                <a:gd name="T1" fmla="*/ 0 h 59"/>
                <a:gd name="T2" fmla="*/ 0 w 38"/>
                <a:gd name="T3" fmla="*/ 59 h 59"/>
                <a:gd name="T4" fmla="*/ 10 w 38"/>
                <a:gd name="T5" fmla="*/ 59 h 59"/>
                <a:gd name="T6" fmla="*/ 38 w 38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9">
                  <a:moveTo>
                    <a:pt x="38" y="0"/>
                  </a:moveTo>
                  <a:cubicBezTo>
                    <a:pt x="38" y="0"/>
                    <a:pt x="29" y="23"/>
                    <a:pt x="0" y="59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25" y="39"/>
                    <a:pt x="35" y="19"/>
                    <a:pt x="38" y="0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15" name="Freeform 103"/>
            <p:cNvSpPr>
              <a:spLocks noChangeArrowheads="1"/>
            </p:cNvSpPr>
            <p:nvPr/>
          </p:nvSpPr>
          <p:spPr bwMode="auto">
            <a:xfrm>
              <a:off x="1721264" y="469798"/>
              <a:ext cx="29676" cy="92054"/>
            </a:xfrm>
            <a:custGeom>
              <a:avLst/>
              <a:gdLst>
                <a:gd name="T0" fmla="*/ 0 w 9"/>
                <a:gd name="T1" fmla="*/ 0 h 29"/>
                <a:gd name="T2" fmla="*/ 9 w 9"/>
                <a:gd name="T3" fmla="*/ 29 h 29"/>
                <a:gd name="T4" fmla="*/ 9 w 9"/>
                <a:gd name="T5" fmla="*/ 20 h 29"/>
                <a:gd name="T6" fmla="*/ 0 w 9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9">
                  <a:moveTo>
                    <a:pt x="0" y="0"/>
                  </a:moveTo>
                  <a:cubicBezTo>
                    <a:pt x="4" y="10"/>
                    <a:pt x="7" y="21"/>
                    <a:pt x="9" y="29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6" y="10"/>
                    <a:pt x="3" y="4"/>
                    <a:pt x="0" y="0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16" name="Freeform 104"/>
            <p:cNvSpPr>
              <a:spLocks noChangeArrowheads="1"/>
            </p:cNvSpPr>
            <p:nvPr/>
          </p:nvSpPr>
          <p:spPr bwMode="auto">
            <a:xfrm>
              <a:off x="1144683" y="307907"/>
              <a:ext cx="457873" cy="657083"/>
            </a:xfrm>
            <a:custGeom>
              <a:avLst/>
              <a:gdLst>
                <a:gd name="T0" fmla="*/ 142 w 144"/>
                <a:gd name="T1" fmla="*/ 206 h 206"/>
                <a:gd name="T2" fmla="*/ 0 w 144"/>
                <a:gd name="T3" fmla="*/ 0 h 206"/>
                <a:gd name="T4" fmla="*/ 142 w 144"/>
                <a:gd name="T5" fmla="*/ 20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4" h="206">
                  <a:moveTo>
                    <a:pt x="142" y="206"/>
                  </a:moveTo>
                  <a:cubicBezTo>
                    <a:pt x="142" y="206"/>
                    <a:pt x="127" y="116"/>
                    <a:pt x="0" y="0"/>
                  </a:cubicBezTo>
                  <a:cubicBezTo>
                    <a:pt x="24" y="11"/>
                    <a:pt x="144" y="126"/>
                    <a:pt x="142" y="206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4117" name="Group 21"/>
          <p:cNvGrpSpPr/>
          <p:nvPr/>
        </p:nvGrpSpPr>
        <p:grpSpPr>
          <a:xfrm>
            <a:off x="1588" y="2873375"/>
            <a:ext cx="447675" cy="790575"/>
            <a:chOff x="0" y="0"/>
            <a:chExt cx="597" cy="789"/>
          </a:xfrm>
        </p:grpSpPr>
        <p:sp>
          <p:nvSpPr>
            <p:cNvPr id="4118" name="Freeform 6"/>
            <p:cNvSpPr>
              <a:spLocks noChangeArrowheads="1"/>
            </p:cNvSpPr>
            <p:nvPr/>
          </p:nvSpPr>
          <p:spPr bwMode="auto">
            <a:xfrm>
              <a:off x="0" y="0"/>
              <a:ext cx="597" cy="789"/>
            </a:xfrm>
            <a:custGeom>
              <a:avLst/>
              <a:gdLst>
                <a:gd name="T0" fmla="*/ 147 w 253"/>
                <a:gd name="T1" fmla="*/ 295 h 334"/>
                <a:gd name="T2" fmla="*/ 111 w 253"/>
                <a:gd name="T3" fmla="*/ 271 h 334"/>
                <a:gd name="T4" fmla="*/ 238 w 253"/>
                <a:gd name="T5" fmla="*/ 234 h 334"/>
                <a:gd name="T6" fmla="*/ 124 w 253"/>
                <a:gd name="T7" fmla="*/ 191 h 334"/>
                <a:gd name="T8" fmla="*/ 253 w 253"/>
                <a:gd name="T9" fmla="*/ 77 h 334"/>
                <a:gd name="T10" fmla="*/ 76 w 253"/>
                <a:gd name="T11" fmla="*/ 110 h 334"/>
                <a:gd name="T12" fmla="*/ 80 w 253"/>
                <a:gd name="T13" fmla="*/ 0 h 334"/>
                <a:gd name="T14" fmla="*/ 0 w 253"/>
                <a:gd name="T15" fmla="*/ 83 h 334"/>
                <a:gd name="T16" fmla="*/ 0 w 253"/>
                <a:gd name="T17" fmla="*/ 254 h 334"/>
                <a:gd name="T18" fmla="*/ 147 w 253"/>
                <a:gd name="T19" fmla="*/ 295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3" h="334">
                  <a:moveTo>
                    <a:pt x="147" y="295"/>
                  </a:moveTo>
                  <a:cubicBezTo>
                    <a:pt x="147" y="295"/>
                    <a:pt x="119" y="287"/>
                    <a:pt x="111" y="271"/>
                  </a:cubicBezTo>
                  <a:cubicBezTo>
                    <a:pt x="157" y="284"/>
                    <a:pt x="238" y="234"/>
                    <a:pt x="238" y="234"/>
                  </a:cubicBezTo>
                  <a:cubicBezTo>
                    <a:pt x="238" y="234"/>
                    <a:pt x="238" y="234"/>
                    <a:pt x="124" y="191"/>
                  </a:cubicBezTo>
                  <a:cubicBezTo>
                    <a:pt x="124" y="191"/>
                    <a:pt x="220" y="107"/>
                    <a:pt x="253" y="77"/>
                  </a:cubicBezTo>
                  <a:cubicBezTo>
                    <a:pt x="138" y="51"/>
                    <a:pt x="76" y="110"/>
                    <a:pt x="76" y="110"/>
                  </a:cubicBezTo>
                  <a:cubicBezTo>
                    <a:pt x="76" y="110"/>
                    <a:pt x="69" y="37"/>
                    <a:pt x="80" y="0"/>
                  </a:cubicBezTo>
                  <a:cubicBezTo>
                    <a:pt x="38" y="14"/>
                    <a:pt x="14" y="51"/>
                    <a:pt x="0" y="83"/>
                  </a:cubicBezTo>
                  <a:cubicBezTo>
                    <a:pt x="0" y="254"/>
                    <a:pt x="0" y="254"/>
                    <a:pt x="0" y="254"/>
                  </a:cubicBezTo>
                  <a:cubicBezTo>
                    <a:pt x="60" y="334"/>
                    <a:pt x="147" y="295"/>
                    <a:pt x="147" y="29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19" name="Freeform 7"/>
            <p:cNvSpPr>
              <a:spLocks noChangeArrowheads="1"/>
            </p:cNvSpPr>
            <p:nvPr/>
          </p:nvSpPr>
          <p:spPr bwMode="auto">
            <a:xfrm>
              <a:off x="0" y="54"/>
              <a:ext cx="542" cy="691"/>
            </a:xfrm>
            <a:custGeom>
              <a:avLst/>
              <a:gdLst>
                <a:gd name="T0" fmla="*/ 13 w 229"/>
                <a:gd name="T1" fmla="*/ 223 h 292"/>
                <a:gd name="T2" fmla="*/ 115 w 229"/>
                <a:gd name="T3" fmla="*/ 270 h 292"/>
                <a:gd name="T4" fmla="*/ 77 w 229"/>
                <a:gd name="T5" fmla="*/ 232 h 292"/>
                <a:gd name="T6" fmla="*/ 205 w 229"/>
                <a:gd name="T7" fmla="*/ 212 h 292"/>
                <a:gd name="T8" fmla="*/ 99 w 229"/>
                <a:gd name="T9" fmla="*/ 169 h 292"/>
                <a:gd name="T10" fmla="*/ 229 w 229"/>
                <a:gd name="T11" fmla="*/ 60 h 292"/>
                <a:gd name="T12" fmla="*/ 64 w 229"/>
                <a:gd name="T13" fmla="*/ 109 h 292"/>
                <a:gd name="T14" fmla="*/ 62 w 229"/>
                <a:gd name="T15" fmla="*/ 0 h 292"/>
                <a:gd name="T16" fmla="*/ 0 w 229"/>
                <a:gd name="T17" fmla="*/ 116 h 292"/>
                <a:gd name="T18" fmla="*/ 0 w 229"/>
                <a:gd name="T19" fmla="*/ 210 h 292"/>
                <a:gd name="T20" fmla="*/ 9 w 229"/>
                <a:gd name="T21" fmla="*/ 220 h 292"/>
                <a:gd name="T22" fmla="*/ 13 w 229"/>
                <a:gd name="T23" fmla="*/ 223 h 292"/>
                <a:gd name="T24" fmla="*/ 13 w 229"/>
                <a:gd name="T25" fmla="*/ 223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9" h="292">
                  <a:moveTo>
                    <a:pt x="13" y="223"/>
                  </a:moveTo>
                  <a:cubicBezTo>
                    <a:pt x="13" y="223"/>
                    <a:pt x="82" y="292"/>
                    <a:pt x="115" y="270"/>
                  </a:cubicBezTo>
                  <a:cubicBezTo>
                    <a:pt x="89" y="260"/>
                    <a:pt x="77" y="232"/>
                    <a:pt x="77" y="232"/>
                  </a:cubicBezTo>
                  <a:cubicBezTo>
                    <a:pt x="77" y="232"/>
                    <a:pt x="168" y="247"/>
                    <a:pt x="205" y="212"/>
                  </a:cubicBezTo>
                  <a:cubicBezTo>
                    <a:pt x="167" y="203"/>
                    <a:pt x="99" y="169"/>
                    <a:pt x="99" y="169"/>
                  </a:cubicBezTo>
                  <a:cubicBezTo>
                    <a:pt x="99" y="169"/>
                    <a:pt x="176" y="94"/>
                    <a:pt x="229" y="60"/>
                  </a:cubicBezTo>
                  <a:cubicBezTo>
                    <a:pt x="179" y="50"/>
                    <a:pt x="102" y="83"/>
                    <a:pt x="64" y="109"/>
                  </a:cubicBezTo>
                  <a:cubicBezTo>
                    <a:pt x="52" y="88"/>
                    <a:pt x="54" y="25"/>
                    <a:pt x="62" y="0"/>
                  </a:cubicBezTo>
                  <a:cubicBezTo>
                    <a:pt x="20" y="26"/>
                    <a:pt x="5" y="78"/>
                    <a:pt x="0" y="116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4" y="213"/>
                    <a:pt x="7" y="217"/>
                    <a:pt x="9" y="220"/>
                  </a:cubicBezTo>
                  <a:cubicBezTo>
                    <a:pt x="13" y="223"/>
                    <a:pt x="13" y="223"/>
                    <a:pt x="13" y="223"/>
                  </a:cubicBezTo>
                  <a:cubicBezTo>
                    <a:pt x="13" y="223"/>
                    <a:pt x="13" y="223"/>
                    <a:pt x="13" y="223"/>
                  </a:cubicBezTo>
                  <a:close/>
                </a:path>
              </a:pathLst>
            </a:custGeom>
            <a:solidFill>
              <a:srgbClr val="DD72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20" name="Freeform 8"/>
            <p:cNvSpPr>
              <a:spLocks noChangeArrowheads="1"/>
            </p:cNvSpPr>
            <p:nvPr/>
          </p:nvSpPr>
          <p:spPr bwMode="auto">
            <a:xfrm>
              <a:off x="42" y="265"/>
              <a:ext cx="337" cy="293"/>
            </a:xfrm>
            <a:custGeom>
              <a:avLst/>
              <a:gdLst>
                <a:gd name="T0" fmla="*/ 0 w 143"/>
                <a:gd name="T1" fmla="*/ 124 h 124"/>
                <a:gd name="T2" fmla="*/ 143 w 143"/>
                <a:gd name="T3" fmla="*/ 0 h 124"/>
                <a:gd name="T4" fmla="*/ 0 w 143"/>
                <a:gd name="T5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3" h="124">
                  <a:moveTo>
                    <a:pt x="0" y="124"/>
                  </a:moveTo>
                  <a:cubicBezTo>
                    <a:pt x="0" y="124"/>
                    <a:pt x="27" y="60"/>
                    <a:pt x="143" y="0"/>
                  </a:cubicBezTo>
                  <a:cubicBezTo>
                    <a:pt x="123" y="5"/>
                    <a:pt x="12" y="65"/>
                    <a:pt x="0" y="124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21" name="Freeform 9"/>
            <p:cNvSpPr>
              <a:spLocks noChangeArrowheads="1"/>
            </p:cNvSpPr>
            <p:nvPr/>
          </p:nvSpPr>
          <p:spPr bwMode="auto">
            <a:xfrm>
              <a:off x="28" y="166"/>
              <a:ext cx="74" cy="290"/>
            </a:xfrm>
            <a:custGeom>
              <a:avLst/>
              <a:gdLst>
                <a:gd name="T0" fmla="*/ 22 w 31"/>
                <a:gd name="T1" fmla="*/ 123 h 123"/>
                <a:gd name="T2" fmla="*/ 31 w 31"/>
                <a:gd name="T3" fmla="*/ 0 h 123"/>
                <a:gd name="T4" fmla="*/ 22 w 31"/>
                <a:gd name="T5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123">
                  <a:moveTo>
                    <a:pt x="22" y="123"/>
                  </a:moveTo>
                  <a:cubicBezTo>
                    <a:pt x="22" y="123"/>
                    <a:pt x="5" y="82"/>
                    <a:pt x="31" y="0"/>
                  </a:cubicBezTo>
                  <a:cubicBezTo>
                    <a:pt x="22" y="10"/>
                    <a:pt x="0" y="92"/>
                    <a:pt x="22" y="123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22" name="Freeform 10"/>
            <p:cNvSpPr>
              <a:spLocks noChangeArrowheads="1"/>
            </p:cNvSpPr>
            <p:nvPr/>
          </p:nvSpPr>
          <p:spPr bwMode="auto">
            <a:xfrm>
              <a:off x="0" y="494"/>
              <a:ext cx="32" cy="27"/>
            </a:xfrm>
            <a:custGeom>
              <a:avLst/>
              <a:gdLst>
                <a:gd name="T0" fmla="*/ 13 w 13"/>
                <a:gd name="T1" fmla="*/ 12 h 12"/>
                <a:gd name="T2" fmla="*/ 0 w 13"/>
                <a:gd name="T3" fmla="*/ 0 h 12"/>
                <a:gd name="T4" fmla="*/ 0 w 13"/>
                <a:gd name="T5" fmla="*/ 3 h 12"/>
                <a:gd name="T6" fmla="*/ 13 w 13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2">
                  <a:moveTo>
                    <a:pt x="13" y="12"/>
                  </a:moveTo>
                  <a:cubicBezTo>
                    <a:pt x="13" y="12"/>
                    <a:pt x="8" y="8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5" y="7"/>
                    <a:pt x="8" y="9"/>
                    <a:pt x="13" y="12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23" name="Freeform 11"/>
            <p:cNvSpPr>
              <a:spLocks noChangeArrowheads="1"/>
            </p:cNvSpPr>
            <p:nvPr/>
          </p:nvSpPr>
          <p:spPr bwMode="auto">
            <a:xfrm>
              <a:off x="112" y="499"/>
              <a:ext cx="286" cy="82"/>
            </a:xfrm>
            <a:custGeom>
              <a:avLst/>
              <a:gdLst>
                <a:gd name="T0" fmla="*/ 121 w 121"/>
                <a:gd name="T1" fmla="*/ 30 h 35"/>
                <a:gd name="T2" fmla="*/ 0 w 121"/>
                <a:gd name="T3" fmla="*/ 0 h 35"/>
                <a:gd name="T4" fmla="*/ 121 w 121"/>
                <a:gd name="T5" fmla="*/ 3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" h="35">
                  <a:moveTo>
                    <a:pt x="121" y="30"/>
                  </a:moveTo>
                  <a:cubicBezTo>
                    <a:pt x="35" y="30"/>
                    <a:pt x="0" y="0"/>
                    <a:pt x="0" y="0"/>
                  </a:cubicBezTo>
                  <a:cubicBezTo>
                    <a:pt x="25" y="32"/>
                    <a:pt x="109" y="35"/>
                    <a:pt x="121" y="30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24" name="Freeform 12"/>
            <p:cNvSpPr>
              <a:spLocks noChangeArrowheads="1"/>
            </p:cNvSpPr>
            <p:nvPr/>
          </p:nvSpPr>
          <p:spPr bwMode="auto">
            <a:xfrm>
              <a:off x="53" y="543"/>
              <a:ext cx="191" cy="147"/>
            </a:xfrm>
            <a:custGeom>
              <a:avLst/>
              <a:gdLst>
                <a:gd name="T0" fmla="*/ 0 w 81"/>
                <a:gd name="T1" fmla="*/ 0 h 62"/>
                <a:gd name="T2" fmla="*/ 81 w 81"/>
                <a:gd name="T3" fmla="*/ 62 h 62"/>
                <a:gd name="T4" fmla="*/ 0 w 81"/>
                <a:gd name="T5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1" h="62">
                  <a:moveTo>
                    <a:pt x="0" y="0"/>
                  </a:moveTo>
                  <a:cubicBezTo>
                    <a:pt x="10" y="32"/>
                    <a:pt x="71" y="59"/>
                    <a:pt x="81" y="62"/>
                  </a:cubicBezTo>
                  <a:cubicBezTo>
                    <a:pt x="19" y="33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4125" name="Group 29"/>
          <p:cNvGrpSpPr/>
          <p:nvPr/>
        </p:nvGrpSpPr>
        <p:grpSpPr>
          <a:xfrm>
            <a:off x="104775" y="-11112"/>
            <a:ext cx="1036638" cy="803275"/>
            <a:chOff x="0" y="0"/>
            <a:chExt cx="987" cy="574"/>
          </a:xfrm>
        </p:grpSpPr>
        <p:sp>
          <p:nvSpPr>
            <p:cNvPr id="4126" name="Freeform 34"/>
            <p:cNvSpPr>
              <a:spLocks noChangeArrowheads="1"/>
            </p:cNvSpPr>
            <p:nvPr/>
          </p:nvSpPr>
          <p:spPr bwMode="auto">
            <a:xfrm>
              <a:off x="0" y="0"/>
              <a:ext cx="261" cy="174"/>
            </a:xfrm>
            <a:custGeom>
              <a:avLst/>
              <a:gdLst>
                <a:gd name="T0" fmla="*/ 2 w 111"/>
                <a:gd name="T1" fmla="*/ 62 h 74"/>
                <a:gd name="T2" fmla="*/ 8 w 111"/>
                <a:gd name="T3" fmla="*/ 74 h 74"/>
                <a:gd name="T4" fmla="*/ 52 w 111"/>
                <a:gd name="T5" fmla="*/ 32 h 74"/>
                <a:gd name="T6" fmla="*/ 111 w 111"/>
                <a:gd name="T7" fmla="*/ 40 h 74"/>
                <a:gd name="T8" fmla="*/ 105 w 111"/>
                <a:gd name="T9" fmla="*/ 30 h 74"/>
                <a:gd name="T10" fmla="*/ 2 w 111"/>
                <a:gd name="T11" fmla="*/ 6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1" h="74">
                  <a:moveTo>
                    <a:pt x="2" y="62"/>
                  </a:moveTo>
                  <a:cubicBezTo>
                    <a:pt x="0" y="65"/>
                    <a:pt x="8" y="74"/>
                    <a:pt x="8" y="74"/>
                  </a:cubicBezTo>
                  <a:cubicBezTo>
                    <a:pt x="8" y="74"/>
                    <a:pt x="25" y="42"/>
                    <a:pt x="52" y="32"/>
                  </a:cubicBezTo>
                  <a:cubicBezTo>
                    <a:pt x="78" y="22"/>
                    <a:pt x="111" y="40"/>
                    <a:pt x="111" y="4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30"/>
                    <a:pt x="44" y="0"/>
                    <a:pt x="2" y="62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27" name="Freeform 35"/>
            <p:cNvSpPr>
              <a:spLocks noChangeArrowheads="1"/>
            </p:cNvSpPr>
            <p:nvPr/>
          </p:nvSpPr>
          <p:spPr bwMode="auto">
            <a:xfrm>
              <a:off x="144" y="7"/>
              <a:ext cx="843" cy="567"/>
            </a:xfrm>
            <a:custGeom>
              <a:avLst/>
              <a:gdLst>
                <a:gd name="T0" fmla="*/ 5 w 357"/>
                <a:gd name="T1" fmla="*/ 71 h 240"/>
                <a:gd name="T2" fmla="*/ 13 w 357"/>
                <a:gd name="T3" fmla="*/ 143 h 240"/>
                <a:gd name="T4" fmla="*/ 61 w 357"/>
                <a:gd name="T5" fmla="*/ 194 h 240"/>
                <a:gd name="T6" fmla="*/ 62 w 357"/>
                <a:gd name="T7" fmla="*/ 146 h 240"/>
                <a:gd name="T8" fmla="*/ 175 w 357"/>
                <a:gd name="T9" fmla="*/ 240 h 240"/>
                <a:gd name="T10" fmla="*/ 155 w 357"/>
                <a:gd name="T11" fmla="*/ 109 h 240"/>
                <a:gd name="T12" fmla="*/ 357 w 357"/>
                <a:gd name="T13" fmla="*/ 181 h 240"/>
                <a:gd name="T14" fmla="*/ 319 w 357"/>
                <a:gd name="T15" fmla="*/ 110 h 240"/>
                <a:gd name="T16" fmla="*/ 211 w 357"/>
                <a:gd name="T17" fmla="*/ 13 h 240"/>
                <a:gd name="T18" fmla="*/ 229 w 357"/>
                <a:gd name="T19" fmla="*/ 0 h 240"/>
                <a:gd name="T20" fmla="*/ 27 w 357"/>
                <a:gd name="T21" fmla="*/ 0 h 240"/>
                <a:gd name="T22" fmla="*/ 7 w 357"/>
                <a:gd name="T23" fmla="*/ 64 h 240"/>
                <a:gd name="T24" fmla="*/ 5 w 357"/>
                <a:gd name="T25" fmla="*/ 71 h 240"/>
                <a:gd name="T26" fmla="*/ 5 w 357"/>
                <a:gd name="T27" fmla="*/ 71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7" h="240">
                  <a:moveTo>
                    <a:pt x="5" y="71"/>
                  </a:moveTo>
                  <a:cubicBezTo>
                    <a:pt x="5" y="71"/>
                    <a:pt x="0" y="110"/>
                    <a:pt x="13" y="143"/>
                  </a:cubicBezTo>
                  <a:cubicBezTo>
                    <a:pt x="25" y="175"/>
                    <a:pt x="61" y="194"/>
                    <a:pt x="61" y="194"/>
                  </a:cubicBezTo>
                  <a:cubicBezTo>
                    <a:pt x="61" y="194"/>
                    <a:pt x="57" y="164"/>
                    <a:pt x="62" y="146"/>
                  </a:cubicBezTo>
                  <a:cubicBezTo>
                    <a:pt x="90" y="238"/>
                    <a:pt x="175" y="240"/>
                    <a:pt x="175" y="240"/>
                  </a:cubicBezTo>
                  <a:cubicBezTo>
                    <a:pt x="175" y="240"/>
                    <a:pt x="175" y="240"/>
                    <a:pt x="155" y="109"/>
                  </a:cubicBezTo>
                  <a:cubicBezTo>
                    <a:pt x="155" y="109"/>
                    <a:pt x="155" y="109"/>
                    <a:pt x="357" y="181"/>
                  </a:cubicBezTo>
                  <a:cubicBezTo>
                    <a:pt x="357" y="181"/>
                    <a:pt x="346" y="155"/>
                    <a:pt x="319" y="110"/>
                  </a:cubicBezTo>
                  <a:cubicBezTo>
                    <a:pt x="291" y="64"/>
                    <a:pt x="227" y="18"/>
                    <a:pt x="211" y="13"/>
                  </a:cubicBezTo>
                  <a:cubicBezTo>
                    <a:pt x="215" y="8"/>
                    <a:pt x="222" y="4"/>
                    <a:pt x="2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3" y="34"/>
                    <a:pt x="7" y="64"/>
                    <a:pt x="7" y="64"/>
                  </a:cubicBezTo>
                  <a:cubicBezTo>
                    <a:pt x="5" y="71"/>
                    <a:pt x="5" y="71"/>
                    <a:pt x="5" y="71"/>
                  </a:cubicBezTo>
                  <a:cubicBezTo>
                    <a:pt x="5" y="71"/>
                    <a:pt x="5" y="71"/>
                    <a:pt x="5" y="7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28" name="Freeform 36"/>
            <p:cNvSpPr>
              <a:spLocks noChangeArrowheads="1"/>
            </p:cNvSpPr>
            <p:nvPr/>
          </p:nvSpPr>
          <p:spPr bwMode="auto">
            <a:xfrm>
              <a:off x="144" y="7"/>
              <a:ext cx="775" cy="524"/>
            </a:xfrm>
            <a:custGeom>
              <a:avLst/>
              <a:gdLst>
                <a:gd name="T0" fmla="*/ 31 w 328"/>
                <a:gd name="T1" fmla="*/ 34 h 222"/>
                <a:gd name="T2" fmla="*/ 43 w 328"/>
                <a:gd name="T3" fmla="*/ 165 h 222"/>
                <a:gd name="T4" fmla="*/ 59 w 328"/>
                <a:gd name="T5" fmla="*/ 105 h 222"/>
                <a:gd name="T6" fmla="*/ 155 w 328"/>
                <a:gd name="T7" fmla="*/ 222 h 222"/>
                <a:gd name="T8" fmla="*/ 136 w 328"/>
                <a:gd name="T9" fmla="*/ 90 h 222"/>
                <a:gd name="T10" fmla="*/ 328 w 328"/>
                <a:gd name="T11" fmla="*/ 157 h 222"/>
                <a:gd name="T12" fmla="*/ 178 w 328"/>
                <a:gd name="T13" fmla="*/ 19 h 222"/>
                <a:gd name="T14" fmla="*/ 195 w 328"/>
                <a:gd name="T15" fmla="*/ 0 h 222"/>
                <a:gd name="T16" fmla="*/ 43 w 328"/>
                <a:gd name="T17" fmla="*/ 0 h 222"/>
                <a:gd name="T18" fmla="*/ 31 w 328"/>
                <a:gd name="T19" fmla="*/ 30 h 222"/>
                <a:gd name="T20" fmla="*/ 31 w 328"/>
                <a:gd name="T21" fmla="*/ 34 h 222"/>
                <a:gd name="T22" fmla="*/ 31 w 328"/>
                <a:gd name="T23" fmla="*/ 34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8" h="222">
                  <a:moveTo>
                    <a:pt x="31" y="34"/>
                  </a:moveTo>
                  <a:cubicBezTo>
                    <a:pt x="31" y="34"/>
                    <a:pt x="0" y="145"/>
                    <a:pt x="43" y="165"/>
                  </a:cubicBezTo>
                  <a:cubicBezTo>
                    <a:pt x="37" y="134"/>
                    <a:pt x="59" y="105"/>
                    <a:pt x="59" y="105"/>
                  </a:cubicBezTo>
                  <a:cubicBezTo>
                    <a:pt x="59" y="105"/>
                    <a:pt x="97" y="206"/>
                    <a:pt x="155" y="222"/>
                  </a:cubicBezTo>
                  <a:cubicBezTo>
                    <a:pt x="142" y="179"/>
                    <a:pt x="136" y="90"/>
                    <a:pt x="136" y="90"/>
                  </a:cubicBezTo>
                  <a:cubicBezTo>
                    <a:pt x="136" y="90"/>
                    <a:pt x="260" y="124"/>
                    <a:pt x="328" y="157"/>
                  </a:cubicBezTo>
                  <a:cubicBezTo>
                    <a:pt x="305" y="100"/>
                    <a:pt x="227" y="40"/>
                    <a:pt x="178" y="19"/>
                  </a:cubicBezTo>
                  <a:cubicBezTo>
                    <a:pt x="181" y="13"/>
                    <a:pt x="187" y="6"/>
                    <a:pt x="19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38" y="9"/>
                    <a:pt x="35" y="20"/>
                    <a:pt x="31" y="30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1" y="34"/>
                    <a:pt x="31" y="34"/>
                    <a:pt x="31" y="34"/>
                  </a:cubicBezTo>
                  <a:close/>
                </a:path>
              </a:pathLst>
            </a:custGeom>
            <a:solidFill>
              <a:srgbClr val="AFA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29" name="Freeform 37"/>
            <p:cNvSpPr>
              <a:spLocks noChangeArrowheads="1"/>
            </p:cNvSpPr>
            <p:nvPr/>
          </p:nvSpPr>
          <p:spPr bwMode="auto">
            <a:xfrm>
              <a:off x="248" y="29"/>
              <a:ext cx="499" cy="226"/>
            </a:xfrm>
            <a:custGeom>
              <a:avLst/>
              <a:gdLst>
                <a:gd name="T0" fmla="*/ 0 w 211"/>
                <a:gd name="T1" fmla="*/ 22 h 95"/>
                <a:gd name="T2" fmla="*/ 211 w 211"/>
                <a:gd name="T3" fmla="*/ 95 h 95"/>
                <a:gd name="T4" fmla="*/ 0 w 211"/>
                <a:gd name="T5" fmla="*/ 2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1" h="95">
                  <a:moveTo>
                    <a:pt x="0" y="22"/>
                  </a:moveTo>
                  <a:cubicBezTo>
                    <a:pt x="0" y="22"/>
                    <a:pt x="81" y="14"/>
                    <a:pt x="211" y="95"/>
                  </a:cubicBezTo>
                  <a:cubicBezTo>
                    <a:pt x="195" y="79"/>
                    <a:pt x="68" y="0"/>
                    <a:pt x="0" y="2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30" name="Freeform 38"/>
            <p:cNvSpPr>
              <a:spLocks noChangeArrowheads="1"/>
            </p:cNvSpPr>
            <p:nvPr/>
          </p:nvSpPr>
          <p:spPr bwMode="auto">
            <a:xfrm>
              <a:off x="370" y="7"/>
              <a:ext cx="71" cy="57"/>
            </a:xfrm>
            <a:custGeom>
              <a:avLst/>
              <a:gdLst>
                <a:gd name="T0" fmla="*/ 0 w 30"/>
                <a:gd name="T1" fmla="*/ 24 h 24"/>
                <a:gd name="T2" fmla="*/ 30 w 30"/>
                <a:gd name="T3" fmla="*/ 0 h 24"/>
                <a:gd name="T4" fmla="*/ 22 w 30"/>
                <a:gd name="T5" fmla="*/ 0 h 24"/>
                <a:gd name="T6" fmla="*/ 0 w 30"/>
                <a:gd name="T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24">
                  <a:moveTo>
                    <a:pt x="0" y="24"/>
                  </a:moveTo>
                  <a:cubicBezTo>
                    <a:pt x="0" y="24"/>
                    <a:pt x="8" y="14"/>
                    <a:pt x="30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2" y="7"/>
                    <a:pt x="5" y="15"/>
                    <a:pt x="0" y="24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31" name="Freeform 39"/>
            <p:cNvSpPr>
              <a:spLocks noChangeArrowheads="1"/>
            </p:cNvSpPr>
            <p:nvPr/>
          </p:nvSpPr>
          <p:spPr bwMode="auto">
            <a:xfrm>
              <a:off x="280" y="7"/>
              <a:ext cx="9" cy="28"/>
            </a:xfrm>
            <a:custGeom>
              <a:avLst/>
              <a:gdLst>
                <a:gd name="T0" fmla="*/ 1 w 4"/>
                <a:gd name="T1" fmla="*/ 12 h 12"/>
                <a:gd name="T2" fmla="*/ 4 w 4"/>
                <a:gd name="T3" fmla="*/ 0 h 12"/>
                <a:gd name="T4" fmla="*/ 1 w 4"/>
                <a:gd name="T5" fmla="*/ 0 h 12"/>
                <a:gd name="T6" fmla="*/ 1 w 4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2">
                  <a:moveTo>
                    <a:pt x="1" y="12"/>
                  </a:moveTo>
                  <a:cubicBezTo>
                    <a:pt x="1" y="12"/>
                    <a:pt x="1" y="7"/>
                    <a:pt x="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4"/>
                    <a:pt x="0" y="8"/>
                    <a:pt x="1" y="1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32" name="Freeform 40"/>
            <p:cNvSpPr>
              <a:spLocks noChangeArrowheads="1"/>
            </p:cNvSpPr>
            <p:nvPr/>
          </p:nvSpPr>
          <p:spPr bwMode="auto">
            <a:xfrm>
              <a:off x="221" y="99"/>
              <a:ext cx="53" cy="210"/>
            </a:xfrm>
            <a:custGeom>
              <a:avLst/>
              <a:gdLst>
                <a:gd name="T0" fmla="*/ 3 w 23"/>
                <a:gd name="T1" fmla="*/ 89 h 89"/>
                <a:gd name="T2" fmla="*/ 23 w 23"/>
                <a:gd name="T3" fmla="*/ 0 h 89"/>
                <a:gd name="T4" fmla="*/ 3 w 23"/>
                <a:gd name="T5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89">
                  <a:moveTo>
                    <a:pt x="3" y="89"/>
                  </a:moveTo>
                  <a:cubicBezTo>
                    <a:pt x="3" y="26"/>
                    <a:pt x="23" y="0"/>
                    <a:pt x="23" y="0"/>
                  </a:cubicBezTo>
                  <a:cubicBezTo>
                    <a:pt x="1" y="20"/>
                    <a:pt x="0" y="80"/>
                    <a:pt x="3" y="89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33" name="Freeform 41"/>
            <p:cNvSpPr>
              <a:spLocks noChangeArrowheads="1"/>
            </p:cNvSpPr>
            <p:nvPr/>
          </p:nvSpPr>
          <p:spPr bwMode="auto">
            <a:xfrm>
              <a:off x="307" y="120"/>
              <a:ext cx="139" cy="340"/>
            </a:xfrm>
            <a:custGeom>
              <a:avLst/>
              <a:gdLst>
                <a:gd name="T0" fmla="*/ 16 w 59"/>
                <a:gd name="T1" fmla="*/ 0 h 144"/>
                <a:gd name="T2" fmla="*/ 59 w 59"/>
                <a:gd name="T3" fmla="*/ 144 h 144"/>
                <a:gd name="T4" fmla="*/ 16 w 59"/>
                <a:gd name="T5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144">
                  <a:moveTo>
                    <a:pt x="16" y="0"/>
                  </a:moveTo>
                  <a:cubicBezTo>
                    <a:pt x="0" y="45"/>
                    <a:pt x="47" y="133"/>
                    <a:pt x="59" y="144"/>
                  </a:cubicBezTo>
                  <a:cubicBezTo>
                    <a:pt x="8" y="54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4134" name="Group 38"/>
          <p:cNvGrpSpPr/>
          <p:nvPr/>
        </p:nvGrpSpPr>
        <p:grpSpPr>
          <a:xfrm>
            <a:off x="0" y="5006975"/>
            <a:ext cx="515938" cy="1147763"/>
            <a:chOff x="0" y="0"/>
            <a:chExt cx="1059" cy="1767"/>
          </a:xfrm>
        </p:grpSpPr>
        <p:sp>
          <p:nvSpPr>
            <p:cNvPr id="4135" name="Freeform 29"/>
            <p:cNvSpPr>
              <a:spLocks noChangeArrowheads="1"/>
            </p:cNvSpPr>
            <p:nvPr/>
          </p:nvSpPr>
          <p:spPr bwMode="auto">
            <a:xfrm>
              <a:off x="0" y="0"/>
              <a:ext cx="1059" cy="1640"/>
            </a:xfrm>
            <a:custGeom>
              <a:avLst/>
              <a:gdLst>
                <a:gd name="T0" fmla="*/ 364 w 448"/>
                <a:gd name="T1" fmla="*/ 542 h 694"/>
                <a:gd name="T2" fmla="*/ 247 w 448"/>
                <a:gd name="T3" fmla="*/ 548 h 694"/>
                <a:gd name="T4" fmla="*/ 438 w 448"/>
                <a:gd name="T5" fmla="*/ 267 h 694"/>
                <a:gd name="T6" fmla="*/ 233 w 448"/>
                <a:gd name="T7" fmla="*/ 359 h 694"/>
                <a:gd name="T8" fmla="*/ 164 w 448"/>
                <a:gd name="T9" fmla="*/ 0 h 694"/>
                <a:gd name="T10" fmla="*/ 46 w 448"/>
                <a:gd name="T11" fmla="*/ 324 h 694"/>
                <a:gd name="T12" fmla="*/ 0 w 448"/>
                <a:gd name="T13" fmla="*/ 276 h 694"/>
                <a:gd name="T14" fmla="*/ 0 w 448"/>
                <a:gd name="T15" fmla="*/ 599 h 694"/>
                <a:gd name="T16" fmla="*/ 78 w 448"/>
                <a:gd name="T17" fmla="*/ 614 h 694"/>
                <a:gd name="T18" fmla="*/ 364 w 448"/>
                <a:gd name="T19" fmla="*/ 542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8" h="694">
                  <a:moveTo>
                    <a:pt x="364" y="542"/>
                  </a:moveTo>
                  <a:cubicBezTo>
                    <a:pt x="323" y="564"/>
                    <a:pt x="247" y="548"/>
                    <a:pt x="247" y="548"/>
                  </a:cubicBezTo>
                  <a:cubicBezTo>
                    <a:pt x="247" y="548"/>
                    <a:pt x="448" y="444"/>
                    <a:pt x="438" y="267"/>
                  </a:cubicBezTo>
                  <a:cubicBezTo>
                    <a:pt x="377" y="316"/>
                    <a:pt x="233" y="359"/>
                    <a:pt x="233" y="359"/>
                  </a:cubicBezTo>
                  <a:cubicBezTo>
                    <a:pt x="233" y="359"/>
                    <a:pt x="299" y="194"/>
                    <a:pt x="164" y="0"/>
                  </a:cubicBezTo>
                  <a:cubicBezTo>
                    <a:pt x="132" y="88"/>
                    <a:pt x="46" y="324"/>
                    <a:pt x="46" y="324"/>
                  </a:cubicBezTo>
                  <a:cubicBezTo>
                    <a:pt x="30" y="306"/>
                    <a:pt x="14" y="290"/>
                    <a:pt x="0" y="276"/>
                  </a:cubicBezTo>
                  <a:cubicBezTo>
                    <a:pt x="0" y="599"/>
                    <a:pt x="0" y="599"/>
                    <a:pt x="0" y="599"/>
                  </a:cubicBezTo>
                  <a:cubicBezTo>
                    <a:pt x="22" y="606"/>
                    <a:pt x="48" y="612"/>
                    <a:pt x="78" y="614"/>
                  </a:cubicBezTo>
                  <a:cubicBezTo>
                    <a:pt x="78" y="614"/>
                    <a:pt x="267" y="694"/>
                    <a:pt x="364" y="54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36" name="Freeform 30"/>
            <p:cNvSpPr>
              <a:spLocks noChangeArrowheads="1"/>
            </p:cNvSpPr>
            <p:nvPr/>
          </p:nvSpPr>
          <p:spPr bwMode="auto">
            <a:xfrm>
              <a:off x="0" y="115"/>
              <a:ext cx="951" cy="1366"/>
            </a:xfrm>
            <a:custGeom>
              <a:avLst/>
              <a:gdLst>
                <a:gd name="T0" fmla="*/ 31 w 403"/>
                <a:gd name="T1" fmla="*/ 531 h 578"/>
                <a:gd name="T2" fmla="*/ 294 w 403"/>
                <a:gd name="T3" fmla="*/ 522 h 578"/>
                <a:gd name="T4" fmla="*/ 163 w 403"/>
                <a:gd name="T5" fmla="*/ 503 h 578"/>
                <a:gd name="T6" fmla="*/ 403 w 403"/>
                <a:gd name="T7" fmla="*/ 271 h 578"/>
                <a:gd name="T8" fmla="*/ 197 w 403"/>
                <a:gd name="T9" fmla="*/ 347 h 578"/>
                <a:gd name="T10" fmla="*/ 171 w 403"/>
                <a:gd name="T11" fmla="*/ 0 h 578"/>
                <a:gd name="T12" fmla="*/ 60 w 403"/>
                <a:gd name="T13" fmla="*/ 326 h 578"/>
                <a:gd name="T14" fmla="*/ 0 w 403"/>
                <a:gd name="T15" fmla="*/ 271 h 578"/>
                <a:gd name="T16" fmla="*/ 0 w 403"/>
                <a:gd name="T17" fmla="*/ 516 h 578"/>
                <a:gd name="T18" fmla="*/ 24 w 403"/>
                <a:gd name="T19" fmla="*/ 527 h 578"/>
                <a:gd name="T20" fmla="*/ 31 w 403"/>
                <a:gd name="T21" fmla="*/ 531 h 578"/>
                <a:gd name="T22" fmla="*/ 31 w 403"/>
                <a:gd name="T23" fmla="*/ 531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03" h="578">
                  <a:moveTo>
                    <a:pt x="31" y="531"/>
                  </a:moveTo>
                  <a:cubicBezTo>
                    <a:pt x="114" y="562"/>
                    <a:pt x="239" y="578"/>
                    <a:pt x="294" y="522"/>
                  </a:cubicBezTo>
                  <a:cubicBezTo>
                    <a:pt x="247" y="529"/>
                    <a:pt x="200" y="532"/>
                    <a:pt x="163" y="503"/>
                  </a:cubicBezTo>
                  <a:cubicBezTo>
                    <a:pt x="183" y="500"/>
                    <a:pt x="378" y="422"/>
                    <a:pt x="403" y="271"/>
                  </a:cubicBezTo>
                  <a:cubicBezTo>
                    <a:pt x="363" y="305"/>
                    <a:pt x="247" y="353"/>
                    <a:pt x="197" y="347"/>
                  </a:cubicBezTo>
                  <a:cubicBezTo>
                    <a:pt x="221" y="255"/>
                    <a:pt x="223" y="90"/>
                    <a:pt x="171" y="0"/>
                  </a:cubicBezTo>
                  <a:cubicBezTo>
                    <a:pt x="144" y="125"/>
                    <a:pt x="60" y="326"/>
                    <a:pt x="60" y="326"/>
                  </a:cubicBezTo>
                  <a:cubicBezTo>
                    <a:pt x="60" y="326"/>
                    <a:pt x="33" y="302"/>
                    <a:pt x="0" y="271"/>
                  </a:cubicBezTo>
                  <a:cubicBezTo>
                    <a:pt x="0" y="516"/>
                    <a:pt x="0" y="516"/>
                    <a:pt x="0" y="516"/>
                  </a:cubicBezTo>
                  <a:cubicBezTo>
                    <a:pt x="14" y="523"/>
                    <a:pt x="24" y="527"/>
                    <a:pt x="24" y="527"/>
                  </a:cubicBezTo>
                  <a:cubicBezTo>
                    <a:pt x="31" y="531"/>
                    <a:pt x="31" y="531"/>
                    <a:pt x="31" y="531"/>
                  </a:cubicBezTo>
                  <a:cubicBezTo>
                    <a:pt x="31" y="531"/>
                    <a:pt x="31" y="531"/>
                    <a:pt x="31" y="531"/>
                  </a:cubicBezTo>
                  <a:close/>
                </a:path>
              </a:pathLst>
            </a:custGeom>
            <a:solidFill>
              <a:srgbClr val="EE91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37" name="Freeform 31"/>
            <p:cNvSpPr>
              <a:spLocks noChangeArrowheads="1"/>
            </p:cNvSpPr>
            <p:nvPr/>
          </p:nvSpPr>
          <p:spPr bwMode="auto">
            <a:xfrm>
              <a:off x="91" y="474"/>
              <a:ext cx="316" cy="853"/>
            </a:xfrm>
            <a:custGeom>
              <a:avLst/>
              <a:gdLst>
                <a:gd name="T0" fmla="*/ 0 w 133"/>
                <a:gd name="T1" fmla="*/ 361 h 361"/>
                <a:gd name="T2" fmla="*/ 125 w 133"/>
                <a:gd name="T3" fmla="*/ 0 h 361"/>
                <a:gd name="T4" fmla="*/ 0 w 133"/>
                <a:gd name="T5" fmla="*/ 361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3" h="361">
                  <a:moveTo>
                    <a:pt x="0" y="361"/>
                  </a:moveTo>
                  <a:cubicBezTo>
                    <a:pt x="101" y="293"/>
                    <a:pt x="133" y="39"/>
                    <a:pt x="125" y="0"/>
                  </a:cubicBezTo>
                  <a:cubicBezTo>
                    <a:pt x="98" y="261"/>
                    <a:pt x="0" y="361"/>
                    <a:pt x="0" y="361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38" name="Freeform 32"/>
            <p:cNvSpPr>
              <a:spLocks noChangeArrowheads="1"/>
            </p:cNvSpPr>
            <p:nvPr/>
          </p:nvSpPr>
          <p:spPr bwMode="auto">
            <a:xfrm>
              <a:off x="251" y="929"/>
              <a:ext cx="541" cy="291"/>
            </a:xfrm>
            <a:custGeom>
              <a:avLst/>
              <a:gdLst>
                <a:gd name="T0" fmla="*/ 0 w 229"/>
                <a:gd name="T1" fmla="*/ 105 h 123"/>
                <a:gd name="T2" fmla="*/ 229 w 229"/>
                <a:gd name="T3" fmla="*/ 0 h 123"/>
                <a:gd name="T4" fmla="*/ 0 w 229"/>
                <a:gd name="T5" fmla="*/ 105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9" h="123">
                  <a:moveTo>
                    <a:pt x="0" y="105"/>
                  </a:moveTo>
                  <a:cubicBezTo>
                    <a:pt x="79" y="123"/>
                    <a:pt x="214" y="22"/>
                    <a:pt x="229" y="0"/>
                  </a:cubicBezTo>
                  <a:cubicBezTo>
                    <a:pt x="92" y="107"/>
                    <a:pt x="0" y="105"/>
                    <a:pt x="0" y="105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39" name="Freeform 33"/>
            <p:cNvSpPr>
              <a:spLocks noChangeArrowheads="1"/>
            </p:cNvSpPr>
            <p:nvPr/>
          </p:nvSpPr>
          <p:spPr bwMode="auto">
            <a:xfrm>
              <a:off x="169" y="1322"/>
              <a:ext cx="358" cy="86"/>
            </a:xfrm>
            <a:custGeom>
              <a:avLst/>
              <a:gdLst>
                <a:gd name="T0" fmla="*/ 0 w 152"/>
                <a:gd name="T1" fmla="*/ 0 h 37"/>
                <a:gd name="T2" fmla="*/ 152 w 152"/>
                <a:gd name="T3" fmla="*/ 31 h 37"/>
                <a:gd name="T4" fmla="*/ 0 w 152"/>
                <a:gd name="T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37">
                  <a:moveTo>
                    <a:pt x="0" y="0"/>
                  </a:moveTo>
                  <a:cubicBezTo>
                    <a:pt x="33" y="37"/>
                    <a:pt x="136" y="37"/>
                    <a:pt x="152" y="31"/>
                  </a:cubicBezTo>
                  <a:cubicBezTo>
                    <a:pt x="45" y="34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40" name="Freeform 34"/>
            <p:cNvSpPr>
              <a:spLocks noChangeArrowheads="1"/>
            </p:cNvSpPr>
            <p:nvPr/>
          </p:nvSpPr>
          <p:spPr bwMode="auto">
            <a:xfrm>
              <a:off x="0" y="1014"/>
              <a:ext cx="143" cy="137"/>
            </a:xfrm>
            <a:custGeom>
              <a:avLst/>
              <a:gdLst>
                <a:gd name="T0" fmla="*/ 61 w 61"/>
                <a:gd name="T1" fmla="*/ 58 h 58"/>
                <a:gd name="T2" fmla="*/ 0 w 61"/>
                <a:gd name="T3" fmla="*/ 0 h 58"/>
                <a:gd name="T4" fmla="*/ 0 w 61"/>
                <a:gd name="T5" fmla="*/ 12 h 58"/>
                <a:gd name="T6" fmla="*/ 61 w 61"/>
                <a:gd name="T7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" h="58">
                  <a:moveTo>
                    <a:pt x="61" y="58"/>
                  </a:moveTo>
                  <a:cubicBezTo>
                    <a:pt x="61" y="58"/>
                    <a:pt x="35" y="43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9" y="34"/>
                    <a:pt x="40" y="51"/>
                    <a:pt x="61" y="58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41" name="Freeform 35"/>
            <p:cNvSpPr>
              <a:spLocks noChangeArrowheads="1"/>
            </p:cNvSpPr>
            <p:nvPr/>
          </p:nvSpPr>
          <p:spPr bwMode="auto">
            <a:xfrm>
              <a:off x="0" y="1259"/>
              <a:ext cx="114" cy="42"/>
            </a:xfrm>
            <a:custGeom>
              <a:avLst/>
              <a:gdLst>
                <a:gd name="T0" fmla="*/ 48 w 48"/>
                <a:gd name="T1" fmla="*/ 15 h 17"/>
                <a:gd name="T2" fmla="*/ 0 w 48"/>
                <a:gd name="T3" fmla="*/ 0 h 17"/>
                <a:gd name="T4" fmla="*/ 0 w 48"/>
                <a:gd name="T5" fmla="*/ 6 h 17"/>
                <a:gd name="T6" fmla="*/ 48 w 48"/>
                <a:gd name="T7" fmla="*/ 1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17">
                  <a:moveTo>
                    <a:pt x="48" y="15"/>
                  </a:moveTo>
                  <a:cubicBezTo>
                    <a:pt x="48" y="15"/>
                    <a:pt x="31" y="13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8" y="13"/>
                    <a:pt x="34" y="17"/>
                    <a:pt x="48" y="15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42" name="Freeform 36"/>
            <p:cNvSpPr>
              <a:spLocks noChangeArrowheads="1"/>
            </p:cNvSpPr>
            <p:nvPr/>
          </p:nvSpPr>
          <p:spPr bwMode="auto">
            <a:xfrm>
              <a:off x="3" y="1435"/>
              <a:ext cx="196" cy="332"/>
            </a:xfrm>
            <a:custGeom>
              <a:avLst/>
              <a:gdLst>
                <a:gd name="T0" fmla="*/ 42 w 83"/>
                <a:gd name="T1" fmla="*/ 70 h 141"/>
                <a:gd name="T2" fmla="*/ 66 w 83"/>
                <a:gd name="T3" fmla="*/ 0 h 141"/>
                <a:gd name="T4" fmla="*/ 55 w 83"/>
                <a:gd name="T5" fmla="*/ 2 h 141"/>
                <a:gd name="T6" fmla="*/ 66 w 83"/>
                <a:gd name="T7" fmla="*/ 139 h 141"/>
                <a:gd name="T8" fmla="*/ 83 w 83"/>
                <a:gd name="T9" fmla="*/ 134 h 141"/>
                <a:gd name="T10" fmla="*/ 42 w 83"/>
                <a:gd name="T11" fmla="*/ 7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141">
                  <a:moveTo>
                    <a:pt x="42" y="70"/>
                  </a:moveTo>
                  <a:cubicBezTo>
                    <a:pt x="36" y="34"/>
                    <a:pt x="66" y="0"/>
                    <a:pt x="66" y="0"/>
                  </a:cubicBezTo>
                  <a:cubicBezTo>
                    <a:pt x="55" y="2"/>
                    <a:pt x="55" y="2"/>
                    <a:pt x="55" y="2"/>
                  </a:cubicBezTo>
                  <a:cubicBezTo>
                    <a:pt x="55" y="2"/>
                    <a:pt x="0" y="70"/>
                    <a:pt x="66" y="139"/>
                  </a:cubicBezTo>
                  <a:cubicBezTo>
                    <a:pt x="69" y="141"/>
                    <a:pt x="83" y="134"/>
                    <a:pt x="83" y="134"/>
                  </a:cubicBezTo>
                  <a:cubicBezTo>
                    <a:pt x="83" y="134"/>
                    <a:pt x="48" y="106"/>
                    <a:pt x="42" y="70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4143" name="Group 47"/>
          <p:cNvGrpSpPr/>
          <p:nvPr/>
        </p:nvGrpSpPr>
        <p:grpSpPr>
          <a:xfrm rot="-1651837">
            <a:off x="8356600" y="104775"/>
            <a:ext cx="506413" cy="773113"/>
            <a:chOff x="0" y="0"/>
            <a:chExt cx="1164" cy="1332"/>
          </a:xfrm>
        </p:grpSpPr>
        <p:sp>
          <p:nvSpPr>
            <p:cNvPr id="4144" name="Freeform 53"/>
            <p:cNvSpPr>
              <a:spLocks noChangeArrowheads="1"/>
            </p:cNvSpPr>
            <p:nvPr/>
          </p:nvSpPr>
          <p:spPr bwMode="auto">
            <a:xfrm>
              <a:off x="-9" y="-4"/>
              <a:ext cx="1164" cy="1236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45" name="Freeform 54"/>
            <p:cNvSpPr>
              <a:spLocks noChangeArrowheads="1"/>
            </p:cNvSpPr>
            <p:nvPr/>
          </p:nvSpPr>
          <p:spPr bwMode="auto">
            <a:xfrm>
              <a:off x="93" y="68"/>
              <a:ext cx="989" cy="1004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46" name="Freeform 55"/>
            <p:cNvSpPr>
              <a:spLocks noChangeArrowheads="1"/>
            </p:cNvSpPr>
            <p:nvPr/>
          </p:nvSpPr>
          <p:spPr bwMode="auto">
            <a:xfrm>
              <a:off x="479" y="336"/>
              <a:ext cx="161" cy="695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47" name="Freeform 56"/>
            <p:cNvSpPr>
              <a:spLocks noChangeArrowheads="1"/>
            </p:cNvSpPr>
            <p:nvPr/>
          </p:nvSpPr>
          <p:spPr bwMode="auto">
            <a:xfrm>
              <a:off x="221" y="542"/>
              <a:ext cx="317" cy="334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48" name="Freeform 57"/>
            <p:cNvSpPr>
              <a:spLocks noChangeArrowheads="1"/>
            </p:cNvSpPr>
            <p:nvPr/>
          </p:nvSpPr>
          <p:spPr bwMode="auto">
            <a:xfrm>
              <a:off x="277" y="957"/>
              <a:ext cx="277" cy="93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49" name="Freeform 58"/>
            <p:cNvSpPr>
              <a:spLocks noChangeArrowheads="1"/>
            </p:cNvSpPr>
            <p:nvPr/>
          </p:nvSpPr>
          <p:spPr bwMode="auto">
            <a:xfrm>
              <a:off x="620" y="642"/>
              <a:ext cx="387" cy="263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50" name="Freeform 59"/>
            <p:cNvSpPr>
              <a:spLocks noChangeArrowheads="1"/>
            </p:cNvSpPr>
            <p:nvPr/>
          </p:nvSpPr>
          <p:spPr bwMode="auto">
            <a:xfrm>
              <a:off x="604" y="938"/>
              <a:ext cx="369" cy="118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51" name="Freeform 60"/>
            <p:cNvSpPr>
              <a:spLocks noChangeArrowheads="1"/>
            </p:cNvSpPr>
            <p:nvPr/>
          </p:nvSpPr>
          <p:spPr bwMode="auto">
            <a:xfrm>
              <a:off x="410" y="1087"/>
              <a:ext cx="186" cy="238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4152" name="Group 56"/>
          <p:cNvGrpSpPr/>
          <p:nvPr/>
        </p:nvGrpSpPr>
        <p:grpSpPr>
          <a:xfrm flipH="1">
            <a:off x="8086725" y="2959100"/>
            <a:ext cx="771525" cy="1139825"/>
            <a:chOff x="0" y="0"/>
            <a:chExt cx="768" cy="852"/>
          </a:xfrm>
        </p:grpSpPr>
        <p:sp>
          <p:nvSpPr>
            <p:cNvPr id="4153" name="Freeform 65"/>
            <p:cNvSpPr>
              <a:spLocks noChangeArrowheads="1"/>
            </p:cNvSpPr>
            <p:nvPr/>
          </p:nvSpPr>
          <p:spPr bwMode="auto">
            <a:xfrm>
              <a:off x="378" y="621"/>
              <a:ext cx="152" cy="231"/>
            </a:xfrm>
            <a:custGeom>
              <a:avLst/>
              <a:gdLst>
                <a:gd name="T0" fmla="*/ 33 w 64"/>
                <a:gd name="T1" fmla="*/ 4 h 98"/>
                <a:gd name="T2" fmla="*/ 12 w 64"/>
                <a:gd name="T3" fmla="*/ 97 h 98"/>
                <a:gd name="T4" fmla="*/ 0 w 64"/>
                <a:gd name="T5" fmla="*/ 92 h 98"/>
                <a:gd name="T6" fmla="*/ 35 w 64"/>
                <a:gd name="T7" fmla="*/ 51 h 98"/>
                <a:gd name="T8" fmla="*/ 24 w 64"/>
                <a:gd name="T9" fmla="*/ 0 h 98"/>
                <a:gd name="T10" fmla="*/ 33 w 64"/>
                <a:gd name="T11" fmla="*/ 4 h 98"/>
                <a:gd name="T12" fmla="*/ 33 w 64"/>
                <a:gd name="T13" fmla="*/ 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98">
                  <a:moveTo>
                    <a:pt x="33" y="4"/>
                  </a:moveTo>
                  <a:cubicBezTo>
                    <a:pt x="33" y="4"/>
                    <a:pt x="64" y="56"/>
                    <a:pt x="12" y="97"/>
                  </a:cubicBezTo>
                  <a:cubicBezTo>
                    <a:pt x="9" y="98"/>
                    <a:pt x="0" y="92"/>
                    <a:pt x="0" y="92"/>
                  </a:cubicBezTo>
                  <a:cubicBezTo>
                    <a:pt x="0" y="92"/>
                    <a:pt x="28" y="76"/>
                    <a:pt x="35" y="51"/>
                  </a:cubicBezTo>
                  <a:cubicBezTo>
                    <a:pt x="42" y="28"/>
                    <a:pt x="24" y="0"/>
                    <a:pt x="24" y="0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54" name="Freeform 66"/>
            <p:cNvSpPr>
              <a:spLocks noChangeArrowheads="1"/>
            </p:cNvSpPr>
            <p:nvPr/>
          </p:nvSpPr>
          <p:spPr bwMode="auto">
            <a:xfrm>
              <a:off x="0" y="0"/>
              <a:ext cx="768" cy="729"/>
            </a:xfrm>
            <a:custGeom>
              <a:avLst/>
              <a:gdLst>
                <a:gd name="T0" fmla="*/ 162 w 325"/>
                <a:gd name="T1" fmla="*/ 301 h 309"/>
                <a:gd name="T2" fmla="*/ 291 w 325"/>
                <a:gd name="T3" fmla="*/ 223 h 309"/>
                <a:gd name="T4" fmla="*/ 304 w 325"/>
                <a:gd name="T5" fmla="*/ 152 h 309"/>
                <a:gd name="T6" fmla="*/ 249 w 325"/>
                <a:gd name="T7" fmla="*/ 207 h 309"/>
                <a:gd name="T8" fmla="*/ 268 w 325"/>
                <a:gd name="T9" fmla="*/ 58 h 309"/>
                <a:gd name="T10" fmla="*/ 243 w 325"/>
                <a:gd name="T11" fmla="*/ 27 h 309"/>
                <a:gd name="T12" fmla="*/ 197 w 325"/>
                <a:gd name="T13" fmla="*/ 120 h 309"/>
                <a:gd name="T14" fmla="*/ 108 w 325"/>
                <a:gd name="T15" fmla="*/ 30 h 309"/>
                <a:gd name="T16" fmla="*/ 42 w 325"/>
                <a:gd name="T17" fmla="*/ 0 h 309"/>
                <a:gd name="T18" fmla="*/ 116 w 325"/>
                <a:gd name="T19" fmla="*/ 173 h 309"/>
                <a:gd name="T20" fmla="*/ 0 w 325"/>
                <a:gd name="T21" fmla="*/ 162 h 309"/>
                <a:gd name="T22" fmla="*/ 87 w 325"/>
                <a:gd name="T23" fmla="*/ 257 h 309"/>
                <a:gd name="T24" fmla="*/ 46 w 325"/>
                <a:gd name="T25" fmla="*/ 261 h 309"/>
                <a:gd name="T26" fmla="*/ 94 w 325"/>
                <a:gd name="T27" fmla="*/ 300 h 309"/>
                <a:gd name="T28" fmla="*/ 157 w 325"/>
                <a:gd name="T29" fmla="*/ 303 h 309"/>
                <a:gd name="T30" fmla="*/ 162 w 325"/>
                <a:gd name="T31" fmla="*/ 301 h 309"/>
                <a:gd name="T32" fmla="*/ 162 w 325"/>
                <a:gd name="T33" fmla="*/ 301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5" h="309">
                  <a:moveTo>
                    <a:pt x="162" y="301"/>
                  </a:moveTo>
                  <a:cubicBezTo>
                    <a:pt x="162" y="301"/>
                    <a:pt x="258" y="275"/>
                    <a:pt x="291" y="223"/>
                  </a:cubicBezTo>
                  <a:cubicBezTo>
                    <a:pt x="325" y="171"/>
                    <a:pt x="304" y="152"/>
                    <a:pt x="304" y="152"/>
                  </a:cubicBezTo>
                  <a:cubicBezTo>
                    <a:pt x="249" y="207"/>
                    <a:pt x="249" y="207"/>
                    <a:pt x="249" y="207"/>
                  </a:cubicBezTo>
                  <a:cubicBezTo>
                    <a:pt x="249" y="207"/>
                    <a:pt x="297" y="110"/>
                    <a:pt x="268" y="58"/>
                  </a:cubicBezTo>
                  <a:cubicBezTo>
                    <a:pt x="252" y="30"/>
                    <a:pt x="243" y="27"/>
                    <a:pt x="243" y="27"/>
                  </a:cubicBezTo>
                  <a:cubicBezTo>
                    <a:pt x="243" y="27"/>
                    <a:pt x="216" y="93"/>
                    <a:pt x="197" y="120"/>
                  </a:cubicBezTo>
                  <a:cubicBezTo>
                    <a:pt x="192" y="106"/>
                    <a:pt x="148" y="51"/>
                    <a:pt x="108" y="30"/>
                  </a:cubicBezTo>
                  <a:cubicBezTo>
                    <a:pt x="66" y="8"/>
                    <a:pt x="42" y="0"/>
                    <a:pt x="42" y="0"/>
                  </a:cubicBezTo>
                  <a:cubicBezTo>
                    <a:pt x="116" y="173"/>
                    <a:pt x="116" y="173"/>
                    <a:pt x="116" y="173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62"/>
                    <a:pt x="5" y="237"/>
                    <a:pt x="87" y="257"/>
                  </a:cubicBezTo>
                  <a:cubicBezTo>
                    <a:pt x="71" y="262"/>
                    <a:pt x="46" y="261"/>
                    <a:pt x="46" y="261"/>
                  </a:cubicBezTo>
                  <a:cubicBezTo>
                    <a:pt x="46" y="261"/>
                    <a:pt x="64" y="290"/>
                    <a:pt x="94" y="300"/>
                  </a:cubicBezTo>
                  <a:cubicBezTo>
                    <a:pt x="122" y="309"/>
                    <a:pt x="157" y="303"/>
                    <a:pt x="157" y="303"/>
                  </a:cubicBezTo>
                  <a:cubicBezTo>
                    <a:pt x="162" y="301"/>
                    <a:pt x="162" y="301"/>
                    <a:pt x="162" y="301"/>
                  </a:cubicBezTo>
                  <a:cubicBezTo>
                    <a:pt x="162" y="301"/>
                    <a:pt x="162" y="301"/>
                    <a:pt x="162" y="30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55" name="Freeform 67"/>
            <p:cNvSpPr>
              <a:spLocks noChangeArrowheads="1"/>
            </p:cNvSpPr>
            <p:nvPr/>
          </p:nvSpPr>
          <p:spPr bwMode="auto">
            <a:xfrm>
              <a:off x="38" y="59"/>
              <a:ext cx="649" cy="675"/>
            </a:xfrm>
            <a:custGeom>
              <a:avLst/>
              <a:gdLst>
                <a:gd name="T0" fmla="*/ 172 w 275"/>
                <a:gd name="T1" fmla="*/ 254 h 287"/>
                <a:gd name="T2" fmla="*/ 55 w 275"/>
                <a:gd name="T3" fmla="*/ 249 h 287"/>
                <a:gd name="T4" fmla="*/ 108 w 275"/>
                <a:gd name="T5" fmla="*/ 232 h 287"/>
                <a:gd name="T6" fmla="*/ 0 w 275"/>
                <a:gd name="T7" fmla="*/ 156 h 287"/>
                <a:gd name="T8" fmla="*/ 117 w 275"/>
                <a:gd name="T9" fmla="*/ 164 h 287"/>
                <a:gd name="T10" fmla="*/ 49 w 275"/>
                <a:gd name="T11" fmla="*/ 0 h 287"/>
                <a:gd name="T12" fmla="*/ 178 w 275"/>
                <a:gd name="T13" fmla="*/ 125 h 287"/>
                <a:gd name="T14" fmla="*/ 232 w 275"/>
                <a:gd name="T15" fmla="*/ 25 h 287"/>
                <a:gd name="T16" fmla="*/ 218 w 275"/>
                <a:gd name="T17" fmla="*/ 197 h 287"/>
                <a:gd name="T18" fmla="*/ 275 w 275"/>
                <a:gd name="T19" fmla="*/ 160 h 287"/>
                <a:gd name="T20" fmla="*/ 176 w 275"/>
                <a:gd name="T21" fmla="*/ 254 h 287"/>
                <a:gd name="T22" fmla="*/ 172 w 275"/>
                <a:gd name="T23" fmla="*/ 254 h 287"/>
                <a:gd name="T24" fmla="*/ 172 w 275"/>
                <a:gd name="T25" fmla="*/ 25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5" h="287">
                  <a:moveTo>
                    <a:pt x="172" y="254"/>
                  </a:moveTo>
                  <a:cubicBezTo>
                    <a:pt x="172" y="254"/>
                    <a:pt x="77" y="287"/>
                    <a:pt x="55" y="249"/>
                  </a:cubicBezTo>
                  <a:cubicBezTo>
                    <a:pt x="84" y="254"/>
                    <a:pt x="108" y="232"/>
                    <a:pt x="108" y="232"/>
                  </a:cubicBezTo>
                  <a:cubicBezTo>
                    <a:pt x="108" y="232"/>
                    <a:pt x="17" y="204"/>
                    <a:pt x="0" y="156"/>
                  </a:cubicBezTo>
                  <a:cubicBezTo>
                    <a:pt x="39" y="163"/>
                    <a:pt x="117" y="164"/>
                    <a:pt x="117" y="164"/>
                  </a:cubicBezTo>
                  <a:cubicBezTo>
                    <a:pt x="117" y="164"/>
                    <a:pt x="81" y="58"/>
                    <a:pt x="49" y="0"/>
                  </a:cubicBezTo>
                  <a:cubicBezTo>
                    <a:pt x="99" y="17"/>
                    <a:pt x="156" y="81"/>
                    <a:pt x="178" y="125"/>
                  </a:cubicBezTo>
                  <a:cubicBezTo>
                    <a:pt x="200" y="111"/>
                    <a:pt x="227" y="52"/>
                    <a:pt x="232" y="25"/>
                  </a:cubicBezTo>
                  <a:cubicBezTo>
                    <a:pt x="273" y="93"/>
                    <a:pt x="224" y="189"/>
                    <a:pt x="218" y="197"/>
                  </a:cubicBezTo>
                  <a:cubicBezTo>
                    <a:pt x="242" y="195"/>
                    <a:pt x="259" y="178"/>
                    <a:pt x="275" y="160"/>
                  </a:cubicBezTo>
                  <a:cubicBezTo>
                    <a:pt x="273" y="200"/>
                    <a:pt x="219" y="237"/>
                    <a:pt x="176" y="254"/>
                  </a:cubicBezTo>
                  <a:cubicBezTo>
                    <a:pt x="172" y="254"/>
                    <a:pt x="172" y="254"/>
                    <a:pt x="172" y="254"/>
                  </a:cubicBezTo>
                  <a:cubicBezTo>
                    <a:pt x="172" y="254"/>
                    <a:pt x="172" y="254"/>
                    <a:pt x="172" y="254"/>
                  </a:cubicBezTo>
                  <a:close/>
                </a:path>
              </a:pathLst>
            </a:custGeom>
            <a:solidFill>
              <a:srgbClr val="AFA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56" name="Freeform 68"/>
            <p:cNvSpPr>
              <a:spLocks noChangeArrowheads="1"/>
            </p:cNvSpPr>
            <p:nvPr/>
          </p:nvSpPr>
          <p:spPr bwMode="auto">
            <a:xfrm>
              <a:off x="270" y="203"/>
              <a:ext cx="212" cy="430"/>
            </a:xfrm>
            <a:custGeom>
              <a:avLst/>
              <a:gdLst>
                <a:gd name="T0" fmla="*/ 75 w 90"/>
                <a:gd name="T1" fmla="*/ 182 h 182"/>
                <a:gd name="T2" fmla="*/ 0 w 90"/>
                <a:gd name="T3" fmla="*/ 0 h 182"/>
                <a:gd name="T4" fmla="*/ 75 w 90"/>
                <a:gd name="T5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" h="182">
                  <a:moveTo>
                    <a:pt x="75" y="182"/>
                  </a:moveTo>
                  <a:cubicBezTo>
                    <a:pt x="75" y="182"/>
                    <a:pt x="79" y="111"/>
                    <a:pt x="0" y="0"/>
                  </a:cubicBezTo>
                  <a:cubicBezTo>
                    <a:pt x="16" y="12"/>
                    <a:pt x="90" y="121"/>
                    <a:pt x="75" y="18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57" name="Freeform 69"/>
            <p:cNvSpPr>
              <a:spLocks noChangeArrowheads="1"/>
            </p:cNvSpPr>
            <p:nvPr/>
          </p:nvSpPr>
          <p:spPr bwMode="auto">
            <a:xfrm>
              <a:off x="457" y="240"/>
              <a:ext cx="128" cy="281"/>
            </a:xfrm>
            <a:custGeom>
              <a:avLst/>
              <a:gdLst>
                <a:gd name="T0" fmla="*/ 0 w 54"/>
                <a:gd name="T1" fmla="*/ 119 h 119"/>
                <a:gd name="T2" fmla="*/ 52 w 54"/>
                <a:gd name="T3" fmla="*/ 0 h 119"/>
                <a:gd name="T4" fmla="*/ 0 w 54"/>
                <a:gd name="T5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19">
                  <a:moveTo>
                    <a:pt x="0" y="119"/>
                  </a:moveTo>
                  <a:cubicBezTo>
                    <a:pt x="0" y="119"/>
                    <a:pt x="36" y="88"/>
                    <a:pt x="52" y="0"/>
                  </a:cubicBezTo>
                  <a:cubicBezTo>
                    <a:pt x="54" y="14"/>
                    <a:pt x="36" y="99"/>
                    <a:pt x="0" y="119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58" name="Freeform 70"/>
            <p:cNvSpPr>
              <a:spLocks noChangeArrowheads="1"/>
            </p:cNvSpPr>
            <p:nvPr/>
          </p:nvSpPr>
          <p:spPr bwMode="auto">
            <a:xfrm>
              <a:off x="487" y="506"/>
              <a:ext cx="163" cy="102"/>
            </a:xfrm>
            <a:custGeom>
              <a:avLst/>
              <a:gdLst>
                <a:gd name="T0" fmla="*/ 0 w 69"/>
                <a:gd name="T1" fmla="*/ 40 h 43"/>
                <a:gd name="T2" fmla="*/ 69 w 69"/>
                <a:gd name="T3" fmla="*/ 0 h 43"/>
                <a:gd name="T4" fmla="*/ 0 w 69"/>
                <a:gd name="T5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43">
                  <a:moveTo>
                    <a:pt x="0" y="40"/>
                  </a:moveTo>
                  <a:cubicBezTo>
                    <a:pt x="0" y="40"/>
                    <a:pt x="29" y="38"/>
                    <a:pt x="69" y="0"/>
                  </a:cubicBezTo>
                  <a:cubicBezTo>
                    <a:pt x="65" y="7"/>
                    <a:pt x="25" y="43"/>
                    <a:pt x="0" y="4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59" name="Freeform 71"/>
            <p:cNvSpPr>
              <a:spLocks noChangeArrowheads="1"/>
            </p:cNvSpPr>
            <p:nvPr/>
          </p:nvSpPr>
          <p:spPr bwMode="auto">
            <a:xfrm>
              <a:off x="251" y="609"/>
              <a:ext cx="177" cy="59"/>
            </a:xfrm>
            <a:custGeom>
              <a:avLst/>
              <a:gdLst>
                <a:gd name="T0" fmla="*/ 75 w 75"/>
                <a:gd name="T1" fmla="*/ 0 h 25"/>
                <a:gd name="T2" fmla="*/ 0 w 75"/>
                <a:gd name="T3" fmla="*/ 23 h 25"/>
                <a:gd name="T4" fmla="*/ 75 w 7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25">
                  <a:moveTo>
                    <a:pt x="75" y="0"/>
                  </a:moveTo>
                  <a:cubicBezTo>
                    <a:pt x="75" y="0"/>
                    <a:pt x="54" y="20"/>
                    <a:pt x="0" y="23"/>
                  </a:cubicBezTo>
                  <a:cubicBezTo>
                    <a:pt x="7" y="25"/>
                    <a:pt x="60" y="21"/>
                    <a:pt x="75" y="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60" name="Freeform 72"/>
            <p:cNvSpPr>
              <a:spLocks noChangeArrowheads="1"/>
            </p:cNvSpPr>
            <p:nvPr/>
          </p:nvSpPr>
          <p:spPr bwMode="auto">
            <a:xfrm>
              <a:off x="109" y="477"/>
              <a:ext cx="300" cy="112"/>
            </a:xfrm>
            <a:custGeom>
              <a:avLst/>
              <a:gdLst>
                <a:gd name="T0" fmla="*/ 127 w 127"/>
                <a:gd name="T1" fmla="*/ 30 h 47"/>
                <a:gd name="T2" fmla="*/ 0 w 127"/>
                <a:gd name="T3" fmla="*/ 0 h 47"/>
                <a:gd name="T4" fmla="*/ 127 w 127"/>
                <a:gd name="T5" fmla="*/ 3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" h="47">
                  <a:moveTo>
                    <a:pt x="127" y="30"/>
                  </a:moveTo>
                  <a:cubicBezTo>
                    <a:pt x="127" y="30"/>
                    <a:pt x="80" y="39"/>
                    <a:pt x="0" y="0"/>
                  </a:cubicBezTo>
                  <a:cubicBezTo>
                    <a:pt x="9" y="10"/>
                    <a:pt x="88" y="47"/>
                    <a:pt x="127" y="3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4161" name="Title Placeholder 1"/>
          <p:cNvSpPr>
            <a:spLocks noGrp="1"/>
          </p:cNvSpPr>
          <p:nvPr>
            <p:ph type="title"/>
          </p:nvPr>
        </p:nvSpPr>
        <p:spPr>
          <a:xfrm>
            <a:off x="1143000" y="79375"/>
            <a:ext cx="6850063" cy="12319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4162" name="Text Placeholder 2"/>
          <p:cNvSpPr>
            <a:spLocks noGrp="1"/>
          </p:cNvSpPr>
          <p:nvPr>
            <p:ph type="body"/>
          </p:nvPr>
        </p:nvSpPr>
        <p:spPr>
          <a:xfrm>
            <a:off x="1146175" y="1485900"/>
            <a:ext cx="6851650" cy="41529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-17145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 indent="-169545"/>
            <a:r>
              <a:rPr lang="en-US" altLang="zh-CN" dirty="0"/>
              <a:t>Second level</a:t>
            </a:r>
            <a:endParaRPr lang="en-US" altLang="zh-CN" dirty="0"/>
          </a:p>
          <a:p>
            <a:pPr lvl="2" indent="-171450"/>
            <a:r>
              <a:rPr lang="en-US" altLang="zh-CN" dirty="0"/>
              <a:t>Third level</a:t>
            </a:r>
            <a:endParaRPr lang="en-US" altLang="zh-CN" dirty="0"/>
          </a:p>
          <a:p>
            <a:pPr lvl="3" indent="-171450"/>
            <a:r>
              <a:rPr lang="en-US" altLang="zh-CN" dirty="0"/>
              <a:t>Fourth level</a:t>
            </a:r>
            <a:endParaRPr lang="en-US" altLang="zh-CN" dirty="0"/>
          </a:p>
          <a:p>
            <a:pPr lvl="4" indent="-169545"/>
            <a:r>
              <a:rPr lang="en-US" altLang="zh-CN" dirty="0"/>
              <a:t>Fifth level</a:t>
            </a:r>
            <a:endParaRPr lang="en-US" altLang="zh-CN" dirty="0"/>
          </a:p>
        </p:txBody>
      </p:sp>
      <p:sp>
        <p:nvSpPr>
          <p:cNvPr id="10" name="Date Placeholder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656388" y="6602413"/>
            <a:ext cx="720725" cy="23653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r">
              <a:defRPr sz="8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6368DC3F-86D4-4D92-AB57-F0245DB4058C}" type="datetime1">
              <a:rPr kumimoji="0" lang="en-US" altLang="zh-CN" sz="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Footer Placeholder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141413" y="6602413"/>
            <a:ext cx="5233988" cy="23653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 sz="8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Slide Number Placeholder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16813" y="6602413"/>
            <a:ext cx="481013" cy="23653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r">
              <a:defRPr sz="600"/>
            </a:lvl1pPr>
          </a:lstStyle>
          <a:p>
            <a:pPr lvl="0" eaLnBrk="1" fontAlgn="base" hangingPunct="1"/>
            <a:fld id="{9A0DB2DC-4C9A-4742-B13C-FB6460FD3503}" type="slidenum">
              <a:rPr lang="zh-CN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</p:sldLayoutIdLst>
  <p:hf sldNum="0" hdr="0" ftr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2500">
          <a:solidFill>
            <a:schemeClr val="tx1"/>
          </a:solidFill>
          <a:latin typeface="+mj-lt"/>
          <a:ea typeface="+mj-ea"/>
          <a:cs typeface="+mj-cs"/>
          <a:sym typeface="Cambria" panose="02040503050406030204" pitchFamily="18" charset="0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2500">
          <a:solidFill>
            <a:schemeClr val="tx1"/>
          </a:solidFill>
          <a:latin typeface="Cambria" panose="02040503050406030204" pitchFamily="18" charset="0"/>
          <a:ea typeface="宋体" panose="02010600030101010101" pitchFamily="2" charset="-122"/>
          <a:sym typeface="Cambria" panose="02040503050406030204" pitchFamily="18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2500">
          <a:solidFill>
            <a:schemeClr val="tx1"/>
          </a:solidFill>
          <a:latin typeface="Cambria" panose="02040503050406030204" pitchFamily="18" charset="0"/>
          <a:ea typeface="宋体" panose="02010600030101010101" pitchFamily="2" charset="-122"/>
          <a:sym typeface="Cambria" panose="02040503050406030204" pitchFamily="18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2500">
          <a:solidFill>
            <a:schemeClr val="tx1"/>
          </a:solidFill>
          <a:latin typeface="Cambria" panose="02040503050406030204" pitchFamily="18" charset="0"/>
          <a:ea typeface="宋体" panose="02010600030101010101" pitchFamily="2" charset="-122"/>
          <a:sym typeface="Cambria" panose="02040503050406030204" pitchFamily="18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2500">
          <a:solidFill>
            <a:schemeClr val="tx1"/>
          </a:solidFill>
          <a:latin typeface="Cambria" panose="02040503050406030204" pitchFamily="18" charset="0"/>
          <a:ea typeface="宋体" panose="02010600030101010101" pitchFamily="2" charset="-122"/>
          <a:sym typeface="Cambria" panose="02040503050406030204" pitchFamily="18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3400">
          <a:solidFill>
            <a:schemeClr val="tx1"/>
          </a:solidFill>
          <a:latin typeface="Cambria" panose="02040503050406030204" pitchFamily="18" charset="0"/>
          <a:ea typeface="宋体" panose="02010600030101010101" pitchFamily="2" charset="-122"/>
          <a:sym typeface="Cambria" panose="02040503050406030204" pitchFamily="18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3400">
          <a:solidFill>
            <a:schemeClr val="tx1"/>
          </a:solidFill>
          <a:latin typeface="Cambria" panose="02040503050406030204" pitchFamily="18" charset="0"/>
          <a:ea typeface="宋体" panose="02010600030101010101" pitchFamily="2" charset="-122"/>
          <a:sym typeface="Cambria" panose="02040503050406030204" pitchFamily="18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3400">
          <a:solidFill>
            <a:schemeClr val="tx1"/>
          </a:solidFill>
          <a:latin typeface="Cambria" panose="02040503050406030204" pitchFamily="18" charset="0"/>
          <a:ea typeface="宋体" panose="02010600030101010101" pitchFamily="2" charset="-122"/>
          <a:sym typeface="Cambria" panose="02040503050406030204" pitchFamily="18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3400">
          <a:solidFill>
            <a:schemeClr val="tx1"/>
          </a:solidFill>
          <a:latin typeface="Cambria" panose="02040503050406030204" pitchFamily="18" charset="0"/>
          <a:ea typeface="宋体" panose="02010600030101010101" pitchFamily="2" charset="-122"/>
          <a:sym typeface="Cambria" panose="02040503050406030204" pitchFamily="18" charset="0"/>
        </a:defRPr>
      </a:lvl9pPr>
    </p:titleStyle>
    <p:bodyStyle>
      <a:lvl1pPr marL="206375" indent="-171450" algn="l" rtl="0" fontAlgn="base">
        <a:spcBef>
          <a:spcPts val="1350"/>
        </a:spcBef>
        <a:spcAft>
          <a:spcPct val="0"/>
        </a:spcAft>
        <a:buClr>
          <a:srgbClr val="3F3F3F"/>
        </a:buClr>
        <a:buSzPct val="100000"/>
        <a:buFont typeface="Arial" panose="020B0604020202020204" pitchFamily="34" charset="0"/>
        <a:buChar char="•"/>
        <a:defRPr sz="1500">
          <a:solidFill>
            <a:schemeClr val="tx1"/>
          </a:solidFill>
          <a:latin typeface="+mn-lt"/>
          <a:ea typeface="+mn-ea"/>
          <a:cs typeface="+mn-cs"/>
          <a:sym typeface="Cambria" panose="02040503050406030204" pitchFamily="18" charset="0"/>
        </a:defRPr>
      </a:lvl1pPr>
      <a:lvl2pPr marL="444500" indent="-170180" algn="l" rtl="0" fontAlgn="base">
        <a:spcBef>
          <a:spcPts val="750"/>
        </a:spcBef>
        <a:spcAft>
          <a:spcPct val="0"/>
        </a:spcAft>
        <a:buClr>
          <a:srgbClr val="3F3F3F"/>
        </a:buClr>
        <a:buSzPct val="100000"/>
        <a:buFont typeface="Arial" panose="020B0604020202020204" pitchFamily="34" charset="0"/>
        <a:buChar char="•"/>
        <a:defRPr sz="1500">
          <a:solidFill>
            <a:schemeClr val="tx1"/>
          </a:solidFill>
          <a:latin typeface="+mn-lt"/>
          <a:ea typeface="+mn-ea"/>
          <a:sym typeface="Cambria" panose="02040503050406030204" pitchFamily="18" charset="0"/>
        </a:defRPr>
      </a:lvl2pPr>
      <a:lvl3pPr marL="685800" indent="-171450" algn="l" rtl="0" fontAlgn="base">
        <a:spcBef>
          <a:spcPts val="600"/>
        </a:spcBef>
        <a:spcAft>
          <a:spcPct val="0"/>
        </a:spcAft>
        <a:buClr>
          <a:srgbClr val="3F3F3F"/>
        </a:buClr>
        <a:buSzPct val="100000"/>
        <a:buFont typeface="Arial" panose="020B0604020202020204" pitchFamily="34" charset="0"/>
        <a:buChar char="•"/>
        <a:defRPr sz="1200">
          <a:solidFill>
            <a:schemeClr val="tx1"/>
          </a:solidFill>
          <a:latin typeface="+mn-lt"/>
          <a:ea typeface="+mn-ea"/>
          <a:sym typeface="Cambria" panose="02040503050406030204" pitchFamily="18" charset="0"/>
        </a:defRPr>
      </a:lvl3pPr>
      <a:lvl4pPr marL="927100" indent="-171450" algn="l" rtl="0" fontAlgn="base">
        <a:spcBef>
          <a:spcPts val="600"/>
        </a:spcBef>
        <a:spcAft>
          <a:spcPct val="0"/>
        </a:spcAft>
        <a:buClr>
          <a:srgbClr val="3F3F3F"/>
        </a:buClr>
        <a:buSzPct val="100000"/>
        <a:buFont typeface="Arial" panose="020B0604020202020204" pitchFamily="34" charset="0"/>
        <a:buChar char="•"/>
        <a:defRPr sz="1000">
          <a:solidFill>
            <a:schemeClr val="tx1"/>
          </a:solidFill>
          <a:latin typeface="+mn-lt"/>
          <a:ea typeface="+mn-ea"/>
          <a:sym typeface="Cambria" panose="02040503050406030204" pitchFamily="18" charset="0"/>
        </a:defRPr>
      </a:lvl4pPr>
      <a:lvl5pPr marL="1165225" indent="-170180" algn="l" rtl="0" fontAlgn="base">
        <a:spcBef>
          <a:spcPts val="600"/>
        </a:spcBef>
        <a:spcAft>
          <a:spcPct val="0"/>
        </a:spcAft>
        <a:buClr>
          <a:srgbClr val="3F3F3F"/>
        </a:buClr>
        <a:buSzPct val="100000"/>
        <a:buFont typeface="Arial" panose="020B0604020202020204" pitchFamily="34" charset="0"/>
        <a:buChar char="•"/>
        <a:defRPr sz="1000">
          <a:solidFill>
            <a:schemeClr val="tx1"/>
          </a:solidFill>
          <a:latin typeface="+mn-lt"/>
          <a:ea typeface="+mn-ea"/>
          <a:sym typeface="Cambria" panose="02040503050406030204" pitchFamily="18" charset="0"/>
        </a:defRPr>
      </a:lvl5pPr>
      <a:lvl6pPr marL="1508760" indent="-170180" algn="l" rtl="0" fontAlgn="base">
        <a:spcBef>
          <a:spcPts val="600"/>
        </a:spcBef>
        <a:spcAft>
          <a:spcPct val="0"/>
        </a:spcAft>
        <a:buClr>
          <a:srgbClr val="3F3F3F"/>
        </a:buClr>
        <a:buSzPct val="100000"/>
        <a:buFont typeface="Arial" panose="020B0604020202020204" pitchFamily="34" charset="0"/>
        <a:buChar char="•"/>
        <a:defRPr sz="1050">
          <a:solidFill>
            <a:schemeClr val="tx1"/>
          </a:solidFill>
          <a:latin typeface="+mn-lt"/>
          <a:ea typeface="+mn-ea"/>
          <a:sym typeface="Cambria" panose="02040503050406030204" pitchFamily="18" charset="0"/>
        </a:defRPr>
      </a:lvl6pPr>
      <a:lvl7pPr marL="1851660" indent="-170180" algn="l" rtl="0" fontAlgn="base">
        <a:spcBef>
          <a:spcPts val="600"/>
        </a:spcBef>
        <a:spcAft>
          <a:spcPct val="0"/>
        </a:spcAft>
        <a:buClr>
          <a:srgbClr val="3F3F3F"/>
        </a:buClr>
        <a:buSzPct val="100000"/>
        <a:buFont typeface="Arial" panose="020B0604020202020204" pitchFamily="34" charset="0"/>
        <a:buChar char="•"/>
        <a:defRPr sz="1050">
          <a:solidFill>
            <a:schemeClr val="tx1"/>
          </a:solidFill>
          <a:latin typeface="+mn-lt"/>
          <a:ea typeface="+mn-ea"/>
          <a:sym typeface="Cambria" panose="02040503050406030204" pitchFamily="18" charset="0"/>
        </a:defRPr>
      </a:lvl7pPr>
      <a:lvl8pPr marL="2194560" indent="-170180" algn="l" rtl="0" fontAlgn="base">
        <a:spcBef>
          <a:spcPts val="600"/>
        </a:spcBef>
        <a:spcAft>
          <a:spcPct val="0"/>
        </a:spcAft>
        <a:buClr>
          <a:srgbClr val="3F3F3F"/>
        </a:buClr>
        <a:buSzPct val="100000"/>
        <a:buFont typeface="Arial" panose="020B0604020202020204" pitchFamily="34" charset="0"/>
        <a:buChar char="•"/>
        <a:defRPr sz="1050">
          <a:solidFill>
            <a:schemeClr val="tx1"/>
          </a:solidFill>
          <a:latin typeface="+mn-lt"/>
          <a:ea typeface="+mn-ea"/>
          <a:sym typeface="Cambria" panose="02040503050406030204" pitchFamily="18" charset="0"/>
        </a:defRPr>
      </a:lvl8pPr>
      <a:lvl9pPr marL="2537460" indent="-170180" algn="l" rtl="0" fontAlgn="base">
        <a:spcBef>
          <a:spcPts val="600"/>
        </a:spcBef>
        <a:spcAft>
          <a:spcPct val="0"/>
        </a:spcAft>
        <a:buClr>
          <a:srgbClr val="3F3F3F"/>
        </a:buClr>
        <a:buSzPct val="100000"/>
        <a:buFont typeface="Arial" panose="020B0604020202020204" pitchFamily="34" charset="0"/>
        <a:buChar char="•"/>
        <a:defRPr sz="1050">
          <a:solidFill>
            <a:schemeClr val="tx1"/>
          </a:solidFill>
          <a:latin typeface="+mn-lt"/>
          <a:ea typeface="+mn-ea"/>
          <a:sym typeface="Cambria" panose="02040503050406030204" pitchFamily="18" charset="0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5.xml"/><Relationship Id="rId1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5.xml"/><Relationship Id="rId1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7.xml"/><Relationship Id="rId1" Type="http://schemas.openxmlformats.org/officeDocument/2006/relationships/image" Target="../media/image10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9.xml"/><Relationship Id="rId1" Type="http://schemas.openxmlformats.org/officeDocument/2006/relationships/image" Target="../media/image10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5.xml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0.xml"/><Relationship Id="rId1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7169" name="Group 2"/>
          <p:cNvGrpSpPr/>
          <p:nvPr/>
        </p:nvGrpSpPr>
        <p:grpSpPr>
          <a:xfrm rot="248467">
            <a:off x="168275" y="2789238"/>
            <a:ext cx="3516313" cy="1819275"/>
            <a:chOff x="0" y="0"/>
            <a:chExt cx="5488038" cy="2838132"/>
          </a:xfrm>
        </p:grpSpPr>
        <p:sp>
          <p:nvSpPr>
            <p:cNvPr id="7170" name="Freeform 457"/>
            <p:cNvSpPr/>
            <p:nvPr/>
          </p:nvSpPr>
          <p:spPr>
            <a:xfrm>
              <a:off x="0" y="0"/>
              <a:ext cx="5488038" cy="2838132"/>
            </a:xfrm>
            <a:custGeom>
              <a:avLst/>
              <a:gdLst/>
              <a:ahLst/>
              <a:cxnLst>
                <a:cxn ang="0">
                  <a:pos x="5485694" y="2351109"/>
                </a:cxn>
                <a:cxn ang="0">
                  <a:pos x="4336517" y="1812999"/>
                </a:cxn>
                <a:cxn ang="0">
                  <a:pos x="4174777" y="986818"/>
                </a:cxn>
                <a:cxn ang="0">
                  <a:pos x="3291065" y="1025133"/>
                </a:cxn>
                <a:cxn ang="0">
                  <a:pos x="3283447" y="563937"/>
                </a:cxn>
                <a:cxn ang="0">
                  <a:pos x="2787091" y="229605"/>
                </a:cxn>
                <a:cxn ang="0">
                  <a:pos x="2218070" y="490713"/>
                </a:cxn>
                <a:cxn ang="0">
                  <a:pos x="1864702" y="25827"/>
                </a:cxn>
                <a:cxn ang="0">
                  <a:pos x="1168516" y="340860"/>
                </a:cxn>
                <a:cxn ang="0">
                  <a:pos x="0" y="290625"/>
                </a:cxn>
                <a:cxn ang="0">
                  <a:pos x="0" y="2005140"/>
                </a:cxn>
                <a:cxn ang="0">
                  <a:pos x="5021569" y="2838132"/>
                </a:cxn>
                <a:cxn ang="0">
                  <a:pos x="5485694" y="2351109"/>
                </a:cxn>
              </a:cxnLst>
              <a:pathLst>
                <a:path w="9365" h="10000">
                  <a:moveTo>
                    <a:pt x="9361" y="8284"/>
                  </a:moveTo>
                  <a:cubicBezTo>
                    <a:pt x="9458" y="5904"/>
                    <a:pt x="8063" y="5204"/>
                    <a:pt x="7400" y="6388"/>
                  </a:cubicBezTo>
                  <a:cubicBezTo>
                    <a:pt x="7505" y="5833"/>
                    <a:pt x="7780" y="4506"/>
                    <a:pt x="7124" y="3477"/>
                  </a:cubicBezTo>
                  <a:cubicBezTo>
                    <a:pt x="6580" y="2623"/>
                    <a:pt x="6015" y="3178"/>
                    <a:pt x="5616" y="3612"/>
                  </a:cubicBezTo>
                  <a:cubicBezTo>
                    <a:pt x="5701" y="3233"/>
                    <a:pt x="5721" y="2394"/>
                    <a:pt x="5603" y="1987"/>
                  </a:cubicBezTo>
                  <a:cubicBezTo>
                    <a:pt x="5379" y="1160"/>
                    <a:pt x="5136" y="863"/>
                    <a:pt x="4756" y="809"/>
                  </a:cubicBezTo>
                  <a:cubicBezTo>
                    <a:pt x="4297" y="741"/>
                    <a:pt x="4008" y="1134"/>
                    <a:pt x="3785" y="1729"/>
                  </a:cubicBezTo>
                  <a:cubicBezTo>
                    <a:pt x="3771" y="1134"/>
                    <a:pt x="3680" y="267"/>
                    <a:pt x="3182" y="91"/>
                  </a:cubicBezTo>
                  <a:cubicBezTo>
                    <a:pt x="2191" y="-261"/>
                    <a:pt x="1994" y="1201"/>
                    <a:pt x="1994" y="1201"/>
                  </a:cubicBezTo>
                  <a:cubicBezTo>
                    <a:pt x="1699" y="-464"/>
                    <a:pt x="308" y="-275"/>
                    <a:pt x="0" y="1024"/>
                  </a:cubicBezTo>
                  <a:lnTo>
                    <a:pt x="0" y="7065"/>
                  </a:lnTo>
                  <a:cubicBezTo>
                    <a:pt x="1428" y="8561"/>
                    <a:pt x="3374" y="8226"/>
                    <a:pt x="8569" y="10000"/>
                  </a:cubicBezTo>
                  <a:cubicBezTo>
                    <a:pt x="8569" y="10000"/>
                    <a:pt x="9228" y="10077"/>
                    <a:pt x="9361" y="8284"/>
                  </a:cubicBezTo>
                  <a:close/>
                </a:path>
              </a:pathLst>
            </a:custGeom>
            <a:solidFill>
              <a:srgbClr val="EB7F2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171" name="Freeform 458"/>
            <p:cNvSpPr/>
            <p:nvPr/>
          </p:nvSpPr>
          <p:spPr>
            <a:xfrm>
              <a:off x="5060040" y="2362940"/>
              <a:ext cx="133444" cy="69977"/>
            </a:xfrm>
            <a:custGeom>
              <a:avLst/>
              <a:gdLst/>
              <a:ahLst/>
              <a:cxnLst>
                <a:cxn ang="0">
                  <a:pos x="15251" y="0"/>
                </a:cxn>
                <a:cxn ang="0">
                  <a:pos x="0" y="19438"/>
                </a:cxn>
                <a:cxn ang="0">
                  <a:pos x="133444" y="7775"/>
                </a:cxn>
                <a:cxn ang="0">
                  <a:pos x="15251" y="0"/>
                </a:cxn>
              </a:cxnLst>
              <a:pathLst>
                <a:path w="35" h="18">
                  <a:moveTo>
                    <a:pt x="4" y="0"/>
                  </a:moveTo>
                  <a:cubicBezTo>
                    <a:pt x="4" y="0"/>
                    <a:pt x="2" y="2"/>
                    <a:pt x="0" y="5"/>
                  </a:cubicBezTo>
                  <a:cubicBezTo>
                    <a:pt x="22" y="17"/>
                    <a:pt x="27" y="17"/>
                    <a:pt x="35" y="2"/>
                  </a:cubicBezTo>
                  <a:cubicBezTo>
                    <a:pt x="20" y="18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FFF7D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172" name="Freeform 459"/>
            <p:cNvSpPr/>
            <p:nvPr/>
          </p:nvSpPr>
          <p:spPr>
            <a:xfrm>
              <a:off x="2514834" y="328729"/>
              <a:ext cx="84623" cy="96015"/>
            </a:xfrm>
            <a:custGeom>
              <a:avLst/>
              <a:gdLst/>
              <a:ahLst/>
              <a:cxnLst>
                <a:cxn ang="0">
                  <a:pos x="15386" y="0"/>
                </a:cxn>
                <a:cxn ang="0">
                  <a:pos x="69237" y="96015"/>
                </a:cxn>
                <a:cxn ang="0">
                  <a:pos x="15386" y="0"/>
                </a:cxn>
              </a:cxnLst>
              <a:pathLst>
                <a:path w="22" h="25">
                  <a:moveTo>
                    <a:pt x="4" y="0"/>
                  </a:moveTo>
                  <a:cubicBezTo>
                    <a:pt x="4" y="0"/>
                    <a:pt x="0" y="20"/>
                    <a:pt x="18" y="25"/>
                  </a:cubicBezTo>
                  <a:cubicBezTo>
                    <a:pt x="22" y="9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CF603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173" name="Freeform 460"/>
            <p:cNvSpPr/>
            <p:nvPr/>
          </p:nvSpPr>
          <p:spPr>
            <a:xfrm>
              <a:off x="2314667" y="509367"/>
              <a:ext cx="100897" cy="81368"/>
            </a:xfrm>
            <a:custGeom>
              <a:avLst/>
              <a:gdLst/>
              <a:ahLst/>
              <a:cxnLst>
                <a:cxn ang="0">
                  <a:pos x="0" y="7749"/>
                </a:cxn>
                <a:cxn ang="0">
                  <a:pos x="100897" y="58120"/>
                </a:cxn>
                <a:cxn ang="0">
                  <a:pos x="0" y="7749"/>
                </a:cxn>
              </a:cxnLst>
              <a:pathLst>
                <a:path w="26" h="21">
                  <a:moveTo>
                    <a:pt x="0" y="2"/>
                  </a:moveTo>
                  <a:cubicBezTo>
                    <a:pt x="0" y="2"/>
                    <a:pt x="8" y="21"/>
                    <a:pt x="26" y="15"/>
                  </a:cubicBezTo>
                  <a:cubicBezTo>
                    <a:pt x="19" y="0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CF603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174" name="Freeform 461"/>
            <p:cNvSpPr/>
            <p:nvPr/>
          </p:nvSpPr>
          <p:spPr>
            <a:xfrm>
              <a:off x="2469267" y="678613"/>
              <a:ext cx="107406" cy="89505"/>
            </a:xfrm>
            <a:custGeom>
              <a:avLst/>
              <a:gdLst/>
              <a:ahLst/>
              <a:cxnLst>
                <a:cxn ang="0">
                  <a:pos x="0" y="27241"/>
                </a:cxn>
                <a:cxn ang="0">
                  <a:pos x="107406" y="46698"/>
                </a:cxn>
                <a:cxn ang="0">
                  <a:pos x="0" y="27241"/>
                </a:cxn>
              </a:cxnLst>
              <a:pathLst>
                <a:path w="28" h="23">
                  <a:moveTo>
                    <a:pt x="0" y="7"/>
                  </a:moveTo>
                  <a:cubicBezTo>
                    <a:pt x="0" y="7"/>
                    <a:pt x="12" y="23"/>
                    <a:pt x="28" y="12"/>
                  </a:cubicBezTo>
                  <a:cubicBezTo>
                    <a:pt x="20" y="0"/>
                    <a:pt x="0" y="7"/>
                    <a:pt x="0" y="7"/>
                  </a:cubicBezTo>
                  <a:close/>
                </a:path>
              </a:pathLst>
            </a:custGeom>
            <a:solidFill>
              <a:srgbClr val="CF603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175" name="Freeform 462"/>
            <p:cNvSpPr/>
            <p:nvPr/>
          </p:nvSpPr>
          <p:spPr>
            <a:xfrm>
              <a:off x="2015231" y="517503"/>
              <a:ext cx="115543" cy="87878"/>
            </a:xfrm>
            <a:custGeom>
              <a:avLst/>
              <a:gdLst/>
              <a:ahLst/>
              <a:cxnLst>
                <a:cxn ang="0">
                  <a:pos x="0" y="38208"/>
                </a:cxn>
                <a:cxn ang="0">
                  <a:pos x="115543" y="38208"/>
                </a:cxn>
                <a:cxn ang="0">
                  <a:pos x="0" y="38208"/>
                </a:cxn>
              </a:cxnLst>
              <a:pathLst>
                <a:path w="30" h="23">
                  <a:moveTo>
                    <a:pt x="0" y="10"/>
                  </a:moveTo>
                  <a:cubicBezTo>
                    <a:pt x="0" y="10"/>
                    <a:pt x="16" y="23"/>
                    <a:pt x="30" y="10"/>
                  </a:cubicBezTo>
                  <a:cubicBezTo>
                    <a:pt x="17" y="0"/>
                    <a:pt x="0" y="10"/>
                    <a:pt x="0" y="10"/>
                  </a:cubicBezTo>
                  <a:close/>
                </a:path>
              </a:pathLst>
            </a:custGeom>
            <a:solidFill>
              <a:srgbClr val="CF603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176" name="Freeform 463"/>
            <p:cNvSpPr/>
            <p:nvPr/>
          </p:nvSpPr>
          <p:spPr>
            <a:xfrm>
              <a:off x="1769498" y="71604"/>
              <a:ext cx="92760" cy="115543"/>
            </a:xfrm>
            <a:custGeom>
              <a:avLst/>
              <a:gdLst/>
              <a:ahLst/>
              <a:cxnLst>
                <a:cxn ang="0">
                  <a:pos x="50245" y="115543"/>
                </a:cxn>
                <a:cxn ang="0">
                  <a:pos x="54110" y="0"/>
                </a:cxn>
                <a:cxn ang="0">
                  <a:pos x="50245" y="115543"/>
                </a:cxn>
              </a:cxnLst>
              <a:pathLst>
                <a:path w="24" h="30">
                  <a:moveTo>
                    <a:pt x="13" y="30"/>
                  </a:moveTo>
                  <a:cubicBezTo>
                    <a:pt x="24" y="18"/>
                    <a:pt x="14" y="0"/>
                    <a:pt x="14" y="0"/>
                  </a:cubicBezTo>
                  <a:cubicBezTo>
                    <a:pt x="14" y="0"/>
                    <a:pt x="0" y="16"/>
                    <a:pt x="13" y="30"/>
                  </a:cubicBezTo>
                  <a:close/>
                </a:path>
              </a:pathLst>
            </a:custGeom>
            <a:solidFill>
              <a:srgbClr val="CF603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177" name="Freeform 464"/>
            <p:cNvSpPr/>
            <p:nvPr/>
          </p:nvSpPr>
          <p:spPr>
            <a:xfrm>
              <a:off x="3022573" y="906445"/>
              <a:ext cx="92760" cy="73232"/>
            </a:xfrm>
            <a:custGeom>
              <a:avLst/>
              <a:gdLst/>
              <a:ahLst/>
              <a:cxnLst>
                <a:cxn ang="0">
                  <a:pos x="0" y="11563"/>
                </a:cxn>
                <a:cxn ang="0">
                  <a:pos x="92760" y="73232"/>
                </a:cxn>
                <a:cxn ang="0">
                  <a:pos x="0" y="11563"/>
                </a:cxn>
              </a:cxnLst>
              <a:pathLst>
                <a:path w="24" h="19">
                  <a:moveTo>
                    <a:pt x="0" y="3"/>
                  </a:moveTo>
                  <a:cubicBezTo>
                    <a:pt x="4" y="19"/>
                    <a:pt x="24" y="19"/>
                    <a:pt x="24" y="19"/>
                  </a:cubicBezTo>
                  <a:cubicBezTo>
                    <a:pt x="24" y="19"/>
                    <a:pt x="19" y="0"/>
                    <a:pt x="0" y="3"/>
                  </a:cubicBezTo>
                  <a:close/>
                </a:path>
              </a:pathLst>
            </a:custGeom>
            <a:solidFill>
              <a:srgbClr val="CF603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178" name="Freeform 465"/>
            <p:cNvSpPr/>
            <p:nvPr/>
          </p:nvSpPr>
          <p:spPr>
            <a:xfrm>
              <a:off x="3084413" y="786019"/>
              <a:ext cx="107406" cy="89505"/>
            </a:xfrm>
            <a:custGeom>
              <a:avLst/>
              <a:gdLst/>
              <a:ahLst/>
              <a:cxnLst>
                <a:cxn ang="0">
                  <a:pos x="0" y="42807"/>
                </a:cxn>
                <a:cxn ang="0">
                  <a:pos x="107406" y="62264"/>
                </a:cxn>
                <a:cxn ang="0">
                  <a:pos x="0" y="42807"/>
                </a:cxn>
              </a:cxnLst>
              <a:pathLst>
                <a:path w="28" h="23">
                  <a:moveTo>
                    <a:pt x="0" y="11"/>
                  </a:moveTo>
                  <a:cubicBezTo>
                    <a:pt x="10" y="23"/>
                    <a:pt x="28" y="16"/>
                    <a:pt x="28" y="16"/>
                  </a:cubicBezTo>
                  <a:cubicBezTo>
                    <a:pt x="28" y="16"/>
                    <a:pt x="15" y="0"/>
                    <a:pt x="0" y="11"/>
                  </a:cubicBezTo>
                  <a:close/>
                </a:path>
              </a:pathLst>
            </a:custGeom>
            <a:solidFill>
              <a:srgbClr val="CF603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179" name="Freeform 466"/>
            <p:cNvSpPr/>
            <p:nvPr/>
          </p:nvSpPr>
          <p:spPr>
            <a:xfrm>
              <a:off x="4117793" y="1716875"/>
              <a:ext cx="84623" cy="81368"/>
            </a:xfrm>
            <a:custGeom>
              <a:avLst/>
              <a:gdLst/>
              <a:ahLst/>
              <a:cxnLst>
                <a:cxn ang="0">
                  <a:pos x="0" y="11624"/>
                </a:cxn>
                <a:cxn ang="0">
                  <a:pos x="84623" y="81368"/>
                </a:cxn>
                <a:cxn ang="0">
                  <a:pos x="0" y="11624"/>
                </a:cxn>
              </a:cxnLst>
              <a:pathLst>
                <a:path w="22" h="21">
                  <a:moveTo>
                    <a:pt x="0" y="3"/>
                  </a:moveTo>
                  <a:cubicBezTo>
                    <a:pt x="2" y="19"/>
                    <a:pt x="22" y="21"/>
                    <a:pt x="22" y="21"/>
                  </a:cubicBezTo>
                  <a:cubicBezTo>
                    <a:pt x="22" y="21"/>
                    <a:pt x="19" y="0"/>
                    <a:pt x="0" y="3"/>
                  </a:cubicBezTo>
                  <a:close/>
                </a:path>
              </a:pathLst>
            </a:custGeom>
            <a:solidFill>
              <a:srgbClr val="CF603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180" name="Freeform 467"/>
            <p:cNvSpPr/>
            <p:nvPr/>
          </p:nvSpPr>
          <p:spPr>
            <a:xfrm>
              <a:off x="4187770" y="1609468"/>
              <a:ext cx="102524" cy="84623"/>
            </a:xfrm>
            <a:custGeom>
              <a:avLst/>
              <a:gdLst/>
              <a:ahLst/>
              <a:cxnLst>
                <a:cxn ang="0">
                  <a:pos x="0" y="34619"/>
                </a:cxn>
                <a:cxn ang="0">
                  <a:pos x="102524" y="61544"/>
                </a:cxn>
                <a:cxn ang="0">
                  <a:pos x="0" y="34619"/>
                </a:cxn>
              </a:cxnLst>
              <a:pathLst>
                <a:path w="27" h="22">
                  <a:moveTo>
                    <a:pt x="0" y="9"/>
                  </a:moveTo>
                  <a:cubicBezTo>
                    <a:pt x="9" y="22"/>
                    <a:pt x="27" y="16"/>
                    <a:pt x="27" y="16"/>
                  </a:cubicBezTo>
                  <a:cubicBezTo>
                    <a:pt x="27" y="16"/>
                    <a:pt x="16" y="0"/>
                    <a:pt x="0" y="9"/>
                  </a:cubicBezTo>
                  <a:close/>
                </a:path>
              </a:pathLst>
            </a:custGeom>
            <a:solidFill>
              <a:srgbClr val="CF603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181" name="Freeform 468"/>
            <p:cNvSpPr/>
            <p:nvPr/>
          </p:nvSpPr>
          <p:spPr>
            <a:xfrm>
              <a:off x="3460335" y="1135904"/>
              <a:ext cx="76486" cy="813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6486" y="81368"/>
                </a:cxn>
                <a:cxn ang="0">
                  <a:pos x="0" y="0"/>
                </a:cxn>
              </a:cxnLst>
              <a:pathLst>
                <a:path w="20" h="21">
                  <a:moveTo>
                    <a:pt x="0" y="0"/>
                  </a:moveTo>
                  <a:cubicBezTo>
                    <a:pt x="0" y="0"/>
                    <a:pt x="1" y="20"/>
                    <a:pt x="20" y="21"/>
                  </a:cubicBezTo>
                  <a:cubicBezTo>
                    <a:pt x="19" y="5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F603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182" name="Freeform 469"/>
            <p:cNvSpPr/>
            <p:nvPr/>
          </p:nvSpPr>
          <p:spPr>
            <a:xfrm>
              <a:off x="3741870" y="1090337"/>
              <a:ext cx="84623" cy="104152"/>
            </a:xfrm>
            <a:custGeom>
              <a:avLst/>
              <a:gdLst/>
              <a:ahLst/>
              <a:cxnLst>
                <a:cxn ang="0">
                  <a:pos x="19233" y="0"/>
                </a:cxn>
                <a:cxn ang="0">
                  <a:pos x="65391" y="104152"/>
                </a:cxn>
                <a:cxn ang="0">
                  <a:pos x="19233" y="0"/>
                </a:cxn>
              </a:cxnLst>
              <a:pathLst>
                <a:path w="22" h="27">
                  <a:moveTo>
                    <a:pt x="5" y="0"/>
                  </a:moveTo>
                  <a:cubicBezTo>
                    <a:pt x="5" y="0"/>
                    <a:pt x="0" y="20"/>
                    <a:pt x="17" y="27"/>
                  </a:cubicBezTo>
                  <a:cubicBezTo>
                    <a:pt x="22" y="11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CF603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183" name="Freeform 470"/>
            <p:cNvSpPr/>
            <p:nvPr/>
          </p:nvSpPr>
          <p:spPr>
            <a:xfrm>
              <a:off x="3909489" y="943874"/>
              <a:ext cx="89505" cy="109034"/>
            </a:xfrm>
            <a:custGeom>
              <a:avLst/>
              <a:gdLst/>
              <a:ahLst/>
              <a:cxnLst>
                <a:cxn ang="0">
                  <a:pos x="38915" y="109034"/>
                </a:cxn>
                <a:cxn ang="0">
                  <a:pos x="66156" y="0"/>
                </a:cxn>
                <a:cxn ang="0">
                  <a:pos x="38915" y="109034"/>
                </a:cxn>
              </a:cxnLst>
              <a:pathLst>
                <a:path w="23" h="28">
                  <a:moveTo>
                    <a:pt x="10" y="28"/>
                  </a:moveTo>
                  <a:cubicBezTo>
                    <a:pt x="23" y="19"/>
                    <a:pt x="17" y="0"/>
                    <a:pt x="17" y="0"/>
                  </a:cubicBezTo>
                  <a:cubicBezTo>
                    <a:pt x="17" y="0"/>
                    <a:pt x="0" y="11"/>
                    <a:pt x="10" y="28"/>
                  </a:cubicBezTo>
                  <a:close/>
                </a:path>
              </a:pathLst>
            </a:custGeom>
            <a:solidFill>
              <a:srgbClr val="CF603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184" name="Freeform 471"/>
            <p:cNvSpPr/>
            <p:nvPr/>
          </p:nvSpPr>
          <p:spPr>
            <a:xfrm>
              <a:off x="4225199" y="1355599"/>
              <a:ext cx="104152" cy="89505"/>
            </a:xfrm>
            <a:custGeom>
              <a:avLst/>
              <a:gdLst/>
              <a:ahLst/>
              <a:cxnLst>
                <a:cxn ang="0">
                  <a:pos x="0" y="66156"/>
                </a:cxn>
                <a:cxn ang="0">
                  <a:pos x="104152" y="31132"/>
                </a:cxn>
                <a:cxn ang="0">
                  <a:pos x="0" y="66156"/>
                </a:cxn>
              </a:cxnLst>
              <a:pathLst>
                <a:path w="27" h="23">
                  <a:moveTo>
                    <a:pt x="0" y="17"/>
                  </a:moveTo>
                  <a:cubicBezTo>
                    <a:pt x="15" y="23"/>
                    <a:pt x="27" y="8"/>
                    <a:pt x="27" y="8"/>
                  </a:cubicBezTo>
                  <a:cubicBezTo>
                    <a:pt x="27" y="8"/>
                    <a:pt x="9" y="0"/>
                    <a:pt x="0" y="17"/>
                  </a:cubicBezTo>
                  <a:close/>
                </a:path>
              </a:pathLst>
            </a:custGeom>
            <a:solidFill>
              <a:srgbClr val="CF603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185" name="Freeform 472"/>
            <p:cNvSpPr/>
            <p:nvPr/>
          </p:nvSpPr>
          <p:spPr>
            <a:xfrm>
              <a:off x="4710155" y="1798243"/>
              <a:ext cx="91133" cy="107406"/>
            </a:xfrm>
            <a:custGeom>
              <a:avLst/>
              <a:gdLst/>
              <a:ahLst/>
              <a:cxnLst>
                <a:cxn ang="0">
                  <a:pos x="49364" y="107406"/>
                </a:cxn>
                <a:cxn ang="0">
                  <a:pos x="45567" y="0"/>
                </a:cxn>
                <a:cxn ang="0">
                  <a:pos x="49364" y="107406"/>
                </a:cxn>
              </a:cxnLst>
              <a:pathLst>
                <a:path w="24" h="28">
                  <a:moveTo>
                    <a:pt x="13" y="28"/>
                  </a:moveTo>
                  <a:cubicBezTo>
                    <a:pt x="24" y="16"/>
                    <a:pt x="12" y="0"/>
                    <a:pt x="12" y="0"/>
                  </a:cubicBezTo>
                  <a:cubicBezTo>
                    <a:pt x="12" y="0"/>
                    <a:pt x="0" y="15"/>
                    <a:pt x="13" y="28"/>
                  </a:cubicBezTo>
                  <a:close/>
                </a:path>
              </a:pathLst>
            </a:custGeom>
            <a:solidFill>
              <a:srgbClr val="CF603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186" name="Freeform 473"/>
            <p:cNvSpPr/>
            <p:nvPr/>
          </p:nvSpPr>
          <p:spPr>
            <a:xfrm>
              <a:off x="4583220" y="1809635"/>
              <a:ext cx="84623" cy="99270"/>
            </a:xfrm>
            <a:custGeom>
              <a:avLst/>
              <a:gdLst/>
              <a:ahLst/>
              <a:cxnLst>
                <a:cxn ang="0">
                  <a:pos x="19233" y="0"/>
                </a:cxn>
                <a:cxn ang="0">
                  <a:pos x="69237" y="99270"/>
                </a:cxn>
                <a:cxn ang="0">
                  <a:pos x="19233" y="0"/>
                </a:cxn>
              </a:cxnLst>
              <a:pathLst>
                <a:path w="22" h="26">
                  <a:moveTo>
                    <a:pt x="5" y="0"/>
                  </a:moveTo>
                  <a:cubicBezTo>
                    <a:pt x="5" y="0"/>
                    <a:pt x="0" y="20"/>
                    <a:pt x="18" y="26"/>
                  </a:cubicBezTo>
                  <a:cubicBezTo>
                    <a:pt x="22" y="11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CF603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187" name="Freeform 474"/>
            <p:cNvSpPr/>
            <p:nvPr/>
          </p:nvSpPr>
          <p:spPr>
            <a:xfrm>
              <a:off x="5121880" y="1975626"/>
              <a:ext cx="76486" cy="84623"/>
            </a:xfrm>
            <a:custGeom>
              <a:avLst/>
              <a:gdLst/>
              <a:ahLst/>
              <a:cxnLst>
                <a:cxn ang="0">
                  <a:pos x="3824" y="84623"/>
                </a:cxn>
                <a:cxn ang="0">
                  <a:pos x="76486" y="0"/>
                </a:cxn>
                <a:cxn ang="0">
                  <a:pos x="3824" y="84623"/>
                </a:cxn>
              </a:cxnLst>
              <a:pathLst>
                <a:path w="20" h="22">
                  <a:moveTo>
                    <a:pt x="1" y="22"/>
                  </a:moveTo>
                  <a:cubicBezTo>
                    <a:pt x="17" y="20"/>
                    <a:pt x="20" y="0"/>
                    <a:pt x="20" y="0"/>
                  </a:cubicBezTo>
                  <a:cubicBezTo>
                    <a:pt x="20" y="0"/>
                    <a:pt x="0" y="3"/>
                    <a:pt x="1" y="22"/>
                  </a:cubicBezTo>
                  <a:close/>
                </a:path>
              </a:pathLst>
            </a:custGeom>
            <a:solidFill>
              <a:srgbClr val="CF603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188" name="Freeform 475"/>
            <p:cNvSpPr/>
            <p:nvPr/>
          </p:nvSpPr>
          <p:spPr>
            <a:xfrm>
              <a:off x="5186975" y="2083033"/>
              <a:ext cx="99270" cy="79741"/>
            </a:xfrm>
            <a:custGeom>
              <a:avLst/>
              <a:gdLst/>
              <a:ahLst/>
              <a:cxnLst>
                <a:cxn ang="0">
                  <a:pos x="0" y="64552"/>
                </a:cxn>
                <a:cxn ang="0">
                  <a:pos x="99270" y="18986"/>
                </a:cxn>
                <a:cxn ang="0">
                  <a:pos x="0" y="64552"/>
                </a:cxn>
              </a:cxnLst>
              <a:pathLst>
                <a:path w="26" h="21">
                  <a:moveTo>
                    <a:pt x="0" y="17"/>
                  </a:moveTo>
                  <a:cubicBezTo>
                    <a:pt x="15" y="21"/>
                    <a:pt x="26" y="5"/>
                    <a:pt x="26" y="5"/>
                  </a:cubicBezTo>
                  <a:cubicBezTo>
                    <a:pt x="26" y="5"/>
                    <a:pt x="6" y="0"/>
                    <a:pt x="0" y="17"/>
                  </a:cubicBezTo>
                  <a:close/>
                </a:path>
              </a:pathLst>
            </a:custGeom>
            <a:solidFill>
              <a:srgbClr val="CF603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189" name="Freeform 476"/>
            <p:cNvSpPr/>
            <p:nvPr/>
          </p:nvSpPr>
          <p:spPr>
            <a:xfrm>
              <a:off x="4363526" y="1975626"/>
              <a:ext cx="96015" cy="716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6015" y="60298"/>
                </a:cxn>
                <a:cxn ang="0">
                  <a:pos x="0" y="0"/>
                </a:cxn>
              </a:cxnLst>
              <a:pathLst>
                <a:path w="25" h="19">
                  <a:moveTo>
                    <a:pt x="0" y="0"/>
                  </a:moveTo>
                  <a:cubicBezTo>
                    <a:pt x="0" y="0"/>
                    <a:pt x="7" y="19"/>
                    <a:pt x="25" y="16"/>
                  </a:cubicBezTo>
                  <a:cubicBezTo>
                    <a:pt x="2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F603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190" name="Freeform 477"/>
            <p:cNvSpPr/>
            <p:nvPr/>
          </p:nvSpPr>
          <p:spPr>
            <a:xfrm>
              <a:off x="3011181" y="418234"/>
              <a:ext cx="87878" cy="73232"/>
            </a:xfrm>
            <a:custGeom>
              <a:avLst/>
              <a:gdLst/>
              <a:ahLst/>
              <a:cxnLst>
                <a:cxn ang="0">
                  <a:pos x="0" y="57815"/>
                </a:cxn>
                <a:cxn ang="0">
                  <a:pos x="87878" y="11563"/>
                </a:cxn>
                <a:cxn ang="0">
                  <a:pos x="0" y="57815"/>
                </a:cxn>
              </a:cxnLst>
              <a:pathLst>
                <a:path w="23" h="19">
                  <a:moveTo>
                    <a:pt x="0" y="15"/>
                  </a:moveTo>
                  <a:cubicBezTo>
                    <a:pt x="14" y="19"/>
                    <a:pt x="23" y="3"/>
                    <a:pt x="23" y="3"/>
                  </a:cubicBezTo>
                  <a:cubicBezTo>
                    <a:pt x="23" y="3"/>
                    <a:pt x="6" y="0"/>
                    <a:pt x="0" y="15"/>
                  </a:cubicBezTo>
                  <a:close/>
                </a:path>
              </a:pathLst>
            </a:custGeom>
            <a:solidFill>
              <a:srgbClr val="CF603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191" name="Freeform 478"/>
            <p:cNvSpPr/>
            <p:nvPr/>
          </p:nvSpPr>
          <p:spPr>
            <a:xfrm>
              <a:off x="2811015" y="309200"/>
              <a:ext cx="73232" cy="92760"/>
            </a:xfrm>
            <a:custGeom>
              <a:avLst/>
              <a:gdLst/>
              <a:ahLst/>
              <a:cxnLst>
                <a:cxn ang="0">
                  <a:pos x="23126" y="92760"/>
                </a:cxn>
                <a:cxn ang="0">
                  <a:pos x="57815" y="0"/>
                </a:cxn>
                <a:cxn ang="0">
                  <a:pos x="23126" y="92760"/>
                </a:cxn>
              </a:cxnLst>
              <a:pathLst>
                <a:path w="19" h="24">
                  <a:moveTo>
                    <a:pt x="6" y="24"/>
                  </a:moveTo>
                  <a:cubicBezTo>
                    <a:pt x="19" y="18"/>
                    <a:pt x="15" y="0"/>
                    <a:pt x="15" y="0"/>
                  </a:cubicBezTo>
                  <a:cubicBezTo>
                    <a:pt x="15" y="0"/>
                    <a:pt x="0" y="8"/>
                    <a:pt x="6" y="24"/>
                  </a:cubicBezTo>
                  <a:close/>
                </a:path>
              </a:pathLst>
            </a:custGeom>
            <a:solidFill>
              <a:srgbClr val="CF603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192" name="Freeform 479"/>
            <p:cNvSpPr/>
            <p:nvPr/>
          </p:nvSpPr>
          <p:spPr>
            <a:xfrm>
              <a:off x="104699" y="393823"/>
              <a:ext cx="118798" cy="100897"/>
            </a:xfrm>
            <a:custGeom>
              <a:avLst/>
              <a:gdLst/>
              <a:ahLst/>
              <a:cxnLst>
                <a:cxn ang="0">
                  <a:pos x="0" y="73732"/>
                </a:cxn>
                <a:cxn ang="0">
                  <a:pos x="118798" y="11642"/>
                </a:cxn>
                <a:cxn ang="0">
                  <a:pos x="0" y="73732"/>
                </a:cxn>
              </a:cxnLst>
              <a:pathLst>
                <a:path w="31" h="26">
                  <a:moveTo>
                    <a:pt x="0" y="19"/>
                  </a:moveTo>
                  <a:cubicBezTo>
                    <a:pt x="21" y="26"/>
                    <a:pt x="31" y="3"/>
                    <a:pt x="31" y="3"/>
                  </a:cubicBezTo>
                  <a:cubicBezTo>
                    <a:pt x="31" y="3"/>
                    <a:pt x="7" y="0"/>
                    <a:pt x="0" y="19"/>
                  </a:cubicBezTo>
                  <a:close/>
                </a:path>
              </a:pathLst>
            </a:custGeom>
            <a:solidFill>
              <a:srgbClr val="CF603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193" name="Freeform 480"/>
            <p:cNvSpPr/>
            <p:nvPr/>
          </p:nvSpPr>
          <p:spPr>
            <a:xfrm>
              <a:off x="3776045" y="1340952"/>
              <a:ext cx="460546" cy="476819"/>
            </a:xfrm>
            <a:custGeom>
              <a:avLst/>
              <a:gdLst/>
              <a:ahLst/>
              <a:cxnLst>
                <a:cxn ang="0">
                  <a:pos x="349247" y="411449"/>
                </a:cxn>
                <a:cxn ang="0">
                  <a:pos x="406816" y="242255"/>
                </a:cxn>
                <a:cxn ang="0">
                  <a:pos x="299355" y="230719"/>
                </a:cxn>
                <a:cxn ang="0">
                  <a:pos x="307031" y="134586"/>
                </a:cxn>
                <a:cxn ang="0">
                  <a:pos x="153515" y="173039"/>
                </a:cxn>
                <a:cxn ang="0">
                  <a:pos x="107461" y="7691"/>
                </a:cxn>
                <a:cxn ang="0">
                  <a:pos x="19189" y="92288"/>
                </a:cxn>
                <a:cxn ang="0">
                  <a:pos x="126650" y="38453"/>
                </a:cxn>
                <a:cxn ang="0">
                  <a:pos x="130488" y="203802"/>
                </a:cxn>
                <a:cxn ang="0">
                  <a:pos x="280165" y="146122"/>
                </a:cxn>
                <a:cxn ang="0">
                  <a:pos x="276328" y="257636"/>
                </a:cxn>
                <a:cxn ang="0">
                  <a:pos x="395302" y="261481"/>
                </a:cxn>
                <a:cxn ang="0">
                  <a:pos x="310869" y="422985"/>
                </a:cxn>
                <a:cxn ang="0">
                  <a:pos x="456708" y="476819"/>
                </a:cxn>
                <a:cxn ang="0">
                  <a:pos x="349247" y="411449"/>
                </a:cxn>
              </a:cxnLst>
              <a:pathLst>
                <a:path w="120" h="124">
                  <a:moveTo>
                    <a:pt x="91" y="107"/>
                  </a:moveTo>
                  <a:cubicBezTo>
                    <a:pt x="108" y="100"/>
                    <a:pt x="120" y="83"/>
                    <a:pt x="106" y="63"/>
                  </a:cubicBezTo>
                  <a:cubicBezTo>
                    <a:pt x="97" y="51"/>
                    <a:pt x="78" y="60"/>
                    <a:pt x="78" y="60"/>
                  </a:cubicBezTo>
                  <a:cubicBezTo>
                    <a:pt x="78" y="60"/>
                    <a:pt x="89" y="48"/>
                    <a:pt x="80" y="35"/>
                  </a:cubicBezTo>
                  <a:cubicBezTo>
                    <a:pt x="70" y="21"/>
                    <a:pt x="53" y="29"/>
                    <a:pt x="40" y="45"/>
                  </a:cubicBezTo>
                  <a:cubicBezTo>
                    <a:pt x="56" y="27"/>
                    <a:pt x="45" y="3"/>
                    <a:pt x="28" y="2"/>
                  </a:cubicBezTo>
                  <a:cubicBezTo>
                    <a:pt x="11" y="0"/>
                    <a:pt x="0" y="20"/>
                    <a:pt x="5" y="24"/>
                  </a:cubicBezTo>
                  <a:cubicBezTo>
                    <a:pt x="8" y="20"/>
                    <a:pt x="11" y="3"/>
                    <a:pt x="33" y="10"/>
                  </a:cubicBezTo>
                  <a:cubicBezTo>
                    <a:pt x="52" y="18"/>
                    <a:pt x="34" y="53"/>
                    <a:pt x="34" y="53"/>
                  </a:cubicBezTo>
                  <a:cubicBezTo>
                    <a:pt x="34" y="53"/>
                    <a:pt x="58" y="28"/>
                    <a:pt x="73" y="38"/>
                  </a:cubicBezTo>
                  <a:cubicBezTo>
                    <a:pt x="82" y="46"/>
                    <a:pt x="72" y="67"/>
                    <a:pt x="72" y="67"/>
                  </a:cubicBezTo>
                  <a:cubicBezTo>
                    <a:pt x="72" y="67"/>
                    <a:pt x="94" y="56"/>
                    <a:pt x="103" y="68"/>
                  </a:cubicBezTo>
                  <a:cubicBezTo>
                    <a:pt x="119" y="88"/>
                    <a:pt x="81" y="110"/>
                    <a:pt x="81" y="110"/>
                  </a:cubicBezTo>
                  <a:cubicBezTo>
                    <a:pt x="81" y="110"/>
                    <a:pt x="108" y="112"/>
                    <a:pt x="119" y="124"/>
                  </a:cubicBezTo>
                  <a:cubicBezTo>
                    <a:pt x="116" y="111"/>
                    <a:pt x="106" y="109"/>
                    <a:pt x="91" y="107"/>
                  </a:cubicBezTo>
                  <a:close/>
                </a:path>
              </a:pathLst>
            </a:custGeom>
            <a:solidFill>
              <a:srgbClr val="FFF7D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194" name="Freeform 481"/>
            <p:cNvSpPr/>
            <p:nvPr/>
          </p:nvSpPr>
          <p:spPr>
            <a:xfrm>
              <a:off x="3391986" y="859251"/>
              <a:ext cx="1021988" cy="831586"/>
            </a:xfrm>
            <a:custGeom>
              <a:avLst/>
              <a:gdLst/>
              <a:ahLst/>
              <a:cxnLst>
                <a:cxn ang="0">
                  <a:pos x="941305" y="704538"/>
                </a:cxn>
                <a:cxn ang="0">
                  <a:pos x="983567" y="592890"/>
                </a:cxn>
                <a:cxn ang="0">
                  <a:pos x="875990" y="531291"/>
                </a:cxn>
                <a:cxn ang="0">
                  <a:pos x="899042" y="377294"/>
                </a:cxn>
                <a:cxn ang="0">
                  <a:pos x="703097" y="300295"/>
                </a:cxn>
                <a:cxn ang="0">
                  <a:pos x="703097" y="153997"/>
                </a:cxn>
                <a:cxn ang="0">
                  <a:pos x="491784" y="188647"/>
                </a:cxn>
                <a:cxn ang="0">
                  <a:pos x="480258" y="34649"/>
                </a:cxn>
                <a:cxn ang="0">
                  <a:pos x="376522" y="80849"/>
                </a:cxn>
                <a:cxn ang="0">
                  <a:pos x="284312" y="26950"/>
                </a:cxn>
                <a:cxn ang="0">
                  <a:pos x="218997" y="173247"/>
                </a:cxn>
                <a:cxn ang="0">
                  <a:pos x="84525" y="80849"/>
                </a:cxn>
                <a:cxn ang="0">
                  <a:pos x="61473" y="234846"/>
                </a:cxn>
                <a:cxn ang="0">
                  <a:pos x="103736" y="103948"/>
                </a:cxn>
                <a:cxn ang="0">
                  <a:pos x="230524" y="234846"/>
                </a:cxn>
                <a:cxn ang="0">
                  <a:pos x="295839" y="73149"/>
                </a:cxn>
                <a:cxn ang="0">
                  <a:pos x="384206" y="157847"/>
                </a:cxn>
                <a:cxn ang="0">
                  <a:pos x="457205" y="65449"/>
                </a:cxn>
                <a:cxn ang="0">
                  <a:pos x="468731" y="238696"/>
                </a:cxn>
                <a:cxn ang="0">
                  <a:pos x="680045" y="184797"/>
                </a:cxn>
                <a:cxn ang="0">
                  <a:pos x="656992" y="323395"/>
                </a:cxn>
                <a:cxn ang="0">
                  <a:pos x="875990" y="411943"/>
                </a:cxn>
                <a:cxn ang="0">
                  <a:pos x="806833" y="554391"/>
                </a:cxn>
                <a:cxn ang="0">
                  <a:pos x="956673" y="604440"/>
                </a:cxn>
                <a:cxn ang="0">
                  <a:pos x="895200" y="708388"/>
                </a:cxn>
                <a:cxn ang="0">
                  <a:pos x="979725" y="773837"/>
                </a:cxn>
                <a:cxn ang="0">
                  <a:pos x="941305" y="812336"/>
                </a:cxn>
                <a:cxn ang="0">
                  <a:pos x="937463" y="827736"/>
                </a:cxn>
                <a:cxn ang="0">
                  <a:pos x="1006620" y="777687"/>
                </a:cxn>
                <a:cxn ang="0">
                  <a:pos x="941305" y="704538"/>
                </a:cxn>
              </a:cxnLst>
              <a:pathLst>
                <a:path w="266" h="216">
                  <a:moveTo>
                    <a:pt x="245" y="183"/>
                  </a:moveTo>
                  <a:cubicBezTo>
                    <a:pt x="245" y="183"/>
                    <a:pt x="266" y="172"/>
                    <a:pt x="256" y="154"/>
                  </a:cubicBezTo>
                  <a:cubicBezTo>
                    <a:pt x="248" y="136"/>
                    <a:pt x="228" y="138"/>
                    <a:pt x="228" y="138"/>
                  </a:cubicBezTo>
                  <a:cubicBezTo>
                    <a:pt x="228" y="138"/>
                    <a:pt x="245" y="119"/>
                    <a:pt x="234" y="98"/>
                  </a:cubicBezTo>
                  <a:cubicBezTo>
                    <a:pt x="225" y="78"/>
                    <a:pt x="183" y="78"/>
                    <a:pt x="183" y="78"/>
                  </a:cubicBezTo>
                  <a:cubicBezTo>
                    <a:pt x="183" y="78"/>
                    <a:pt x="200" y="63"/>
                    <a:pt x="183" y="40"/>
                  </a:cubicBezTo>
                  <a:cubicBezTo>
                    <a:pt x="167" y="17"/>
                    <a:pt x="128" y="49"/>
                    <a:pt x="128" y="49"/>
                  </a:cubicBezTo>
                  <a:cubicBezTo>
                    <a:pt x="128" y="49"/>
                    <a:pt x="137" y="14"/>
                    <a:pt x="125" y="9"/>
                  </a:cubicBezTo>
                  <a:cubicBezTo>
                    <a:pt x="105" y="0"/>
                    <a:pt x="98" y="21"/>
                    <a:pt x="98" y="21"/>
                  </a:cubicBezTo>
                  <a:cubicBezTo>
                    <a:pt x="98" y="21"/>
                    <a:pt x="90" y="2"/>
                    <a:pt x="74" y="7"/>
                  </a:cubicBezTo>
                  <a:cubicBezTo>
                    <a:pt x="61" y="10"/>
                    <a:pt x="57" y="45"/>
                    <a:pt x="57" y="45"/>
                  </a:cubicBezTo>
                  <a:cubicBezTo>
                    <a:pt x="57" y="45"/>
                    <a:pt x="44" y="14"/>
                    <a:pt x="22" y="21"/>
                  </a:cubicBezTo>
                  <a:cubicBezTo>
                    <a:pt x="0" y="30"/>
                    <a:pt x="16" y="61"/>
                    <a:pt x="16" y="61"/>
                  </a:cubicBezTo>
                  <a:cubicBezTo>
                    <a:pt x="16" y="61"/>
                    <a:pt x="15" y="31"/>
                    <a:pt x="27" y="27"/>
                  </a:cubicBezTo>
                  <a:cubicBezTo>
                    <a:pt x="39" y="24"/>
                    <a:pt x="60" y="61"/>
                    <a:pt x="60" y="61"/>
                  </a:cubicBezTo>
                  <a:cubicBezTo>
                    <a:pt x="60" y="61"/>
                    <a:pt x="65" y="25"/>
                    <a:pt x="77" y="19"/>
                  </a:cubicBezTo>
                  <a:cubicBezTo>
                    <a:pt x="90" y="12"/>
                    <a:pt x="100" y="41"/>
                    <a:pt x="100" y="41"/>
                  </a:cubicBezTo>
                  <a:cubicBezTo>
                    <a:pt x="100" y="41"/>
                    <a:pt x="102" y="14"/>
                    <a:pt x="119" y="17"/>
                  </a:cubicBezTo>
                  <a:cubicBezTo>
                    <a:pt x="125" y="18"/>
                    <a:pt x="122" y="62"/>
                    <a:pt x="122" y="62"/>
                  </a:cubicBezTo>
                  <a:cubicBezTo>
                    <a:pt x="122" y="62"/>
                    <a:pt x="162" y="27"/>
                    <a:pt x="177" y="48"/>
                  </a:cubicBezTo>
                  <a:cubicBezTo>
                    <a:pt x="192" y="69"/>
                    <a:pt x="171" y="84"/>
                    <a:pt x="171" y="84"/>
                  </a:cubicBezTo>
                  <a:cubicBezTo>
                    <a:pt x="171" y="84"/>
                    <a:pt x="217" y="88"/>
                    <a:pt x="228" y="107"/>
                  </a:cubicBezTo>
                  <a:cubicBezTo>
                    <a:pt x="239" y="124"/>
                    <a:pt x="210" y="144"/>
                    <a:pt x="210" y="144"/>
                  </a:cubicBezTo>
                  <a:cubicBezTo>
                    <a:pt x="210" y="144"/>
                    <a:pt x="243" y="143"/>
                    <a:pt x="249" y="157"/>
                  </a:cubicBezTo>
                  <a:cubicBezTo>
                    <a:pt x="254" y="171"/>
                    <a:pt x="233" y="184"/>
                    <a:pt x="233" y="184"/>
                  </a:cubicBezTo>
                  <a:cubicBezTo>
                    <a:pt x="233" y="184"/>
                    <a:pt x="253" y="191"/>
                    <a:pt x="255" y="201"/>
                  </a:cubicBezTo>
                  <a:cubicBezTo>
                    <a:pt x="257" y="209"/>
                    <a:pt x="245" y="211"/>
                    <a:pt x="245" y="211"/>
                  </a:cubicBezTo>
                  <a:cubicBezTo>
                    <a:pt x="244" y="215"/>
                    <a:pt x="244" y="215"/>
                    <a:pt x="244" y="215"/>
                  </a:cubicBezTo>
                  <a:cubicBezTo>
                    <a:pt x="244" y="215"/>
                    <a:pt x="263" y="216"/>
                    <a:pt x="262" y="202"/>
                  </a:cubicBezTo>
                  <a:cubicBezTo>
                    <a:pt x="260" y="188"/>
                    <a:pt x="245" y="183"/>
                    <a:pt x="245" y="183"/>
                  </a:cubicBezTo>
                  <a:close/>
                </a:path>
              </a:pathLst>
            </a:custGeom>
            <a:solidFill>
              <a:srgbClr val="FFF7D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195" name="Freeform 482"/>
            <p:cNvSpPr/>
            <p:nvPr/>
          </p:nvSpPr>
          <p:spPr>
            <a:xfrm>
              <a:off x="4934732" y="1747795"/>
              <a:ext cx="488211" cy="953638"/>
            </a:xfrm>
            <a:custGeom>
              <a:avLst/>
              <a:gdLst/>
              <a:ahLst/>
              <a:cxnLst>
                <a:cxn ang="0">
                  <a:pos x="388262" y="476819"/>
                </a:cxn>
                <a:cxn ang="0">
                  <a:pos x="465146" y="388377"/>
                </a:cxn>
                <a:cxn ang="0">
                  <a:pos x="307534" y="299935"/>
                </a:cxn>
                <a:cxn ang="0">
                  <a:pos x="384418" y="199956"/>
                </a:cxn>
                <a:cxn ang="0">
                  <a:pos x="284469" y="176884"/>
                </a:cxn>
                <a:cxn ang="0">
                  <a:pos x="257560" y="96133"/>
                </a:cxn>
                <a:cxn ang="0">
                  <a:pos x="138391" y="149967"/>
                </a:cxn>
                <a:cxn ang="0">
                  <a:pos x="96105" y="23072"/>
                </a:cxn>
                <a:cxn ang="0">
                  <a:pos x="0" y="99978"/>
                </a:cxn>
                <a:cxn ang="0">
                  <a:pos x="96105" y="46144"/>
                </a:cxn>
                <a:cxn ang="0">
                  <a:pos x="107637" y="192266"/>
                </a:cxn>
                <a:cxn ang="0">
                  <a:pos x="242183" y="126895"/>
                </a:cxn>
                <a:cxn ang="0">
                  <a:pos x="253716" y="223028"/>
                </a:cxn>
                <a:cxn ang="0">
                  <a:pos x="349820" y="207647"/>
                </a:cxn>
                <a:cxn ang="0">
                  <a:pos x="265248" y="315316"/>
                </a:cxn>
                <a:cxn ang="0">
                  <a:pos x="426704" y="396067"/>
                </a:cxn>
                <a:cxn ang="0">
                  <a:pos x="342132" y="469128"/>
                </a:cxn>
                <a:cxn ang="0">
                  <a:pos x="438237" y="634477"/>
                </a:cxn>
                <a:cxn ang="0">
                  <a:pos x="311379" y="680621"/>
                </a:cxn>
                <a:cxn ang="0">
                  <a:pos x="384418" y="792135"/>
                </a:cxn>
                <a:cxn ang="0">
                  <a:pos x="288314" y="819052"/>
                </a:cxn>
                <a:cxn ang="0">
                  <a:pos x="307534" y="903649"/>
                </a:cxn>
                <a:cxn ang="0">
                  <a:pos x="261404" y="903649"/>
                </a:cxn>
                <a:cxn ang="0">
                  <a:pos x="249872" y="911340"/>
                </a:cxn>
                <a:cxn ang="0">
                  <a:pos x="322911" y="919030"/>
                </a:cxn>
                <a:cxn ang="0">
                  <a:pos x="319067" y="842124"/>
                </a:cxn>
                <a:cxn ang="0">
                  <a:pos x="407483" y="799825"/>
                </a:cxn>
                <a:cxn ang="0">
                  <a:pos x="369041" y="703693"/>
                </a:cxn>
                <a:cxn ang="0">
                  <a:pos x="472834" y="630632"/>
                </a:cxn>
                <a:cxn ang="0">
                  <a:pos x="388262" y="476819"/>
                </a:cxn>
              </a:cxnLst>
              <a:pathLst>
                <a:path w="127" h="248">
                  <a:moveTo>
                    <a:pt x="101" y="124"/>
                  </a:moveTo>
                  <a:cubicBezTo>
                    <a:pt x="101" y="124"/>
                    <a:pt x="120" y="124"/>
                    <a:pt x="121" y="101"/>
                  </a:cubicBezTo>
                  <a:cubicBezTo>
                    <a:pt x="122" y="79"/>
                    <a:pt x="80" y="78"/>
                    <a:pt x="80" y="78"/>
                  </a:cubicBezTo>
                  <a:cubicBezTo>
                    <a:pt x="80" y="78"/>
                    <a:pt x="105" y="63"/>
                    <a:pt x="100" y="52"/>
                  </a:cubicBezTo>
                  <a:cubicBezTo>
                    <a:pt x="92" y="37"/>
                    <a:pt x="74" y="46"/>
                    <a:pt x="74" y="46"/>
                  </a:cubicBezTo>
                  <a:cubicBezTo>
                    <a:pt x="74" y="46"/>
                    <a:pt x="80" y="30"/>
                    <a:pt x="67" y="25"/>
                  </a:cubicBezTo>
                  <a:cubicBezTo>
                    <a:pt x="57" y="21"/>
                    <a:pt x="36" y="39"/>
                    <a:pt x="36" y="39"/>
                  </a:cubicBezTo>
                  <a:cubicBezTo>
                    <a:pt x="36" y="39"/>
                    <a:pt x="44" y="13"/>
                    <a:pt x="25" y="6"/>
                  </a:cubicBezTo>
                  <a:cubicBezTo>
                    <a:pt x="7" y="0"/>
                    <a:pt x="0" y="26"/>
                    <a:pt x="0" y="26"/>
                  </a:cubicBezTo>
                  <a:cubicBezTo>
                    <a:pt x="0" y="26"/>
                    <a:pt x="15" y="8"/>
                    <a:pt x="25" y="12"/>
                  </a:cubicBezTo>
                  <a:cubicBezTo>
                    <a:pt x="35" y="17"/>
                    <a:pt x="28" y="50"/>
                    <a:pt x="28" y="50"/>
                  </a:cubicBezTo>
                  <a:cubicBezTo>
                    <a:pt x="28" y="50"/>
                    <a:pt x="51" y="31"/>
                    <a:pt x="63" y="33"/>
                  </a:cubicBezTo>
                  <a:cubicBezTo>
                    <a:pt x="75" y="35"/>
                    <a:pt x="66" y="58"/>
                    <a:pt x="66" y="58"/>
                  </a:cubicBezTo>
                  <a:cubicBezTo>
                    <a:pt x="66" y="58"/>
                    <a:pt x="81" y="44"/>
                    <a:pt x="91" y="54"/>
                  </a:cubicBezTo>
                  <a:cubicBezTo>
                    <a:pt x="95" y="58"/>
                    <a:pt x="69" y="82"/>
                    <a:pt x="69" y="82"/>
                  </a:cubicBezTo>
                  <a:cubicBezTo>
                    <a:pt x="69" y="82"/>
                    <a:pt x="114" y="83"/>
                    <a:pt x="111" y="103"/>
                  </a:cubicBezTo>
                  <a:cubicBezTo>
                    <a:pt x="110" y="123"/>
                    <a:pt x="89" y="122"/>
                    <a:pt x="89" y="122"/>
                  </a:cubicBezTo>
                  <a:cubicBezTo>
                    <a:pt x="89" y="122"/>
                    <a:pt x="116" y="147"/>
                    <a:pt x="114" y="165"/>
                  </a:cubicBezTo>
                  <a:cubicBezTo>
                    <a:pt x="111" y="182"/>
                    <a:pt x="81" y="177"/>
                    <a:pt x="81" y="177"/>
                  </a:cubicBezTo>
                  <a:cubicBezTo>
                    <a:pt x="81" y="177"/>
                    <a:pt x="103" y="194"/>
                    <a:pt x="100" y="206"/>
                  </a:cubicBezTo>
                  <a:cubicBezTo>
                    <a:pt x="96" y="217"/>
                    <a:pt x="75" y="213"/>
                    <a:pt x="75" y="213"/>
                  </a:cubicBezTo>
                  <a:cubicBezTo>
                    <a:pt x="75" y="213"/>
                    <a:pt x="83" y="228"/>
                    <a:pt x="80" y="235"/>
                  </a:cubicBezTo>
                  <a:cubicBezTo>
                    <a:pt x="77" y="240"/>
                    <a:pt x="68" y="235"/>
                    <a:pt x="68" y="235"/>
                  </a:cubicBezTo>
                  <a:cubicBezTo>
                    <a:pt x="65" y="237"/>
                    <a:pt x="65" y="237"/>
                    <a:pt x="65" y="237"/>
                  </a:cubicBezTo>
                  <a:cubicBezTo>
                    <a:pt x="65" y="237"/>
                    <a:pt x="77" y="248"/>
                    <a:pt x="84" y="239"/>
                  </a:cubicBezTo>
                  <a:cubicBezTo>
                    <a:pt x="91" y="230"/>
                    <a:pt x="83" y="219"/>
                    <a:pt x="83" y="219"/>
                  </a:cubicBezTo>
                  <a:cubicBezTo>
                    <a:pt x="83" y="219"/>
                    <a:pt x="103" y="223"/>
                    <a:pt x="106" y="208"/>
                  </a:cubicBezTo>
                  <a:cubicBezTo>
                    <a:pt x="110" y="193"/>
                    <a:pt x="96" y="183"/>
                    <a:pt x="96" y="183"/>
                  </a:cubicBezTo>
                  <a:cubicBezTo>
                    <a:pt x="96" y="183"/>
                    <a:pt x="118" y="181"/>
                    <a:pt x="123" y="164"/>
                  </a:cubicBezTo>
                  <a:cubicBezTo>
                    <a:pt x="127" y="146"/>
                    <a:pt x="101" y="124"/>
                    <a:pt x="101" y="124"/>
                  </a:cubicBezTo>
                  <a:close/>
                </a:path>
              </a:pathLst>
            </a:custGeom>
            <a:solidFill>
              <a:srgbClr val="FFF7D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196" name="Freeform 483"/>
            <p:cNvSpPr/>
            <p:nvPr/>
          </p:nvSpPr>
          <p:spPr>
            <a:xfrm>
              <a:off x="2238181" y="229459"/>
              <a:ext cx="1083828" cy="668849"/>
            </a:xfrm>
            <a:custGeom>
              <a:avLst/>
              <a:gdLst/>
              <a:ahLst/>
              <a:cxnLst>
                <a:cxn ang="0">
                  <a:pos x="933937" y="488183"/>
                </a:cxn>
                <a:cxn ang="0">
                  <a:pos x="1033864" y="334425"/>
                </a:cxn>
                <a:cxn ang="0">
                  <a:pos x="941624" y="288297"/>
                </a:cxn>
                <a:cxn ang="0">
                  <a:pos x="941624" y="161446"/>
                </a:cxn>
                <a:cxn ang="0">
                  <a:pos x="795576" y="257545"/>
                </a:cxn>
                <a:cxn ang="0">
                  <a:pos x="734082" y="46128"/>
                </a:cxn>
                <a:cxn ang="0">
                  <a:pos x="607251" y="142227"/>
                </a:cxn>
                <a:cxn ang="0">
                  <a:pos x="445830" y="23064"/>
                </a:cxn>
                <a:cxn ang="0">
                  <a:pos x="322842" y="153758"/>
                </a:cxn>
                <a:cxn ang="0">
                  <a:pos x="222915" y="92255"/>
                </a:cxn>
                <a:cxn ang="0">
                  <a:pos x="146048" y="207574"/>
                </a:cxn>
                <a:cxn ang="0">
                  <a:pos x="53807" y="199886"/>
                </a:cxn>
                <a:cxn ang="0">
                  <a:pos x="38434" y="299829"/>
                </a:cxn>
                <a:cxn ang="0">
                  <a:pos x="53807" y="284453"/>
                </a:cxn>
                <a:cxn ang="0">
                  <a:pos x="69181" y="222950"/>
                </a:cxn>
                <a:cxn ang="0">
                  <a:pos x="165265" y="249857"/>
                </a:cxn>
                <a:cxn ang="0">
                  <a:pos x="222915" y="130695"/>
                </a:cxn>
                <a:cxn ang="0">
                  <a:pos x="338216" y="230638"/>
                </a:cxn>
                <a:cxn ang="0">
                  <a:pos x="434300" y="65347"/>
                </a:cxn>
                <a:cxn ang="0">
                  <a:pos x="603408" y="199886"/>
                </a:cxn>
                <a:cxn ang="0">
                  <a:pos x="714865" y="88411"/>
                </a:cxn>
                <a:cxn ang="0">
                  <a:pos x="764829" y="315205"/>
                </a:cxn>
                <a:cxn ang="0">
                  <a:pos x="922407" y="203730"/>
                </a:cxn>
                <a:cxn ang="0">
                  <a:pos x="876286" y="334425"/>
                </a:cxn>
                <a:cxn ang="0">
                  <a:pos x="987744" y="353644"/>
                </a:cxn>
                <a:cxn ang="0">
                  <a:pos x="872443" y="522779"/>
                </a:cxn>
                <a:cxn ang="0">
                  <a:pos x="1045394" y="545842"/>
                </a:cxn>
                <a:cxn ang="0">
                  <a:pos x="953154" y="668849"/>
                </a:cxn>
                <a:cxn ang="0">
                  <a:pos x="1072298" y="545842"/>
                </a:cxn>
                <a:cxn ang="0">
                  <a:pos x="933937" y="488183"/>
                </a:cxn>
              </a:cxnLst>
              <a:pathLst>
                <a:path w="282" h="174">
                  <a:moveTo>
                    <a:pt x="243" y="127"/>
                  </a:moveTo>
                  <a:cubicBezTo>
                    <a:pt x="243" y="127"/>
                    <a:pt x="272" y="99"/>
                    <a:pt x="269" y="87"/>
                  </a:cubicBezTo>
                  <a:cubicBezTo>
                    <a:pt x="266" y="69"/>
                    <a:pt x="245" y="75"/>
                    <a:pt x="245" y="75"/>
                  </a:cubicBezTo>
                  <a:cubicBezTo>
                    <a:pt x="245" y="75"/>
                    <a:pt x="260" y="54"/>
                    <a:pt x="245" y="42"/>
                  </a:cubicBezTo>
                  <a:cubicBezTo>
                    <a:pt x="234" y="35"/>
                    <a:pt x="207" y="67"/>
                    <a:pt x="207" y="67"/>
                  </a:cubicBezTo>
                  <a:cubicBezTo>
                    <a:pt x="207" y="67"/>
                    <a:pt x="219" y="12"/>
                    <a:pt x="191" y="12"/>
                  </a:cubicBezTo>
                  <a:cubicBezTo>
                    <a:pt x="164" y="13"/>
                    <a:pt x="158" y="37"/>
                    <a:pt x="158" y="37"/>
                  </a:cubicBezTo>
                  <a:cubicBezTo>
                    <a:pt x="158" y="37"/>
                    <a:pt x="139" y="0"/>
                    <a:pt x="116" y="6"/>
                  </a:cubicBezTo>
                  <a:cubicBezTo>
                    <a:pt x="94" y="12"/>
                    <a:pt x="84" y="40"/>
                    <a:pt x="84" y="40"/>
                  </a:cubicBezTo>
                  <a:cubicBezTo>
                    <a:pt x="84" y="40"/>
                    <a:pt x="77" y="20"/>
                    <a:pt x="58" y="24"/>
                  </a:cubicBezTo>
                  <a:cubicBezTo>
                    <a:pt x="38" y="28"/>
                    <a:pt x="38" y="54"/>
                    <a:pt x="38" y="54"/>
                  </a:cubicBezTo>
                  <a:cubicBezTo>
                    <a:pt x="38" y="54"/>
                    <a:pt x="26" y="44"/>
                    <a:pt x="14" y="52"/>
                  </a:cubicBezTo>
                  <a:cubicBezTo>
                    <a:pt x="0" y="61"/>
                    <a:pt x="10" y="78"/>
                    <a:pt x="10" y="78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4" y="74"/>
                    <a:pt x="9" y="62"/>
                    <a:pt x="18" y="58"/>
                  </a:cubicBezTo>
                  <a:cubicBezTo>
                    <a:pt x="27" y="53"/>
                    <a:pt x="43" y="65"/>
                    <a:pt x="43" y="65"/>
                  </a:cubicBezTo>
                  <a:cubicBezTo>
                    <a:pt x="43" y="65"/>
                    <a:pt x="44" y="39"/>
                    <a:pt x="58" y="34"/>
                  </a:cubicBezTo>
                  <a:cubicBezTo>
                    <a:pt x="74" y="29"/>
                    <a:pt x="88" y="60"/>
                    <a:pt x="88" y="60"/>
                  </a:cubicBezTo>
                  <a:cubicBezTo>
                    <a:pt x="88" y="60"/>
                    <a:pt x="91" y="19"/>
                    <a:pt x="113" y="17"/>
                  </a:cubicBezTo>
                  <a:cubicBezTo>
                    <a:pt x="133" y="16"/>
                    <a:pt x="157" y="52"/>
                    <a:pt x="157" y="52"/>
                  </a:cubicBezTo>
                  <a:cubicBezTo>
                    <a:pt x="157" y="52"/>
                    <a:pt x="161" y="24"/>
                    <a:pt x="186" y="23"/>
                  </a:cubicBezTo>
                  <a:cubicBezTo>
                    <a:pt x="210" y="22"/>
                    <a:pt x="199" y="82"/>
                    <a:pt x="199" y="82"/>
                  </a:cubicBezTo>
                  <a:cubicBezTo>
                    <a:pt x="199" y="82"/>
                    <a:pt x="235" y="48"/>
                    <a:pt x="240" y="53"/>
                  </a:cubicBezTo>
                  <a:cubicBezTo>
                    <a:pt x="250" y="67"/>
                    <a:pt x="228" y="87"/>
                    <a:pt x="228" y="87"/>
                  </a:cubicBezTo>
                  <a:cubicBezTo>
                    <a:pt x="228" y="87"/>
                    <a:pt x="257" y="76"/>
                    <a:pt x="257" y="92"/>
                  </a:cubicBezTo>
                  <a:cubicBezTo>
                    <a:pt x="256" y="108"/>
                    <a:pt x="227" y="136"/>
                    <a:pt x="227" y="136"/>
                  </a:cubicBezTo>
                  <a:cubicBezTo>
                    <a:pt x="227" y="136"/>
                    <a:pt x="269" y="130"/>
                    <a:pt x="272" y="142"/>
                  </a:cubicBezTo>
                  <a:cubicBezTo>
                    <a:pt x="274" y="156"/>
                    <a:pt x="248" y="174"/>
                    <a:pt x="248" y="174"/>
                  </a:cubicBezTo>
                  <a:cubicBezTo>
                    <a:pt x="248" y="174"/>
                    <a:pt x="282" y="167"/>
                    <a:pt x="279" y="142"/>
                  </a:cubicBezTo>
                  <a:cubicBezTo>
                    <a:pt x="276" y="118"/>
                    <a:pt x="243" y="127"/>
                    <a:pt x="243" y="127"/>
                  </a:cubicBezTo>
                  <a:close/>
                </a:path>
              </a:pathLst>
            </a:custGeom>
            <a:solidFill>
              <a:srgbClr val="FFF7D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197" name="Freeform 484"/>
            <p:cNvSpPr/>
            <p:nvPr/>
          </p:nvSpPr>
          <p:spPr>
            <a:xfrm>
              <a:off x="2391154" y="520758"/>
              <a:ext cx="615146" cy="304318"/>
            </a:xfrm>
            <a:custGeom>
              <a:avLst/>
              <a:gdLst/>
              <a:ahLst/>
              <a:cxnLst>
                <a:cxn ang="0">
                  <a:pos x="411379" y="208015"/>
                </a:cxn>
                <a:cxn ang="0">
                  <a:pos x="372932" y="53930"/>
                </a:cxn>
                <a:cxn ang="0">
                  <a:pos x="288350" y="104007"/>
                </a:cxn>
                <a:cxn ang="0">
                  <a:pos x="230680" y="15409"/>
                </a:cxn>
                <a:cxn ang="0">
                  <a:pos x="107651" y="142529"/>
                </a:cxn>
                <a:cxn ang="0">
                  <a:pos x="0" y="77043"/>
                </a:cxn>
                <a:cxn ang="0">
                  <a:pos x="115340" y="177198"/>
                </a:cxn>
                <a:cxn ang="0">
                  <a:pos x="219146" y="34669"/>
                </a:cxn>
                <a:cxn ang="0">
                  <a:pos x="276816" y="138677"/>
                </a:cxn>
                <a:cxn ang="0">
                  <a:pos x="376777" y="84747"/>
                </a:cxn>
                <a:cxn ang="0">
                  <a:pos x="392156" y="242684"/>
                </a:cxn>
                <a:cxn ang="0">
                  <a:pos x="538253" y="173346"/>
                </a:cxn>
                <a:cxn ang="0">
                  <a:pos x="538253" y="292762"/>
                </a:cxn>
                <a:cxn ang="0">
                  <a:pos x="580544" y="177198"/>
                </a:cxn>
                <a:cxn ang="0">
                  <a:pos x="411379" y="208015"/>
                </a:cxn>
              </a:cxnLst>
              <a:pathLst>
                <a:path w="160" h="79">
                  <a:moveTo>
                    <a:pt x="107" y="54"/>
                  </a:moveTo>
                  <a:cubicBezTo>
                    <a:pt x="114" y="35"/>
                    <a:pt x="115" y="17"/>
                    <a:pt x="97" y="14"/>
                  </a:cubicBezTo>
                  <a:cubicBezTo>
                    <a:pt x="82" y="12"/>
                    <a:pt x="75" y="27"/>
                    <a:pt x="75" y="27"/>
                  </a:cubicBezTo>
                  <a:cubicBezTo>
                    <a:pt x="75" y="27"/>
                    <a:pt x="75" y="6"/>
                    <a:pt x="60" y="4"/>
                  </a:cubicBezTo>
                  <a:cubicBezTo>
                    <a:pt x="36" y="0"/>
                    <a:pt x="27" y="18"/>
                    <a:pt x="28" y="37"/>
                  </a:cubicBezTo>
                  <a:cubicBezTo>
                    <a:pt x="20" y="24"/>
                    <a:pt x="13" y="17"/>
                    <a:pt x="0" y="20"/>
                  </a:cubicBezTo>
                  <a:cubicBezTo>
                    <a:pt x="16" y="23"/>
                    <a:pt x="30" y="46"/>
                    <a:pt x="30" y="46"/>
                  </a:cubicBezTo>
                  <a:cubicBezTo>
                    <a:pt x="30" y="46"/>
                    <a:pt x="32" y="4"/>
                    <a:pt x="57" y="9"/>
                  </a:cubicBezTo>
                  <a:cubicBezTo>
                    <a:pt x="72" y="12"/>
                    <a:pt x="72" y="36"/>
                    <a:pt x="72" y="36"/>
                  </a:cubicBezTo>
                  <a:cubicBezTo>
                    <a:pt x="72" y="36"/>
                    <a:pt x="86" y="17"/>
                    <a:pt x="98" y="22"/>
                  </a:cubicBezTo>
                  <a:cubicBezTo>
                    <a:pt x="113" y="30"/>
                    <a:pt x="102" y="63"/>
                    <a:pt x="102" y="63"/>
                  </a:cubicBezTo>
                  <a:cubicBezTo>
                    <a:pt x="102" y="63"/>
                    <a:pt x="126" y="32"/>
                    <a:pt x="140" y="45"/>
                  </a:cubicBezTo>
                  <a:cubicBezTo>
                    <a:pt x="157" y="61"/>
                    <a:pt x="144" y="71"/>
                    <a:pt x="140" y="76"/>
                  </a:cubicBezTo>
                  <a:cubicBezTo>
                    <a:pt x="147" y="79"/>
                    <a:pt x="160" y="59"/>
                    <a:pt x="151" y="46"/>
                  </a:cubicBezTo>
                  <a:cubicBezTo>
                    <a:pt x="141" y="32"/>
                    <a:pt x="115" y="32"/>
                    <a:pt x="107" y="54"/>
                  </a:cubicBezTo>
                  <a:close/>
                </a:path>
              </a:pathLst>
            </a:custGeom>
            <a:solidFill>
              <a:srgbClr val="FFF7D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198" name="Freeform 485"/>
            <p:cNvSpPr/>
            <p:nvPr/>
          </p:nvSpPr>
          <p:spPr>
            <a:xfrm>
              <a:off x="4555555" y="1959353"/>
              <a:ext cx="623283" cy="358021"/>
            </a:xfrm>
            <a:custGeom>
              <a:avLst/>
              <a:gdLst/>
              <a:ahLst/>
              <a:cxnLst>
                <a:cxn ang="0">
                  <a:pos x="573266" y="288727"/>
                </a:cxn>
                <a:cxn ang="0">
                  <a:pos x="588656" y="223282"/>
                </a:cxn>
                <a:cxn ang="0">
                  <a:pos x="523250" y="211733"/>
                </a:cxn>
                <a:cxn ang="0">
                  <a:pos x="527097" y="127040"/>
                </a:cxn>
                <a:cxn ang="0">
                  <a:pos x="411675" y="115491"/>
                </a:cxn>
                <a:cxn ang="0">
                  <a:pos x="396285" y="38497"/>
                </a:cxn>
                <a:cxn ang="0">
                  <a:pos x="280862" y="92393"/>
                </a:cxn>
                <a:cxn ang="0">
                  <a:pos x="261625" y="15399"/>
                </a:cxn>
                <a:cxn ang="0">
                  <a:pos x="211608" y="57745"/>
                </a:cxn>
                <a:cxn ang="0">
                  <a:pos x="153897" y="42347"/>
                </a:cxn>
                <a:cxn ang="0">
                  <a:pos x="126965" y="134739"/>
                </a:cxn>
                <a:cxn ang="0">
                  <a:pos x="46169" y="107791"/>
                </a:cxn>
                <a:cxn ang="0">
                  <a:pos x="42322" y="188635"/>
                </a:cxn>
                <a:cxn ang="0">
                  <a:pos x="57711" y="119340"/>
                </a:cxn>
                <a:cxn ang="0">
                  <a:pos x="138507" y="161687"/>
                </a:cxn>
                <a:cxn ang="0">
                  <a:pos x="161592" y="65445"/>
                </a:cxn>
                <a:cxn ang="0">
                  <a:pos x="219303" y="92393"/>
                </a:cxn>
                <a:cxn ang="0">
                  <a:pos x="253930" y="34647"/>
                </a:cxn>
                <a:cxn ang="0">
                  <a:pos x="273167" y="127040"/>
                </a:cxn>
                <a:cxn ang="0">
                  <a:pos x="384743" y="61595"/>
                </a:cxn>
                <a:cxn ang="0">
                  <a:pos x="384743" y="138589"/>
                </a:cxn>
                <a:cxn ang="0">
                  <a:pos x="515555" y="146288"/>
                </a:cxn>
                <a:cxn ang="0">
                  <a:pos x="484776" y="234831"/>
                </a:cxn>
                <a:cxn ang="0">
                  <a:pos x="573266" y="234831"/>
                </a:cxn>
                <a:cxn ang="0">
                  <a:pos x="550182" y="296426"/>
                </a:cxn>
                <a:cxn ang="0">
                  <a:pos x="604046" y="323374"/>
                </a:cxn>
                <a:cxn ang="0">
                  <a:pos x="580961" y="350322"/>
                </a:cxn>
                <a:cxn ang="0">
                  <a:pos x="577114" y="358021"/>
                </a:cxn>
                <a:cxn ang="0">
                  <a:pos x="615588" y="319524"/>
                </a:cxn>
                <a:cxn ang="0">
                  <a:pos x="573266" y="288727"/>
                </a:cxn>
              </a:cxnLst>
              <a:pathLst>
                <a:path w="162" h="93">
                  <a:moveTo>
                    <a:pt x="149" y="75"/>
                  </a:moveTo>
                  <a:cubicBezTo>
                    <a:pt x="149" y="75"/>
                    <a:pt x="161" y="66"/>
                    <a:pt x="153" y="58"/>
                  </a:cubicBezTo>
                  <a:cubicBezTo>
                    <a:pt x="147" y="50"/>
                    <a:pt x="136" y="55"/>
                    <a:pt x="136" y="55"/>
                  </a:cubicBezTo>
                  <a:cubicBezTo>
                    <a:pt x="136" y="55"/>
                    <a:pt x="144" y="42"/>
                    <a:pt x="137" y="33"/>
                  </a:cubicBezTo>
                  <a:cubicBezTo>
                    <a:pt x="130" y="23"/>
                    <a:pt x="107" y="30"/>
                    <a:pt x="107" y="30"/>
                  </a:cubicBezTo>
                  <a:cubicBezTo>
                    <a:pt x="107" y="30"/>
                    <a:pt x="115" y="19"/>
                    <a:pt x="103" y="10"/>
                  </a:cubicBezTo>
                  <a:cubicBezTo>
                    <a:pt x="92" y="0"/>
                    <a:pt x="73" y="24"/>
                    <a:pt x="73" y="24"/>
                  </a:cubicBezTo>
                  <a:cubicBezTo>
                    <a:pt x="73" y="24"/>
                    <a:pt x="76" y="5"/>
                    <a:pt x="68" y="4"/>
                  </a:cubicBezTo>
                  <a:cubicBezTo>
                    <a:pt x="57" y="2"/>
                    <a:pt x="55" y="15"/>
                    <a:pt x="55" y="15"/>
                  </a:cubicBezTo>
                  <a:cubicBezTo>
                    <a:pt x="55" y="15"/>
                    <a:pt x="48" y="7"/>
                    <a:pt x="40" y="11"/>
                  </a:cubicBezTo>
                  <a:cubicBezTo>
                    <a:pt x="33" y="15"/>
                    <a:pt x="33" y="35"/>
                    <a:pt x="33" y="35"/>
                  </a:cubicBezTo>
                  <a:cubicBezTo>
                    <a:pt x="33" y="35"/>
                    <a:pt x="23" y="20"/>
                    <a:pt x="12" y="28"/>
                  </a:cubicBezTo>
                  <a:cubicBezTo>
                    <a:pt x="0" y="36"/>
                    <a:pt x="11" y="49"/>
                    <a:pt x="11" y="49"/>
                  </a:cubicBezTo>
                  <a:cubicBezTo>
                    <a:pt x="11" y="49"/>
                    <a:pt x="8" y="35"/>
                    <a:pt x="15" y="31"/>
                  </a:cubicBezTo>
                  <a:cubicBezTo>
                    <a:pt x="21" y="26"/>
                    <a:pt x="36" y="42"/>
                    <a:pt x="36" y="42"/>
                  </a:cubicBezTo>
                  <a:cubicBezTo>
                    <a:pt x="36" y="42"/>
                    <a:pt x="36" y="23"/>
                    <a:pt x="42" y="17"/>
                  </a:cubicBezTo>
                  <a:cubicBezTo>
                    <a:pt x="48" y="11"/>
                    <a:pt x="57" y="24"/>
                    <a:pt x="57" y="24"/>
                  </a:cubicBezTo>
                  <a:cubicBezTo>
                    <a:pt x="57" y="24"/>
                    <a:pt x="56" y="11"/>
                    <a:pt x="66" y="9"/>
                  </a:cubicBezTo>
                  <a:cubicBezTo>
                    <a:pt x="69" y="9"/>
                    <a:pt x="71" y="33"/>
                    <a:pt x="71" y="33"/>
                  </a:cubicBezTo>
                  <a:cubicBezTo>
                    <a:pt x="71" y="33"/>
                    <a:pt x="91" y="8"/>
                    <a:pt x="100" y="16"/>
                  </a:cubicBezTo>
                  <a:cubicBezTo>
                    <a:pt x="111" y="24"/>
                    <a:pt x="100" y="36"/>
                    <a:pt x="100" y="36"/>
                  </a:cubicBezTo>
                  <a:cubicBezTo>
                    <a:pt x="100" y="36"/>
                    <a:pt x="126" y="31"/>
                    <a:pt x="134" y="38"/>
                  </a:cubicBezTo>
                  <a:cubicBezTo>
                    <a:pt x="142" y="45"/>
                    <a:pt x="126" y="61"/>
                    <a:pt x="126" y="61"/>
                  </a:cubicBezTo>
                  <a:cubicBezTo>
                    <a:pt x="126" y="61"/>
                    <a:pt x="145" y="55"/>
                    <a:pt x="149" y="61"/>
                  </a:cubicBezTo>
                  <a:cubicBezTo>
                    <a:pt x="153" y="68"/>
                    <a:pt x="143" y="77"/>
                    <a:pt x="143" y="77"/>
                  </a:cubicBezTo>
                  <a:cubicBezTo>
                    <a:pt x="143" y="77"/>
                    <a:pt x="154" y="78"/>
                    <a:pt x="157" y="84"/>
                  </a:cubicBezTo>
                  <a:cubicBezTo>
                    <a:pt x="158" y="87"/>
                    <a:pt x="151" y="91"/>
                    <a:pt x="151" y="91"/>
                  </a:cubicBezTo>
                  <a:cubicBezTo>
                    <a:pt x="150" y="93"/>
                    <a:pt x="150" y="93"/>
                    <a:pt x="150" y="93"/>
                  </a:cubicBezTo>
                  <a:cubicBezTo>
                    <a:pt x="150" y="93"/>
                    <a:pt x="162" y="90"/>
                    <a:pt x="160" y="83"/>
                  </a:cubicBezTo>
                  <a:cubicBezTo>
                    <a:pt x="158" y="75"/>
                    <a:pt x="149" y="75"/>
                    <a:pt x="149" y="75"/>
                  </a:cubicBezTo>
                  <a:close/>
                </a:path>
              </a:pathLst>
            </a:custGeom>
            <a:solidFill>
              <a:srgbClr val="FFF7D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199" name="Freeform 486"/>
            <p:cNvSpPr/>
            <p:nvPr/>
          </p:nvSpPr>
          <p:spPr>
            <a:xfrm>
              <a:off x="3434298" y="1048026"/>
              <a:ext cx="621655" cy="354767"/>
            </a:xfrm>
            <a:custGeom>
              <a:avLst/>
              <a:gdLst/>
              <a:ahLst/>
              <a:cxnLst>
                <a:cxn ang="0">
                  <a:pos x="575606" y="285356"/>
                </a:cxn>
                <a:cxn ang="0">
                  <a:pos x="590956" y="219801"/>
                </a:cxn>
                <a:cxn ang="0">
                  <a:pos x="521883" y="208233"/>
                </a:cxn>
                <a:cxn ang="0">
                  <a:pos x="525721" y="119541"/>
                </a:cxn>
                <a:cxn ang="0">
                  <a:pos x="410599" y="111829"/>
                </a:cxn>
                <a:cxn ang="0">
                  <a:pos x="399087" y="34705"/>
                </a:cxn>
                <a:cxn ang="0">
                  <a:pos x="283966" y="92548"/>
                </a:cxn>
                <a:cxn ang="0">
                  <a:pos x="260942" y="7712"/>
                </a:cxn>
                <a:cxn ang="0">
                  <a:pos x="207218" y="53986"/>
                </a:cxn>
                <a:cxn ang="0">
                  <a:pos x="153495" y="38562"/>
                </a:cxn>
                <a:cxn ang="0">
                  <a:pos x="126633" y="127253"/>
                </a:cxn>
                <a:cxn ang="0">
                  <a:pos x="46049" y="104116"/>
                </a:cxn>
                <a:cxn ang="0">
                  <a:pos x="42211" y="185096"/>
                </a:cxn>
                <a:cxn ang="0">
                  <a:pos x="57561" y="111829"/>
                </a:cxn>
                <a:cxn ang="0">
                  <a:pos x="138146" y="158103"/>
                </a:cxn>
                <a:cxn ang="0">
                  <a:pos x="161170" y="61699"/>
                </a:cxn>
                <a:cxn ang="0">
                  <a:pos x="218730" y="92548"/>
                </a:cxn>
                <a:cxn ang="0">
                  <a:pos x="253267" y="30849"/>
                </a:cxn>
                <a:cxn ang="0">
                  <a:pos x="272454" y="119541"/>
                </a:cxn>
                <a:cxn ang="0">
                  <a:pos x="387575" y="53986"/>
                </a:cxn>
                <a:cxn ang="0">
                  <a:pos x="387575" y="134966"/>
                </a:cxn>
                <a:cxn ang="0">
                  <a:pos x="514208" y="142678"/>
                </a:cxn>
                <a:cxn ang="0">
                  <a:pos x="487347" y="231370"/>
                </a:cxn>
                <a:cxn ang="0">
                  <a:pos x="575606" y="231370"/>
                </a:cxn>
                <a:cxn ang="0">
                  <a:pos x="552582" y="293068"/>
                </a:cxn>
                <a:cxn ang="0">
                  <a:pos x="598631" y="316205"/>
                </a:cxn>
                <a:cxn ang="0">
                  <a:pos x="579444" y="343199"/>
                </a:cxn>
                <a:cxn ang="0">
                  <a:pos x="579444" y="354767"/>
                </a:cxn>
                <a:cxn ang="0">
                  <a:pos x="613980" y="316205"/>
                </a:cxn>
                <a:cxn ang="0">
                  <a:pos x="575606" y="285356"/>
                </a:cxn>
              </a:cxnLst>
              <a:pathLst>
                <a:path w="162" h="92">
                  <a:moveTo>
                    <a:pt x="150" y="74"/>
                  </a:moveTo>
                  <a:cubicBezTo>
                    <a:pt x="150" y="74"/>
                    <a:pt x="160" y="65"/>
                    <a:pt x="154" y="57"/>
                  </a:cubicBezTo>
                  <a:cubicBezTo>
                    <a:pt x="148" y="48"/>
                    <a:pt x="136" y="54"/>
                    <a:pt x="136" y="54"/>
                  </a:cubicBezTo>
                  <a:cubicBezTo>
                    <a:pt x="136" y="54"/>
                    <a:pt x="145" y="40"/>
                    <a:pt x="137" y="31"/>
                  </a:cubicBezTo>
                  <a:cubicBezTo>
                    <a:pt x="131" y="22"/>
                    <a:pt x="107" y="29"/>
                    <a:pt x="107" y="29"/>
                  </a:cubicBezTo>
                  <a:cubicBezTo>
                    <a:pt x="107" y="29"/>
                    <a:pt x="115" y="18"/>
                    <a:pt x="104" y="9"/>
                  </a:cubicBezTo>
                  <a:cubicBezTo>
                    <a:pt x="92" y="0"/>
                    <a:pt x="74" y="24"/>
                    <a:pt x="74" y="24"/>
                  </a:cubicBezTo>
                  <a:cubicBezTo>
                    <a:pt x="74" y="24"/>
                    <a:pt x="77" y="3"/>
                    <a:pt x="68" y="2"/>
                  </a:cubicBezTo>
                  <a:cubicBezTo>
                    <a:pt x="57" y="1"/>
                    <a:pt x="54" y="14"/>
                    <a:pt x="54" y="14"/>
                  </a:cubicBezTo>
                  <a:cubicBezTo>
                    <a:pt x="54" y="14"/>
                    <a:pt x="49" y="5"/>
                    <a:pt x="40" y="10"/>
                  </a:cubicBezTo>
                  <a:cubicBezTo>
                    <a:pt x="33" y="14"/>
                    <a:pt x="33" y="33"/>
                    <a:pt x="33" y="33"/>
                  </a:cubicBezTo>
                  <a:cubicBezTo>
                    <a:pt x="33" y="33"/>
                    <a:pt x="24" y="19"/>
                    <a:pt x="12" y="27"/>
                  </a:cubicBezTo>
                  <a:cubicBezTo>
                    <a:pt x="0" y="35"/>
                    <a:pt x="11" y="48"/>
                    <a:pt x="11" y="48"/>
                  </a:cubicBezTo>
                  <a:cubicBezTo>
                    <a:pt x="11" y="48"/>
                    <a:pt x="8" y="33"/>
                    <a:pt x="15" y="29"/>
                  </a:cubicBezTo>
                  <a:cubicBezTo>
                    <a:pt x="22" y="26"/>
                    <a:pt x="36" y="41"/>
                    <a:pt x="36" y="41"/>
                  </a:cubicBezTo>
                  <a:cubicBezTo>
                    <a:pt x="36" y="41"/>
                    <a:pt x="36" y="22"/>
                    <a:pt x="42" y="16"/>
                  </a:cubicBezTo>
                  <a:cubicBezTo>
                    <a:pt x="49" y="10"/>
                    <a:pt x="57" y="24"/>
                    <a:pt x="57" y="24"/>
                  </a:cubicBezTo>
                  <a:cubicBezTo>
                    <a:pt x="57" y="24"/>
                    <a:pt x="56" y="9"/>
                    <a:pt x="66" y="8"/>
                  </a:cubicBezTo>
                  <a:cubicBezTo>
                    <a:pt x="70" y="7"/>
                    <a:pt x="71" y="31"/>
                    <a:pt x="71" y="31"/>
                  </a:cubicBezTo>
                  <a:cubicBezTo>
                    <a:pt x="71" y="31"/>
                    <a:pt x="91" y="6"/>
                    <a:pt x="101" y="14"/>
                  </a:cubicBezTo>
                  <a:cubicBezTo>
                    <a:pt x="110" y="23"/>
                    <a:pt x="101" y="35"/>
                    <a:pt x="101" y="35"/>
                  </a:cubicBezTo>
                  <a:cubicBezTo>
                    <a:pt x="101" y="35"/>
                    <a:pt x="126" y="29"/>
                    <a:pt x="134" y="37"/>
                  </a:cubicBezTo>
                  <a:cubicBezTo>
                    <a:pt x="143" y="44"/>
                    <a:pt x="127" y="60"/>
                    <a:pt x="127" y="60"/>
                  </a:cubicBezTo>
                  <a:cubicBezTo>
                    <a:pt x="127" y="60"/>
                    <a:pt x="146" y="54"/>
                    <a:pt x="150" y="60"/>
                  </a:cubicBezTo>
                  <a:cubicBezTo>
                    <a:pt x="154" y="66"/>
                    <a:pt x="144" y="76"/>
                    <a:pt x="144" y="76"/>
                  </a:cubicBezTo>
                  <a:cubicBezTo>
                    <a:pt x="144" y="76"/>
                    <a:pt x="154" y="77"/>
                    <a:pt x="156" y="82"/>
                  </a:cubicBezTo>
                  <a:cubicBezTo>
                    <a:pt x="158" y="86"/>
                    <a:pt x="151" y="89"/>
                    <a:pt x="151" y="89"/>
                  </a:cubicBezTo>
                  <a:cubicBezTo>
                    <a:pt x="151" y="92"/>
                    <a:pt x="151" y="92"/>
                    <a:pt x="151" y="92"/>
                  </a:cubicBezTo>
                  <a:cubicBezTo>
                    <a:pt x="151" y="92"/>
                    <a:pt x="162" y="89"/>
                    <a:pt x="160" y="82"/>
                  </a:cubicBezTo>
                  <a:cubicBezTo>
                    <a:pt x="158" y="74"/>
                    <a:pt x="150" y="74"/>
                    <a:pt x="150" y="74"/>
                  </a:cubicBezTo>
                  <a:close/>
                </a:path>
              </a:pathLst>
            </a:custGeom>
            <a:solidFill>
              <a:srgbClr val="FFF7D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00" name="Freeform 487"/>
            <p:cNvSpPr/>
            <p:nvPr/>
          </p:nvSpPr>
          <p:spPr>
            <a:xfrm>
              <a:off x="1211311" y="71604"/>
              <a:ext cx="961775" cy="445899"/>
            </a:xfrm>
            <a:custGeom>
              <a:avLst/>
              <a:gdLst/>
              <a:ahLst/>
              <a:cxnLst>
                <a:cxn ang="0">
                  <a:pos x="819432" y="315204"/>
                </a:cxn>
                <a:cxn ang="0">
                  <a:pos x="892527" y="188354"/>
                </a:cxn>
                <a:cxn ang="0">
                  <a:pos x="807891" y="169134"/>
                </a:cxn>
                <a:cxn ang="0">
                  <a:pos x="788656" y="76879"/>
                </a:cxn>
                <a:cxn ang="0">
                  <a:pos x="677090" y="157602"/>
                </a:cxn>
                <a:cxn ang="0">
                  <a:pos x="607842" y="11532"/>
                </a:cxn>
                <a:cxn ang="0">
                  <a:pos x="503970" y="92255"/>
                </a:cxn>
                <a:cxn ang="0">
                  <a:pos x="357780" y="26908"/>
                </a:cxn>
                <a:cxn ang="0">
                  <a:pos x="269297" y="130695"/>
                </a:cxn>
                <a:cxn ang="0">
                  <a:pos x="173120" y="96099"/>
                </a:cxn>
                <a:cxn ang="0">
                  <a:pos x="119260" y="192198"/>
                </a:cxn>
                <a:cxn ang="0">
                  <a:pos x="42318" y="192198"/>
                </a:cxn>
                <a:cxn ang="0">
                  <a:pos x="38471" y="265233"/>
                </a:cxn>
                <a:cxn ang="0">
                  <a:pos x="50012" y="253701"/>
                </a:cxn>
                <a:cxn ang="0">
                  <a:pos x="53859" y="211418"/>
                </a:cxn>
                <a:cxn ang="0">
                  <a:pos x="138496" y="219106"/>
                </a:cxn>
                <a:cxn ang="0">
                  <a:pos x="180814" y="126851"/>
                </a:cxn>
                <a:cxn ang="0">
                  <a:pos x="280838" y="184510"/>
                </a:cxn>
                <a:cxn ang="0">
                  <a:pos x="350086" y="57659"/>
                </a:cxn>
                <a:cxn ang="0">
                  <a:pos x="511664" y="138382"/>
                </a:cxn>
                <a:cxn ang="0">
                  <a:pos x="592453" y="46127"/>
                </a:cxn>
                <a:cxn ang="0">
                  <a:pos x="657854" y="199886"/>
                </a:cxn>
                <a:cxn ang="0">
                  <a:pos x="780961" y="107631"/>
                </a:cxn>
                <a:cxn ang="0">
                  <a:pos x="754032" y="203730"/>
                </a:cxn>
                <a:cxn ang="0">
                  <a:pos x="850209" y="211418"/>
                </a:cxn>
                <a:cxn ang="0">
                  <a:pos x="773267" y="345956"/>
                </a:cxn>
                <a:cxn ang="0">
                  <a:pos x="919457" y="345956"/>
                </a:cxn>
                <a:cxn ang="0">
                  <a:pos x="854056" y="445899"/>
                </a:cxn>
                <a:cxn ang="0">
                  <a:pos x="942540" y="342112"/>
                </a:cxn>
                <a:cxn ang="0">
                  <a:pos x="819432" y="315204"/>
                </a:cxn>
              </a:cxnLst>
              <a:pathLst>
                <a:path w="250" h="116">
                  <a:moveTo>
                    <a:pt x="213" y="82"/>
                  </a:moveTo>
                  <a:cubicBezTo>
                    <a:pt x="213" y="82"/>
                    <a:pt x="235" y="59"/>
                    <a:pt x="232" y="49"/>
                  </a:cubicBezTo>
                  <a:cubicBezTo>
                    <a:pt x="226" y="37"/>
                    <a:pt x="210" y="44"/>
                    <a:pt x="210" y="44"/>
                  </a:cubicBezTo>
                  <a:cubicBezTo>
                    <a:pt x="210" y="44"/>
                    <a:pt x="221" y="26"/>
                    <a:pt x="205" y="20"/>
                  </a:cubicBezTo>
                  <a:cubicBezTo>
                    <a:pt x="196" y="15"/>
                    <a:pt x="176" y="41"/>
                    <a:pt x="176" y="41"/>
                  </a:cubicBezTo>
                  <a:cubicBezTo>
                    <a:pt x="176" y="41"/>
                    <a:pt x="180" y="0"/>
                    <a:pt x="158" y="3"/>
                  </a:cubicBezTo>
                  <a:cubicBezTo>
                    <a:pt x="134" y="7"/>
                    <a:pt x="131" y="24"/>
                    <a:pt x="131" y="24"/>
                  </a:cubicBezTo>
                  <a:cubicBezTo>
                    <a:pt x="131" y="24"/>
                    <a:pt x="112" y="0"/>
                    <a:pt x="93" y="7"/>
                  </a:cubicBezTo>
                  <a:cubicBezTo>
                    <a:pt x="74" y="13"/>
                    <a:pt x="70" y="34"/>
                    <a:pt x="70" y="34"/>
                  </a:cubicBezTo>
                  <a:cubicBezTo>
                    <a:pt x="70" y="34"/>
                    <a:pt x="62" y="20"/>
                    <a:pt x="45" y="25"/>
                  </a:cubicBezTo>
                  <a:cubicBezTo>
                    <a:pt x="28" y="31"/>
                    <a:pt x="31" y="50"/>
                    <a:pt x="31" y="50"/>
                  </a:cubicBezTo>
                  <a:cubicBezTo>
                    <a:pt x="31" y="50"/>
                    <a:pt x="20" y="43"/>
                    <a:pt x="11" y="50"/>
                  </a:cubicBezTo>
                  <a:cubicBezTo>
                    <a:pt x="0" y="58"/>
                    <a:pt x="10" y="69"/>
                    <a:pt x="10" y="69"/>
                  </a:cubicBezTo>
                  <a:cubicBezTo>
                    <a:pt x="13" y="66"/>
                    <a:pt x="13" y="66"/>
                    <a:pt x="13" y="66"/>
                  </a:cubicBezTo>
                  <a:cubicBezTo>
                    <a:pt x="13" y="66"/>
                    <a:pt x="7" y="58"/>
                    <a:pt x="14" y="55"/>
                  </a:cubicBezTo>
                  <a:cubicBezTo>
                    <a:pt x="22" y="50"/>
                    <a:pt x="36" y="57"/>
                    <a:pt x="36" y="57"/>
                  </a:cubicBezTo>
                  <a:cubicBezTo>
                    <a:pt x="36" y="57"/>
                    <a:pt x="35" y="37"/>
                    <a:pt x="47" y="33"/>
                  </a:cubicBezTo>
                  <a:cubicBezTo>
                    <a:pt x="60" y="27"/>
                    <a:pt x="73" y="48"/>
                    <a:pt x="73" y="48"/>
                  </a:cubicBezTo>
                  <a:cubicBezTo>
                    <a:pt x="73" y="48"/>
                    <a:pt x="73" y="19"/>
                    <a:pt x="91" y="15"/>
                  </a:cubicBezTo>
                  <a:cubicBezTo>
                    <a:pt x="109" y="12"/>
                    <a:pt x="133" y="36"/>
                    <a:pt x="133" y="36"/>
                  </a:cubicBezTo>
                  <a:cubicBezTo>
                    <a:pt x="133" y="36"/>
                    <a:pt x="134" y="15"/>
                    <a:pt x="154" y="12"/>
                  </a:cubicBezTo>
                  <a:cubicBezTo>
                    <a:pt x="175" y="9"/>
                    <a:pt x="171" y="52"/>
                    <a:pt x="171" y="52"/>
                  </a:cubicBezTo>
                  <a:cubicBezTo>
                    <a:pt x="171" y="52"/>
                    <a:pt x="199" y="25"/>
                    <a:pt x="203" y="28"/>
                  </a:cubicBezTo>
                  <a:cubicBezTo>
                    <a:pt x="213" y="37"/>
                    <a:pt x="196" y="53"/>
                    <a:pt x="196" y="53"/>
                  </a:cubicBezTo>
                  <a:cubicBezTo>
                    <a:pt x="196" y="53"/>
                    <a:pt x="221" y="43"/>
                    <a:pt x="221" y="55"/>
                  </a:cubicBezTo>
                  <a:cubicBezTo>
                    <a:pt x="222" y="66"/>
                    <a:pt x="201" y="90"/>
                    <a:pt x="201" y="90"/>
                  </a:cubicBezTo>
                  <a:cubicBezTo>
                    <a:pt x="201" y="90"/>
                    <a:pt x="236" y="81"/>
                    <a:pt x="239" y="90"/>
                  </a:cubicBezTo>
                  <a:cubicBezTo>
                    <a:pt x="243" y="99"/>
                    <a:pt x="222" y="116"/>
                    <a:pt x="222" y="116"/>
                  </a:cubicBezTo>
                  <a:cubicBezTo>
                    <a:pt x="222" y="116"/>
                    <a:pt x="250" y="107"/>
                    <a:pt x="245" y="89"/>
                  </a:cubicBezTo>
                  <a:cubicBezTo>
                    <a:pt x="240" y="71"/>
                    <a:pt x="213" y="82"/>
                    <a:pt x="213" y="82"/>
                  </a:cubicBezTo>
                  <a:close/>
                </a:path>
              </a:pathLst>
            </a:custGeom>
            <a:solidFill>
              <a:srgbClr val="FFF7D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01" name="Freeform 488"/>
            <p:cNvSpPr/>
            <p:nvPr/>
          </p:nvSpPr>
          <p:spPr>
            <a:xfrm>
              <a:off x="1354519" y="309200"/>
              <a:ext cx="537032" cy="174129"/>
            </a:xfrm>
            <a:custGeom>
              <a:avLst/>
              <a:gdLst/>
              <a:ahLst/>
              <a:cxnLst>
                <a:cxn ang="0">
                  <a:pos x="360579" y="123825"/>
                </a:cxn>
                <a:cxn ang="0">
                  <a:pos x="310711" y="11609"/>
                </a:cxn>
                <a:cxn ang="0">
                  <a:pos x="249336" y="58043"/>
                </a:cxn>
                <a:cxn ang="0">
                  <a:pos x="191797" y="0"/>
                </a:cxn>
                <a:cxn ang="0">
                  <a:pos x="99735" y="104477"/>
                </a:cxn>
                <a:cxn ang="0">
                  <a:pos x="0" y="65782"/>
                </a:cxn>
                <a:cxn ang="0">
                  <a:pos x="107406" y="131564"/>
                </a:cxn>
                <a:cxn ang="0">
                  <a:pos x="184125" y="15478"/>
                </a:cxn>
                <a:cxn ang="0">
                  <a:pos x="241664" y="85130"/>
                </a:cxn>
                <a:cxn ang="0">
                  <a:pos x="318383" y="34826"/>
                </a:cxn>
                <a:cxn ang="0">
                  <a:pos x="349071" y="147042"/>
                </a:cxn>
                <a:cxn ang="0">
                  <a:pos x="467985" y="85130"/>
                </a:cxn>
                <a:cxn ang="0">
                  <a:pos x="483329" y="170259"/>
                </a:cxn>
                <a:cxn ang="0">
                  <a:pos x="502509" y="85130"/>
                </a:cxn>
                <a:cxn ang="0">
                  <a:pos x="360579" y="123825"/>
                </a:cxn>
              </a:cxnLst>
              <a:pathLst>
                <a:path w="140" h="45">
                  <a:moveTo>
                    <a:pt x="94" y="32"/>
                  </a:moveTo>
                  <a:cubicBezTo>
                    <a:pt x="99" y="16"/>
                    <a:pt x="98" y="4"/>
                    <a:pt x="81" y="3"/>
                  </a:cubicBezTo>
                  <a:cubicBezTo>
                    <a:pt x="68" y="3"/>
                    <a:pt x="65" y="15"/>
                    <a:pt x="65" y="15"/>
                  </a:cubicBezTo>
                  <a:cubicBezTo>
                    <a:pt x="65" y="15"/>
                    <a:pt x="62" y="0"/>
                    <a:pt x="50" y="0"/>
                  </a:cubicBezTo>
                  <a:cubicBezTo>
                    <a:pt x="29" y="0"/>
                    <a:pt x="23" y="13"/>
                    <a:pt x="26" y="27"/>
                  </a:cubicBezTo>
                  <a:cubicBezTo>
                    <a:pt x="17" y="18"/>
                    <a:pt x="10" y="14"/>
                    <a:pt x="0" y="17"/>
                  </a:cubicBezTo>
                  <a:cubicBezTo>
                    <a:pt x="13" y="18"/>
                    <a:pt x="28" y="34"/>
                    <a:pt x="28" y="34"/>
                  </a:cubicBezTo>
                  <a:cubicBezTo>
                    <a:pt x="28" y="34"/>
                    <a:pt x="26" y="2"/>
                    <a:pt x="48" y="4"/>
                  </a:cubicBezTo>
                  <a:cubicBezTo>
                    <a:pt x="60" y="4"/>
                    <a:pt x="63" y="22"/>
                    <a:pt x="63" y="22"/>
                  </a:cubicBezTo>
                  <a:cubicBezTo>
                    <a:pt x="63" y="22"/>
                    <a:pt x="73" y="6"/>
                    <a:pt x="83" y="9"/>
                  </a:cubicBezTo>
                  <a:cubicBezTo>
                    <a:pt x="98" y="14"/>
                    <a:pt x="91" y="38"/>
                    <a:pt x="91" y="38"/>
                  </a:cubicBezTo>
                  <a:cubicBezTo>
                    <a:pt x="91" y="38"/>
                    <a:pt x="108" y="13"/>
                    <a:pt x="122" y="22"/>
                  </a:cubicBezTo>
                  <a:cubicBezTo>
                    <a:pt x="137" y="32"/>
                    <a:pt x="128" y="40"/>
                    <a:pt x="126" y="44"/>
                  </a:cubicBezTo>
                  <a:cubicBezTo>
                    <a:pt x="131" y="45"/>
                    <a:pt x="140" y="30"/>
                    <a:pt x="131" y="22"/>
                  </a:cubicBezTo>
                  <a:cubicBezTo>
                    <a:pt x="122" y="12"/>
                    <a:pt x="99" y="14"/>
                    <a:pt x="94" y="32"/>
                  </a:cubicBezTo>
                  <a:close/>
                </a:path>
              </a:pathLst>
            </a:custGeom>
            <a:solidFill>
              <a:srgbClr val="FFF7D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02" name="Freeform 489"/>
            <p:cNvSpPr/>
            <p:nvPr/>
          </p:nvSpPr>
          <p:spPr>
            <a:xfrm>
              <a:off x="28213" y="48821"/>
              <a:ext cx="1091965" cy="541914"/>
            </a:xfrm>
            <a:custGeom>
              <a:avLst/>
              <a:gdLst/>
              <a:ahLst/>
              <a:cxnLst>
                <a:cxn ang="0">
                  <a:pos x="1045826" y="238288"/>
                </a:cxn>
                <a:cxn ang="0">
                  <a:pos x="953547" y="234445"/>
                </a:cxn>
                <a:cxn ang="0">
                  <a:pos x="895873" y="119144"/>
                </a:cxn>
                <a:cxn ang="0">
                  <a:pos x="784369" y="157578"/>
                </a:cxn>
                <a:cxn ang="0">
                  <a:pos x="684401" y="26904"/>
                </a:cxn>
                <a:cxn ang="0">
                  <a:pos x="519068" y="115301"/>
                </a:cxn>
                <a:cxn ang="0">
                  <a:pos x="403719" y="11530"/>
                </a:cxn>
                <a:cxn ang="0">
                  <a:pos x="319131" y="192168"/>
                </a:cxn>
                <a:cxn ang="0">
                  <a:pos x="192247" y="92241"/>
                </a:cxn>
                <a:cxn ang="0">
                  <a:pos x="176868" y="203698"/>
                </a:cxn>
                <a:cxn ang="0">
                  <a:pos x="84589" y="234445"/>
                </a:cxn>
                <a:cxn ang="0">
                  <a:pos x="165333" y="384336"/>
                </a:cxn>
                <a:cxn ang="0">
                  <a:pos x="19225" y="415083"/>
                </a:cxn>
                <a:cxn ang="0">
                  <a:pos x="123038" y="541914"/>
                </a:cxn>
                <a:cxn ang="0">
                  <a:pos x="49984" y="418926"/>
                </a:cxn>
                <a:cxn ang="0">
                  <a:pos x="215317" y="415083"/>
                </a:cxn>
                <a:cxn ang="0">
                  <a:pos x="123038" y="257505"/>
                </a:cxn>
                <a:cxn ang="0">
                  <a:pos x="238387" y="253662"/>
                </a:cxn>
                <a:cxn ang="0">
                  <a:pos x="203782" y="130674"/>
                </a:cxn>
                <a:cxn ang="0">
                  <a:pos x="346045" y="245975"/>
                </a:cxn>
                <a:cxn ang="0">
                  <a:pos x="415254" y="57650"/>
                </a:cxn>
                <a:cxn ang="0">
                  <a:pos x="515223" y="169108"/>
                </a:cxn>
                <a:cxn ang="0">
                  <a:pos x="692090" y="69181"/>
                </a:cxn>
                <a:cxn ang="0">
                  <a:pos x="768989" y="222915"/>
                </a:cxn>
                <a:cxn ang="0">
                  <a:pos x="888183" y="153734"/>
                </a:cxn>
                <a:cxn ang="0">
                  <a:pos x="934322" y="265192"/>
                </a:cxn>
                <a:cxn ang="0">
                  <a:pos x="1030446" y="253662"/>
                </a:cxn>
                <a:cxn ang="0">
                  <a:pos x="1038136" y="307469"/>
                </a:cxn>
                <a:cxn ang="0">
                  <a:pos x="1045826" y="322842"/>
                </a:cxn>
                <a:cxn ang="0">
                  <a:pos x="1045826" y="238288"/>
                </a:cxn>
              </a:cxnLst>
              <a:pathLst>
                <a:path w="284" h="141">
                  <a:moveTo>
                    <a:pt x="272" y="62"/>
                  </a:moveTo>
                  <a:cubicBezTo>
                    <a:pt x="261" y="53"/>
                    <a:pt x="248" y="61"/>
                    <a:pt x="248" y="61"/>
                  </a:cubicBezTo>
                  <a:cubicBezTo>
                    <a:pt x="248" y="61"/>
                    <a:pt x="251" y="38"/>
                    <a:pt x="233" y="31"/>
                  </a:cubicBezTo>
                  <a:cubicBezTo>
                    <a:pt x="214" y="25"/>
                    <a:pt x="204" y="41"/>
                    <a:pt x="204" y="41"/>
                  </a:cubicBezTo>
                  <a:cubicBezTo>
                    <a:pt x="204" y="41"/>
                    <a:pt x="199" y="16"/>
                    <a:pt x="178" y="7"/>
                  </a:cubicBezTo>
                  <a:cubicBezTo>
                    <a:pt x="158" y="0"/>
                    <a:pt x="135" y="30"/>
                    <a:pt x="135" y="30"/>
                  </a:cubicBezTo>
                  <a:cubicBezTo>
                    <a:pt x="135" y="30"/>
                    <a:pt x="132" y="7"/>
                    <a:pt x="105" y="3"/>
                  </a:cubicBezTo>
                  <a:cubicBezTo>
                    <a:pt x="79" y="0"/>
                    <a:pt x="83" y="50"/>
                    <a:pt x="83" y="50"/>
                  </a:cubicBezTo>
                  <a:cubicBezTo>
                    <a:pt x="83" y="50"/>
                    <a:pt x="62" y="19"/>
                    <a:pt x="50" y="24"/>
                  </a:cubicBezTo>
                  <a:cubicBezTo>
                    <a:pt x="33" y="32"/>
                    <a:pt x="46" y="53"/>
                    <a:pt x="46" y="53"/>
                  </a:cubicBezTo>
                  <a:cubicBezTo>
                    <a:pt x="46" y="53"/>
                    <a:pt x="27" y="45"/>
                    <a:pt x="22" y="61"/>
                  </a:cubicBezTo>
                  <a:cubicBezTo>
                    <a:pt x="18" y="71"/>
                    <a:pt x="43" y="100"/>
                    <a:pt x="43" y="100"/>
                  </a:cubicBezTo>
                  <a:cubicBezTo>
                    <a:pt x="43" y="100"/>
                    <a:pt x="12" y="87"/>
                    <a:pt x="5" y="108"/>
                  </a:cubicBezTo>
                  <a:cubicBezTo>
                    <a:pt x="0" y="130"/>
                    <a:pt x="32" y="141"/>
                    <a:pt x="32" y="141"/>
                  </a:cubicBezTo>
                  <a:cubicBezTo>
                    <a:pt x="32" y="141"/>
                    <a:pt x="8" y="121"/>
                    <a:pt x="13" y="109"/>
                  </a:cubicBezTo>
                  <a:cubicBezTo>
                    <a:pt x="17" y="98"/>
                    <a:pt x="56" y="108"/>
                    <a:pt x="56" y="108"/>
                  </a:cubicBezTo>
                  <a:cubicBezTo>
                    <a:pt x="56" y="108"/>
                    <a:pt x="31" y="80"/>
                    <a:pt x="32" y="67"/>
                  </a:cubicBezTo>
                  <a:cubicBezTo>
                    <a:pt x="33" y="52"/>
                    <a:pt x="62" y="66"/>
                    <a:pt x="62" y="66"/>
                  </a:cubicBezTo>
                  <a:cubicBezTo>
                    <a:pt x="62" y="66"/>
                    <a:pt x="43" y="45"/>
                    <a:pt x="53" y="34"/>
                  </a:cubicBezTo>
                  <a:cubicBezTo>
                    <a:pt x="58" y="30"/>
                    <a:pt x="90" y="64"/>
                    <a:pt x="90" y="64"/>
                  </a:cubicBezTo>
                  <a:cubicBezTo>
                    <a:pt x="90" y="64"/>
                    <a:pt x="86" y="11"/>
                    <a:pt x="108" y="15"/>
                  </a:cubicBezTo>
                  <a:cubicBezTo>
                    <a:pt x="132" y="19"/>
                    <a:pt x="134" y="44"/>
                    <a:pt x="134" y="44"/>
                  </a:cubicBezTo>
                  <a:cubicBezTo>
                    <a:pt x="134" y="44"/>
                    <a:pt x="161" y="14"/>
                    <a:pt x="180" y="18"/>
                  </a:cubicBezTo>
                  <a:cubicBezTo>
                    <a:pt x="201" y="23"/>
                    <a:pt x="200" y="58"/>
                    <a:pt x="200" y="58"/>
                  </a:cubicBezTo>
                  <a:cubicBezTo>
                    <a:pt x="200" y="58"/>
                    <a:pt x="217" y="33"/>
                    <a:pt x="231" y="40"/>
                  </a:cubicBezTo>
                  <a:cubicBezTo>
                    <a:pt x="245" y="45"/>
                    <a:pt x="243" y="69"/>
                    <a:pt x="243" y="69"/>
                  </a:cubicBezTo>
                  <a:cubicBezTo>
                    <a:pt x="243" y="69"/>
                    <a:pt x="260" y="61"/>
                    <a:pt x="268" y="66"/>
                  </a:cubicBezTo>
                  <a:cubicBezTo>
                    <a:pt x="274" y="70"/>
                    <a:pt x="270" y="80"/>
                    <a:pt x="270" y="80"/>
                  </a:cubicBezTo>
                  <a:cubicBezTo>
                    <a:pt x="272" y="84"/>
                    <a:pt x="272" y="84"/>
                    <a:pt x="272" y="84"/>
                  </a:cubicBezTo>
                  <a:cubicBezTo>
                    <a:pt x="272" y="84"/>
                    <a:pt x="284" y="70"/>
                    <a:pt x="272" y="62"/>
                  </a:cubicBezTo>
                  <a:close/>
                </a:path>
              </a:pathLst>
            </a:custGeom>
            <a:solidFill>
              <a:srgbClr val="FFF7D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03" name="Freeform 490"/>
            <p:cNvSpPr/>
            <p:nvPr/>
          </p:nvSpPr>
          <p:spPr>
            <a:xfrm>
              <a:off x="350432" y="336865"/>
              <a:ext cx="603754" cy="219695"/>
            </a:xfrm>
            <a:custGeom>
              <a:avLst/>
              <a:gdLst/>
              <a:ahLst/>
              <a:cxnLst>
                <a:cxn ang="0">
                  <a:pos x="492233" y="131046"/>
                </a:cxn>
                <a:cxn ang="0">
                  <a:pos x="388402" y="0"/>
                </a:cxn>
                <a:cxn ang="0">
                  <a:pos x="323028" y="73232"/>
                </a:cxn>
                <a:cxn ang="0">
                  <a:pos x="249962" y="19271"/>
                </a:cxn>
                <a:cxn ang="0">
                  <a:pos x="192278" y="150318"/>
                </a:cxn>
                <a:cxn ang="0">
                  <a:pos x="38456" y="100212"/>
                </a:cxn>
                <a:cxn ang="0">
                  <a:pos x="61529" y="211986"/>
                </a:cxn>
                <a:cxn ang="0">
                  <a:pos x="73066" y="104066"/>
                </a:cxn>
                <a:cxn ang="0">
                  <a:pos x="211506" y="181152"/>
                </a:cxn>
                <a:cxn ang="0">
                  <a:pos x="246116" y="50106"/>
                </a:cxn>
                <a:cxn ang="0">
                  <a:pos x="334564" y="104066"/>
                </a:cxn>
                <a:cxn ang="0">
                  <a:pos x="396093" y="19271"/>
                </a:cxn>
                <a:cxn ang="0">
                  <a:pos x="484541" y="161881"/>
                </a:cxn>
                <a:cxn ang="0">
                  <a:pos x="603754" y="84795"/>
                </a:cxn>
                <a:cxn ang="0">
                  <a:pos x="492233" y="131046"/>
                </a:cxn>
              </a:cxnLst>
              <a:pathLst>
                <a:path w="157" h="57">
                  <a:moveTo>
                    <a:pt x="128" y="34"/>
                  </a:moveTo>
                  <a:cubicBezTo>
                    <a:pt x="133" y="17"/>
                    <a:pt x="125" y="0"/>
                    <a:pt x="101" y="0"/>
                  </a:cubicBezTo>
                  <a:cubicBezTo>
                    <a:pt x="87" y="0"/>
                    <a:pt x="84" y="19"/>
                    <a:pt x="84" y="19"/>
                  </a:cubicBezTo>
                  <a:cubicBezTo>
                    <a:pt x="84" y="19"/>
                    <a:pt x="80" y="5"/>
                    <a:pt x="65" y="5"/>
                  </a:cubicBezTo>
                  <a:cubicBezTo>
                    <a:pt x="47" y="5"/>
                    <a:pt x="45" y="21"/>
                    <a:pt x="50" y="39"/>
                  </a:cubicBezTo>
                  <a:cubicBezTo>
                    <a:pt x="45" y="18"/>
                    <a:pt x="20" y="15"/>
                    <a:pt x="10" y="26"/>
                  </a:cubicBezTo>
                  <a:cubicBezTo>
                    <a:pt x="0" y="38"/>
                    <a:pt x="10" y="57"/>
                    <a:pt x="16" y="55"/>
                  </a:cubicBezTo>
                  <a:cubicBezTo>
                    <a:pt x="14" y="49"/>
                    <a:pt x="3" y="39"/>
                    <a:pt x="19" y="27"/>
                  </a:cubicBezTo>
                  <a:cubicBezTo>
                    <a:pt x="35" y="17"/>
                    <a:pt x="55" y="47"/>
                    <a:pt x="55" y="47"/>
                  </a:cubicBezTo>
                  <a:cubicBezTo>
                    <a:pt x="55" y="47"/>
                    <a:pt x="47" y="18"/>
                    <a:pt x="64" y="13"/>
                  </a:cubicBezTo>
                  <a:cubicBezTo>
                    <a:pt x="74" y="9"/>
                    <a:pt x="87" y="27"/>
                    <a:pt x="87" y="27"/>
                  </a:cubicBezTo>
                  <a:cubicBezTo>
                    <a:pt x="87" y="27"/>
                    <a:pt x="89" y="6"/>
                    <a:pt x="103" y="5"/>
                  </a:cubicBezTo>
                  <a:cubicBezTo>
                    <a:pt x="128" y="4"/>
                    <a:pt x="126" y="42"/>
                    <a:pt x="126" y="42"/>
                  </a:cubicBezTo>
                  <a:cubicBezTo>
                    <a:pt x="126" y="42"/>
                    <a:pt x="142" y="23"/>
                    <a:pt x="157" y="22"/>
                  </a:cubicBezTo>
                  <a:cubicBezTo>
                    <a:pt x="145" y="18"/>
                    <a:pt x="138" y="23"/>
                    <a:pt x="128" y="34"/>
                  </a:cubicBezTo>
                  <a:close/>
                </a:path>
              </a:pathLst>
            </a:custGeom>
            <a:solidFill>
              <a:srgbClr val="FFF7D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04" name="Freeform 485"/>
            <p:cNvSpPr/>
            <p:nvPr/>
          </p:nvSpPr>
          <p:spPr>
            <a:xfrm rot="-849371">
              <a:off x="4411533" y="1707278"/>
              <a:ext cx="623283" cy="358021"/>
            </a:xfrm>
            <a:custGeom>
              <a:avLst/>
              <a:gdLst/>
              <a:ahLst/>
              <a:cxnLst>
                <a:cxn ang="0">
                  <a:pos x="573266" y="288727"/>
                </a:cxn>
                <a:cxn ang="0">
                  <a:pos x="588656" y="223282"/>
                </a:cxn>
                <a:cxn ang="0">
                  <a:pos x="523250" y="211733"/>
                </a:cxn>
                <a:cxn ang="0">
                  <a:pos x="527097" y="127040"/>
                </a:cxn>
                <a:cxn ang="0">
                  <a:pos x="411675" y="115491"/>
                </a:cxn>
                <a:cxn ang="0">
                  <a:pos x="396285" y="38497"/>
                </a:cxn>
                <a:cxn ang="0">
                  <a:pos x="280862" y="92393"/>
                </a:cxn>
                <a:cxn ang="0">
                  <a:pos x="261625" y="15399"/>
                </a:cxn>
                <a:cxn ang="0">
                  <a:pos x="211608" y="57745"/>
                </a:cxn>
                <a:cxn ang="0">
                  <a:pos x="153897" y="42347"/>
                </a:cxn>
                <a:cxn ang="0">
                  <a:pos x="126965" y="134739"/>
                </a:cxn>
                <a:cxn ang="0">
                  <a:pos x="46169" y="107791"/>
                </a:cxn>
                <a:cxn ang="0">
                  <a:pos x="42322" y="188635"/>
                </a:cxn>
                <a:cxn ang="0">
                  <a:pos x="57711" y="119340"/>
                </a:cxn>
                <a:cxn ang="0">
                  <a:pos x="138507" y="161687"/>
                </a:cxn>
                <a:cxn ang="0">
                  <a:pos x="161592" y="65445"/>
                </a:cxn>
                <a:cxn ang="0">
                  <a:pos x="219303" y="92393"/>
                </a:cxn>
                <a:cxn ang="0">
                  <a:pos x="253930" y="34647"/>
                </a:cxn>
                <a:cxn ang="0">
                  <a:pos x="273167" y="127040"/>
                </a:cxn>
                <a:cxn ang="0">
                  <a:pos x="384743" y="61595"/>
                </a:cxn>
                <a:cxn ang="0">
                  <a:pos x="384743" y="138589"/>
                </a:cxn>
                <a:cxn ang="0">
                  <a:pos x="515555" y="146288"/>
                </a:cxn>
                <a:cxn ang="0">
                  <a:pos x="484776" y="234831"/>
                </a:cxn>
                <a:cxn ang="0">
                  <a:pos x="573266" y="234831"/>
                </a:cxn>
                <a:cxn ang="0">
                  <a:pos x="550182" y="296426"/>
                </a:cxn>
                <a:cxn ang="0">
                  <a:pos x="604046" y="323374"/>
                </a:cxn>
                <a:cxn ang="0">
                  <a:pos x="580961" y="350322"/>
                </a:cxn>
                <a:cxn ang="0">
                  <a:pos x="577114" y="358021"/>
                </a:cxn>
                <a:cxn ang="0">
                  <a:pos x="615588" y="319524"/>
                </a:cxn>
                <a:cxn ang="0">
                  <a:pos x="573266" y="288727"/>
                </a:cxn>
              </a:cxnLst>
              <a:pathLst>
                <a:path w="162" h="93">
                  <a:moveTo>
                    <a:pt x="149" y="75"/>
                  </a:moveTo>
                  <a:cubicBezTo>
                    <a:pt x="149" y="75"/>
                    <a:pt x="161" y="66"/>
                    <a:pt x="153" y="58"/>
                  </a:cubicBezTo>
                  <a:cubicBezTo>
                    <a:pt x="147" y="50"/>
                    <a:pt x="136" y="55"/>
                    <a:pt x="136" y="55"/>
                  </a:cubicBezTo>
                  <a:cubicBezTo>
                    <a:pt x="136" y="55"/>
                    <a:pt x="144" y="42"/>
                    <a:pt x="137" y="33"/>
                  </a:cubicBezTo>
                  <a:cubicBezTo>
                    <a:pt x="130" y="23"/>
                    <a:pt x="107" y="30"/>
                    <a:pt x="107" y="30"/>
                  </a:cubicBezTo>
                  <a:cubicBezTo>
                    <a:pt x="107" y="30"/>
                    <a:pt x="115" y="19"/>
                    <a:pt x="103" y="10"/>
                  </a:cubicBezTo>
                  <a:cubicBezTo>
                    <a:pt x="92" y="0"/>
                    <a:pt x="73" y="24"/>
                    <a:pt x="73" y="24"/>
                  </a:cubicBezTo>
                  <a:cubicBezTo>
                    <a:pt x="73" y="24"/>
                    <a:pt x="76" y="5"/>
                    <a:pt x="68" y="4"/>
                  </a:cubicBezTo>
                  <a:cubicBezTo>
                    <a:pt x="57" y="2"/>
                    <a:pt x="55" y="15"/>
                    <a:pt x="55" y="15"/>
                  </a:cubicBezTo>
                  <a:cubicBezTo>
                    <a:pt x="55" y="15"/>
                    <a:pt x="48" y="7"/>
                    <a:pt x="40" y="11"/>
                  </a:cubicBezTo>
                  <a:cubicBezTo>
                    <a:pt x="33" y="15"/>
                    <a:pt x="33" y="35"/>
                    <a:pt x="33" y="35"/>
                  </a:cubicBezTo>
                  <a:cubicBezTo>
                    <a:pt x="33" y="35"/>
                    <a:pt x="23" y="20"/>
                    <a:pt x="12" y="28"/>
                  </a:cubicBezTo>
                  <a:cubicBezTo>
                    <a:pt x="0" y="36"/>
                    <a:pt x="11" y="49"/>
                    <a:pt x="11" y="49"/>
                  </a:cubicBezTo>
                  <a:cubicBezTo>
                    <a:pt x="11" y="49"/>
                    <a:pt x="8" y="35"/>
                    <a:pt x="15" y="31"/>
                  </a:cubicBezTo>
                  <a:cubicBezTo>
                    <a:pt x="21" y="26"/>
                    <a:pt x="36" y="42"/>
                    <a:pt x="36" y="42"/>
                  </a:cubicBezTo>
                  <a:cubicBezTo>
                    <a:pt x="36" y="42"/>
                    <a:pt x="36" y="23"/>
                    <a:pt x="42" y="17"/>
                  </a:cubicBezTo>
                  <a:cubicBezTo>
                    <a:pt x="48" y="11"/>
                    <a:pt x="57" y="24"/>
                    <a:pt x="57" y="24"/>
                  </a:cubicBezTo>
                  <a:cubicBezTo>
                    <a:pt x="57" y="24"/>
                    <a:pt x="56" y="11"/>
                    <a:pt x="66" y="9"/>
                  </a:cubicBezTo>
                  <a:cubicBezTo>
                    <a:pt x="69" y="9"/>
                    <a:pt x="71" y="33"/>
                    <a:pt x="71" y="33"/>
                  </a:cubicBezTo>
                  <a:cubicBezTo>
                    <a:pt x="71" y="33"/>
                    <a:pt x="91" y="8"/>
                    <a:pt x="100" y="16"/>
                  </a:cubicBezTo>
                  <a:cubicBezTo>
                    <a:pt x="111" y="24"/>
                    <a:pt x="100" y="36"/>
                    <a:pt x="100" y="36"/>
                  </a:cubicBezTo>
                  <a:cubicBezTo>
                    <a:pt x="100" y="36"/>
                    <a:pt x="126" y="31"/>
                    <a:pt x="134" y="38"/>
                  </a:cubicBezTo>
                  <a:cubicBezTo>
                    <a:pt x="142" y="45"/>
                    <a:pt x="126" y="61"/>
                    <a:pt x="126" y="61"/>
                  </a:cubicBezTo>
                  <a:cubicBezTo>
                    <a:pt x="126" y="61"/>
                    <a:pt x="145" y="55"/>
                    <a:pt x="149" y="61"/>
                  </a:cubicBezTo>
                  <a:cubicBezTo>
                    <a:pt x="153" y="68"/>
                    <a:pt x="143" y="77"/>
                    <a:pt x="143" y="77"/>
                  </a:cubicBezTo>
                  <a:cubicBezTo>
                    <a:pt x="143" y="77"/>
                    <a:pt x="154" y="78"/>
                    <a:pt x="157" y="84"/>
                  </a:cubicBezTo>
                  <a:cubicBezTo>
                    <a:pt x="158" y="87"/>
                    <a:pt x="151" y="91"/>
                    <a:pt x="151" y="91"/>
                  </a:cubicBezTo>
                  <a:cubicBezTo>
                    <a:pt x="150" y="93"/>
                    <a:pt x="150" y="93"/>
                    <a:pt x="150" y="93"/>
                  </a:cubicBezTo>
                  <a:cubicBezTo>
                    <a:pt x="150" y="93"/>
                    <a:pt x="162" y="90"/>
                    <a:pt x="160" y="83"/>
                  </a:cubicBezTo>
                  <a:cubicBezTo>
                    <a:pt x="158" y="75"/>
                    <a:pt x="149" y="75"/>
                    <a:pt x="149" y="75"/>
                  </a:cubicBezTo>
                  <a:close/>
                </a:path>
              </a:pathLst>
            </a:custGeom>
            <a:solidFill>
              <a:srgbClr val="FFF7D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7205" name="Group 38"/>
          <p:cNvGrpSpPr/>
          <p:nvPr/>
        </p:nvGrpSpPr>
        <p:grpSpPr>
          <a:xfrm rot="-2611328">
            <a:off x="52388" y="1022350"/>
            <a:ext cx="388937" cy="441325"/>
            <a:chOff x="0" y="0"/>
            <a:chExt cx="1030189" cy="1170315"/>
          </a:xfrm>
        </p:grpSpPr>
        <p:sp>
          <p:nvSpPr>
            <p:cNvPr id="7206" name="Freeform 28"/>
            <p:cNvSpPr/>
            <p:nvPr/>
          </p:nvSpPr>
          <p:spPr>
            <a:xfrm rot="-1200454">
              <a:off x="0" y="0"/>
              <a:ext cx="1030189" cy="1092089"/>
            </a:xfrm>
            <a:custGeom>
              <a:avLst/>
              <a:gdLst/>
              <a:ahLst/>
              <a:cxnLst>
                <a:cxn ang="0">
                  <a:pos x="449271" y="973066"/>
                </a:cxn>
                <a:cxn ang="0">
                  <a:pos x="62689" y="689081"/>
                </a:cxn>
                <a:cxn ang="0">
                  <a:pos x="238218" y="770518"/>
                </a:cxn>
                <a:cxn ang="0">
                  <a:pos x="121199" y="231782"/>
                </a:cxn>
                <a:cxn ang="0">
                  <a:pos x="374044" y="494885"/>
                </a:cxn>
                <a:cxn ang="0">
                  <a:pos x="697937" y="0"/>
                </a:cxn>
                <a:cxn ang="0">
                  <a:pos x="672862" y="557529"/>
                </a:cxn>
                <a:cxn ang="0">
                  <a:pos x="1030189" y="390479"/>
                </a:cxn>
                <a:cxn ang="0">
                  <a:pos x="833764" y="772606"/>
                </a:cxn>
                <a:cxn ang="0">
                  <a:pos x="973769" y="741284"/>
                </a:cxn>
                <a:cxn ang="0">
                  <a:pos x="449271" y="973066"/>
                </a:cxn>
              </a:cxnLst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07" name="Freeform 29"/>
            <p:cNvSpPr/>
            <p:nvPr/>
          </p:nvSpPr>
          <p:spPr>
            <a:xfrm rot="-1200454">
              <a:off x="75286" y="65208"/>
              <a:ext cx="872786" cy="886051"/>
            </a:xfrm>
            <a:custGeom>
              <a:avLst/>
              <a:gdLst/>
              <a:ahLst/>
              <a:cxnLst>
                <a:cxn ang="0">
                  <a:pos x="465625" y="881872"/>
                </a:cxn>
                <a:cxn ang="0">
                  <a:pos x="803882" y="748128"/>
                </a:cxn>
                <a:cxn ang="0">
                  <a:pos x="634753" y="752307"/>
                </a:cxn>
                <a:cxn ang="0">
                  <a:pos x="870698" y="409590"/>
                </a:cxn>
                <a:cxn ang="0">
                  <a:pos x="532441" y="560051"/>
                </a:cxn>
                <a:cxn ang="0">
                  <a:pos x="567937" y="0"/>
                </a:cxn>
                <a:cxn ang="0">
                  <a:pos x="313201" y="505718"/>
                </a:cxn>
                <a:cxn ang="0">
                  <a:pos x="52200" y="263308"/>
                </a:cxn>
                <a:cxn ang="0">
                  <a:pos x="271441" y="762756"/>
                </a:cxn>
                <a:cxn ang="0">
                  <a:pos x="62640" y="708423"/>
                </a:cxn>
                <a:cxn ang="0">
                  <a:pos x="453097" y="886051"/>
                </a:cxn>
                <a:cxn ang="0">
                  <a:pos x="465625" y="881872"/>
                </a:cxn>
                <a:cxn ang="0">
                  <a:pos x="465625" y="881872"/>
                </a:cxn>
              </a:cxnLst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08" name="Freeform 30"/>
            <p:cNvSpPr/>
            <p:nvPr/>
          </p:nvSpPr>
          <p:spPr>
            <a:xfrm rot="-1200454">
              <a:off x="451212" y="301708"/>
              <a:ext cx="144138" cy="616345"/>
            </a:xfrm>
            <a:custGeom>
              <a:avLst/>
              <a:gdLst/>
              <a:ahLst/>
              <a:cxnLst>
                <a:cxn ang="0">
                  <a:pos x="110715" y="616345"/>
                </a:cxn>
                <a:cxn ang="0">
                  <a:pos x="144138" y="0"/>
                </a:cxn>
                <a:cxn ang="0">
                  <a:pos x="110715" y="616345"/>
                </a:cxn>
              </a:cxnLst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09" name="Freeform 31"/>
            <p:cNvSpPr/>
            <p:nvPr/>
          </p:nvSpPr>
          <p:spPr>
            <a:xfrm rot="-1200454">
              <a:off x="238807" y="537143"/>
              <a:ext cx="279433" cy="298887"/>
            </a:xfrm>
            <a:custGeom>
              <a:avLst/>
              <a:gdLst/>
              <a:ahLst/>
              <a:cxnLst>
                <a:cxn ang="0">
                  <a:pos x="279433" y="298887"/>
                </a:cxn>
                <a:cxn ang="0">
                  <a:pos x="0" y="0"/>
                </a:cxn>
                <a:cxn ang="0">
                  <a:pos x="279433" y="298887"/>
                </a:cxn>
              </a:cxnLst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10" name="Freeform 32"/>
            <p:cNvSpPr/>
            <p:nvPr/>
          </p:nvSpPr>
          <p:spPr>
            <a:xfrm rot="-1200454">
              <a:off x="372333" y="874846"/>
              <a:ext cx="244062" cy="84007"/>
            </a:xfrm>
            <a:custGeom>
              <a:avLst/>
              <a:gdLst/>
              <a:ahLst/>
              <a:cxnLst>
                <a:cxn ang="0">
                  <a:pos x="244062" y="46204"/>
                </a:cxn>
                <a:cxn ang="0">
                  <a:pos x="0" y="0"/>
                </a:cxn>
                <a:cxn ang="0">
                  <a:pos x="244062" y="46204"/>
                </a:cxn>
              </a:cxnLst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11" name="Freeform 33"/>
            <p:cNvSpPr/>
            <p:nvPr/>
          </p:nvSpPr>
          <p:spPr>
            <a:xfrm rot="-1200454">
              <a:off x="587508" y="492519"/>
              <a:ext cx="342217" cy="229913"/>
            </a:xfrm>
            <a:custGeom>
              <a:avLst/>
              <a:gdLst/>
              <a:ahLst/>
              <a:cxnLst>
                <a:cxn ang="0">
                  <a:pos x="0" y="219462"/>
                </a:cxn>
                <a:cxn ang="0">
                  <a:pos x="342217" y="0"/>
                </a:cxn>
                <a:cxn ang="0">
                  <a:pos x="0" y="219462"/>
                </a:cxn>
              </a:cxnLst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12" name="Freeform 34"/>
            <p:cNvSpPr/>
            <p:nvPr/>
          </p:nvSpPr>
          <p:spPr>
            <a:xfrm rot="-1200454">
              <a:off x="641378" y="753448"/>
              <a:ext cx="329837" cy="104345"/>
            </a:xfrm>
            <a:custGeom>
              <a:avLst/>
              <a:gdLst/>
              <a:ahLst/>
              <a:cxnLst>
                <a:cxn ang="0">
                  <a:pos x="0" y="54259"/>
                </a:cxn>
                <a:cxn ang="0">
                  <a:pos x="329837" y="0"/>
                </a:cxn>
                <a:cxn ang="0">
                  <a:pos x="0" y="54259"/>
                </a:cxn>
              </a:cxnLst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13" name="Freeform 35"/>
            <p:cNvSpPr/>
            <p:nvPr/>
          </p:nvSpPr>
          <p:spPr>
            <a:xfrm rot="-1200454">
              <a:off x="545960" y="958971"/>
              <a:ext cx="165361" cy="211344"/>
            </a:xfrm>
            <a:custGeom>
              <a:avLst/>
              <a:gdLst/>
              <a:ahLst/>
              <a:cxnLst>
                <a:cxn ang="0">
                  <a:pos x="123497" y="12555"/>
                </a:cxn>
                <a:cxn ang="0">
                  <a:pos x="23025" y="211344"/>
                </a:cxn>
                <a:cxn ang="0">
                  <a:pos x="0" y="192511"/>
                </a:cxn>
                <a:cxn ang="0">
                  <a:pos x="102566" y="121366"/>
                </a:cxn>
                <a:cxn ang="0">
                  <a:pos x="108845" y="0"/>
                </a:cxn>
                <a:cxn ang="0">
                  <a:pos x="123497" y="12555"/>
                </a:cxn>
                <a:cxn ang="0">
                  <a:pos x="123497" y="12555"/>
                </a:cxn>
              </a:cxnLst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CB7B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7214" name="Freeform 500"/>
          <p:cNvSpPr/>
          <p:nvPr/>
        </p:nvSpPr>
        <p:spPr>
          <a:xfrm>
            <a:off x="2463800" y="4354513"/>
            <a:ext cx="6677025" cy="1646237"/>
          </a:xfrm>
          <a:custGeom>
            <a:avLst/>
            <a:gdLst/>
            <a:ahLst/>
            <a:cxnLst>
              <a:cxn ang="0">
                <a:pos x="3830614" y="264"/>
              </a:cxn>
              <a:cxn ang="0">
                <a:pos x="6677025" y="402348"/>
              </a:cxn>
              <a:cxn ang="0">
                <a:pos x="6677025" y="1646237"/>
              </a:cxn>
              <a:cxn ang="0">
                <a:pos x="942379" y="1646237"/>
              </a:cxn>
              <a:cxn ang="0">
                <a:pos x="0" y="554730"/>
              </a:cxn>
              <a:cxn ang="0">
                <a:pos x="3830614" y="264"/>
              </a:cxn>
            </a:cxnLst>
            <a:pathLst>
              <a:path w="8267700" h="2293105">
                <a:moveTo>
                  <a:pt x="4743185" y="368"/>
                </a:moveTo>
                <a:cubicBezTo>
                  <a:pt x="6928973" y="16536"/>
                  <a:pt x="8267663" y="560431"/>
                  <a:pt x="8267700" y="560446"/>
                </a:cubicBezTo>
                <a:cubicBezTo>
                  <a:pt x="8267700" y="560446"/>
                  <a:pt x="8267700" y="560446"/>
                  <a:pt x="8267700" y="2293105"/>
                </a:cubicBezTo>
                <a:lnTo>
                  <a:pt x="1166883" y="2293105"/>
                </a:lnTo>
                <a:cubicBezTo>
                  <a:pt x="996616" y="2071254"/>
                  <a:pt x="661109" y="1634102"/>
                  <a:pt x="0" y="772704"/>
                </a:cubicBezTo>
                <a:cubicBezTo>
                  <a:pt x="1815239" y="170954"/>
                  <a:pt x="3431694" y="-9332"/>
                  <a:pt x="4743185" y="368"/>
                </a:cubicBezTo>
                <a:close/>
              </a:path>
            </a:pathLst>
          </a:custGeom>
          <a:solidFill>
            <a:srgbClr val="AFAF5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7215" name="Group 48"/>
          <p:cNvGrpSpPr/>
          <p:nvPr/>
        </p:nvGrpSpPr>
        <p:grpSpPr>
          <a:xfrm>
            <a:off x="8575675" y="862013"/>
            <a:ext cx="509588" cy="534987"/>
            <a:chOff x="0" y="0"/>
            <a:chExt cx="679129" cy="712528"/>
          </a:xfrm>
        </p:grpSpPr>
        <p:sp>
          <p:nvSpPr>
            <p:cNvPr id="7216" name="Freeform 36"/>
            <p:cNvSpPr/>
            <p:nvPr/>
          </p:nvSpPr>
          <p:spPr>
            <a:xfrm rot="-1200454">
              <a:off x="443099" y="508259"/>
              <a:ext cx="133527" cy="204269"/>
            </a:xfrm>
            <a:custGeom>
              <a:avLst/>
              <a:gdLst/>
              <a:ahLst/>
              <a:cxnLst>
                <a:cxn ang="0">
                  <a:pos x="68850" y="8338"/>
                </a:cxn>
                <a:cxn ang="0">
                  <a:pos x="25036" y="202185"/>
                </a:cxn>
                <a:cxn ang="0">
                  <a:pos x="0" y="191763"/>
                </a:cxn>
                <a:cxn ang="0">
                  <a:pos x="73023" y="106303"/>
                </a:cxn>
                <a:cxn ang="0">
                  <a:pos x="50073" y="0"/>
                </a:cxn>
                <a:cxn ang="0">
                  <a:pos x="68850" y="8338"/>
                </a:cxn>
                <a:cxn ang="0">
                  <a:pos x="68850" y="8338"/>
                </a:cxn>
              </a:cxnLst>
              <a:pathLst>
                <a:path w="64" h="98">
                  <a:moveTo>
                    <a:pt x="33" y="4"/>
                  </a:moveTo>
                  <a:cubicBezTo>
                    <a:pt x="33" y="4"/>
                    <a:pt x="64" y="56"/>
                    <a:pt x="12" y="97"/>
                  </a:cubicBezTo>
                  <a:cubicBezTo>
                    <a:pt x="9" y="98"/>
                    <a:pt x="0" y="92"/>
                    <a:pt x="0" y="92"/>
                  </a:cubicBezTo>
                  <a:cubicBezTo>
                    <a:pt x="0" y="92"/>
                    <a:pt x="28" y="76"/>
                    <a:pt x="35" y="51"/>
                  </a:cubicBezTo>
                  <a:cubicBezTo>
                    <a:pt x="42" y="28"/>
                    <a:pt x="24" y="0"/>
                    <a:pt x="24" y="0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lose/>
                </a:path>
              </a:pathLst>
            </a:custGeom>
            <a:solidFill>
              <a:srgbClr val="CB7B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17" name="Freeform 37"/>
            <p:cNvSpPr/>
            <p:nvPr/>
          </p:nvSpPr>
          <p:spPr>
            <a:xfrm rot="-1200454">
              <a:off x="0" y="0"/>
              <a:ext cx="679129" cy="644642"/>
            </a:xfrm>
            <a:custGeom>
              <a:avLst/>
              <a:gdLst/>
              <a:ahLst/>
              <a:cxnLst>
                <a:cxn ang="0">
                  <a:pos x="338520" y="627952"/>
                </a:cxn>
                <a:cxn ang="0">
                  <a:pos x="608082" y="465227"/>
                </a:cxn>
                <a:cxn ang="0">
                  <a:pos x="635247" y="317105"/>
                </a:cxn>
                <a:cxn ang="0">
                  <a:pos x="520317" y="431848"/>
                </a:cxn>
                <a:cxn ang="0">
                  <a:pos x="560020" y="121001"/>
                </a:cxn>
                <a:cxn ang="0">
                  <a:pos x="507780" y="56328"/>
                </a:cxn>
                <a:cxn ang="0">
                  <a:pos x="411657" y="250346"/>
                </a:cxn>
                <a:cxn ang="0">
                  <a:pos x="225680" y="62587"/>
                </a:cxn>
                <a:cxn ang="0">
                  <a:pos x="87764" y="0"/>
                </a:cxn>
                <a:cxn ang="0">
                  <a:pos x="242397" y="360916"/>
                </a:cxn>
                <a:cxn ang="0">
                  <a:pos x="0" y="337968"/>
                </a:cxn>
                <a:cxn ang="0">
                  <a:pos x="181798" y="536159"/>
                </a:cxn>
                <a:cxn ang="0">
                  <a:pos x="96123" y="544503"/>
                </a:cxn>
                <a:cxn ang="0">
                  <a:pos x="196425" y="625866"/>
                </a:cxn>
                <a:cxn ang="0">
                  <a:pos x="328072" y="632125"/>
                </a:cxn>
                <a:cxn ang="0">
                  <a:pos x="338520" y="627952"/>
                </a:cxn>
                <a:cxn ang="0">
                  <a:pos x="338520" y="627952"/>
                </a:cxn>
              </a:cxnLst>
              <a:pathLst>
                <a:path w="325" h="309">
                  <a:moveTo>
                    <a:pt x="162" y="301"/>
                  </a:moveTo>
                  <a:cubicBezTo>
                    <a:pt x="162" y="301"/>
                    <a:pt x="258" y="275"/>
                    <a:pt x="291" y="223"/>
                  </a:cubicBezTo>
                  <a:cubicBezTo>
                    <a:pt x="325" y="171"/>
                    <a:pt x="304" y="152"/>
                    <a:pt x="304" y="152"/>
                  </a:cubicBezTo>
                  <a:cubicBezTo>
                    <a:pt x="249" y="207"/>
                    <a:pt x="249" y="207"/>
                    <a:pt x="249" y="207"/>
                  </a:cubicBezTo>
                  <a:cubicBezTo>
                    <a:pt x="249" y="207"/>
                    <a:pt x="297" y="110"/>
                    <a:pt x="268" y="58"/>
                  </a:cubicBezTo>
                  <a:cubicBezTo>
                    <a:pt x="252" y="30"/>
                    <a:pt x="243" y="27"/>
                    <a:pt x="243" y="27"/>
                  </a:cubicBezTo>
                  <a:cubicBezTo>
                    <a:pt x="243" y="27"/>
                    <a:pt x="216" y="93"/>
                    <a:pt x="197" y="120"/>
                  </a:cubicBezTo>
                  <a:cubicBezTo>
                    <a:pt x="192" y="106"/>
                    <a:pt x="148" y="51"/>
                    <a:pt x="108" y="30"/>
                  </a:cubicBezTo>
                  <a:cubicBezTo>
                    <a:pt x="66" y="8"/>
                    <a:pt x="42" y="0"/>
                    <a:pt x="42" y="0"/>
                  </a:cubicBezTo>
                  <a:cubicBezTo>
                    <a:pt x="116" y="173"/>
                    <a:pt x="116" y="173"/>
                    <a:pt x="116" y="173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62"/>
                    <a:pt x="5" y="237"/>
                    <a:pt x="87" y="257"/>
                  </a:cubicBezTo>
                  <a:cubicBezTo>
                    <a:pt x="71" y="262"/>
                    <a:pt x="46" y="261"/>
                    <a:pt x="46" y="261"/>
                  </a:cubicBezTo>
                  <a:cubicBezTo>
                    <a:pt x="46" y="261"/>
                    <a:pt x="64" y="290"/>
                    <a:pt x="94" y="300"/>
                  </a:cubicBezTo>
                  <a:cubicBezTo>
                    <a:pt x="122" y="309"/>
                    <a:pt x="157" y="303"/>
                    <a:pt x="157" y="303"/>
                  </a:cubicBezTo>
                  <a:cubicBezTo>
                    <a:pt x="162" y="301"/>
                    <a:pt x="162" y="301"/>
                    <a:pt x="162" y="301"/>
                  </a:cubicBezTo>
                  <a:cubicBezTo>
                    <a:pt x="162" y="301"/>
                    <a:pt x="162" y="301"/>
                    <a:pt x="162" y="301"/>
                  </a:cubicBezTo>
                  <a:close/>
                </a:path>
              </a:pathLst>
            </a:custGeom>
            <a:solidFill>
              <a:srgbClr val="FFF7D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18" name="Freeform 38"/>
            <p:cNvSpPr/>
            <p:nvPr/>
          </p:nvSpPr>
          <p:spPr>
            <a:xfrm rot="-1200454">
              <a:off x="44886" y="56890"/>
              <a:ext cx="573899" cy="599543"/>
            </a:xfrm>
            <a:custGeom>
              <a:avLst/>
              <a:gdLst/>
              <a:ahLst/>
              <a:cxnLst>
                <a:cxn ang="0">
                  <a:pos x="358948" y="530606"/>
                </a:cxn>
                <a:cxn ang="0">
                  <a:pos x="114780" y="520161"/>
                </a:cxn>
                <a:cxn ang="0">
                  <a:pos x="225386" y="484648"/>
                </a:cxn>
                <a:cxn ang="0">
                  <a:pos x="0" y="325884"/>
                </a:cxn>
                <a:cxn ang="0">
                  <a:pos x="244168" y="342596"/>
                </a:cxn>
                <a:cxn ang="0">
                  <a:pos x="102258" y="0"/>
                </a:cxn>
                <a:cxn ang="0">
                  <a:pos x="371469" y="261125"/>
                </a:cxn>
                <a:cxn ang="0">
                  <a:pos x="484162" y="52225"/>
                </a:cxn>
                <a:cxn ang="0">
                  <a:pos x="454945" y="411533"/>
                </a:cxn>
                <a:cxn ang="0">
                  <a:pos x="573899" y="334240"/>
                </a:cxn>
                <a:cxn ang="0">
                  <a:pos x="367295" y="530606"/>
                </a:cxn>
                <a:cxn ang="0">
                  <a:pos x="358948" y="530606"/>
                </a:cxn>
                <a:cxn ang="0">
                  <a:pos x="358948" y="530606"/>
                </a:cxn>
              </a:cxnLst>
              <a:pathLst>
                <a:path w="275" h="287">
                  <a:moveTo>
                    <a:pt x="172" y="254"/>
                  </a:moveTo>
                  <a:cubicBezTo>
                    <a:pt x="172" y="254"/>
                    <a:pt x="77" y="287"/>
                    <a:pt x="55" y="249"/>
                  </a:cubicBezTo>
                  <a:cubicBezTo>
                    <a:pt x="84" y="254"/>
                    <a:pt x="108" y="232"/>
                    <a:pt x="108" y="232"/>
                  </a:cubicBezTo>
                  <a:cubicBezTo>
                    <a:pt x="108" y="232"/>
                    <a:pt x="17" y="204"/>
                    <a:pt x="0" y="156"/>
                  </a:cubicBezTo>
                  <a:cubicBezTo>
                    <a:pt x="39" y="163"/>
                    <a:pt x="117" y="164"/>
                    <a:pt x="117" y="164"/>
                  </a:cubicBezTo>
                  <a:cubicBezTo>
                    <a:pt x="117" y="164"/>
                    <a:pt x="81" y="58"/>
                    <a:pt x="49" y="0"/>
                  </a:cubicBezTo>
                  <a:cubicBezTo>
                    <a:pt x="99" y="17"/>
                    <a:pt x="156" y="81"/>
                    <a:pt x="178" y="125"/>
                  </a:cubicBezTo>
                  <a:cubicBezTo>
                    <a:pt x="200" y="111"/>
                    <a:pt x="227" y="52"/>
                    <a:pt x="232" y="25"/>
                  </a:cubicBezTo>
                  <a:cubicBezTo>
                    <a:pt x="273" y="93"/>
                    <a:pt x="224" y="189"/>
                    <a:pt x="218" y="197"/>
                  </a:cubicBezTo>
                  <a:cubicBezTo>
                    <a:pt x="242" y="195"/>
                    <a:pt x="259" y="178"/>
                    <a:pt x="275" y="160"/>
                  </a:cubicBezTo>
                  <a:cubicBezTo>
                    <a:pt x="273" y="200"/>
                    <a:pt x="219" y="237"/>
                    <a:pt x="176" y="254"/>
                  </a:cubicBezTo>
                  <a:cubicBezTo>
                    <a:pt x="172" y="254"/>
                    <a:pt x="172" y="254"/>
                    <a:pt x="172" y="254"/>
                  </a:cubicBezTo>
                  <a:cubicBezTo>
                    <a:pt x="172" y="254"/>
                    <a:pt x="172" y="254"/>
                    <a:pt x="172" y="254"/>
                  </a:cubicBezTo>
                  <a:close/>
                </a:path>
              </a:pathLst>
            </a:custGeom>
            <a:solidFill>
              <a:srgbClr val="FBBD4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19" name="Freeform 39"/>
            <p:cNvSpPr/>
            <p:nvPr/>
          </p:nvSpPr>
          <p:spPr>
            <a:xfrm rot="-1200454">
              <a:off x="254512" y="179226"/>
              <a:ext cx="188352" cy="380241"/>
            </a:xfrm>
            <a:custGeom>
              <a:avLst/>
              <a:gdLst/>
              <a:ahLst/>
              <a:cxnLst>
                <a:cxn ang="0">
                  <a:pos x="156960" y="380241"/>
                </a:cxn>
                <a:cxn ang="0">
                  <a:pos x="0" y="0"/>
                </a:cxn>
                <a:cxn ang="0">
                  <a:pos x="156960" y="380241"/>
                </a:cxn>
              </a:cxnLst>
              <a:pathLst>
                <a:path w="90" h="182">
                  <a:moveTo>
                    <a:pt x="75" y="182"/>
                  </a:moveTo>
                  <a:cubicBezTo>
                    <a:pt x="75" y="182"/>
                    <a:pt x="79" y="111"/>
                    <a:pt x="0" y="0"/>
                  </a:cubicBezTo>
                  <a:cubicBezTo>
                    <a:pt x="16" y="12"/>
                    <a:pt x="90" y="121"/>
                    <a:pt x="75" y="182"/>
                  </a:cubicBezTo>
                  <a:close/>
                </a:path>
              </a:pathLst>
            </a:custGeom>
            <a:solidFill>
              <a:srgbClr val="B56A2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20" name="Freeform 40"/>
            <p:cNvSpPr/>
            <p:nvPr/>
          </p:nvSpPr>
          <p:spPr>
            <a:xfrm rot="-1200454">
              <a:off x="401145" y="171209"/>
              <a:ext cx="112304" cy="248483"/>
            </a:xfrm>
            <a:custGeom>
              <a:avLst/>
              <a:gdLst/>
              <a:ahLst/>
              <a:cxnLst>
                <a:cxn ang="0">
                  <a:pos x="0" y="248483"/>
                </a:cxn>
                <a:cxn ang="0">
                  <a:pos x="108145" y="0"/>
                </a:cxn>
                <a:cxn ang="0">
                  <a:pos x="0" y="248483"/>
                </a:cxn>
              </a:cxnLst>
              <a:pathLst>
                <a:path w="54" h="119">
                  <a:moveTo>
                    <a:pt x="0" y="119"/>
                  </a:moveTo>
                  <a:cubicBezTo>
                    <a:pt x="0" y="119"/>
                    <a:pt x="36" y="88"/>
                    <a:pt x="52" y="0"/>
                  </a:cubicBezTo>
                  <a:cubicBezTo>
                    <a:pt x="54" y="14"/>
                    <a:pt x="36" y="99"/>
                    <a:pt x="0" y="119"/>
                  </a:cubicBezTo>
                  <a:close/>
                </a:path>
              </a:pathLst>
            </a:custGeom>
            <a:solidFill>
              <a:srgbClr val="B56A2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21" name="Freeform 41"/>
            <p:cNvSpPr/>
            <p:nvPr/>
          </p:nvSpPr>
          <p:spPr>
            <a:xfrm rot="-1200454">
              <a:off x="478738" y="380522"/>
              <a:ext cx="144138" cy="90197"/>
            </a:xfrm>
            <a:custGeom>
              <a:avLst/>
              <a:gdLst/>
              <a:ahLst/>
              <a:cxnLst>
                <a:cxn ang="0">
                  <a:pos x="0" y="83904"/>
                </a:cxn>
                <a:cxn ang="0">
                  <a:pos x="144138" y="0"/>
                </a:cxn>
                <a:cxn ang="0">
                  <a:pos x="0" y="83904"/>
                </a:cxn>
              </a:cxnLst>
              <a:pathLst>
                <a:path w="69" h="43">
                  <a:moveTo>
                    <a:pt x="0" y="40"/>
                  </a:moveTo>
                  <a:cubicBezTo>
                    <a:pt x="0" y="40"/>
                    <a:pt x="29" y="38"/>
                    <a:pt x="69" y="0"/>
                  </a:cubicBezTo>
                  <a:cubicBezTo>
                    <a:pt x="65" y="7"/>
                    <a:pt x="25" y="43"/>
                    <a:pt x="0" y="40"/>
                  </a:cubicBezTo>
                  <a:close/>
                </a:path>
              </a:pathLst>
            </a:custGeom>
            <a:solidFill>
              <a:srgbClr val="B56A2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22" name="Freeform 42"/>
            <p:cNvSpPr/>
            <p:nvPr/>
          </p:nvSpPr>
          <p:spPr>
            <a:xfrm rot="-1200454">
              <a:off x="306372" y="537520"/>
              <a:ext cx="157402" cy="52173"/>
            </a:xfrm>
            <a:custGeom>
              <a:avLst/>
              <a:gdLst/>
              <a:ahLst/>
              <a:cxnLst>
                <a:cxn ang="0">
                  <a:pos x="157402" y="0"/>
                </a:cxn>
                <a:cxn ang="0">
                  <a:pos x="0" y="47999"/>
                </a:cxn>
                <a:cxn ang="0">
                  <a:pos x="157402" y="0"/>
                </a:cxn>
              </a:cxnLst>
              <a:pathLst>
                <a:path w="75" h="25">
                  <a:moveTo>
                    <a:pt x="75" y="0"/>
                  </a:moveTo>
                  <a:cubicBezTo>
                    <a:pt x="75" y="0"/>
                    <a:pt x="54" y="20"/>
                    <a:pt x="0" y="23"/>
                  </a:cubicBezTo>
                  <a:cubicBezTo>
                    <a:pt x="7" y="25"/>
                    <a:pt x="60" y="21"/>
                    <a:pt x="75" y="0"/>
                  </a:cubicBezTo>
                  <a:close/>
                </a:path>
              </a:pathLst>
            </a:custGeom>
            <a:solidFill>
              <a:srgbClr val="B56A2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23" name="Freeform 43"/>
            <p:cNvSpPr/>
            <p:nvPr/>
          </p:nvSpPr>
          <p:spPr>
            <a:xfrm rot="-1200454">
              <a:off x="153887" y="450656"/>
              <a:ext cx="265285" cy="98155"/>
            </a:xfrm>
            <a:custGeom>
              <a:avLst/>
              <a:gdLst/>
              <a:ahLst/>
              <a:cxnLst>
                <a:cxn ang="0">
                  <a:pos x="265285" y="62652"/>
                </a:cxn>
                <a:cxn ang="0">
                  <a:pos x="0" y="0"/>
                </a:cxn>
                <a:cxn ang="0">
                  <a:pos x="265285" y="62652"/>
                </a:cxn>
              </a:cxnLst>
              <a:pathLst>
                <a:path w="127" h="47">
                  <a:moveTo>
                    <a:pt x="127" y="30"/>
                  </a:moveTo>
                  <a:cubicBezTo>
                    <a:pt x="127" y="30"/>
                    <a:pt x="80" y="39"/>
                    <a:pt x="0" y="0"/>
                  </a:cubicBezTo>
                  <a:cubicBezTo>
                    <a:pt x="9" y="10"/>
                    <a:pt x="88" y="47"/>
                    <a:pt x="127" y="30"/>
                  </a:cubicBezTo>
                  <a:close/>
                </a:path>
              </a:pathLst>
            </a:custGeom>
            <a:solidFill>
              <a:srgbClr val="B56A2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7224" name="Freeform 413"/>
          <p:cNvSpPr/>
          <p:nvPr/>
        </p:nvSpPr>
        <p:spPr>
          <a:xfrm>
            <a:off x="-15875" y="3111500"/>
            <a:ext cx="9140825" cy="3694113"/>
          </a:xfrm>
          <a:custGeom>
            <a:avLst/>
            <a:gdLst/>
            <a:ahLst/>
            <a:cxnLst>
              <a:cxn ang="0">
                <a:pos x="212123" y="914"/>
              </a:cxn>
              <a:cxn ang="0">
                <a:pos x="1780556" y="416568"/>
              </a:cxn>
              <a:cxn ang="0">
                <a:pos x="5570194" y="2886002"/>
              </a:cxn>
              <a:cxn ang="0">
                <a:pos x="9140825" y="2062628"/>
              </a:cxn>
              <a:cxn ang="0">
                <a:pos x="9140825" y="3694113"/>
              </a:cxn>
              <a:cxn ang="0">
                <a:pos x="0" y="3694113"/>
              </a:cxn>
              <a:cxn ang="0">
                <a:pos x="0" y="2273"/>
              </a:cxn>
              <a:cxn ang="0">
                <a:pos x="212123" y="914"/>
              </a:cxn>
            </a:cxnLst>
            <a:pathLst>
              <a:path w="12188952" h="3850488">
                <a:moveTo>
                  <a:pt x="282858" y="953"/>
                </a:moveTo>
                <a:cubicBezTo>
                  <a:pt x="949832" y="12603"/>
                  <a:pt x="1183508" y="-67001"/>
                  <a:pt x="2374306" y="434202"/>
                </a:cubicBezTo>
                <a:cubicBezTo>
                  <a:pt x="3565104" y="935405"/>
                  <a:pt x="5388766" y="2877142"/>
                  <a:pt x="7427648" y="3008169"/>
                </a:cubicBezTo>
                <a:cubicBezTo>
                  <a:pt x="9179895" y="3120776"/>
                  <a:pt x="10439965" y="2790445"/>
                  <a:pt x="12188952" y="2149941"/>
                </a:cubicBezTo>
                <a:lnTo>
                  <a:pt x="12188952" y="3850488"/>
                </a:lnTo>
                <a:lnTo>
                  <a:pt x="0" y="3850488"/>
                </a:lnTo>
                <a:lnTo>
                  <a:pt x="0" y="2369"/>
                </a:lnTo>
                <a:cubicBezTo>
                  <a:pt x="93242" y="-167"/>
                  <a:pt x="187576" y="-711"/>
                  <a:pt x="282858" y="953"/>
                </a:cubicBezTo>
                <a:close/>
              </a:path>
            </a:pathLst>
          </a:custGeom>
          <a:solidFill>
            <a:srgbClr val="C7CC62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7225" name="Freeform 414"/>
          <p:cNvSpPr/>
          <p:nvPr/>
        </p:nvSpPr>
        <p:spPr>
          <a:xfrm>
            <a:off x="-15875" y="3351213"/>
            <a:ext cx="9139238" cy="25384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139238" y="1404234"/>
              </a:cxn>
              <a:cxn ang="0">
                <a:pos x="9139238" y="1518476"/>
              </a:cxn>
              <a:cxn ang="0">
                <a:pos x="2517680" y="1333019"/>
              </a:cxn>
              <a:cxn ang="0">
                <a:pos x="0" y="358324"/>
              </a:cxn>
              <a:cxn ang="0">
                <a:pos x="0" y="0"/>
              </a:cxn>
            </a:cxnLst>
            <a:pathLst>
              <a:path w="12226444" h="3383191">
                <a:moveTo>
                  <a:pt x="0" y="0"/>
                </a:moveTo>
                <a:cubicBezTo>
                  <a:pt x="4849618" y="341726"/>
                  <a:pt x="5060396" y="5340190"/>
                  <a:pt x="12226444" y="1871560"/>
                </a:cubicBezTo>
                <a:lnTo>
                  <a:pt x="12226444" y="2023822"/>
                </a:lnTo>
                <a:cubicBezTo>
                  <a:pt x="8197021" y="4374285"/>
                  <a:pt x="5724658" y="3266285"/>
                  <a:pt x="3368145" y="1776645"/>
                </a:cubicBezTo>
                <a:cubicBezTo>
                  <a:pt x="1574961" y="643106"/>
                  <a:pt x="605914" y="543871"/>
                  <a:pt x="0" y="477574"/>
                </a:cubicBezTo>
                <a:lnTo>
                  <a:pt x="0" y="0"/>
                </a:lnTo>
                <a:close/>
              </a:path>
            </a:pathLst>
          </a:custGeom>
          <a:solidFill>
            <a:srgbClr val="3F3F3F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7226" name="Group 59"/>
          <p:cNvGrpSpPr/>
          <p:nvPr/>
        </p:nvGrpSpPr>
        <p:grpSpPr>
          <a:xfrm>
            <a:off x="0" y="1497013"/>
            <a:ext cx="1409700" cy="1757362"/>
            <a:chOff x="0" y="0"/>
            <a:chExt cx="1680" cy="2091"/>
          </a:xfrm>
        </p:grpSpPr>
        <p:sp>
          <p:nvSpPr>
            <p:cNvPr id="7227" name="Freeform 6"/>
            <p:cNvSpPr/>
            <p:nvPr/>
          </p:nvSpPr>
          <p:spPr>
            <a:xfrm>
              <a:off x="19" y="1460"/>
              <a:ext cx="85" cy="93"/>
            </a:xfrm>
            <a:custGeom>
              <a:avLst/>
              <a:gdLst/>
              <a:ahLst/>
              <a:cxnLst>
                <a:cxn ang="0">
                  <a:pos x="0" y="76"/>
                </a:cxn>
                <a:cxn ang="0">
                  <a:pos x="5" y="93"/>
                </a:cxn>
                <a:cxn ang="0">
                  <a:pos x="61" y="0"/>
                </a:cxn>
                <a:cxn ang="0">
                  <a:pos x="0" y="76"/>
                </a:cxn>
              </a:cxnLst>
              <a:pathLst>
                <a:path w="36" h="39">
                  <a:moveTo>
                    <a:pt x="0" y="32"/>
                  </a:moveTo>
                  <a:cubicBezTo>
                    <a:pt x="0" y="32"/>
                    <a:pt x="0" y="36"/>
                    <a:pt x="2" y="39"/>
                  </a:cubicBezTo>
                  <a:cubicBezTo>
                    <a:pt x="33" y="25"/>
                    <a:pt x="36" y="20"/>
                    <a:pt x="26" y="0"/>
                  </a:cubicBezTo>
                  <a:cubicBezTo>
                    <a:pt x="32" y="29"/>
                    <a:pt x="0" y="32"/>
                    <a:pt x="0" y="32"/>
                  </a:cubicBezTo>
                  <a:close/>
                </a:path>
              </a:pathLst>
            </a:custGeom>
            <a:solidFill>
              <a:srgbClr val="FFF7D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28" name="Freeform 7"/>
            <p:cNvSpPr/>
            <p:nvPr/>
          </p:nvSpPr>
          <p:spPr>
            <a:xfrm>
              <a:off x="57" y="1501"/>
              <a:ext cx="116" cy="73"/>
            </a:xfrm>
            <a:custGeom>
              <a:avLst/>
              <a:gdLst/>
              <a:ahLst/>
              <a:cxnLst>
                <a:cxn ang="0">
                  <a:pos x="88" y="40"/>
                </a:cxn>
                <a:cxn ang="0">
                  <a:pos x="31" y="54"/>
                </a:cxn>
                <a:cxn ang="0">
                  <a:pos x="12" y="31"/>
                </a:cxn>
                <a:cxn ang="0">
                  <a:pos x="0" y="47"/>
                </a:cxn>
                <a:cxn ang="0">
                  <a:pos x="33" y="73"/>
                </a:cxn>
                <a:cxn ang="0">
                  <a:pos x="102" y="47"/>
                </a:cxn>
                <a:cxn ang="0">
                  <a:pos x="116" y="0"/>
                </a:cxn>
                <a:cxn ang="0">
                  <a:pos x="88" y="40"/>
                </a:cxn>
              </a:cxnLst>
              <a:pathLst>
                <a:path w="49" h="31">
                  <a:moveTo>
                    <a:pt x="37" y="17"/>
                  </a:moveTo>
                  <a:cubicBezTo>
                    <a:pt x="34" y="18"/>
                    <a:pt x="21" y="23"/>
                    <a:pt x="13" y="23"/>
                  </a:cubicBezTo>
                  <a:cubicBezTo>
                    <a:pt x="6" y="22"/>
                    <a:pt x="5" y="13"/>
                    <a:pt x="5" y="13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5" y="31"/>
                    <a:pt x="14" y="31"/>
                  </a:cubicBezTo>
                  <a:cubicBezTo>
                    <a:pt x="24" y="31"/>
                    <a:pt x="37" y="27"/>
                    <a:pt x="43" y="20"/>
                  </a:cubicBezTo>
                  <a:cubicBezTo>
                    <a:pt x="49" y="14"/>
                    <a:pt x="49" y="0"/>
                    <a:pt x="49" y="0"/>
                  </a:cubicBezTo>
                  <a:cubicBezTo>
                    <a:pt x="49" y="0"/>
                    <a:pt x="39" y="16"/>
                    <a:pt x="37" y="17"/>
                  </a:cubicBezTo>
                  <a:close/>
                </a:path>
              </a:pathLst>
            </a:custGeom>
            <a:solidFill>
              <a:srgbClr val="FFF7D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29" name="Freeform 8"/>
            <p:cNvSpPr/>
            <p:nvPr/>
          </p:nvSpPr>
          <p:spPr>
            <a:xfrm>
              <a:off x="133" y="1560"/>
              <a:ext cx="71" cy="23"/>
            </a:xfrm>
            <a:custGeom>
              <a:avLst/>
              <a:gdLst/>
              <a:ahLst/>
              <a:cxnLst>
                <a:cxn ang="0">
                  <a:pos x="31" y="12"/>
                </a:cxn>
                <a:cxn ang="0">
                  <a:pos x="14" y="0"/>
                </a:cxn>
                <a:cxn ang="0">
                  <a:pos x="0" y="2"/>
                </a:cxn>
                <a:cxn ang="0">
                  <a:pos x="31" y="23"/>
                </a:cxn>
                <a:cxn ang="0">
                  <a:pos x="71" y="2"/>
                </a:cxn>
                <a:cxn ang="0">
                  <a:pos x="31" y="12"/>
                </a:cxn>
              </a:cxnLst>
              <a:pathLst>
                <a:path w="30" h="10">
                  <a:moveTo>
                    <a:pt x="13" y="5"/>
                  </a:moveTo>
                  <a:cubicBezTo>
                    <a:pt x="9" y="4"/>
                    <a:pt x="6" y="0"/>
                    <a:pt x="6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6" y="10"/>
                    <a:pt x="13" y="10"/>
                  </a:cubicBezTo>
                  <a:cubicBezTo>
                    <a:pt x="20" y="10"/>
                    <a:pt x="27" y="7"/>
                    <a:pt x="30" y="1"/>
                  </a:cubicBezTo>
                  <a:cubicBezTo>
                    <a:pt x="25" y="4"/>
                    <a:pt x="18" y="6"/>
                    <a:pt x="13" y="5"/>
                  </a:cubicBezTo>
                  <a:close/>
                </a:path>
              </a:pathLst>
            </a:custGeom>
            <a:solidFill>
              <a:srgbClr val="FFF7D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30" name="Freeform 9"/>
            <p:cNvSpPr/>
            <p:nvPr/>
          </p:nvSpPr>
          <p:spPr>
            <a:xfrm>
              <a:off x="3" y="1626"/>
              <a:ext cx="234" cy="198"/>
            </a:xfrm>
            <a:custGeom>
              <a:avLst/>
              <a:gdLst/>
              <a:ahLst/>
              <a:cxnLst>
                <a:cxn ang="0">
                  <a:pos x="26" y="21"/>
                </a:cxn>
                <a:cxn ang="0">
                  <a:pos x="45" y="71"/>
                </a:cxn>
                <a:cxn ang="0">
                  <a:pos x="121" y="68"/>
                </a:cxn>
                <a:cxn ang="0">
                  <a:pos x="128" y="127"/>
                </a:cxn>
                <a:cxn ang="0">
                  <a:pos x="177" y="120"/>
                </a:cxn>
                <a:cxn ang="0">
                  <a:pos x="180" y="163"/>
                </a:cxn>
                <a:cxn ang="0">
                  <a:pos x="213" y="172"/>
                </a:cxn>
                <a:cxn ang="0">
                  <a:pos x="208" y="193"/>
                </a:cxn>
                <a:cxn ang="0">
                  <a:pos x="210" y="198"/>
                </a:cxn>
                <a:cxn ang="0">
                  <a:pos x="220" y="170"/>
                </a:cxn>
                <a:cxn ang="0">
                  <a:pos x="189" y="156"/>
                </a:cxn>
                <a:cxn ang="0">
                  <a:pos x="184" y="113"/>
                </a:cxn>
                <a:cxn ang="0">
                  <a:pos x="142" y="106"/>
                </a:cxn>
                <a:cxn ang="0">
                  <a:pos x="123" y="54"/>
                </a:cxn>
                <a:cxn ang="0">
                  <a:pos x="52" y="57"/>
                </a:cxn>
                <a:cxn ang="0">
                  <a:pos x="28" y="7"/>
                </a:cxn>
                <a:cxn ang="0">
                  <a:pos x="0" y="9"/>
                </a:cxn>
                <a:cxn ang="0">
                  <a:pos x="0" y="26"/>
                </a:cxn>
                <a:cxn ang="0">
                  <a:pos x="26" y="21"/>
                </a:cxn>
              </a:cxnLst>
              <a:pathLst>
                <a:path w="99" h="84">
                  <a:moveTo>
                    <a:pt x="11" y="9"/>
                  </a:moveTo>
                  <a:cubicBezTo>
                    <a:pt x="24" y="16"/>
                    <a:pt x="19" y="30"/>
                    <a:pt x="19" y="30"/>
                  </a:cubicBezTo>
                  <a:cubicBezTo>
                    <a:pt x="19" y="30"/>
                    <a:pt x="40" y="22"/>
                    <a:pt x="51" y="29"/>
                  </a:cubicBezTo>
                  <a:cubicBezTo>
                    <a:pt x="61" y="35"/>
                    <a:pt x="54" y="54"/>
                    <a:pt x="54" y="54"/>
                  </a:cubicBezTo>
                  <a:cubicBezTo>
                    <a:pt x="54" y="54"/>
                    <a:pt x="68" y="44"/>
                    <a:pt x="75" y="51"/>
                  </a:cubicBezTo>
                  <a:cubicBezTo>
                    <a:pt x="81" y="58"/>
                    <a:pt x="76" y="69"/>
                    <a:pt x="76" y="69"/>
                  </a:cubicBezTo>
                  <a:cubicBezTo>
                    <a:pt x="76" y="69"/>
                    <a:pt x="86" y="69"/>
                    <a:pt x="90" y="73"/>
                  </a:cubicBezTo>
                  <a:cubicBezTo>
                    <a:pt x="93" y="78"/>
                    <a:pt x="88" y="82"/>
                    <a:pt x="88" y="82"/>
                  </a:cubicBezTo>
                  <a:cubicBezTo>
                    <a:pt x="89" y="84"/>
                    <a:pt x="89" y="84"/>
                    <a:pt x="89" y="84"/>
                  </a:cubicBezTo>
                  <a:cubicBezTo>
                    <a:pt x="89" y="84"/>
                    <a:pt x="99" y="80"/>
                    <a:pt x="93" y="72"/>
                  </a:cubicBezTo>
                  <a:cubicBezTo>
                    <a:pt x="88" y="65"/>
                    <a:pt x="80" y="66"/>
                    <a:pt x="80" y="66"/>
                  </a:cubicBezTo>
                  <a:cubicBezTo>
                    <a:pt x="80" y="66"/>
                    <a:pt x="87" y="55"/>
                    <a:pt x="78" y="48"/>
                  </a:cubicBezTo>
                  <a:cubicBezTo>
                    <a:pt x="68" y="40"/>
                    <a:pt x="60" y="45"/>
                    <a:pt x="60" y="45"/>
                  </a:cubicBezTo>
                  <a:cubicBezTo>
                    <a:pt x="60" y="45"/>
                    <a:pt x="62" y="32"/>
                    <a:pt x="52" y="23"/>
                  </a:cubicBezTo>
                  <a:cubicBezTo>
                    <a:pt x="41" y="13"/>
                    <a:pt x="22" y="24"/>
                    <a:pt x="22" y="24"/>
                  </a:cubicBezTo>
                  <a:cubicBezTo>
                    <a:pt x="22" y="24"/>
                    <a:pt x="26" y="11"/>
                    <a:pt x="12" y="3"/>
                  </a:cubicBezTo>
                  <a:cubicBezTo>
                    <a:pt x="7" y="0"/>
                    <a:pt x="4" y="1"/>
                    <a:pt x="0" y="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8"/>
                    <a:pt x="7" y="7"/>
                    <a:pt x="11" y="9"/>
                  </a:cubicBezTo>
                  <a:close/>
                </a:path>
              </a:pathLst>
            </a:custGeom>
            <a:solidFill>
              <a:srgbClr val="FFF7D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31" name="Freeform 10"/>
            <p:cNvSpPr/>
            <p:nvPr/>
          </p:nvSpPr>
          <p:spPr>
            <a:xfrm>
              <a:off x="1590" y="952"/>
              <a:ext cx="90" cy="22"/>
            </a:xfrm>
            <a:custGeom>
              <a:avLst/>
              <a:gdLst/>
              <a:ahLst/>
              <a:cxnLst>
                <a:cxn ang="0">
                  <a:pos x="90" y="15"/>
                </a:cxn>
                <a:cxn ang="0">
                  <a:pos x="24" y="0"/>
                </a:cxn>
                <a:cxn ang="0">
                  <a:pos x="2" y="0"/>
                </a:cxn>
                <a:cxn ang="0">
                  <a:pos x="0" y="22"/>
                </a:cxn>
                <a:cxn ang="0">
                  <a:pos x="90" y="15"/>
                </a:cxn>
              </a:cxnLst>
              <a:pathLst>
                <a:path w="38" h="9">
                  <a:moveTo>
                    <a:pt x="38" y="6"/>
                  </a:moveTo>
                  <a:cubicBezTo>
                    <a:pt x="38" y="6"/>
                    <a:pt x="23" y="0"/>
                    <a:pt x="10" y="0"/>
                  </a:cubicBezTo>
                  <a:cubicBezTo>
                    <a:pt x="9" y="0"/>
                    <a:pt x="6" y="0"/>
                    <a:pt x="1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20" y="7"/>
                    <a:pt x="38" y="6"/>
                    <a:pt x="38" y="6"/>
                  </a:cubicBezTo>
                  <a:close/>
                </a:path>
              </a:pathLst>
            </a:custGeom>
            <a:solidFill>
              <a:srgbClr val="FFF7D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32" name="Freeform 11"/>
            <p:cNvSpPr/>
            <p:nvPr/>
          </p:nvSpPr>
          <p:spPr>
            <a:xfrm>
              <a:off x="0" y="515"/>
              <a:ext cx="1600" cy="1531"/>
            </a:xfrm>
            <a:custGeom>
              <a:avLst/>
              <a:gdLst/>
              <a:ahLst/>
              <a:cxnLst>
                <a:cxn ang="0">
                  <a:pos x="1581" y="413"/>
                </a:cxn>
                <a:cxn ang="0">
                  <a:pos x="1146" y="210"/>
                </a:cxn>
                <a:cxn ang="0">
                  <a:pos x="900" y="85"/>
                </a:cxn>
                <a:cxn ang="0">
                  <a:pos x="726" y="0"/>
                </a:cxn>
                <a:cxn ang="0">
                  <a:pos x="489" y="104"/>
                </a:cxn>
                <a:cxn ang="0">
                  <a:pos x="461" y="116"/>
                </a:cxn>
                <a:cxn ang="0">
                  <a:pos x="461" y="120"/>
                </a:cxn>
                <a:cxn ang="0">
                  <a:pos x="236" y="222"/>
                </a:cxn>
                <a:cxn ang="0">
                  <a:pos x="0" y="331"/>
                </a:cxn>
                <a:cxn ang="0">
                  <a:pos x="0" y="1517"/>
                </a:cxn>
                <a:cxn ang="0">
                  <a:pos x="194" y="1512"/>
                </a:cxn>
                <a:cxn ang="0">
                  <a:pos x="475" y="1522"/>
                </a:cxn>
                <a:cxn ang="0">
                  <a:pos x="558" y="1522"/>
                </a:cxn>
                <a:cxn ang="0">
                  <a:pos x="962" y="1522"/>
                </a:cxn>
                <a:cxn ang="0">
                  <a:pos x="1075" y="1531"/>
                </a:cxn>
                <a:cxn ang="0">
                  <a:pos x="1295" y="1507"/>
                </a:cxn>
                <a:cxn ang="0">
                  <a:pos x="1494" y="1519"/>
                </a:cxn>
                <a:cxn ang="0">
                  <a:pos x="1600" y="421"/>
                </a:cxn>
                <a:cxn ang="0">
                  <a:pos x="1581" y="413"/>
                </a:cxn>
                <a:cxn ang="0">
                  <a:pos x="1581" y="413"/>
                </a:cxn>
              </a:cxnLst>
              <a:pathLst>
                <a:path w="677" h="648">
                  <a:moveTo>
                    <a:pt x="669" y="175"/>
                  </a:moveTo>
                  <a:cubicBezTo>
                    <a:pt x="485" y="89"/>
                    <a:pt x="485" y="89"/>
                    <a:pt x="485" y="89"/>
                  </a:cubicBezTo>
                  <a:cubicBezTo>
                    <a:pt x="381" y="36"/>
                    <a:pt x="381" y="36"/>
                    <a:pt x="381" y="36"/>
                  </a:cubicBezTo>
                  <a:cubicBezTo>
                    <a:pt x="307" y="0"/>
                    <a:pt x="307" y="0"/>
                    <a:pt x="307" y="0"/>
                  </a:cubicBezTo>
                  <a:cubicBezTo>
                    <a:pt x="207" y="44"/>
                    <a:pt x="207" y="44"/>
                    <a:pt x="207" y="44"/>
                  </a:cubicBezTo>
                  <a:cubicBezTo>
                    <a:pt x="195" y="49"/>
                    <a:pt x="195" y="49"/>
                    <a:pt x="195" y="49"/>
                  </a:cubicBezTo>
                  <a:cubicBezTo>
                    <a:pt x="195" y="51"/>
                    <a:pt x="195" y="51"/>
                    <a:pt x="195" y="51"/>
                  </a:cubicBezTo>
                  <a:cubicBezTo>
                    <a:pt x="100" y="94"/>
                    <a:pt x="100" y="94"/>
                    <a:pt x="100" y="94"/>
                  </a:cubicBezTo>
                  <a:cubicBezTo>
                    <a:pt x="52" y="115"/>
                    <a:pt x="21" y="130"/>
                    <a:pt x="0" y="140"/>
                  </a:cubicBezTo>
                  <a:cubicBezTo>
                    <a:pt x="0" y="642"/>
                    <a:pt x="0" y="642"/>
                    <a:pt x="0" y="642"/>
                  </a:cubicBezTo>
                  <a:cubicBezTo>
                    <a:pt x="82" y="640"/>
                    <a:pt x="82" y="640"/>
                    <a:pt x="82" y="640"/>
                  </a:cubicBezTo>
                  <a:cubicBezTo>
                    <a:pt x="201" y="644"/>
                    <a:pt x="201" y="644"/>
                    <a:pt x="201" y="644"/>
                  </a:cubicBezTo>
                  <a:cubicBezTo>
                    <a:pt x="236" y="644"/>
                    <a:pt x="236" y="644"/>
                    <a:pt x="236" y="644"/>
                  </a:cubicBezTo>
                  <a:cubicBezTo>
                    <a:pt x="236" y="644"/>
                    <a:pt x="318" y="644"/>
                    <a:pt x="407" y="644"/>
                  </a:cubicBezTo>
                  <a:cubicBezTo>
                    <a:pt x="419" y="644"/>
                    <a:pt x="443" y="648"/>
                    <a:pt x="455" y="648"/>
                  </a:cubicBezTo>
                  <a:cubicBezTo>
                    <a:pt x="489" y="648"/>
                    <a:pt x="519" y="638"/>
                    <a:pt x="548" y="638"/>
                  </a:cubicBezTo>
                  <a:cubicBezTo>
                    <a:pt x="603" y="638"/>
                    <a:pt x="632" y="643"/>
                    <a:pt x="632" y="643"/>
                  </a:cubicBezTo>
                  <a:cubicBezTo>
                    <a:pt x="677" y="178"/>
                    <a:pt x="677" y="178"/>
                    <a:pt x="677" y="178"/>
                  </a:cubicBezTo>
                  <a:cubicBezTo>
                    <a:pt x="669" y="175"/>
                    <a:pt x="669" y="175"/>
                    <a:pt x="669" y="175"/>
                  </a:cubicBezTo>
                  <a:cubicBezTo>
                    <a:pt x="669" y="175"/>
                    <a:pt x="669" y="175"/>
                    <a:pt x="669" y="175"/>
                  </a:cubicBezTo>
                  <a:close/>
                </a:path>
              </a:pathLst>
            </a:custGeom>
            <a:solidFill>
              <a:srgbClr val="C0000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33" name="Freeform 12"/>
            <p:cNvSpPr/>
            <p:nvPr/>
          </p:nvSpPr>
          <p:spPr>
            <a:xfrm>
              <a:off x="433" y="624"/>
              <a:ext cx="560" cy="17"/>
            </a:xfrm>
            <a:custGeom>
              <a:avLst/>
              <a:gdLst/>
              <a:ahLst/>
              <a:cxnLst>
                <a:cxn ang="0">
                  <a:pos x="560" y="17"/>
                </a:cxn>
                <a:cxn ang="0">
                  <a:pos x="541" y="7"/>
                </a:cxn>
                <a:cxn ang="0">
                  <a:pos x="305" y="2"/>
                </a:cxn>
                <a:cxn ang="0">
                  <a:pos x="31" y="0"/>
                </a:cxn>
                <a:cxn ang="0">
                  <a:pos x="28" y="0"/>
                </a:cxn>
                <a:cxn ang="0">
                  <a:pos x="28" y="5"/>
                </a:cxn>
                <a:cxn ang="0">
                  <a:pos x="0" y="15"/>
                </a:cxn>
                <a:cxn ang="0">
                  <a:pos x="61" y="15"/>
                </a:cxn>
                <a:cxn ang="0">
                  <a:pos x="560" y="17"/>
                </a:cxn>
              </a:cxnLst>
              <a:pathLst>
                <a:path w="237" h="7">
                  <a:moveTo>
                    <a:pt x="237" y="7"/>
                  </a:moveTo>
                  <a:cubicBezTo>
                    <a:pt x="229" y="3"/>
                    <a:pt x="229" y="3"/>
                    <a:pt x="229" y="3"/>
                  </a:cubicBezTo>
                  <a:cubicBezTo>
                    <a:pt x="193" y="3"/>
                    <a:pt x="153" y="2"/>
                    <a:pt x="129" y="1"/>
                  </a:cubicBezTo>
                  <a:cubicBezTo>
                    <a:pt x="110" y="0"/>
                    <a:pt x="61" y="0"/>
                    <a:pt x="1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2" y="6"/>
                    <a:pt x="19" y="6"/>
                    <a:pt x="26" y="6"/>
                  </a:cubicBezTo>
                  <a:cubicBezTo>
                    <a:pt x="55" y="6"/>
                    <a:pt x="191" y="6"/>
                    <a:pt x="237" y="7"/>
                  </a:cubicBezTo>
                  <a:close/>
                </a:path>
              </a:pathLst>
            </a:custGeom>
            <a:solidFill>
              <a:srgbClr val="FFF7D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34" name="Freeform 13"/>
            <p:cNvSpPr>
              <a:spLocks noEditPoints="1"/>
            </p:cNvSpPr>
            <p:nvPr/>
          </p:nvSpPr>
          <p:spPr>
            <a:xfrm>
              <a:off x="0" y="641"/>
              <a:ext cx="1640" cy="1450"/>
            </a:xfrm>
            <a:custGeom>
              <a:avLst/>
              <a:gdLst/>
              <a:ahLst/>
              <a:cxnLst>
                <a:cxn ang="0">
                  <a:pos x="1571" y="538"/>
                </a:cxn>
                <a:cxn ang="0">
                  <a:pos x="1354" y="435"/>
                </a:cxn>
                <a:cxn ang="0">
                  <a:pos x="1359" y="281"/>
                </a:cxn>
                <a:cxn ang="0">
                  <a:pos x="1456" y="224"/>
                </a:cxn>
                <a:cxn ang="0">
                  <a:pos x="1196" y="104"/>
                </a:cxn>
                <a:cxn ang="0">
                  <a:pos x="683" y="94"/>
                </a:cxn>
                <a:cxn ang="0">
                  <a:pos x="699" y="109"/>
                </a:cxn>
                <a:cxn ang="0">
                  <a:pos x="430" y="210"/>
                </a:cxn>
                <a:cxn ang="0">
                  <a:pos x="0" y="227"/>
                </a:cxn>
                <a:cxn ang="0">
                  <a:pos x="794" y="229"/>
                </a:cxn>
                <a:cxn ang="0">
                  <a:pos x="66" y="286"/>
                </a:cxn>
                <a:cxn ang="0">
                  <a:pos x="0" y="432"/>
                </a:cxn>
                <a:cxn ang="0">
                  <a:pos x="69" y="555"/>
                </a:cxn>
                <a:cxn ang="0">
                  <a:pos x="71" y="708"/>
                </a:cxn>
                <a:cxn ang="0">
                  <a:pos x="1113" y="708"/>
                </a:cxn>
                <a:cxn ang="0">
                  <a:pos x="253" y="888"/>
                </a:cxn>
                <a:cxn ang="0">
                  <a:pos x="69" y="1001"/>
                </a:cxn>
                <a:cxn ang="0">
                  <a:pos x="0" y="1115"/>
                </a:cxn>
                <a:cxn ang="0">
                  <a:pos x="317" y="1219"/>
                </a:cxn>
                <a:cxn ang="0">
                  <a:pos x="454" y="1386"/>
                </a:cxn>
                <a:cxn ang="0">
                  <a:pos x="995" y="1424"/>
                </a:cxn>
                <a:cxn ang="0">
                  <a:pos x="704" y="449"/>
                </a:cxn>
                <a:cxn ang="0">
                  <a:pos x="468" y="444"/>
                </a:cxn>
                <a:cxn ang="0">
                  <a:pos x="645" y="657"/>
                </a:cxn>
                <a:cxn ang="0">
                  <a:pos x="846" y="553"/>
                </a:cxn>
                <a:cxn ang="0">
                  <a:pos x="846" y="451"/>
                </a:cxn>
                <a:cxn ang="0">
                  <a:pos x="463" y="331"/>
                </a:cxn>
                <a:cxn ang="0">
                  <a:pos x="785" y="331"/>
                </a:cxn>
                <a:cxn ang="0">
                  <a:pos x="943" y="437"/>
                </a:cxn>
                <a:cxn ang="0">
                  <a:pos x="260" y="982"/>
                </a:cxn>
                <a:cxn ang="0">
                  <a:pos x="451" y="1207"/>
                </a:cxn>
                <a:cxn ang="0">
                  <a:pos x="454" y="1322"/>
                </a:cxn>
                <a:cxn ang="0">
                  <a:pos x="735" y="985"/>
                </a:cxn>
                <a:cxn ang="0">
                  <a:pos x="943" y="881"/>
                </a:cxn>
                <a:cxn ang="0">
                  <a:pos x="480" y="1103"/>
                </a:cxn>
                <a:cxn ang="0">
                  <a:pos x="735" y="1207"/>
                </a:cxn>
                <a:cxn ang="0">
                  <a:pos x="948" y="1325"/>
                </a:cxn>
                <a:cxn ang="0">
                  <a:pos x="704" y="1339"/>
                </a:cxn>
                <a:cxn ang="0">
                  <a:pos x="1153" y="1001"/>
                </a:cxn>
                <a:cxn ang="0">
                  <a:pos x="978" y="999"/>
                </a:cxn>
                <a:cxn ang="0">
                  <a:pos x="1505" y="1207"/>
                </a:cxn>
                <a:cxn ang="0">
                  <a:pos x="1496" y="1337"/>
                </a:cxn>
                <a:cxn ang="0">
                  <a:pos x="1302" y="1339"/>
                </a:cxn>
                <a:cxn ang="0">
                  <a:pos x="1014" y="1223"/>
                </a:cxn>
                <a:cxn ang="0">
                  <a:pos x="981" y="1119"/>
                </a:cxn>
                <a:cxn ang="0">
                  <a:pos x="1156" y="1001"/>
                </a:cxn>
                <a:cxn ang="0">
                  <a:pos x="1550" y="758"/>
                </a:cxn>
                <a:cxn ang="0">
                  <a:pos x="1538" y="890"/>
                </a:cxn>
                <a:cxn ang="0">
                  <a:pos x="976" y="895"/>
                </a:cxn>
                <a:cxn ang="0">
                  <a:pos x="1538" y="888"/>
                </a:cxn>
                <a:cxn ang="0">
                  <a:pos x="1375" y="876"/>
                </a:cxn>
                <a:cxn ang="0">
                  <a:pos x="430" y="876"/>
                </a:cxn>
                <a:cxn ang="0">
                  <a:pos x="1503" y="779"/>
                </a:cxn>
                <a:cxn ang="0">
                  <a:pos x="1345" y="704"/>
                </a:cxn>
                <a:cxn ang="0">
                  <a:pos x="1562" y="652"/>
                </a:cxn>
                <a:cxn ang="0">
                  <a:pos x="1569" y="557"/>
                </a:cxn>
              </a:cxnLst>
              <a:pathLst>
                <a:path w="694" h="614">
                  <a:moveTo>
                    <a:pt x="669" y="180"/>
                  </a:moveTo>
                  <a:cubicBezTo>
                    <a:pt x="668" y="188"/>
                    <a:pt x="668" y="188"/>
                    <a:pt x="668" y="188"/>
                  </a:cubicBezTo>
                  <a:cubicBezTo>
                    <a:pt x="669" y="188"/>
                    <a:pt x="669" y="188"/>
                    <a:pt x="669" y="188"/>
                  </a:cubicBezTo>
                  <a:cubicBezTo>
                    <a:pt x="667" y="202"/>
                    <a:pt x="666" y="216"/>
                    <a:pt x="666" y="229"/>
                  </a:cubicBezTo>
                  <a:cubicBezTo>
                    <a:pt x="665" y="229"/>
                    <a:pt x="665" y="229"/>
                    <a:pt x="665" y="229"/>
                  </a:cubicBezTo>
                  <a:cubicBezTo>
                    <a:pt x="665" y="228"/>
                    <a:pt x="665" y="228"/>
                    <a:pt x="665" y="228"/>
                  </a:cubicBezTo>
                  <a:cubicBezTo>
                    <a:pt x="652" y="228"/>
                    <a:pt x="611" y="230"/>
                    <a:pt x="571" y="231"/>
                  </a:cubicBezTo>
                  <a:cubicBezTo>
                    <a:pt x="573" y="190"/>
                    <a:pt x="573" y="190"/>
                    <a:pt x="573" y="190"/>
                  </a:cubicBezTo>
                  <a:cubicBezTo>
                    <a:pt x="598" y="189"/>
                    <a:pt x="638" y="189"/>
                    <a:pt x="668" y="188"/>
                  </a:cubicBezTo>
                  <a:cubicBezTo>
                    <a:pt x="669" y="180"/>
                    <a:pt x="669" y="180"/>
                    <a:pt x="669" y="180"/>
                  </a:cubicBezTo>
                  <a:cubicBezTo>
                    <a:pt x="636" y="181"/>
                    <a:pt x="594" y="182"/>
                    <a:pt x="582" y="183"/>
                  </a:cubicBezTo>
                  <a:cubicBezTo>
                    <a:pt x="579" y="184"/>
                    <a:pt x="577" y="184"/>
                    <a:pt x="573" y="184"/>
                  </a:cubicBezTo>
                  <a:cubicBezTo>
                    <a:pt x="574" y="143"/>
                    <a:pt x="574" y="143"/>
                    <a:pt x="574" y="143"/>
                  </a:cubicBezTo>
                  <a:cubicBezTo>
                    <a:pt x="606" y="142"/>
                    <a:pt x="631" y="142"/>
                    <a:pt x="635" y="142"/>
                  </a:cubicBezTo>
                  <a:cubicBezTo>
                    <a:pt x="639" y="142"/>
                    <a:pt x="656" y="141"/>
                    <a:pt x="673" y="140"/>
                  </a:cubicBezTo>
                  <a:cubicBezTo>
                    <a:pt x="674" y="132"/>
                    <a:pt x="674" y="132"/>
                    <a:pt x="674" y="132"/>
                  </a:cubicBezTo>
                  <a:cubicBezTo>
                    <a:pt x="654" y="133"/>
                    <a:pt x="614" y="134"/>
                    <a:pt x="575" y="136"/>
                  </a:cubicBezTo>
                  <a:cubicBezTo>
                    <a:pt x="575" y="119"/>
                    <a:pt x="575" y="119"/>
                    <a:pt x="575" y="119"/>
                  </a:cubicBezTo>
                  <a:cubicBezTo>
                    <a:pt x="399" y="121"/>
                    <a:pt x="399" y="121"/>
                    <a:pt x="399" y="121"/>
                  </a:cubicBezTo>
                  <a:cubicBezTo>
                    <a:pt x="399" y="137"/>
                    <a:pt x="399" y="137"/>
                    <a:pt x="399" y="137"/>
                  </a:cubicBezTo>
                  <a:cubicBezTo>
                    <a:pt x="378" y="136"/>
                    <a:pt x="357" y="136"/>
                    <a:pt x="340" y="135"/>
                  </a:cubicBezTo>
                  <a:cubicBezTo>
                    <a:pt x="340" y="97"/>
                    <a:pt x="340" y="97"/>
                    <a:pt x="340" y="97"/>
                  </a:cubicBezTo>
                  <a:cubicBezTo>
                    <a:pt x="411" y="98"/>
                    <a:pt x="536" y="97"/>
                    <a:pt x="551" y="97"/>
                  </a:cubicBezTo>
                  <a:cubicBezTo>
                    <a:pt x="559" y="97"/>
                    <a:pt x="587" y="96"/>
                    <a:pt x="616" y="95"/>
                  </a:cubicBezTo>
                  <a:cubicBezTo>
                    <a:pt x="602" y="88"/>
                    <a:pt x="602" y="88"/>
                    <a:pt x="602" y="88"/>
                  </a:cubicBezTo>
                  <a:cubicBezTo>
                    <a:pt x="592" y="88"/>
                    <a:pt x="586" y="89"/>
                    <a:pt x="582" y="89"/>
                  </a:cubicBezTo>
                  <a:cubicBezTo>
                    <a:pt x="564" y="91"/>
                    <a:pt x="488" y="91"/>
                    <a:pt x="438" y="91"/>
                  </a:cubicBezTo>
                  <a:cubicBezTo>
                    <a:pt x="438" y="48"/>
                    <a:pt x="438" y="48"/>
                    <a:pt x="438" y="48"/>
                  </a:cubicBezTo>
                  <a:cubicBezTo>
                    <a:pt x="456" y="49"/>
                    <a:pt x="486" y="49"/>
                    <a:pt x="518" y="49"/>
                  </a:cubicBezTo>
                  <a:cubicBezTo>
                    <a:pt x="506" y="44"/>
                    <a:pt x="506" y="44"/>
                    <a:pt x="506" y="44"/>
                  </a:cubicBezTo>
                  <a:cubicBezTo>
                    <a:pt x="497" y="44"/>
                    <a:pt x="488" y="44"/>
                    <a:pt x="484" y="44"/>
                  </a:cubicBezTo>
                  <a:cubicBezTo>
                    <a:pt x="446" y="44"/>
                    <a:pt x="355" y="43"/>
                    <a:pt x="311" y="41"/>
                  </a:cubicBezTo>
                  <a:cubicBezTo>
                    <a:pt x="308" y="41"/>
                    <a:pt x="302" y="41"/>
                    <a:pt x="296" y="40"/>
                  </a:cubicBezTo>
                  <a:cubicBezTo>
                    <a:pt x="296" y="0"/>
                    <a:pt x="296" y="0"/>
                    <a:pt x="296" y="0"/>
                  </a:cubicBezTo>
                  <a:cubicBezTo>
                    <a:pt x="291" y="1"/>
                    <a:pt x="291" y="1"/>
                    <a:pt x="291" y="1"/>
                  </a:cubicBezTo>
                  <a:cubicBezTo>
                    <a:pt x="289" y="40"/>
                    <a:pt x="289" y="40"/>
                    <a:pt x="289" y="40"/>
                  </a:cubicBezTo>
                  <a:cubicBezTo>
                    <a:pt x="239" y="40"/>
                    <a:pt x="142" y="40"/>
                    <a:pt x="91" y="41"/>
                  </a:cubicBezTo>
                  <a:cubicBezTo>
                    <a:pt x="78" y="47"/>
                    <a:pt x="78" y="47"/>
                    <a:pt x="78" y="47"/>
                  </a:cubicBezTo>
                  <a:cubicBezTo>
                    <a:pt x="124" y="46"/>
                    <a:pt x="187" y="46"/>
                    <a:pt x="207" y="46"/>
                  </a:cubicBezTo>
                  <a:cubicBezTo>
                    <a:pt x="220" y="46"/>
                    <a:pt x="252" y="46"/>
                    <a:pt x="289" y="46"/>
                  </a:cubicBezTo>
                  <a:cubicBezTo>
                    <a:pt x="289" y="46"/>
                    <a:pt x="289" y="46"/>
                    <a:pt x="289" y="46"/>
                  </a:cubicBezTo>
                  <a:cubicBezTo>
                    <a:pt x="296" y="46"/>
                    <a:pt x="296" y="46"/>
                    <a:pt x="296" y="46"/>
                  </a:cubicBezTo>
                  <a:cubicBezTo>
                    <a:pt x="296" y="46"/>
                    <a:pt x="296" y="46"/>
                    <a:pt x="296" y="46"/>
                  </a:cubicBezTo>
                  <a:cubicBezTo>
                    <a:pt x="349" y="46"/>
                    <a:pt x="409" y="47"/>
                    <a:pt x="429" y="48"/>
                  </a:cubicBezTo>
                  <a:cubicBezTo>
                    <a:pt x="429" y="48"/>
                    <a:pt x="431" y="48"/>
                    <a:pt x="432" y="48"/>
                  </a:cubicBezTo>
                  <a:cubicBezTo>
                    <a:pt x="431" y="91"/>
                    <a:pt x="431" y="91"/>
                    <a:pt x="431" y="91"/>
                  </a:cubicBezTo>
                  <a:cubicBezTo>
                    <a:pt x="419" y="91"/>
                    <a:pt x="409" y="91"/>
                    <a:pt x="403" y="91"/>
                  </a:cubicBezTo>
                  <a:cubicBezTo>
                    <a:pt x="372" y="91"/>
                    <a:pt x="217" y="91"/>
                    <a:pt x="182" y="89"/>
                  </a:cubicBezTo>
                  <a:cubicBezTo>
                    <a:pt x="178" y="88"/>
                    <a:pt x="171" y="88"/>
                    <a:pt x="162" y="88"/>
                  </a:cubicBezTo>
                  <a:cubicBezTo>
                    <a:pt x="162" y="46"/>
                    <a:pt x="162" y="46"/>
                    <a:pt x="162" y="46"/>
                  </a:cubicBezTo>
                  <a:cubicBezTo>
                    <a:pt x="156" y="47"/>
                    <a:pt x="156" y="47"/>
                    <a:pt x="156" y="47"/>
                  </a:cubicBezTo>
                  <a:cubicBezTo>
                    <a:pt x="155" y="88"/>
                    <a:pt x="155" y="88"/>
                    <a:pt x="155" y="88"/>
                  </a:cubicBezTo>
                  <a:cubicBezTo>
                    <a:pt x="112" y="88"/>
                    <a:pt x="38" y="88"/>
                    <a:pt x="0" y="89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48" y="95"/>
                    <a:pt x="106" y="93"/>
                    <a:pt x="128" y="93"/>
                  </a:cubicBezTo>
                  <a:cubicBezTo>
                    <a:pt x="134" y="93"/>
                    <a:pt x="144" y="93"/>
                    <a:pt x="155" y="93"/>
                  </a:cubicBezTo>
                  <a:cubicBezTo>
                    <a:pt x="155" y="93"/>
                    <a:pt x="155" y="93"/>
                    <a:pt x="155" y="93"/>
                  </a:cubicBezTo>
                  <a:cubicBezTo>
                    <a:pt x="158" y="93"/>
                    <a:pt x="158" y="93"/>
                    <a:pt x="158" y="93"/>
                  </a:cubicBezTo>
                  <a:cubicBezTo>
                    <a:pt x="201" y="94"/>
                    <a:pt x="265" y="95"/>
                    <a:pt x="298" y="97"/>
                  </a:cubicBezTo>
                  <a:cubicBezTo>
                    <a:pt x="307" y="97"/>
                    <a:pt x="320" y="97"/>
                    <a:pt x="336" y="97"/>
                  </a:cubicBezTo>
                  <a:cubicBezTo>
                    <a:pt x="334" y="98"/>
                    <a:pt x="334" y="98"/>
                    <a:pt x="334" y="98"/>
                  </a:cubicBezTo>
                  <a:cubicBezTo>
                    <a:pt x="333" y="135"/>
                    <a:pt x="333" y="135"/>
                    <a:pt x="333" y="135"/>
                  </a:cubicBezTo>
                  <a:cubicBezTo>
                    <a:pt x="325" y="135"/>
                    <a:pt x="318" y="135"/>
                    <a:pt x="311" y="134"/>
                  </a:cubicBezTo>
                  <a:cubicBezTo>
                    <a:pt x="293" y="133"/>
                    <a:pt x="245" y="133"/>
                    <a:pt x="196" y="134"/>
                  </a:cubicBezTo>
                  <a:cubicBezTo>
                    <a:pt x="196" y="121"/>
                    <a:pt x="196" y="121"/>
                    <a:pt x="196" y="121"/>
                  </a:cubicBezTo>
                  <a:cubicBezTo>
                    <a:pt x="28" y="121"/>
                    <a:pt x="28" y="121"/>
                    <a:pt x="28" y="121"/>
                  </a:cubicBezTo>
                  <a:cubicBezTo>
                    <a:pt x="28" y="135"/>
                    <a:pt x="28" y="135"/>
                    <a:pt x="28" y="135"/>
                  </a:cubicBezTo>
                  <a:cubicBezTo>
                    <a:pt x="19" y="135"/>
                    <a:pt x="10" y="135"/>
                    <a:pt x="0" y="136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12" y="143"/>
                    <a:pt x="22" y="143"/>
                    <a:pt x="28" y="142"/>
                  </a:cubicBezTo>
                  <a:cubicBezTo>
                    <a:pt x="29" y="183"/>
                    <a:pt x="29" y="183"/>
                    <a:pt x="29" y="183"/>
                  </a:cubicBezTo>
                  <a:cubicBezTo>
                    <a:pt x="18" y="183"/>
                    <a:pt x="8" y="183"/>
                    <a:pt x="0" y="183"/>
                  </a:cubicBezTo>
                  <a:cubicBezTo>
                    <a:pt x="0" y="190"/>
                    <a:pt x="0" y="190"/>
                    <a:pt x="0" y="190"/>
                  </a:cubicBezTo>
                  <a:cubicBezTo>
                    <a:pt x="9" y="190"/>
                    <a:pt x="19" y="189"/>
                    <a:pt x="29" y="189"/>
                  </a:cubicBezTo>
                  <a:cubicBezTo>
                    <a:pt x="30" y="229"/>
                    <a:pt x="30" y="229"/>
                    <a:pt x="30" y="229"/>
                  </a:cubicBezTo>
                  <a:cubicBezTo>
                    <a:pt x="20" y="229"/>
                    <a:pt x="11" y="230"/>
                    <a:pt x="0" y="230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13" y="237"/>
                    <a:pt x="24" y="236"/>
                    <a:pt x="29" y="235"/>
                  </a:cubicBezTo>
                  <a:cubicBezTo>
                    <a:pt x="30" y="235"/>
                    <a:pt x="30" y="235"/>
                    <a:pt x="30" y="235"/>
                  </a:cubicBezTo>
                  <a:cubicBezTo>
                    <a:pt x="30" y="277"/>
                    <a:pt x="30" y="277"/>
                    <a:pt x="30" y="277"/>
                  </a:cubicBezTo>
                  <a:cubicBezTo>
                    <a:pt x="19" y="277"/>
                    <a:pt x="9" y="277"/>
                    <a:pt x="0" y="277"/>
                  </a:cubicBezTo>
                  <a:cubicBezTo>
                    <a:pt x="0" y="284"/>
                    <a:pt x="0" y="284"/>
                    <a:pt x="0" y="284"/>
                  </a:cubicBezTo>
                  <a:cubicBezTo>
                    <a:pt x="10" y="284"/>
                    <a:pt x="20" y="284"/>
                    <a:pt x="30" y="283"/>
                  </a:cubicBezTo>
                  <a:cubicBezTo>
                    <a:pt x="30" y="300"/>
                    <a:pt x="30" y="300"/>
                    <a:pt x="30" y="300"/>
                  </a:cubicBezTo>
                  <a:cubicBezTo>
                    <a:pt x="202" y="298"/>
                    <a:pt x="202" y="298"/>
                    <a:pt x="202" y="298"/>
                  </a:cubicBezTo>
                  <a:cubicBezTo>
                    <a:pt x="202" y="282"/>
                    <a:pt x="202" y="282"/>
                    <a:pt x="202" y="282"/>
                  </a:cubicBezTo>
                  <a:cubicBezTo>
                    <a:pt x="237" y="283"/>
                    <a:pt x="275" y="284"/>
                    <a:pt x="298" y="285"/>
                  </a:cubicBezTo>
                  <a:cubicBezTo>
                    <a:pt x="316" y="285"/>
                    <a:pt x="355" y="286"/>
                    <a:pt x="398" y="286"/>
                  </a:cubicBezTo>
                  <a:cubicBezTo>
                    <a:pt x="398" y="300"/>
                    <a:pt x="398" y="300"/>
                    <a:pt x="398" y="300"/>
                  </a:cubicBezTo>
                  <a:cubicBezTo>
                    <a:pt x="471" y="300"/>
                    <a:pt x="471" y="300"/>
                    <a:pt x="471" y="300"/>
                  </a:cubicBezTo>
                  <a:cubicBezTo>
                    <a:pt x="470" y="326"/>
                    <a:pt x="470" y="326"/>
                    <a:pt x="470" y="326"/>
                  </a:cubicBezTo>
                  <a:cubicBezTo>
                    <a:pt x="428" y="326"/>
                    <a:pt x="351" y="324"/>
                    <a:pt x="311" y="322"/>
                  </a:cubicBezTo>
                  <a:cubicBezTo>
                    <a:pt x="268" y="321"/>
                    <a:pt x="78" y="322"/>
                    <a:pt x="60" y="322"/>
                  </a:cubicBezTo>
                  <a:cubicBezTo>
                    <a:pt x="52" y="322"/>
                    <a:pt x="27" y="323"/>
                    <a:pt x="0" y="324"/>
                  </a:cubicBezTo>
                  <a:cubicBezTo>
                    <a:pt x="0" y="379"/>
                    <a:pt x="0" y="379"/>
                    <a:pt x="0" y="379"/>
                  </a:cubicBezTo>
                  <a:cubicBezTo>
                    <a:pt x="37" y="378"/>
                    <a:pt x="80" y="376"/>
                    <a:pt x="107" y="376"/>
                  </a:cubicBezTo>
                  <a:cubicBezTo>
                    <a:pt x="104" y="377"/>
                    <a:pt x="104" y="377"/>
                    <a:pt x="104" y="377"/>
                  </a:cubicBezTo>
                  <a:cubicBezTo>
                    <a:pt x="104" y="416"/>
                    <a:pt x="104" y="416"/>
                    <a:pt x="104" y="416"/>
                  </a:cubicBezTo>
                  <a:cubicBezTo>
                    <a:pt x="81" y="417"/>
                    <a:pt x="65" y="417"/>
                    <a:pt x="59" y="417"/>
                  </a:cubicBezTo>
                  <a:cubicBezTo>
                    <a:pt x="52" y="417"/>
                    <a:pt x="26" y="417"/>
                    <a:pt x="0" y="418"/>
                  </a:cubicBezTo>
                  <a:cubicBezTo>
                    <a:pt x="0" y="425"/>
                    <a:pt x="0" y="425"/>
                    <a:pt x="0" y="425"/>
                  </a:cubicBezTo>
                  <a:cubicBezTo>
                    <a:pt x="12" y="425"/>
                    <a:pt x="22" y="424"/>
                    <a:pt x="29" y="424"/>
                  </a:cubicBezTo>
                  <a:cubicBezTo>
                    <a:pt x="47" y="423"/>
                    <a:pt x="141" y="422"/>
                    <a:pt x="188" y="422"/>
                  </a:cubicBezTo>
                  <a:cubicBezTo>
                    <a:pt x="188" y="451"/>
                    <a:pt x="188" y="451"/>
                    <a:pt x="188" y="451"/>
                  </a:cubicBezTo>
                  <a:cubicBezTo>
                    <a:pt x="189" y="456"/>
                    <a:pt x="189" y="461"/>
                    <a:pt x="189" y="466"/>
                  </a:cubicBezTo>
                  <a:cubicBezTo>
                    <a:pt x="186" y="466"/>
                    <a:pt x="184" y="466"/>
                    <a:pt x="182" y="466"/>
                  </a:cubicBezTo>
                  <a:cubicBezTo>
                    <a:pt x="155" y="465"/>
                    <a:pt x="49" y="465"/>
                    <a:pt x="0" y="466"/>
                  </a:cubicBezTo>
                  <a:cubicBezTo>
                    <a:pt x="0" y="472"/>
                    <a:pt x="0" y="472"/>
                    <a:pt x="0" y="472"/>
                  </a:cubicBezTo>
                  <a:cubicBezTo>
                    <a:pt x="6" y="472"/>
                    <a:pt x="12" y="472"/>
                    <a:pt x="18" y="472"/>
                  </a:cubicBezTo>
                  <a:cubicBezTo>
                    <a:pt x="17" y="512"/>
                    <a:pt x="17" y="512"/>
                    <a:pt x="17" y="512"/>
                  </a:cubicBezTo>
                  <a:cubicBezTo>
                    <a:pt x="12" y="512"/>
                    <a:pt x="6" y="513"/>
                    <a:pt x="0" y="513"/>
                  </a:cubicBezTo>
                  <a:cubicBezTo>
                    <a:pt x="0" y="520"/>
                    <a:pt x="0" y="520"/>
                    <a:pt x="0" y="520"/>
                  </a:cubicBezTo>
                  <a:cubicBezTo>
                    <a:pt x="11" y="519"/>
                    <a:pt x="22" y="519"/>
                    <a:pt x="30" y="518"/>
                  </a:cubicBezTo>
                  <a:cubicBezTo>
                    <a:pt x="42" y="517"/>
                    <a:pt x="90" y="516"/>
                    <a:pt x="134" y="516"/>
                  </a:cubicBezTo>
                  <a:cubicBezTo>
                    <a:pt x="133" y="558"/>
                    <a:pt x="133" y="558"/>
                    <a:pt x="133" y="558"/>
                  </a:cubicBezTo>
                  <a:cubicBezTo>
                    <a:pt x="90" y="558"/>
                    <a:pt x="32" y="559"/>
                    <a:pt x="0" y="559"/>
                  </a:cubicBezTo>
                  <a:cubicBezTo>
                    <a:pt x="0" y="568"/>
                    <a:pt x="0" y="568"/>
                    <a:pt x="0" y="568"/>
                  </a:cubicBezTo>
                  <a:cubicBezTo>
                    <a:pt x="43" y="566"/>
                    <a:pt x="104" y="563"/>
                    <a:pt x="127" y="563"/>
                  </a:cubicBezTo>
                  <a:cubicBezTo>
                    <a:pt x="142" y="563"/>
                    <a:pt x="166" y="564"/>
                    <a:pt x="192" y="564"/>
                  </a:cubicBezTo>
                  <a:cubicBezTo>
                    <a:pt x="192" y="582"/>
                    <a:pt x="192" y="585"/>
                    <a:pt x="192" y="587"/>
                  </a:cubicBezTo>
                  <a:cubicBezTo>
                    <a:pt x="81" y="584"/>
                    <a:pt x="81" y="584"/>
                    <a:pt x="81" y="584"/>
                  </a:cubicBezTo>
                  <a:cubicBezTo>
                    <a:pt x="44" y="585"/>
                    <a:pt x="18" y="585"/>
                    <a:pt x="0" y="586"/>
                  </a:cubicBezTo>
                  <a:cubicBezTo>
                    <a:pt x="0" y="597"/>
                    <a:pt x="0" y="597"/>
                    <a:pt x="0" y="597"/>
                  </a:cubicBezTo>
                  <a:cubicBezTo>
                    <a:pt x="29" y="597"/>
                    <a:pt x="59" y="596"/>
                    <a:pt x="66" y="596"/>
                  </a:cubicBezTo>
                  <a:cubicBezTo>
                    <a:pt x="81" y="596"/>
                    <a:pt x="201" y="599"/>
                    <a:pt x="230" y="601"/>
                  </a:cubicBezTo>
                  <a:cubicBezTo>
                    <a:pt x="259" y="603"/>
                    <a:pt x="403" y="603"/>
                    <a:pt x="421" y="603"/>
                  </a:cubicBezTo>
                  <a:cubicBezTo>
                    <a:pt x="440" y="603"/>
                    <a:pt x="505" y="607"/>
                    <a:pt x="511" y="607"/>
                  </a:cubicBezTo>
                  <a:cubicBezTo>
                    <a:pt x="517" y="607"/>
                    <a:pt x="642" y="614"/>
                    <a:pt x="642" y="614"/>
                  </a:cubicBezTo>
                  <a:cubicBezTo>
                    <a:pt x="659" y="398"/>
                    <a:pt x="659" y="398"/>
                    <a:pt x="659" y="398"/>
                  </a:cubicBezTo>
                  <a:cubicBezTo>
                    <a:pt x="680" y="248"/>
                    <a:pt x="694" y="180"/>
                    <a:pt x="669" y="180"/>
                  </a:cubicBezTo>
                  <a:close/>
                  <a:moveTo>
                    <a:pt x="198" y="188"/>
                  </a:moveTo>
                  <a:cubicBezTo>
                    <a:pt x="235" y="189"/>
                    <a:pt x="274" y="189"/>
                    <a:pt x="298" y="190"/>
                  </a:cubicBezTo>
                  <a:cubicBezTo>
                    <a:pt x="310" y="191"/>
                    <a:pt x="329" y="191"/>
                    <a:pt x="354" y="191"/>
                  </a:cubicBezTo>
                  <a:cubicBezTo>
                    <a:pt x="352" y="230"/>
                    <a:pt x="352" y="230"/>
                    <a:pt x="352" y="230"/>
                  </a:cubicBezTo>
                  <a:cubicBezTo>
                    <a:pt x="337" y="230"/>
                    <a:pt x="323" y="229"/>
                    <a:pt x="311" y="229"/>
                  </a:cubicBezTo>
                  <a:cubicBezTo>
                    <a:pt x="293" y="228"/>
                    <a:pt x="247" y="228"/>
                    <a:pt x="200" y="228"/>
                  </a:cubicBezTo>
                  <a:cubicBezTo>
                    <a:pt x="198" y="188"/>
                    <a:pt x="198" y="188"/>
                    <a:pt x="198" y="188"/>
                  </a:cubicBezTo>
                  <a:cubicBezTo>
                    <a:pt x="198" y="188"/>
                    <a:pt x="198" y="188"/>
                    <a:pt x="198" y="188"/>
                  </a:cubicBezTo>
                  <a:close/>
                  <a:moveTo>
                    <a:pt x="398" y="279"/>
                  </a:moveTo>
                  <a:cubicBezTo>
                    <a:pt x="364" y="279"/>
                    <a:pt x="252" y="279"/>
                    <a:pt x="201" y="278"/>
                  </a:cubicBezTo>
                  <a:cubicBezTo>
                    <a:pt x="200" y="233"/>
                    <a:pt x="200" y="233"/>
                    <a:pt x="200" y="233"/>
                  </a:cubicBezTo>
                  <a:cubicBezTo>
                    <a:pt x="203" y="233"/>
                    <a:pt x="206" y="233"/>
                    <a:pt x="207" y="233"/>
                  </a:cubicBezTo>
                  <a:cubicBezTo>
                    <a:pt x="219" y="233"/>
                    <a:pt x="244" y="233"/>
                    <a:pt x="274" y="234"/>
                  </a:cubicBezTo>
                  <a:cubicBezTo>
                    <a:pt x="273" y="278"/>
                    <a:pt x="273" y="278"/>
                    <a:pt x="273" y="278"/>
                  </a:cubicBezTo>
                  <a:cubicBezTo>
                    <a:pt x="280" y="278"/>
                    <a:pt x="280" y="278"/>
                    <a:pt x="280" y="278"/>
                  </a:cubicBezTo>
                  <a:cubicBezTo>
                    <a:pt x="280" y="234"/>
                    <a:pt x="280" y="234"/>
                    <a:pt x="280" y="234"/>
                  </a:cubicBezTo>
                  <a:cubicBezTo>
                    <a:pt x="302" y="234"/>
                    <a:pt x="328" y="234"/>
                    <a:pt x="352" y="234"/>
                  </a:cubicBezTo>
                  <a:cubicBezTo>
                    <a:pt x="352" y="235"/>
                    <a:pt x="352" y="235"/>
                    <a:pt x="352" y="235"/>
                  </a:cubicBezTo>
                  <a:cubicBezTo>
                    <a:pt x="358" y="235"/>
                    <a:pt x="358" y="235"/>
                    <a:pt x="358" y="235"/>
                  </a:cubicBezTo>
                  <a:cubicBezTo>
                    <a:pt x="358" y="234"/>
                    <a:pt x="358" y="234"/>
                    <a:pt x="358" y="234"/>
                  </a:cubicBezTo>
                  <a:cubicBezTo>
                    <a:pt x="373" y="234"/>
                    <a:pt x="386" y="234"/>
                    <a:pt x="399" y="234"/>
                  </a:cubicBezTo>
                  <a:cubicBezTo>
                    <a:pt x="398" y="279"/>
                    <a:pt x="398" y="279"/>
                    <a:pt x="398" y="279"/>
                  </a:cubicBezTo>
                  <a:cubicBezTo>
                    <a:pt x="398" y="279"/>
                    <a:pt x="398" y="279"/>
                    <a:pt x="398" y="279"/>
                  </a:cubicBezTo>
                  <a:close/>
                  <a:moveTo>
                    <a:pt x="399" y="231"/>
                  </a:moveTo>
                  <a:cubicBezTo>
                    <a:pt x="385" y="231"/>
                    <a:pt x="371" y="231"/>
                    <a:pt x="358" y="230"/>
                  </a:cubicBezTo>
                  <a:cubicBezTo>
                    <a:pt x="358" y="191"/>
                    <a:pt x="358" y="191"/>
                    <a:pt x="358" y="191"/>
                  </a:cubicBezTo>
                  <a:cubicBezTo>
                    <a:pt x="371" y="191"/>
                    <a:pt x="385" y="191"/>
                    <a:pt x="399" y="191"/>
                  </a:cubicBezTo>
                  <a:cubicBezTo>
                    <a:pt x="399" y="231"/>
                    <a:pt x="399" y="231"/>
                    <a:pt x="399" y="231"/>
                  </a:cubicBezTo>
                  <a:cubicBezTo>
                    <a:pt x="399" y="231"/>
                    <a:pt x="399" y="231"/>
                    <a:pt x="399" y="231"/>
                  </a:cubicBezTo>
                  <a:close/>
                  <a:moveTo>
                    <a:pt x="399" y="185"/>
                  </a:moveTo>
                  <a:cubicBezTo>
                    <a:pt x="364" y="185"/>
                    <a:pt x="248" y="185"/>
                    <a:pt x="198" y="184"/>
                  </a:cubicBezTo>
                  <a:cubicBezTo>
                    <a:pt x="196" y="140"/>
                    <a:pt x="196" y="140"/>
                    <a:pt x="196" y="140"/>
                  </a:cubicBezTo>
                  <a:cubicBezTo>
                    <a:pt x="201" y="140"/>
                    <a:pt x="205" y="140"/>
                    <a:pt x="207" y="140"/>
                  </a:cubicBezTo>
                  <a:cubicBezTo>
                    <a:pt x="215" y="140"/>
                    <a:pt x="230" y="140"/>
                    <a:pt x="249" y="140"/>
                  </a:cubicBezTo>
                  <a:cubicBezTo>
                    <a:pt x="248" y="183"/>
                    <a:pt x="248" y="183"/>
                    <a:pt x="248" y="183"/>
                  </a:cubicBezTo>
                  <a:cubicBezTo>
                    <a:pt x="255" y="183"/>
                    <a:pt x="255" y="183"/>
                    <a:pt x="255" y="183"/>
                  </a:cubicBezTo>
                  <a:cubicBezTo>
                    <a:pt x="255" y="140"/>
                    <a:pt x="255" y="140"/>
                    <a:pt x="255" y="140"/>
                  </a:cubicBezTo>
                  <a:cubicBezTo>
                    <a:pt x="278" y="140"/>
                    <a:pt x="306" y="140"/>
                    <a:pt x="332" y="140"/>
                  </a:cubicBezTo>
                  <a:cubicBezTo>
                    <a:pt x="332" y="141"/>
                    <a:pt x="332" y="141"/>
                    <a:pt x="332" y="141"/>
                  </a:cubicBezTo>
                  <a:cubicBezTo>
                    <a:pt x="340" y="141"/>
                    <a:pt x="340" y="141"/>
                    <a:pt x="340" y="141"/>
                  </a:cubicBezTo>
                  <a:cubicBezTo>
                    <a:pt x="340" y="140"/>
                    <a:pt x="340" y="140"/>
                    <a:pt x="340" y="140"/>
                  </a:cubicBezTo>
                  <a:cubicBezTo>
                    <a:pt x="361" y="140"/>
                    <a:pt x="382" y="141"/>
                    <a:pt x="399" y="141"/>
                  </a:cubicBezTo>
                  <a:cubicBezTo>
                    <a:pt x="399" y="185"/>
                    <a:pt x="399" y="185"/>
                    <a:pt x="399" y="185"/>
                  </a:cubicBezTo>
                  <a:cubicBezTo>
                    <a:pt x="399" y="185"/>
                    <a:pt x="399" y="185"/>
                    <a:pt x="399" y="185"/>
                  </a:cubicBezTo>
                  <a:close/>
                  <a:moveTo>
                    <a:pt x="110" y="416"/>
                  </a:moveTo>
                  <a:cubicBezTo>
                    <a:pt x="110" y="376"/>
                    <a:pt x="110" y="376"/>
                    <a:pt x="110" y="376"/>
                  </a:cubicBezTo>
                  <a:cubicBezTo>
                    <a:pt x="117" y="376"/>
                    <a:pt x="123" y="376"/>
                    <a:pt x="127" y="376"/>
                  </a:cubicBezTo>
                  <a:cubicBezTo>
                    <a:pt x="141" y="376"/>
                    <a:pt x="163" y="376"/>
                    <a:pt x="186" y="376"/>
                  </a:cubicBezTo>
                  <a:cubicBezTo>
                    <a:pt x="187" y="393"/>
                    <a:pt x="187" y="406"/>
                    <a:pt x="188" y="416"/>
                  </a:cubicBezTo>
                  <a:cubicBezTo>
                    <a:pt x="160" y="416"/>
                    <a:pt x="133" y="416"/>
                    <a:pt x="110" y="416"/>
                  </a:cubicBezTo>
                  <a:close/>
                  <a:moveTo>
                    <a:pt x="60" y="511"/>
                  </a:moveTo>
                  <a:cubicBezTo>
                    <a:pt x="54" y="511"/>
                    <a:pt x="40" y="511"/>
                    <a:pt x="24" y="512"/>
                  </a:cubicBezTo>
                  <a:cubicBezTo>
                    <a:pt x="24" y="472"/>
                    <a:pt x="24" y="472"/>
                    <a:pt x="24" y="472"/>
                  </a:cubicBezTo>
                  <a:cubicBezTo>
                    <a:pt x="64" y="470"/>
                    <a:pt x="109" y="469"/>
                    <a:pt x="127" y="469"/>
                  </a:cubicBezTo>
                  <a:cubicBezTo>
                    <a:pt x="142" y="469"/>
                    <a:pt x="164" y="469"/>
                    <a:pt x="189" y="470"/>
                  </a:cubicBezTo>
                  <a:cubicBezTo>
                    <a:pt x="190" y="485"/>
                    <a:pt x="190" y="498"/>
                    <a:pt x="191" y="511"/>
                  </a:cubicBezTo>
                  <a:cubicBezTo>
                    <a:pt x="131" y="511"/>
                    <a:pt x="70" y="511"/>
                    <a:pt x="60" y="511"/>
                  </a:cubicBezTo>
                  <a:close/>
                  <a:moveTo>
                    <a:pt x="182" y="560"/>
                  </a:moveTo>
                  <a:cubicBezTo>
                    <a:pt x="174" y="559"/>
                    <a:pt x="159" y="559"/>
                    <a:pt x="140" y="559"/>
                  </a:cubicBezTo>
                  <a:cubicBezTo>
                    <a:pt x="140" y="516"/>
                    <a:pt x="140" y="516"/>
                    <a:pt x="140" y="516"/>
                  </a:cubicBezTo>
                  <a:cubicBezTo>
                    <a:pt x="159" y="516"/>
                    <a:pt x="177" y="516"/>
                    <a:pt x="191" y="516"/>
                  </a:cubicBezTo>
                  <a:cubicBezTo>
                    <a:pt x="192" y="536"/>
                    <a:pt x="192" y="550"/>
                    <a:pt x="192" y="560"/>
                  </a:cubicBezTo>
                  <a:cubicBezTo>
                    <a:pt x="188" y="560"/>
                    <a:pt x="185" y="560"/>
                    <a:pt x="182" y="560"/>
                  </a:cubicBezTo>
                  <a:close/>
                  <a:moveTo>
                    <a:pt x="201" y="376"/>
                  </a:moveTo>
                  <a:cubicBezTo>
                    <a:pt x="237" y="377"/>
                    <a:pt x="275" y="378"/>
                    <a:pt x="298" y="379"/>
                  </a:cubicBezTo>
                  <a:cubicBezTo>
                    <a:pt x="316" y="379"/>
                    <a:pt x="356" y="379"/>
                    <a:pt x="399" y="379"/>
                  </a:cubicBezTo>
                  <a:cubicBezTo>
                    <a:pt x="399" y="394"/>
                    <a:pt x="399" y="407"/>
                    <a:pt x="399" y="419"/>
                  </a:cubicBezTo>
                  <a:cubicBezTo>
                    <a:pt x="367" y="419"/>
                    <a:pt x="333" y="418"/>
                    <a:pt x="311" y="417"/>
                  </a:cubicBezTo>
                  <a:cubicBezTo>
                    <a:pt x="293" y="416"/>
                    <a:pt x="249" y="416"/>
                    <a:pt x="202" y="416"/>
                  </a:cubicBezTo>
                  <a:cubicBezTo>
                    <a:pt x="202" y="398"/>
                    <a:pt x="201" y="386"/>
                    <a:pt x="201" y="376"/>
                  </a:cubicBezTo>
                  <a:close/>
                  <a:moveTo>
                    <a:pt x="201" y="372"/>
                  </a:moveTo>
                  <a:cubicBezTo>
                    <a:pt x="201" y="349"/>
                    <a:pt x="201" y="349"/>
                    <a:pt x="201" y="349"/>
                  </a:cubicBezTo>
                  <a:cubicBezTo>
                    <a:pt x="399" y="353"/>
                    <a:pt x="399" y="353"/>
                    <a:pt x="399" y="353"/>
                  </a:cubicBezTo>
                  <a:cubicBezTo>
                    <a:pt x="399" y="361"/>
                    <a:pt x="399" y="366"/>
                    <a:pt x="399" y="373"/>
                  </a:cubicBezTo>
                  <a:cubicBezTo>
                    <a:pt x="367" y="373"/>
                    <a:pt x="252" y="373"/>
                    <a:pt x="201" y="372"/>
                  </a:cubicBezTo>
                  <a:close/>
                  <a:moveTo>
                    <a:pt x="202" y="422"/>
                  </a:moveTo>
                  <a:cubicBezTo>
                    <a:pt x="204" y="422"/>
                    <a:pt x="207" y="422"/>
                    <a:pt x="207" y="422"/>
                  </a:cubicBezTo>
                  <a:cubicBezTo>
                    <a:pt x="234" y="422"/>
                    <a:pt x="342" y="422"/>
                    <a:pt x="400" y="423"/>
                  </a:cubicBezTo>
                  <a:cubicBezTo>
                    <a:pt x="400" y="439"/>
                    <a:pt x="400" y="454"/>
                    <a:pt x="400" y="467"/>
                  </a:cubicBezTo>
                  <a:cubicBezTo>
                    <a:pt x="370" y="467"/>
                    <a:pt x="256" y="467"/>
                    <a:pt x="203" y="467"/>
                  </a:cubicBezTo>
                  <a:cubicBezTo>
                    <a:pt x="203" y="449"/>
                    <a:pt x="202" y="435"/>
                    <a:pt x="202" y="422"/>
                  </a:cubicBezTo>
                  <a:close/>
                  <a:moveTo>
                    <a:pt x="203" y="470"/>
                  </a:moveTo>
                  <a:cubicBezTo>
                    <a:pt x="237" y="471"/>
                    <a:pt x="275" y="472"/>
                    <a:pt x="298" y="473"/>
                  </a:cubicBezTo>
                  <a:cubicBezTo>
                    <a:pt x="316" y="474"/>
                    <a:pt x="356" y="474"/>
                    <a:pt x="400" y="474"/>
                  </a:cubicBezTo>
                  <a:cubicBezTo>
                    <a:pt x="400" y="489"/>
                    <a:pt x="400" y="502"/>
                    <a:pt x="400" y="513"/>
                  </a:cubicBezTo>
                  <a:cubicBezTo>
                    <a:pt x="368" y="513"/>
                    <a:pt x="334" y="512"/>
                    <a:pt x="311" y="511"/>
                  </a:cubicBezTo>
                  <a:cubicBezTo>
                    <a:pt x="294" y="511"/>
                    <a:pt x="250" y="510"/>
                    <a:pt x="204" y="511"/>
                  </a:cubicBezTo>
                  <a:cubicBezTo>
                    <a:pt x="204" y="496"/>
                    <a:pt x="203" y="482"/>
                    <a:pt x="203" y="470"/>
                  </a:cubicBezTo>
                  <a:close/>
                  <a:moveTo>
                    <a:pt x="204" y="516"/>
                  </a:moveTo>
                  <a:cubicBezTo>
                    <a:pt x="206" y="516"/>
                    <a:pt x="207" y="516"/>
                    <a:pt x="207" y="516"/>
                  </a:cubicBezTo>
                  <a:cubicBezTo>
                    <a:pt x="234" y="516"/>
                    <a:pt x="343" y="516"/>
                    <a:pt x="401" y="517"/>
                  </a:cubicBezTo>
                  <a:cubicBezTo>
                    <a:pt x="401" y="537"/>
                    <a:pt x="401" y="552"/>
                    <a:pt x="401" y="561"/>
                  </a:cubicBezTo>
                  <a:cubicBezTo>
                    <a:pt x="372" y="561"/>
                    <a:pt x="259" y="561"/>
                    <a:pt x="205" y="560"/>
                  </a:cubicBezTo>
                  <a:cubicBezTo>
                    <a:pt x="205" y="544"/>
                    <a:pt x="204" y="530"/>
                    <a:pt x="204" y="516"/>
                  </a:cubicBezTo>
                  <a:close/>
                  <a:moveTo>
                    <a:pt x="235" y="587"/>
                  </a:moveTo>
                  <a:cubicBezTo>
                    <a:pt x="219" y="587"/>
                    <a:pt x="210" y="587"/>
                    <a:pt x="205" y="587"/>
                  </a:cubicBezTo>
                  <a:cubicBezTo>
                    <a:pt x="205" y="579"/>
                    <a:pt x="205" y="571"/>
                    <a:pt x="205" y="564"/>
                  </a:cubicBezTo>
                  <a:cubicBezTo>
                    <a:pt x="239" y="565"/>
                    <a:pt x="276" y="566"/>
                    <a:pt x="298" y="567"/>
                  </a:cubicBezTo>
                  <a:cubicBezTo>
                    <a:pt x="316" y="568"/>
                    <a:pt x="357" y="568"/>
                    <a:pt x="401" y="568"/>
                  </a:cubicBezTo>
                  <a:cubicBezTo>
                    <a:pt x="401" y="583"/>
                    <a:pt x="401" y="586"/>
                    <a:pt x="401" y="587"/>
                  </a:cubicBezTo>
                  <a:cubicBezTo>
                    <a:pt x="313" y="587"/>
                    <a:pt x="235" y="587"/>
                    <a:pt x="235" y="587"/>
                  </a:cubicBezTo>
                  <a:close/>
                  <a:moveTo>
                    <a:pt x="414" y="423"/>
                  </a:moveTo>
                  <a:cubicBezTo>
                    <a:pt x="420" y="423"/>
                    <a:pt x="425" y="424"/>
                    <a:pt x="429" y="424"/>
                  </a:cubicBezTo>
                  <a:cubicBezTo>
                    <a:pt x="439" y="424"/>
                    <a:pt x="461" y="424"/>
                    <a:pt x="488" y="424"/>
                  </a:cubicBezTo>
                  <a:cubicBezTo>
                    <a:pt x="485" y="425"/>
                    <a:pt x="485" y="425"/>
                    <a:pt x="485" y="425"/>
                  </a:cubicBezTo>
                  <a:cubicBezTo>
                    <a:pt x="484" y="467"/>
                    <a:pt x="484" y="467"/>
                    <a:pt x="484" y="467"/>
                  </a:cubicBezTo>
                  <a:cubicBezTo>
                    <a:pt x="458" y="467"/>
                    <a:pt x="432" y="467"/>
                    <a:pt x="415" y="467"/>
                  </a:cubicBezTo>
                  <a:cubicBezTo>
                    <a:pt x="415" y="437"/>
                    <a:pt x="415" y="437"/>
                    <a:pt x="415" y="437"/>
                  </a:cubicBezTo>
                  <a:cubicBezTo>
                    <a:pt x="414" y="423"/>
                    <a:pt x="414" y="423"/>
                    <a:pt x="414" y="423"/>
                  </a:cubicBezTo>
                  <a:cubicBezTo>
                    <a:pt x="414" y="423"/>
                    <a:pt x="414" y="423"/>
                    <a:pt x="414" y="423"/>
                  </a:cubicBezTo>
                  <a:close/>
                  <a:moveTo>
                    <a:pt x="643" y="462"/>
                  </a:moveTo>
                  <a:cubicBezTo>
                    <a:pt x="643" y="462"/>
                    <a:pt x="643" y="462"/>
                    <a:pt x="643" y="462"/>
                  </a:cubicBezTo>
                  <a:cubicBezTo>
                    <a:pt x="642" y="470"/>
                    <a:pt x="642" y="470"/>
                    <a:pt x="642" y="470"/>
                  </a:cubicBezTo>
                  <a:cubicBezTo>
                    <a:pt x="642" y="470"/>
                    <a:pt x="642" y="470"/>
                    <a:pt x="642" y="470"/>
                  </a:cubicBezTo>
                  <a:cubicBezTo>
                    <a:pt x="641" y="485"/>
                    <a:pt x="639" y="499"/>
                    <a:pt x="638" y="511"/>
                  </a:cubicBezTo>
                  <a:cubicBezTo>
                    <a:pt x="638" y="511"/>
                    <a:pt x="638" y="511"/>
                    <a:pt x="637" y="511"/>
                  </a:cubicBezTo>
                  <a:cubicBezTo>
                    <a:pt x="637" y="518"/>
                    <a:pt x="637" y="518"/>
                    <a:pt x="637" y="518"/>
                  </a:cubicBezTo>
                  <a:cubicBezTo>
                    <a:pt x="637" y="518"/>
                    <a:pt x="637" y="518"/>
                    <a:pt x="637" y="518"/>
                  </a:cubicBezTo>
                  <a:cubicBezTo>
                    <a:pt x="636" y="536"/>
                    <a:pt x="635" y="549"/>
                    <a:pt x="634" y="558"/>
                  </a:cubicBezTo>
                  <a:cubicBezTo>
                    <a:pt x="634" y="558"/>
                    <a:pt x="634" y="558"/>
                    <a:pt x="634" y="558"/>
                  </a:cubicBezTo>
                  <a:cubicBezTo>
                    <a:pt x="633" y="566"/>
                    <a:pt x="633" y="566"/>
                    <a:pt x="633" y="566"/>
                  </a:cubicBezTo>
                  <a:cubicBezTo>
                    <a:pt x="633" y="566"/>
                    <a:pt x="633" y="566"/>
                    <a:pt x="633" y="566"/>
                  </a:cubicBezTo>
                  <a:cubicBezTo>
                    <a:pt x="631" y="587"/>
                    <a:pt x="631" y="587"/>
                    <a:pt x="631" y="587"/>
                  </a:cubicBezTo>
                  <a:cubicBezTo>
                    <a:pt x="631" y="587"/>
                    <a:pt x="602" y="583"/>
                    <a:pt x="547" y="583"/>
                  </a:cubicBezTo>
                  <a:cubicBezTo>
                    <a:pt x="518" y="583"/>
                    <a:pt x="488" y="591"/>
                    <a:pt x="453" y="591"/>
                  </a:cubicBezTo>
                  <a:cubicBezTo>
                    <a:pt x="444" y="591"/>
                    <a:pt x="428" y="589"/>
                    <a:pt x="415" y="587"/>
                  </a:cubicBezTo>
                  <a:cubicBezTo>
                    <a:pt x="415" y="581"/>
                    <a:pt x="415" y="574"/>
                    <a:pt x="415" y="568"/>
                  </a:cubicBezTo>
                  <a:cubicBezTo>
                    <a:pt x="477" y="568"/>
                    <a:pt x="541" y="567"/>
                    <a:pt x="551" y="567"/>
                  </a:cubicBezTo>
                  <a:cubicBezTo>
                    <a:pt x="567" y="567"/>
                    <a:pt x="620" y="566"/>
                    <a:pt x="633" y="565"/>
                  </a:cubicBezTo>
                  <a:cubicBezTo>
                    <a:pt x="633" y="558"/>
                    <a:pt x="633" y="558"/>
                    <a:pt x="633" y="558"/>
                  </a:cubicBezTo>
                  <a:cubicBezTo>
                    <a:pt x="622" y="558"/>
                    <a:pt x="598" y="558"/>
                    <a:pt x="582" y="560"/>
                  </a:cubicBezTo>
                  <a:cubicBezTo>
                    <a:pt x="562" y="561"/>
                    <a:pt x="459" y="561"/>
                    <a:pt x="415" y="561"/>
                  </a:cubicBezTo>
                  <a:cubicBezTo>
                    <a:pt x="415" y="544"/>
                    <a:pt x="415" y="530"/>
                    <a:pt x="415" y="518"/>
                  </a:cubicBezTo>
                  <a:cubicBezTo>
                    <a:pt x="421" y="518"/>
                    <a:pt x="426" y="518"/>
                    <a:pt x="429" y="518"/>
                  </a:cubicBezTo>
                  <a:cubicBezTo>
                    <a:pt x="463" y="520"/>
                    <a:pt x="623" y="518"/>
                    <a:pt x="635" y="518"/>
                  </a:cubicBezTo>
                  <a:cubicBezTo>
                    <a:pt x="636" y="518"/>
                    <a:pt x="636" y="518"/>
                    <a:pt x="637" y="518"/>
                  </a:cubicBezTo>
                  <a:cubicBezTo>
                    <a:pt x="637" y="511"/>
                    <a:pt x="637" y="511"/>
                    <a:pt x="637" y="511"/>
                  </a:cubicBezTo>
                  <a:cubicBezTo>
                    <a:pt x="606" y="511"/>
                    <a:pt x="515" y="514"/>
                    <a:pt x="484" y="514"/>
                  </a:cubicBezTo>
                  <a:cubicBezTo>
                    <a:pt x="468" y="514"/>
                    <a:pt x="443" y="514"/>
                    <a:pt x="415" y="513"/>
                  </a:cubicBezTo>
                  <a:cubicBezTo>
                    <a:pt x="415" y="497"/>
                    <a:pt x="415" y="484"/>
                    <a:pt x="415" y="474"/>
                  </a:cubicBezTo>
                  <a:cubicBezTo>
                    <a:pt x="477" y="473"/>
                    <a:pt x="541" y="473"/>
                    <a:pt x="551" y="473"/>
                  </a:cubicBezTo>
                  <a:cubicBezTo>
                    <a:pt x="565" y="473"/>
                    <a:pt x="622" y="471"/>
                    <a:pt x="642" y="470"/>
                  </a:cubicBezTo>
                  <a:cubicBezTo>
                    <a:pt x="643" y="462"/>
                    <a:pt x="643" y="462"/>
                    <a:pt x="643" y="462"/>
                  </a:cubicBezTo>
                  <a:cubicBezTo>
                    <a:pt x="630" y="463"/>
                    <a:pt x="599" y="464"/>
                    <a:pt x="582" y="466"/>
                  </a:cubicBezTo>
                  <a:cubicBezTo>
                    <a:pt x="570" y="467"/>
                    <a:pt x="530" y="467"/>
                    <a:pt x="489" y="467"/>
                  </a:cubicBezTo>
                  <a:cubicBezTo>
                    <a:pt x="489" y="424"/>
                    <a:pt x="489" y="424"/>
                    <a:pt x="489" y="424"/>
                  </a:cubicBezTo>
                  <a:cubicBezTo>
                    <a:pt x="549" y="424"/>
                    <a:pt x="627" y="423"/>
                    <a:pt x="635" y="423"/>
                  </a:cubicBezTo>
                  <a:cubicBezTo>
                    <a:pt x="639" y="423"/>
                    <a:pt x="644" y="423"/>
                    <a:pt x="647" y="422"/>
                  </a:cubicBezTo>
                  <a:cubicBezTo>
                    <a:pt x="647" y="423"/>
                    <a:pt x="647" y="423"/>
                    <a:pt x="647" y="423"/>
                  </a:cubicBezTo>
                  <a:cubicBezTo>
                    <a:pt x="647" y="423"/>
                    <a:pt x="647" y="423"/>
                    <a:pt x="647" y="423"/>
                  </a:cubicBezTo>
                  <a:cubicBezTo>
                    <a:pt x="646" y="437"/>
                    <a:pt x="644" y="450"/>
                    <a:pt x="643" y="462"/>
                  </a:cubicBezTo>
                  <a:close/>
                  <a:moveTo>
                    <a:pt x="656" y="321"/>
                  </a:moveTo>
                  <a:cubicBezTo>
                    <a:pt x="656" y="321"/>
                    <a:pt x="656" y="321"/>
                    <a:pt x="656" y="321"/>
                  </a:cubicBezTo>
                  <a:cubicBezTo>
                    <a:pt x="656" y="325"/>
                    <a:pt x="656" y="327"/>
                    <a:pt x="656" y="328"/>
                  </a:cubicBezTo>
                  <a:cubicBezTo>
                    <a:pt x="654" y="343"/>
                    <a:pt x="653" y="356"/>
                    <a:pt x="651" y="369"/>
                  </a:cubicBezTo>
                  <a:cubicBezTo>
                    <a:pt x="651" y="369"/>
                    <a:pt x="651" y="369"/>
                    <a:pt x="651" y="369"/>
                  </a:cubicBezTo>
                  <a:cubicBezTo>
                    <a:pt x="651" y="377"/>
                    <a:pt x="651" y="377"/>
                    <a:pt x="651" y="377"/>
                  </a:cubicBezTo>
                  <a:cubicBezTo>
                    <a:pt x="651" y="377"/>
                    <a:pt x="651" y="377"/>
                    <a:pt x="651" y="377"/>
                  </a:cubicBezTo>
                  <a:cubicBezTo>
                    <a:pt x="650" y="391"/>
                    <a:pt x="649" y="405"/>
                    <a:pt x="648" y="417"/>
                  </a:cubicBezTo>
                  <a:cubicBezTo>
                    <a:pt x="647" y="417"/>
                    <a:pt x="647" y="417"/>
                    <a:pt x="647" y="417"/>
                  </a:cubicBezTo>
                  <a:cubicBezTo>
                    <a:pt x="647" y="417"/>
                    <a:pt x="647" y="417"/>
                    <a:pt x="647" y="417"/>
                  </a:cubicBezTo>
                  <a:cubicBezTo>
                    <a:pt x="626" y="417"/>
                    <a:pt x="518" y="420"/>
                    <a:pt x="484" y="420"/>
                  </a:cubicBezTo>
                  <a:cubicBezTo>
                    <a:pt x="468" y="420"/>
                    <a:pt x="443" y="420"/>
                    <a:pt x="414" y="420"/>
                  </a:cubicBezTo>
                  <a:cubicBezTo>
                    <a:pt x="413" y="379"/>
                    <a:pt x="413" y="379"/>
                    <a:pt x="413" y="379"/>
                  </a:cubicBezTo>
                  <a:cubicBezTo>
                    <a:pt x="475" y="379"/>
                    <a:pt x="540" y="379"/>
                    <a:pt x="551" y="379"/>
                  </a:cubicBezTo>
                  <a:cubicBezTo>
                    <a:pt x="562" y="379"/>
                    <a:pt x="599" y="378"/>
                    <a:pt x="625" y="377"/>
                  </a:cubicBezTo>
                  <a:cubicBezTo>
                    <a:pt x="625" y="378"/>
                    <a:pt x="625" y="378"/>
                    <a:pt x="625" y="378"/>
                  </a:cubicBezTo>
                  <a:cubicBezTo>
                    <a:pt x="633" y="378"/>
                    <a:pt x="633" y="378"/>
                    <a:pt x="633" y="378"/>
                  </a:cubicBezTo>
                  <a:cubicBezTo>
                    <a:pt x="633" y="377"/>
                    <a:pt x="633" y="377"/>
                    <a:pt x="633" y="377"/>
                  </a:cubicBezTo>
                  <a:cubicBezTo>
                    <a:pt x="640" y="376"/>
                    <a:pt x="647" y="376"/>
                    <a:pt x="651" y="376"/>
                  </a:cubicBezTo>
                  <a:cubicBezTo>
                    <a:pt x="651" y="369"/>
                    <a:pt x="651" y="369"/>
                    <a:pt x="651" y="369"/>
                  </a:cubicBezTo>
                  <a:cubicBezTo>
                    <a:pt x="649" y="369"/>
                    <a:pt x="641" y="369"/>
                    <a:pt x="633" y="369"/>
                  </a:cubicBezTo>
                  <a:cubicBezTo>
                    <a:pt x="633" y="331"/>
                    <a:pt x="633" y="331"/>
                    <a:pt x="633" y="331"/>
                  </a:cubicBezTo>
                  <a:cubicBezTo>
                    <a:pt x="627" y="333"/>
                    <a:pt x="627" y="333"/>
                    <a:pt x="627" y="333"/>
                  </a:cubicBezTo>
                  <a:cubicBezTo>
                    <a:pt x="626" y="370"/>
                    <a:pt x="626" y="370"/>
                    <a:pt x="626" y="370"/>
                  </a:cubicBezTo>
                  <a:cubicBezTo>
                    <a:pt x="610" y="370"/>
                    <a:pt x="592" y="370"/>
                    <a:pt x="582" y="371"/>
                  </a:cubicBezTo>
                  <a:cubicBezTo>
                    <a:pt x="562" y="373"/>
                    <a:pt x="454" y="373"/>
                    <a:pt x="413" y="373"/>
                  </a:cubicBezTo>
                  <a:cubicBezTo>
                    <a:pt x="411" y="343"/>
                    <a:pt x="411" y="343"/>
                    <a:pt x="411" y="343"/>
                  </a:cubicBezTo>
                  <a:cubicBezTo>
                    <a:pt x="319" y="338"/>
                    <a:pt x="319" y="338"/>
                    <a:pt x="319" y="338"/>
                  </a:cubicBezTo>
                  <a:cubicBezTo>
                    <a:pt x="185" y="335"/>
                    <a:pt x="185" y="335"/>
                    <a:pt x="185" y="335"/>
                  </a:cubicBezTo>
                  <a:cubicBezTo>
                    <a:pt x="186" y="349"/>
                    <a:pt x="186" y="361"/>
                    <a:pt x="186" y="372"/>
                  </a:cubicBezTo>
                  <a:cubicBezTo>
                    <a:pt x="185" y="371"/>
                    <a:pt x="183" y="371"/>
                    <a:pt x="182" y="371"/>
                  </a:cubicBezTo>
                  <a:cubicBezTo>
                    <a:pt x="155" y="370"/>
                    <a:pt x="49" y="371"/>
                    <a:pt x="0" y="371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13" y="331"/>
                    <a:pt x="23" y="331"/>
                    <a:pt x="30" y="330"/>
                  </a:cubicBezTo>
                  <a:cubicBezTo>
                    <a:pt x="51" y="328"/>
                    <a:pt x="178" y="328"/>
                    <a:pt x="208" y="328"/>
                  </a:cubicBezTo>
                  <a:cubicBezTo>
                    <a:pt x="239" y="328"/>
                    <a:pt x="394" y="328"/>
                    <a:pt x="429" y="330"/>
                  </a:cubicBezTo>
                  <a:cubicBezTo>
                    <a:pt x="463" y="332"/>
                    <a:pt x="624" y="330"/>
                    <a:pt x="636" y="330"/>
                  </a:cubicBezTo>
                  <a:cubicBezTo>
                    <a:pt x="643" y="330"/>
                    <a:pt x="651" y="329"/>
                    <a:pt x="655" y="329"/>
                  </a:cubicBezTo>
                  <a:cubicBezTo>
                    <a:pt x="656" y="321"/>
                    <a:pt x="656" y="321"/>
                    <a:pt x="656" y="321"/>
                  </a:cubicBezTo>
                  <a:cubicBezTo>
                    <a:pt x="635" y="321"/>
                    <a:pt x="518" y="326"/>
                    <a:pt x="484" y="326"/>
                  </a:cubicBezTo>
                  <a:cubicBezTo>
                    <a:pt x="482" y="326"/>
                    <a:pt x="479" y="326"/>
                    <a:pt x="476" y="326"/>
                  </a:cubicBezTo>
                  <a:cubicBezTo>
                    <a:pt x="476" y="300"/>
                    <a:pt x="476" y="300"/>
                    <a:pt x="476" y="300"/>
                  </a:cubicBezTo>
                  <a:cubicBezTo>
                    <a:pt x="569" y="298"/>
                    <a:pt x="569" y="298"/>
                    <a:pt x="569" y="298"/>
                  </a:cubicBezTo>
                  <a:cubicBezTo>
                    <a:pt x="570" y="285"/>
                    <a:pt x="570" y="285"/>
                    <a:pt x="570" y="285"/>
                  </a:cubicBezTo>
                  <a:cubicBezTo>
                    <a:pt x="598" y="284"/>
                    <a:pt x="647" y="283"/>
                    <a:pt x="660" y="283"/>
                  </a:cubicBezTo>
                  <a:cubicBezTo>
                    <a:pt x="660" y="283"/>
                    <a:pt x="660" y="283"/>
                    <a:pt x="660" y="283"/>
                  </a:cubicBezTo>
                  <a:cubicBezTo>
                    <a:pt x="660" y="283"/>
                    <a:pt x="660" y="283"/>
                    <a:pt x="660" y="283"/>
                  </a:cubicBezTo>
                  <a:cubicBezTo>
                    <a:pt x="659" y="296"/>
                    <a:pt x="658" y="309"/>
                    <a:pt x="656" y="321"/>
                  </a:cubicBezTo>
                  <a:close/>
                  <a:moveTo>
                    <a:pt x="661" y="276"/>
                  </a:moveTo>
                  <a:cubicBezTo>
                    <a:pt x="661" y="276"/>
                    <a:pt x="661" y="276"/>
                    <a:pt x="661" y="276"/>
                  </a:cubicBezTo>
                  <a:cubicBezTo>
                    <a:pt x="649" y="276"/>
                    <a:pt x="601" y="276"/>
                    <a:pt x="582" y="277"/>
                  </a:cubicBezTo>
                  <a:cubicBezTo>
                    <a:pt x="579" y="277"/>
                    <a:pt x="575" y="278"/>
                    <a:pt x="570" y="278"/>
                  </a:cubicBezTo>
                  <a:cubicBezTo>
                    <a:pt x="571" y="236"/>
                    <a:pt x="571" y="236"/>
                    <a:pt x="571" y="236"/>
                  </a:cubicBezTo>
                  <a:cubicBezTo>
                    <a:pt x="604" y="236"/>
                    <a:pt x="631" y="235"/>
                    <a:pt x="635" y="235"/>
                  </a:cubicBezTo>
                  <a:cubicBezTo>
                    <a:pt x="644" y="235"/>
                    <a:pt x="659" y="236"/>
                    <a:pt x="664" y="236"/>
                  </a:cubicBezTo>
                  <a:cubicBezTo>
                    <a:pt x="664" y="236"/>
                    <a:pt x="664" y="236"/>
                    <a:pt x="664" y="236"/>
                  </a:cubicBezTo>
                  <a:cubicBezTo>
                    <a:pt x="665" y="236"/>
                    <a:pt x="665" y="236"/>
                    <a:pt x="665" y="236"/>
                  </a:cubicBezTo>
                  <a:cubicBezTo>
                    <a:pt x="664" y="249"/>
                    <a:pt x="662" y="262"/>
                    <a:pt x="661" y="276"/>
                  </a:cubicBezTo>
                  <a:close/>
                </a:path>
              </a:pathLst>
            </a:custGeom>
            <a:solidFill>
              <a:srgbClr val="FFF7D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35" name="Freeform 14"/>
            <p:cNvSpPr/>
            <p:nvPr/>
          </p:nvSpPr>
          <p:spPr>
            <a:xfrm>
              <a:off x="669" y="135"/>
              <a:ext cx="59" cy="57"/>
            </a:xfrm>
            <a:custGeom>
              <a:avLst/>
              <a:gdLst/>
              <a:ahLst/>
              <a:cxnLst>
                <a:cxn ang="0">
                  <a:pos x="47" y="38"/>
                </a:cxn>
                <a:cxn ang="0">
                  <a:pos x="35" y="0"/>
                </a:cxn>
                <a:cxn ang="0">
                  <a:pos x="0" y="21"/>
                </a:cxn>
                <a:cxn ang="0">
                  <a:pos x="14" y="57"/>
                </a:cxn>
                <a:cxn ang="0">
                  <a:pos x="47" y="38"/>
                </a:cxn>
                <a:cxn ang="0">
                  <a:pos x="47" y="38"/>
                </a:cxn>
              </a:cxnLst>
              <a:pathLst>
                <a:path w="25" h="24">
                  <a:moveTo>
                    <a:pt x="20" y="16"/>
                  </a:moveTo>
                  <a:cubicBezTo>
                    <a:pt x="20" y="16"/>
                    <a:pt x="25" y="0"/>
                    <a:pt x="15" y="0"/>
                  </a:cubicBezTo>
                  <a:cubicBezTo>
                    <a:pt x="6" y="0"/>
                    <a:pt x="0" y="5"/>
                    <a:pt x="0" y="9"/>
                  </a:cubicBezTo>
                  <a:cubicBezTo>
                    <a:pt x="0" y="14"/>
                    <a:pt x="6" y="24"/>
                    <a:pt x="6" y="24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6"/>
                    <a:pt x="20" y="16"/>
                    <a:pt x="20" y="16"/>
                  </a:cubicBezTo>
                  <a:close/>
                </a:path>
              </a:pathLst>
            </a:custGeom>
            <a:solidFill>
              <a:srgbClr val="E2A32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36" name="Freeform 15"/>
            <p:cNvSpPr/>
            <p:nvPr/>
          </p:nvSpPr>
          <p:spPr>
            <a:xfrm>
              <a:off x="605" y="140"/>
              <a:ext cx="274" cy="302"/>
            </a:xfrm>
            <a:custGeom>
              <a:avLst/>
              <a:gdLst/>
              <a:ahLst/>
              <a:cxnLst>
                <a:cxn ang="0">
                  <a:pos x="203" y="85"/>
                </a:cxn>
                <a:cxn ang="0">
                  <a:pos x="83" y="26"/>
                </a:cxn>
                <a:cxn ang="0">
                  <a:pos x="17" y="139"/>
                </a:cxn>
                <a:cxn ang="0">
                  <a:pos x="73" y="219"/>
                </a:cxn>
                <a:cxn ang="0">
                  <a:pos x="24" y="283"/>
                </a:cxn>
                <a:cxn ang="0">
                  <a:pos x="274" y="198"/>
                </a:cxn>
                <a:cxn ang="0">
                  <a:pos x="203" y="179"/>
                </a:cxn>
                <a:cxn ang="0">
                  <a:pos x="203" y="85"/>
                </a:cxn>
              </a:cxnLst>
              <a:pathLst>
                <a:path w="116" h="128">
                  <a:moveTo>
                    <a:pt x="86" y="36"/>
                  </a:moveTo>
                  <a:cubicBezTo>
                    <a:pt x="84" y="22"/>
                    <a:pt x="76" y="0"/>
                    <a:pt x="35" y="11"/>
                  </a:cubicBezTo>
                  <a:cubicBezTo>
                    <a:pt x="0" y="20"/>
                    <a:pt x="2" y="44"/>
                    <a:pt x="7" y="59"/>
                  </a:cubicBezTo>
                  <a:cubicBezTo>
                    <a:pt x="13" y="78"/>
                    <a:pt x="35" y="80"/>
                    <a:pt x="31" y="93"/>
                  </a:cubicBezTo>
                  <a:cubicBezTo>
                    <a:pt x="30" y="101"/>
                    <a:pt x="9" y="113"/>
                    <a:pt x="10" y="120"/>
                  </a:cubicBezTo>
                  <a:cubicBezTo>
                    <a:pt x="52" y="128"/>
                    <a:pt x="97" y="118"/>
                    <a:pt x="116" y="84"/>
                  </a:cubicBezTo>
                  <a:cubicBezTo>
                    <a:pt x="101" y="83"/>
                    <a:pt x="91" y="81"/>
                    <a:pt x="86" y="76"/>
                  </a:cubicBezTo>
                  <a:cubicBezTo>
                    <a:pt x="78" y="71"/>
                    <a:pt x="90" y="56"/>
                    <a:pt x="86" y="36"/>
                  </a:cubicBezTo>
                  <a:close/>
                </a:path>
              </a:pathLst>
            </a:custGeom>
            <a:solidFill>
              <a:srgbClr val="F9D43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37" name="Freeform 16"/>
            <p:cNvSpPr/>
            <p:nvPr/>
          </p:nvSpPr>
          <p:spPr>
            <a:xfrm>
              <a:off x="631" y="338"/>
              <a:ext cx="248" cy="109"/>
            </a:xfrm>
            <a:custGeom>
              <a:avLst/>
              <a:gdLst/>
              <a:ahLst/>
              <a:cxnLst>
                <a:cxn ang="0">
                  <a:pos x="248" y="0"/>
                </a:cxn>
                <a:cxn ang="0">
                  <a:pos x="116" y="26"/>
                </a:cxn>
                <a:cxn ang="0">
                  <a:pos x="0" y="78"/>
                </a:cxn>
                <a:cxn ang="0">
                  <a:pos x="132" y="85"/>
                </a:cxn>
                <a:cxn ang="0">
                  <a:pos x="248" y="0"/>
                </a:cxn>
              </a:cxnLst>
              <a:pathLst>
                <a:path w="105" h="46">
                  <a:moveTo>
                    <a:pt x="105" y="0"/>
                  </a:moveTo>
                  <a:cubicBezTo>
                    <a:pt x="105" y="0"/>
                    <a:pt x="72" y="5"/>
                    <a:pt x="49" y="11"/>
                  </a:cubicBezTo>
                  <a:cubicBezTo>
                    <a:pt x="41" y="15"/>
                    <a:pt x="0" y="33"/>
                    <a:pt x="0" y="33"/>
                  </a:cubicBezTo>
                  <a:cubicBezTo>
                    <a:pt x="0" y="33"/>
                    <a:pt x="16" y="46"/>
                    <a:pt x="56" y="36"/>
                  </a:cubicBezTo>
                  <a:cubicBezTo>
                    <a:pt x="96" y="25"/>
                    <a:pt x="104" y="4"/>
                    <a:pt x="105" y="0"/>
                  </a:cubicBezTo>
                  <a:close/>
                </a:path>
              </a:pathLst>
            </a:custGeom>
            <a:solidFill>
              <a:srgbClr val="E2A32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38" name="Freeform 17"/>
            <p:cNvSpPr/>
            <p:nvPr/>
          </p:nvSpPr>
          <p:spPr>
            <a:xfrm>
              <a:off x="733" y="367"/>
              <a:ext cx="68" cy="37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63" y="2"/>
                </a:cxn>
                <a:cxn ang="0">
                  <a:pos x="40" y="37"/>
                </a:cxn>
                <a:cxn ang="0">
                  <a:pos x="0" y="21"/>
                </a:cxn>
              </a:cxnLst>
              <a:pathLst>
                <a:path w="29" h="16">
                  <a:moveTo>
                    <a:pt x="0" y="9"/>
                  </a:moveTo>
                  <a:cubicBezTo>
                    <a:pt x="0" y="9"/>
                    <a:pt x="19" y="0"/>
                    <a:pt x="27" y="1"/>
                  </a:cubicBezTo>
                  <a:cubicBezTo>
                    <a:pt x="29" y="7"/>
                    <a:pt x="26" y="15"/>
                    <a:pt x="17" y="16"/>
                  </a:cubicBezTo>
                  <a:cubicBezTo>
                    <a:pt x="7" y="16"/>
                    <a:pt x="1" y="14"/>
                    <a:pt x="0" y="9"/>
                  </a:cubicBezTo>
                  <a:close/>
                </a:path>
              </a:pathLst>
            </a:custGeom>
            <a:solidFill>
              <a:srgbClr val="F2C33F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39" name="Freeform 18"/>
            <p:cNvSpPr/>
            <p:nvPr/>
          </p:nvSpPr>
          <p:spPr>
            <a:xfrm>
              <a:off x="414" y="0"/>
              <a:ext cx="605" cy="584"/>
            </a:xfrm>
            <a:custGeom>
              <a:avLst/>
              <a:gdLst/>
              <a:ahLst/>
              <a:cxnLst>
                <a:cxn ang="0">
                  <a:pos x="42" y="582"/>
                </a:cxn>
                <a:cxn ang="0">
                  <a:pos x="66" y="570"/>
                </a:cxn>
                <a:cxn ang="0">
                  <a:pos x="57" y="485"/>
                </a:cxn>
                <a:cxn ang="0">
                  <a:pos x="31" y="227"/>
                </a:cxn>
                <a:cxn ang="0">
                  <a:pos x="298" y="38"/>
                </a:cxn>
                <a:cxn ang="0">
                  <a:pos x="565" y="215"/>
                </a:cxn>
                <a:cxn ang="0">
                  <a:pos x="550" y="492"/>
                </a:cxn>
                <a:cxn ang="0">
                  <a:pos x="546" y="570"/>
                </a:cxn>
                <a:cxn ang="0">
                  <a:pos x="579" y="584"/>
                </a:cxn>
                <a:cxn ang="0">
                  <a:pos x="586" y="511"/>
                </a:cxn>
                <a:cxn ang="0">
                  <a:pos x="605" y="196"/>
                </a:cxn>
                <a:cxn ang="0">
                  <a:pos x="295" y="0"/>
                </a:cxn>
                <a:cxn ang="0">
                  <a:pos x="0" y="218"/>
                </a:cxn>
                <a:cxn ang="0">
                  <a:pos x="33" y="496"/>
                </a:cxn>
                <a:cxn ang="0">
                  <a:pos x="42" y="582"/>
                </a:cxn>
              </a:cxnLst>
              <a:pathLst>
                <a:path w="605" h="584">
                  <a:moveTo>
                    <a:pt x="42" y="582"/>
                  </a:moveTo>
                  <a:lnTo>
                    <a:pt x="66" y="570"/>
                  </a:lnTo>
                  <a:lnTo>
                    <a:pt x="57" y="485"/>
                  </a:lnTo>
                  <a:lnTo>
                    <a:pt x="31" y="227"/>
                  </a:lnTo>
                  <a:lnTo>
                    <a:pt x="298" y="38"/>
                  </a:lnTo>
                  <a:lnTo>
                    <a:pt x="565" y="215"/>
                  </a:lnTo>
                  <a:lnTo>
                    <a:pt x="550" y="492"/>
                  </a:lnTo>
                  <a:lnTo>
                    <a:pt x="546" y="570"/>
                  </a:lnTo>
                  <a:lnTo>
                    <a:pt x="579" y="584"/>
                  </a:lnTo>
                  <a:lnTo>
                    <a:pt x="586" y="511"/>
                  </a:lnTo>
                  <a:lnTo>
                    <a:pt x="605" y="196"/>
                  </a:lnTo>
                  <a:lnTo>
                    <a:pt x="295" y="0"/>
                  </a:lnTo>
                  <a:lnTo>
                    <a:pt x="0" y="218"/>
                  </a:lnTo>
                  <a:lnTo>
                    <a:pt x="33" y="496"/>
                  </a:lnTo>
                  <a:lnTo>
                    <a:pt x="42" y="582"/>
                  </a:lnTo>
                  <a:close/>
                </a:path>
              </a:pathLst>
            </a:custGeom>
            <a:solidFill>
              <a:srgbClr val="57572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40" name="Freeform 19"/>
            <p:cNvSpPr/>
            <p:nvPr/>
          </p:nvSpPr>
          <p:spPr>
            <a:xfrm>
              <a:off x="461" y="1449"/>
              <a:ext cx="503" cy="5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" y="578"/>
                </a:cxn>
                <a:cxn ang="0">
                  <a:pos x="94" y="578"/>
                </a:cxn>
                <a:cxn ang="0">
                  <a:pos x="496" y="578"/>
                </a:cxn>
                <a:cxn ang="0">
                  <a:pos x="503" y="578"/>
                </a:cxn>
                <a:cxn ang="0">
                  <a:pos x="491" y="17"/>
                </a:cxn>
                <a:cxn ang="0">
                  <a:pos x="0" y="0"/>
                </a:cxn>
                <a:cxn ang="0">
                  <a:pos x="0" y="0"/>
                </a:cxn>
              </a:cxnLst>
              <a:pathLst>
                <a:path w="213" h="245">
                  <a:moveTo>
                    <a:pt x="0" y="0"/>
                  </a:moveTo>
                  <a:cubicBezTo>
                    <a:pt x="6" y="245"/>
                    <a:pt x="6" y="245"/>
                    <a:pt x="6" y="245"/>
                  </a:cubicBezTo>
                  <a:cubicBezTo>
                    <a:pt x="40" y="245"/>
                    <a:pt x="40" y="245"/>
                    <a:pt x="40" y="245"/>
                  </a:cubicBezTo>
                  <a:cubicBezTo>
                    <a:pt x="40" y="245"/>
                    <a:pt x="121" y="245"/>
                    <a:pt x="210" y="245"/>
                  </a:cubicBezTo>
                  <a:cubicBezTo>
                    <a:pt x="212" y="245"/>
                    <a:pt x="213" y="245"/>
                    <a:pt x="213" y="245"/>
                  </a:cubicBezTo>
                  <a:cubicBezTo>
                    <a:pt x="208" y="7"/>
                    <a:pt x="208" y="7"/>
                    <a:pt x="208" y="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52141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41" name="Freeform 20"/>
            <p:cNvSpPr/>
            <p:nvPr/>
          </p:nvSpPr>
          <p:spPr>
            <a:xfrm>
              <a:off x="695" y="1451"/>
              <a:ext cx="33" cy="5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" y="576"/>
                </a:cxn>
                <a:cxn ang="0">
                  <a:pos x="33" y="576"/>
                </a:cxn>
                <a:cxn ang="0">
                  <a:pos x="26" y="2"/>
                </a:cxn>
                <a:cxn ang="0">
                  <a:pos x="0" y="0"/>
                </a:cxn>
              </a:cxnLst>
              <a:pathLst>
                <a:path w="14" h="244">
                  <a:moveTo>
                    <a:pt x="0" y="0"/>
                  </a:moveTo>
                  <a:cubicBezTo>
                    <a:pt x="6" y="244"/>
                    <a:pt x="6" y="244"/>
                    <a:pt x="6" y="244"/>
                  </a:cubicBezTo>
                  <a:cubicBezTo>
                    <a:pt x="8" y="244"/>
                    <a:pt x="11" y="244"/>
                    <a:pt x="14" y="244"/>
                  </a:cubicBezTo>
                  <a:cubicBezTo>
                    <a:pt x="11" y="1"/>
                    <a:pt x="11" y="1"/>
                    <a:pt x="11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370D0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42" name="Freeform 21"/>
            <p:cNvSpPr/>
            <p:nvPr/>
          </p:nvSpPr>
          <p:spPr>
            <a:xfrm>
              <a:off x="95" y="960"/>
              <a:ext cx="357" cy="35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" y="356"/>
                </a:cxn>
                <a:cxn ang="0">
                  <a:pos x="357" y="356"/>
                </a:cxn>
                <a:cxn ang="0">
                  <a:pos x="343" y="11"/>
                </a:cxn>
                <a:cxn ang="0">
                  <a:pos x="0" y="0"/>
                </a:cxn>
              </a:cxnLst>
              <a:pathLst>
                <a:path w="357" h="356">
                  <a:moveTo>
                    <a:pt x="0" y="0"/>
                  </a:moveTo>
                  <a:lnTo>
                    <a:pt x="21" y="356"/>
                  </a:lnTo>
                  <a:lnTo>
                    <a:pt x="357" y="356"/>
                  </a:lnTo>
                  <a:lnTo>
                    <a:pt x="343" y="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A000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43" name="Freeform 22"/>
            <p:cNvSpPr/>
            <p:nvPr/>
          </p:nvSpPr>
          <p:spPr>
            <a:xfrm>
              <a:off x="969" y="960"/>
              <a:ext cx="355" cy="35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" y="356"/>
                </a:cxn>
                <a:cxn ang="0">
                  <a:pos x="355" y="356"/>
                </a:cxn>
                <a:cxn ang="0">
                  <a:pos x="347" y="0"/>
                </a:cxn>
                <a:cxn ang="0">
                  <a:pos x="0" y="0"/>
                </a:cxn>
              </a:cxnLst>
              <a:pathLst>
                <a:path w="355" h="356">
                  <a:moveTo>
                    <a:pt x="0" y="0"/>
                  </a:moveTo>
                  <a:lnTo>
                    <a:pt x="12" y="356"/>
                  </a:lnTo>
                  <a:lnTo>
                    <a:pt x="355" y="356"/>
                  </a:lnTo>
                  <a:lnTo>
                    <a:pt x="34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A000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44" name="Freeform 23"/>
            <p:cNvSpPr>
              <a:spLocks noEditPoints="1"/>
            </p:cNvSpPr>
            <p:nvPr/>
          </p:nvSpPr>
          <p:spPr>
            <a:xfrm>
              <a:off x="0" y="492"/>
              <a:ext cx="1635" cy="479"/>
            </a:xfrm>
            <a:custGeom>
              <a:avLst/>
              <a:gdLst/>
              <a:ahLst/>
              <a:cxnLst>
                <a:cxn ang="0">
                  <a:pos x="732" y="0"/>
                </a:cxn>
                <a:cxn ang="0">
                  <a:pos x="732" y="0"/>
                </a:cxn>
                <a:cxn ang="0">
                  <a:pos x="732" y="0"/>
                </a:cxn>
                <a:cxn ang="0">
                  <a:pos x="732" y="0"/>
                </a:cxn>
                <a:cxn ang="0">
                  <a:pos x="732" y="0"/>
                </a:cxn>
                <a:cxn ang="0">
                  <a:pos x="593" y="59"/>
                </a:cxn>
                <a:cxn ang="0">
                  <a:pos x="35" y="309"/>
                </a:cxn>
                <a:cxn ang="0">
                  <a:pos x="0" y="326"/>
                </a:cxn>
                <a:cxn ang="0">
                  <a:pos x="0" y="370"/>
                </a:cxn>
                <a:cxn ang="0">
                  <a:pos x="272" y="248"/>
                </a:cxn>
                <a:cxn ang="0">
                  <a:pos x="728" y="38"/>
                </a:cxn>
                <a:cxn ang="0">
                  <a:pos x="730" y="21"/>
                </a:cxn>
                <a:cxn ang="0">
                  <a:pos x="730" y="17"/>
                </a:cxn>
                <a:cxn ang="0">
                  <a:pos x="730" y="21"/>
                </a:cxn>
                <a:cxn ang="0">
                  <a:pos x="730" y="21"/>
                </a:cxn>
                <a:cxn ang="0">
                  <a:pos x="728" y="38"/>
                </a:cxn>
                <a:cxn ang="0">
                  <a:pos x="758" y="50"/>
                </a:cxn>
                <a:cxn ang="0">
                  <a:pos x="1271" y="309"/>
                </a:cxn>
                <a:cxn ang="0">
                  <a:pos x="1592" y="458"/>
                </a:cxn>
                <a:cxn ang="0">
                  <a:pos x="1592" y="458"/>
                </a:cxn>
                <a:cxn ang="0">
                  <a:pos x="1635" y="479"/>
                </a:cxn>
                <a:cxn ang="0">
                  <a:pos x="1635" y="434"/>
                </a:cxn>
                <a:cxn ang="0">
                  <a:pos x="732" y="0"/>
                </a:cxn>
                <a:cxn ang="0">
                  <a:pos x="456" y="132"/>
                </a:cxn>
                <a:cxn ang="0">
                  <a:pos x="456" y="134"/>
                </a:cxn>
                <a:cxn ang="0">
                  <a:pos x="456" y="134"/>
                </a:cxn>
                <a:cxn ang="0">
                  <a:pos x="456" y="132"/>
                </a:cxn>
                <a:cxn ang="0">
                  <a:pos x="468" y="127"/>
                </a:cxn>
                <a:cxn ang="0">
                  <a:pos x="456" y="132"/>
                </a:cxn>
              </a:cxnLst>
              <a:pathLst>
                <a:path w="692" h="203">
                  <a:moveTo>
                    <a:pt x="310" y="0"/>
                  </a:moveTo>
                  <a:cubicBezTo>
                    <a:pt x="310" y="0"/>
                    <a:pt x="310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251" y="25"/>
                    <a:pt x="251" y="25"/>
                    <a:pt x="251" y="25"/>
                  </a:cubicBezTo>
                  <a:cubicBezTo>
                    <a:pt x="15" y="131"/>
                    <a:pt x="15" y="131"/>
                    <a:pt x="15" y="131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48" y="134"/>
                    <a:pt x="98" y="111"/>
                    <a:pt x="115" y="105"/>
                  </a:cubicBezTo>
                  <a:cubicBezTo>
                    <a:pt x="153" y="92"/>
                    <a:pt x="308" y="16"/>
                    <a:pt x="308" y="16"/>
                  </a:cubicBezTo>
                  <a:cubicBezTo>
                    <a:pt x="309" y="11"/>
                    <a:pt x="309" y="9"/>
                    <a:pt x="309" y="9"/>
                  </a:cubicBezTo>
                  <a:cubicBezTo>
                    <a:pt x="309" y="7"/>
                    <a:pt x="309" y="7"/>
                    <a:pt x="309" y="7"/>
                  </a:cubicBezTo>
                  <a:cubicBezTo>
                    <a:pt x="309" y="8"/>
                    <a:pt x="309" y="9"/>
                    <a:pt x="309" y="9"/>
                  </a:cubicBezTo>
                  <a:cubicBezTo>
                    <a:pt x="309" y="9"/>
                    <a:pt x="309" y="9"/>
                    <a:pt x="309" y="9"/>
                  </a:cubicBezTo>
                  <a:cubicBezTo>
                    <a:pt x="308" y="16"/>
                    <a:pt x="308" y="16"/>
                    <a:pt x="308" y="16"/>
                  </a:cubicBezTo>
                  <a:cubicBezTo>
                    <a:pt x="321" y="21"/>
                    <a:pt x="321" y="21"/>
                    <a:pt x="321" y="21"/>
                  </a:cubicBezTo>
                  <a:cubicBezTo>
                    <a:pt x="538" y="131"/>
                    <a:pt x="538" y="131"/>
                    <a:pt x="538" y="131"/>
                  </a:cubicBezTo>
                  <a:cubicBezTo>
                    <a:pt x="674" y="194"/>
                    <a:pt x="674" y="194"/>
                    <a:pt x="674" y="194"/>
                  </a:cubicBezTo>
                  <a:cubicBezTo>
                    <a:pt x="674" y="194"/>
                    <a:pt x="674" y="194"/>
                    <a:pt x="674" y="194"/>
                  </a:cubicBezTo>
                  <a:cubicBezTo>
                    <a:pt x="692" y="203"/>
                    <a:pt x="692" y="203"/>
                    <a:pt x="692" y="203"/>
                  </a:cubicBezTo>
                  <a:cubicBezTo>
                    <a:pt x="692" y="203"/>
                    <a:pt x="692" y="195"/>
                    <a:pt x="692" y="184"/>
                  </a:cubicBezTo>
                  <a:cubicBezTo>
                    <a:pt x="688" y="182"/>
                    <a:pt x="316" y="2"/>
                    <a:pt x="310" y="0"/>
                  </a:cubicBezTo>
                  <a:close/>
                  <a:moveTo>
                    <a:pt x="193" y="56"/>
                  </a:moveTo>
                  <a:cubicBezTo>
                    <a:pt x="193" y="57"/>
                    <a:pt x="193" y="57"/>
                    <a:pt x="193" y="57"/>
                  </a:cubicBezTo>
                  <a:cubicBezTo>
                    <a:pt x="193" y="57"/>
                    <a:pt x="193" y="57"/>
                    <a:pt x="193" y="57"/>
                  </a:cubicBezTo>
                  <a:cubicBezTo>
                    <a:pt x="193" y="56"/>
                    <a:pt x="193" y="56"/>
                    <a:pt x="193" y="56"/>
                  </a:cubicBezTo>
                  <a:cubicBezTo>
                    <a:pt x="198" y="54"/>
                    <a:pt x="198" y="54"/>
                    <a:pt x="198" y="54"/>
                  </a:cubicBezTo>
                  <a:cubicBezTo>
                    <a:pt x="193" y="56"/>
                    <a:pt x="193" y="56"/>
                    <a:pt x="193" y="56"/>
                  </a:cubicBezTo>
                  <a:close/>
                </a:path>
              </a:pathLst>
            </a:custGeom>
            <a:solidFill>
              <a:srgbClr val="57572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45" name="Freeform 24"/>
            <p:cNvSpPr/>
            <p:nvPr/>
          </p:nvSpPr>
          <p:spPr>
            <a:xfrm>
              <a:off x="473" y="2027"/>
              <a:ext cx="491" cy="12"/>
            </a:xfrm>
            <a:custGeom>
              <a:avLst/>
              <a:gdLst/>
              <a:ahLst/>
              <a:cxnLst>
                <a:cxn ang="0">
                  <a:pos x="8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85" y="12"/>
                </a:cxn>
                <a:cxn ang="0">
                  <a:pos x="491" y="10"/>
                </a:cxn>
                <a:cxn ang="0">
                  <a:pos x="491" y="0"/>
                </a:cxn>
                <a:cxn ang="0">
                  <a:pos x="484" y="0"/>
                </a:cxn>
                <a:cxn ang="0">
                  <a:pos x="80" y="0"/>
                </a:cxn>
              </a:cxnLst>
              <a:pathLst>
                <a:path w="208" h="5">
                  <a:moveTo>
                    <a:pt x="3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208" y="4"/>
                    <a:pt x="208" y="4"/>
                    <a:pt x="208" y="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207" y="0"/>
                    <a:pt x="207" y="0"/>
                    <a:pt x="205" y="0"/>
                  </a:cubicBezTo>
                  <a:cubicBezTo>
                    <a:pt x="115" y="0"/>
                    <a:pt x="34" y="0"/>
                    <a:pt x="34" y="0"/>
                  </a:cubicBezTo>
                  <a:close/>
                </a:path>
              </a:pathLst>
            </a:custGeom>
            <a:solidFill>
              <a:srgbClr val="42A9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7246" name="Group 79"/>
          <p:cNvGrpSpPr/>
          <p:nvPr/>
        </p:nvGrpSpPr>
        <p:grpSpPr>
          <a:xfrm>
            <a:off x="1285875" y="4265613"/>
            <a:ext cx="1404938" cy="1743075"/>
            <a:chOff x="0" y="0"/>
            <a:chExt cx="943" cy="1170"/>
          </a:xfrm>
        </p:grpSpPr>
        <p:sp>
          <p:nvSpPr>
            <p:cNvPr id="7247" name="Freeform 34"/>
            <p:cNvSpPr/>
            <p:nvPr/>
          </p:nvSpPr>
          <p:spPr>
            <a:xfrm>
              <a:off x="0" y="0"/>
              <a:ext cx="943" cy="922"/>
            </a:xfrm>
            <a:custGeom>
              <a:avLst/>
              <a:gdLst/>
              <a:ahLst/>
              <a:cxnLst>
                <a:cxn ang="0">
                  <a:pos x="503" y="910"/>
                </a:cxn>
                <a:cxn ang="0">
                  <a:pos x="872" y="468"/>
                </a:cxn>
                <a:cxn ang="0">
                  <a:pos x="149" y="277"/>
                </a:cxn>
                <a:cxn ang="0">
                  <a:pos x="503" y="910"/>
                </a:cxn>
              </a:cxnLst>
              <a:pathLst>
                <a:path w="399" h="390">
                  <a:moveTo>
                    <a:pt x="213" y="385"/>
                  </a:moveTo>
                  <a:cubicBezTo>
                    <a:pt x="276" y="390"/>
                    <a:pt x="399" y="354"/>
                    <a:pt x="369" y="198"/>
                  </a:cubicBezTo>
                  <a:cubicBezTo>
                    <a:pt x="328" y="0"/>
                    <a:pt x="101" y="49"/>
                    <a:pt x="63" y="117"/>
                  </a:cubicBezTo>
                  <a:cubicBezTo>
                    <a:pt x="0" y="229"/>
                    <a:pt x="19" y="370"/>
                    <a:pt x="213" y="385"/>
                  </a:cubicBezTo>
                  <a:close/>
                </a:path>
              </a:pathLst>
            </a:custGeom>
            <a:solidFill>
              <a:srgbClr val="CA7F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48" name="Freeform 35"/>
            <p:cNvSpPr/>
            <p:nvPr/>
          </p:nvSpPr>
          <p:spPr>
            <a:xfrm>
              <a:off x="206" y="381"/>
              <a:ext cx="562" cy="789"/>
            </a:xfrm>
            <a:custGeom>
              <a:avLst/>
              <a:gdLst/>
              <a:ahLst/>
              <a:cxnLst>
                <a:cxn ang="0">
                  <a:pos x="324" y="324"/>
                </a:cxn>
                <a:cxn ang="0">
                  <a:pos x="562" y="286"/>
                </a:cxn>
                <a:cxn ang="0">
                  <a:pos x="319" y="269"/>
                </a:cxn>
                <a:cxn ang="0">
                  <a:pos x="562" y="128"/>
                </a:cxn>
                <a:cxn ang="0">
                  <a:pos x="309" y="198"/>
                </a:cxn>
                <a:cxn ang="0">
                  <a:pos x="309" y="198"/>
                </a:cxn>
                <a:cxn ang="0">
                  <a:pos x="420" y="14"/>
                </a:cxn>
                <a:cxn ang="0">
                  <a:pos x="298" y="146"/>
                </a:cxn>
                <a:cxn ang="0">
                  <a:pos x="217" y="0"/>
                </a:cxn>
                <a:cxn ang="0">
                  <a:pos x="279" y="201"/>
                </a:cxn>
                <a:cxn ang="0">
                  <a:pos x="281" y="210"/>
                </a:cxn>
                <a:cxn ang="0">
                  <a:pos x="52" y="66"/>
                </a:cxn>
                <a:cxn ang="0">
                  <a:pos x="257" y="276"/>
                </a:cxn>
                <a:cxn ang="0">
                  <a:pos x="0" y="239"/>
                </a:cxn>
                <a:cxn ang="0">
                  <a:pos x="262" y="333"/>
                </a:cxn>
                <a:cxn ang="0">
                  <a:pos x="253" y="789"/>
                </a:cxn>
                <a:cxn ang="0">
                  <a:pos x="309" y="789"/>
                </a:cxn>
                <a:cxn ang="0">
                  <a:pos x="324" y="324"/>
                </a:cxn>
              </a:cxnLst>
              <a:pathLst>
                <a:path w="238" h="334">
                  <a:moveTo>
                    <a:pt x="137" y="137"/>
                  </a:moveTo>
                  <a:cubicBezTo>
                    <a:pt x="137" y="137"/>
                    <a:pt x="167" y="117"/>
                    <a:pt x="238" y="121"/>
                  </a:cubicBezTo>
                  <a:cubicBezTo>
                    <a:pt x="208" y="86"/>
                    <a:pt x="145" y="110"/>
                    <a:pt x="135" y="114"/>
                  </a:cubicBezTo>
                  <a:cubicBezTo>
                    <a:pt x="141" y="84"/>
                    <a:pt x="195" y="41"/>
                    <a:pt x="238" y="54"/>
                  </a:cubicBezTo>
                  <a:cubicBezTo>
                    <a:pt x="197" y="18"/>
                    <a:pt x="151" y="59"/>
                    <a:pt x="131" y="84"/>
                  </a:cubicBezTo>
                  <a:cubicBezTo>
                    <a:pt x="131" y="84"/>
                    <a:pt x="131" y="84"/>
                    <a:pt x="131" y="84"/>
                  </a:cubicBezTo>
                  <a:cubicBezTo>
                    <a:pt x="131" y="59"/>
                    <a:pt x="161" y="22"/>
                    <a:pt x="178" y="6"/>
                  </a:cubicBezTo>
                  <a:cubicBezTo>
                    <a:pt x="147" y="5"/>
                    <a:pt x="126" y="62"/>
                    <a:pt x="126" y="62"/>
                  </a:cubicBezTo>
                  <a:cubicBezTo>
                    <a:pt x="126" y="62"/>
                    <a:pt x="111" y="4"/>
                    <a:pt x="92" y="0"/>
                  </a:cubicBezTo>
                  <a:cubicBezTo>
                    <a:pt x="118" y="45"/>
                    <a:pt x="118" y="85"/>
                    <a:pt x="118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8" y="53"/>
                    <a:pt x="65" y="16"/>
                    <a:pt x="22" y="28"/>
                  </a:cubicBezTo>
                  <a:cubicBezTo>
                    <a:pt x="76" y="43"/>
                    <a:pt x="109" y="102"/>
                    <a:pt x="109" y="117"/>
                  </a:cubicBezTo>
                  <a:cubicBezTo>
                    <a:pt x="88" y="100"/>
                    <a:pt x="33" y="75"/>
                    <a:pt x="0" y="101"/>
                  </a:cubicBezTo>
                  <a:cubicBezTo>
                    <a:pt x="53" y="101"/>
                    <a:pt x="99" y="122"/>
                    <a:pt x="111" y="141"/>
                  </a:cubicBezTo>
                  <a:cubicBezTo>
                    <a:pt x="112" y="159"/>
                    <a:pt x="109" y="280"/>
                    <a:pt x="107" y="334"/>
                  </a:cubicBezTo>
                  <a:cubicBezTo>
                    <a:pt x="131" y="334"/>
                    <a:pt x="131" y="334"/>
                    <a:pt x="131" y="334"/>
                  </a:cubicBezTo>
                  <a:cubicBezTo>
                    <a:pt x="137" y="137"/>
                    <a:pt x="137" y="137"/>
                    <a:pt x="137" y="137"/>
                  </a:cubicBezTo>
                  <a:close/>
                </a:path>
              </a:pathLst>
            </a:custGeom>
            <a:solidFill>
              <a:srgbClr val="84491F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49" name="Freeform 36"/>
            <p:cNvSpPr/>
            <p:nvPr/>
          </p:nvSpPr>
          <p:spPr>
            <a:xfrm>
              <a:off x="194" y="97"/>
              <a:ext cx="596" cy="192"/>
            </a:xfrm>
            <a:custGeom>
              <a:avLst/>
              <a:gdLst/>
              <a:ahLst/>
              <a:cxnLst>
                <a:cxn ang="0">
                  <a:pos x="348" y="40"/>
                </a:cxn>
                <a:cxn ang="0">
                  <a:pos x="400" y="178"/>
                </a:cxn>
                <a:cxn ang="0">
                  <a:pos x="513" y="81"/>
                </a:cxn>
                <a:cxn ang="0">
                  <a:pos x="544" y="187"/>
                </a:cxn>
                <a:cxn ang="0">
                  <a:pos x="551" y="73"/>
                </a:cxn>
                <a:cxn ang="0">
                  <a:pos x="407" y="142"/>
                </a:cxn>
                <a:cxn ang="0">
                  <a:pos x="333" y="9"/>
                </a:cxn>
                <a:cxn ang="0">
                  <a:pos x="272" y="76"/>
                </a:cxn>
                <a:cxn ang="0">
                  <a:pos x="201" y="5"/>
                </a:cxn>
                <a:cxn ang="0">
                  <a:pos x="116" y="152"/>
                </a:cxn>
                <a:cxn ang="0">
                  <a:pos x="0" y="119"/>
                </a:cxn>
                <a:cxn ang="0">
                  <a:pos x="132" y="183"/>
                </a:cxn>
                <a:cxn ang="0">
                  <a:pos x="194" y="26"/>
                </a:cxn>
                <a:cxn ang="0">
                  <a:pos x="270" y="109"/>
                </a:cxn>
                <a:cxn ang="0">
                  <a:pos x="348" y="40"/>
                </a:cxn>
              </a:cxnLst>
              <a:pathLst>
                <a:path w="252" h="81">
                  <a:moveTo>
                    <a:pt x="147" y="17"/>
                  </a:moveTo>
                  <a:cubicBezTo>
                    <a:pt x="172" y="23"/>
                    <a:pt x="169" y="75"/>
                    <a:pt x="169" y="75"/>
                  </a:cubicBezTo>
                  <a:cubicBezTo>
                    <a:pt x="169" y="75"/>
                    <a:pt x="192" y="20"/>
                    <a:pt x="217" y="34"/>
                  </a:cubicBezTo>
                  <a:cubicBezTo>
                    <a:pt x="248" y="51"/>
                    <a:pt x="232" y="71"/>
                    <a:pt x="230" y="79"/>
                  </a:cubicBezTo>
                  <a:cubicBezTo>
                    <a:pt x="240" y="81"/>
                    <a:pt x="252" y="48"/>
                    <a:pt x="233" y="31"/>
                  </a:cubicBezTo>
                  <a:cubicBezTo>
                    <a:pt x="215" y="13"/>
                    <a:pt x="175" y="24"/>
                    <a:pt x="172" y="60"/>
                  </a:cubicBezTo>
                  <a:cubicBezTo>
                    <a:pt x="176" y="28"/>
                    <a:pt x="170" y="2"/>
                    <a:pt x="141" y="4"/>
                  </a:cubicBezTo>
                  <a:cubicBezTo>
                    <a:pt x="120" y="7"/>
                    <a:pt x="115" y="32"/>
                    <a:pt x="115" y="32"/>
                  </a:cubicBezTo>
                  <a:cubicBezTo>
                    <a:pt x="115" y="32"/>
                    <a:pt x="107" y="0"/>
                    <a:pt x="85" y="2"/>
                  </a:cubicBezTo>
                  <a:cubicBezTo>
                    <a:pt x="48" y="7"/>
                    <a:pt x="40" y="37"/>
                    <a:pt x="49" y="64"/>
                  </a:cubicBezTo>
                  <a:cubicBezTo>
                    <a:pt x="33" y="49"/>
                    <a:pt x="20" y="40"/>
                    <a:pt x="0" y="50"/>
                  </a:cubicBezTo>
                  <a:cubicBezTo>
                    <a:pt x="26" y="49"/>
                    <a:pt x="56" y="77"/>
                    <a:pt x="56" y="77"/>
                  </a:cubicBezTo>
                  <a:cubicBezTo>
                    <a:pt x="56" y="77"/>
                    <a:pt x="44" y="13"/>
                    <a:pt x="82" y="11"/>
                  </a:cubicBezTo>
                  <a:cubicBezTo>
                    <a:pt x="104" y="10"/>
                    <a:pt x="114" y="46"/>
                    <a:pt x="114" y="46"/>
                  </a:cubicBezTo>
                  <a:cubicBezTo>
                    <a:pt x="114" y="46"/>
                    <a:pt x="128" y="12"/>
                    <a:pt x="147" y="17"/>
                  </a:cubicBezTo>
                  <a:close/>
                </a:path>
              </a:pathLst>
            </a:custGeom>
            <a:solidFill>
              <a:srgbClr val="FFF7D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50" name="Freeform 37"/>
            <p:cNvSpPr/>
            <p:nvPr/>
          </p:nvSpPr>
          <p:spPr>
            <a:xfrm>
              <a:off x="48" y="265"/>
              <a:ext cx="305" cy="661"/>
            </a:xfrm>
            <a:custGeom>
              <a:avLst/>
              <a:gdLst/>
              <a:ahLst/>
              <a:cxnLst>
                <a:cxn ang="0">
                  <a:pos x="218" y="607"/>
                </a:cxn>
                <a:cxn ang="0">
                  <a:pos x="210" y="519"/>
                </a:cxn>
                <a:cxn ang="0">
                  <a:pos x="118" y="552"/>
                </a:cxn>
                <a:cxn ang="0">
                  <a:pos x="151" y="439"/>
                </a:cxn>
                <a:cxn ang="0">
                  <a:pos x="71" y="434"/>
                </a:cxn>
                <a:cxn ang="0">
                  <a:pos x="106" y="345"/>
                </a:cxn>
                <a:cxn ang="0">
                  <a:pos x="26" y="314"/>
                </a:cxn>
                <a:cxn ang="0">
                  <a:pos x="113" y="246"/>
                </a:cxn>
                <a:cxn ang="0">
                  <a:pos x="38" y="194"/>
                </a:cxn>
                <a:cxn ang="0">
                  <a:pos x="106" y="151"/>
                </a:cxn>
                <a:cxn ang="0">
                  <a:pos x="66" y="83"/>
                </a:cxn>
                <a:cxn ang="0">
                  <a:pos x="111" y="35"/>
                </a:cxn>
                <a:cxn ang="0">
                  <a:pos x="170" y="19"/>
                </a:cxn>
                <a:cxn ang="0">
                  <a:pos x="54" y="59"/>
                </a:cxn>
                <a:cxn ang="0">
                  <a:pos x="83" y="146"/>
                </a:cxn>
                <a:cxn ang="0">
                  <a:pos x="19" y="198"/>
                </a:cxn>
                <a:cxn ang="0">
                  <a:pos x="80" y="250"/>
                </a:cxn>
                <a:cxn ang="0">
                  <a:pos x="2" y="331"/>
                </a:cxn>
                <a:cxn ang="0">
                  <a:pos x="80" y="364"/>
                </a:cxn>
                <a:cxn ang="0">
                  <a:pos x="52" y="441"/>
                </a:cxn>
                <a:cxn ang="0">
                  <a:pos x="125" y="449"/>
                </a:cxn>
                <a:cxn ang="0">
                  <a:pos x="97" y="559"/>
                </a:cxn>
                <a:cxn ang="0">
                  <a:pos x="189" y="545"/>
                </a:cxn>
                <a:cxn ang="0">
                  <a:pos x="236" y="644"/>
                </a:cxn>
                <a:cxn ang="0">
                  <a:pos x="305" y="588"/>
                </a:cxn>
                <a:cxn ang="0">
                  <a:pos x="218" y="607"/>
                </a:cxn>
              </a:cxnLst>
              <a:pathLst>
                <a:path w="129" h="280">
                  <a:moveTo>
                    <a:pt x="92" y="257"/>
                  </a:moveTo>
                  <a:cubicBezTo>
                    <a:pt x="84" y="249"/>
                    <a:pt x="89" y="220"/>
                    <a:pt x="89" y="220"/>
                  </a:cubicBezTo>
                  <a:cubicBezTo>
                    <a:pt x="89" y="220"/>
                    <a:pt x="58" y="239"/>
                    <a:pt x="50" y="234"/>
                  </a:cubicBezTo>
                  <a:cubicBezTo>
                    <a:pt x="29" y="220"/>
                    <a:pt x="64" y="186"/>
                    <a:pt x="64" y="186"/>
                  </a:cubicBezTo>
                  <a:cubicBezTo>
                    <a:pt x="64" y="186"/>
                    <a:pt x="35" y="192"/>
                    <a:pt x="30" y="184"/>
                  </a:cubicBezTo>
                  <a:cubicBezTo>
                    <a:pt x="24" y="174"/>
                    <a:pt x="45" y="146"/>
                    <a:pt x="45" y="146"/>
                  </a:cubicBezTo>
                  <a:cubicBezTo>
                    <a:pt x="45" y="146"/>
                    <a:pt x="10" y="158"/>
                    <a:pt x="11" y="133"/>
                  </a:cubicBezTo>
                  <a:cubicBezTo>
                    <a:pt x="11" y="109"/>
                    <a:pt x="48" y="104"/>
                    <a:pt x="48" y="104"/>
                  </a:cubicBezTo>
                  <a:cubicBezTo>
                    <a:pt x="48" y="104"/>
                    <a:pt x="14" y="91"/>
                    <a:pt x="16" y="82"/>
                  </a:cubicBezTo>
                  <a:cubicBezTo>
                    <a:pt x="18" y="67"/>
                    <a:pt x="29" y="66"/>
                    <a:pt x="45" y="64"/>
                  </a:cubicBezTo>
                  <a:cubicBezTo>
                    <a:pt x="41" y="62"/>
                    <a:pt x="28" y="41"/>
                    <a:pt x="28" y="35"/>
                  </a:cubicBezTo>
                  <a:cubicBezTo>
                    <a:pt x="28" y="28"/>
                    <a:pt x="36" y="17"/>
                    <a:pt x="47" y="15"/>
                  </a:cubicBezTo>
                  <a:cubicBezTo>
                    <a:pt x="52" y="13"/>
                    <a:pt x="61" y="11"/>
                    <a:pt x="72" y="8"/>
                  </a:cubicBezTo>
                  <a:cubicBezTo>
                    <a:pt x="54" y="0"/>
                    <a:pt x="30" y="8"/>
                    <a:pt x="23" y="25"/>
                  </a:cubicBezTo>
                  <a:cubicBezTo>
                    <a:pt x="12" y="46"/>
                    <a:pt x="35" y="62"/>
                    <a:pt x="35" y="62"/>
                  </a:cubicBezTo>
                  <a:cubicBezTo>
                    <a:pt x="35" y="62"/>
                    <a:pt x="11" y="53"/>
                    <a:pt x="8" y="84"/>
                  </a:cubicBezTo>
                  <a:cubicBezTo>
                    <a:pt x="6" y="98"/>
                    <a:pt x="16" y="99"/>
                    <a:pt x="34" y="106"/>
                  </a:cubicBezTo>
                  <a:cubicBezTo>
                    <a:pt x="16" y="103"/>
                    <a:pt x="0" y="117"/>
                    <a:pt x="1" y="140"/>
                  </a:cubicBezTo>
                  <a:cubicBezTo>
                    <a:pt x="3" y="163"/>
                    <a:pt x="34" y="154"/>
                    <a:pt x="34" y="154"/>
                  </a:cubicBezTo>
                  <a:cubicBezTo>
                    <a:pt x="34" y="154"/>
                    <a:pt x="14" y="171"/>
                    <a:pt x="22" y="187"/>
                  </a:cubicBezTo>
                  <a:cubicBezTo>
                    <a:pt x="29" y="202"/>
                    <a:pt x="53" y="190"/>
                    <a:pt x="53" y="190"/>
                  </a:cubicBezTo>
                  <a:cubicBezTo>
                    <a:pt x="53" y="190"/>
                    <a:pt x="17" y="222"/>
                    <a:pt x="41" y="237"/>
                  </a:cubicBezTo>
                  <a:cubicBezTo>
                    <a:pt x="62" y="251"/>
                    <a:pt x="69" y="242"/>
                    <a:pt x="80" y="231"/>
                  </a:cubicBezTo>
                  <a:cubicBezTo>
                    <a:pt x="75" y="244"/>
                    <a:pt x="79" y="269"/>
                    <a:pt x="100" y="273"/>
                  </a:cubicBezTo>
                  <a:cubicBezTo>
                    <a:pt x="127" y="280"/>
                    <a:pt x="129" y="249"/>
                    <a:pt x="129" y="249"/>
                  </a:cubicBezTo>
                  <a:cubicBezTo>
                    <a:pt x="129" y="249"/>
                    <a:pt x="111" y="277"/>
                    <a:pt x="92" y="257"/>
                  </a:cubicBezTo>
                  <a:close/>
                </a:path>
              </a:pathLst>
            </a:custGeom>
            <a:solidFill>
              <a:srgbClr val="FFF7D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51" name="Freeform 38"/>
            <p:cNvSpPr/>
            <p:nvPr/>
          </p:nvSpPr>
          <p:spPr>
            <a:xfrm>
              <a:off x="525" y="256"/>
              <a:ext cx="392" cy="666"/>
            </a:xfrm>
            <a:custGeom>
              <a:avLst/>
              <a:gdLst/>
              <a:ahLst/>
              <a:cxnLst>
                <a:cxn ang="0">
                  <a:pos x="385" y="265"/>
                </a:cxn>
                <a:cxn ang="0">
                  <a:pos x="326" y="196"/>
                </a:cxn>
                <a:cxn ang="0">
                  <a:pos x="366" y="132"/>
                </a:cxn>
                <a:cxn ang="0">
                  <a:pos x="309" y="87"/>
                </a:cxn>
                <a:cxn ang="0">
                  <a:pos x="321" y="31"/>
                </a:cxn>
                <a:cxn ang="0">
                  <a:pos x="269" y="26"/>
                </a:cxn>
                <a:cxn ang="0">
                  <a:pos x="276" y="33"/>
                </a:cxn>
                <a:cxn ang="0">
                  <a:pos x="309" y="40"/>
                </a:cxn>
                <a:cxn ang="0">
                  <a:pos x="288" y="99"/>
                </a:cxn>
                <a:cxn ang="0">
                  <a:pos x="345" y="135"/>
                </a:cxn>
                <a:cxn ang="0">
                  <a:pos x="286" y="203"/>
                </a:cxn>
                <a:cxn ang="0">
                  <a:pos x="364" y="257"/>
                </a:cxn>
                <a:cxn ang="0">
                  <a:pos x="276" y="364"/>
                </a:cxn>
                <a:cxn ang="0">
                  <a:pos x="328" y="430"/>
                </a:cxn>
                <a:cxn ang="0">
                  <a:pos x="208" y="463"/>
                </a:cxn>
                <a:cxn ang="0">
                  <a:pos x="248" y="557"/>
                </a:cxn>
                <a:cxn ang="0">
                  <a:pos x="187" y="531"/>
                </a:cxn>
                <a:cxn ang="0">
                  <a:pos x="165" y="600"/>
                </a:cxn>
                <a:cxn ang="0">
                  <a:pos x="85" y="538"/>
                </a:cxn>
                <a:cxn ang="0">
                  <a:pos x="59" y="640"/>
                </a:cxn>
                <a:cxn ang="0">
                  <a:pos x="0" y="588"/>
                </a:cxn>
                <a:cxn ang="0">
                  <a:pos x="57" y="657"/>
                </a:cxn>
                <a:cxn ang="0">
                  <a:pos x="99" y="569"/>
                </a:cxn>
                <a:cxn ang="0">
                  <a:pos x="175" y="626"/>
                </a:cxn>
                <a:cxn ang="0">
                  <a:pos x="205" y="569"/>
                </a:cxn>
                <a:cxn ang="0">
                  <a:pos x="272" y="567"/>
                </a:cxn>
                <a:cxn ang="0">
                  <a:pos x="234" y="482"/>
                </a:cxn>
                <a:cxn ang="0">
                  <a:pos x="352" y="439"/>
                </a:cxn>
                <a:cxn ang="0">
                  <a:pos x="309" y="364"/>
                </a:cxn>
                <a:cxn ang="0">
                  <a:pos x="385" y="265"/>
                </a:cxn>
              </a:cxnLst>
              <a:pathLst>
                <a:path w="166" h="282">
                  <a:moveTo>
                    <a:pt x="163" y="112"/>
                  </a:moveTo>
                  <a:cubicBezTo>
                    <a:pt x="161" y="90"/>
                    <a:pt x="138" y="83"/>
                    <a:pt x="138" y="83"/>
                  </a:cubicBezTo>
                  <a:cubicBezTo>
                    <a:pt x="138" y="83"/>
                    <a:pt x="156" y="75"/>
                    <a:pt x="155" y="56"/>
                  </a:cubicBezTo>
                  <a:cubicBezTo>
                    <a:pt x="154" y="35"/>
                    <a:pt x="131" y="37"/>
                    <a:pt x="131" y="37"/>
                  </a:cubicBezTo>
                  <a:cubicBezTo>
                    <a:pt x="131" y="37"/>
                    <a:pt x="141" y="25"/>
                    <a:pt x="136" y="13"/>
                  </a:cubicBezTo>
                  <a:cubicBezTo>
                    <a:pt x="131" y="0"/>
                    <a:pt x="114" y="11"/>
                    <a:pt x="114" y="11"/>
                  </a:cubicBezTo>
                  <a:cubicBezTo>
                    <a:pt x="117" y="14"/>
                    <a:pt x="117" y="14"/>
                    <a:pt x="117" y="14"/>
                  </a:cubicBezTo>
                  <a:cubicBezTo>
                    <a:pt x="117" y="14"/>
                    <a:pt x="129" y="10"/>
                    <a:pt x="131" y="17"/>
                  </a:cubicBezTo>
                  <a:cubicBezTo>
                    <a:pt x="133" y="26"/>
                    <a:pt x="122" y="42"/>
                    <a:pt x="122" y="42"/>
                  </a:cubicBezTo>
                  <a:cubicBezTo>
                    <a:pt x="122" y="42"/>
                    <a:pt x="145" y="42"/>
                    <a:pt x="146" y="57"/>
                  </a:cubicBezTo>
                  <a:cubicBezTo>
                    <a:pt x="149" y="71"/>
                    <a:pt x="121" y="86"/>
                    <a:pt x="121" y="86"/>
                  </a:cubicBezTo>
                  <a:cubicBezTo>
                    <a:pt x="121" y="86"/>
                    <a:pt x="155" y="88"/>
                    <a:pt x="154" y="109"/>
                  </a:cubicBezTo>
                  <a:cubicBezTo>
                    <a:pt x="153" y="129"/>
                    <a:pt x="117" y="154"/>
                    <a:pt x="117" y="154"/>
                  </a:cubicBezTo>
                  <a:cubicBezTo>
                    <a:pt x="117" y="154"/>
                    <a:pt x="141" y="158"/>
                    <a:pt x="139" y="182"/>
                  </a:cubicBezTo>
                  <a:cubicBezTo>
                    <a:pt x="137" y="205"/>
                    <a:pt x="88" y="196"/>
                    <a:pt x="88" y="196"/>
                  </a:cubicBezTo>
                  <a:cubicBezTo>
                    <a:pt x="88" y="196"/>
                    <a:pt x="111" y="231"/>
                    <a:pt x="105" y="236"/>
                  </a:cubicBezTo>
                  <a:cubicBezTo>
                    <a:pt x="93" y="246"/>
                    <a:pt x="79" y="225"/>
                    <a:pt x="79" y="225"/>
                  </a:cubicBezTo>
                  <a:cubicBezTo>
                    <a:pt x="79" y="225"/>
                    <a:pt x="84" y="254"/>
                    <a:pt x="70" y="254"/>
                  </a:cubicBezTo>
                  <a:cubicBezTo>
                    <a:pt x="57" y="254"/>
                    <a:pt x="36" y="228"/>
                    <a:pt x="36" y="228"/>
                  </a:cubicBezTo>
                  <a:cubicBezTo>
                    <a:pt x="36" y="228"/>
                    <a:pt x="36" y="267"/>
                    <a:pt x="25" y="271"/>
                  </a:cubicBezTo>
                  <a:cubicBezTo>
                    <a:pt x="13" y="274"/>
                    <a:pt x="0" y="249"/>
                    <a:pt x="0" y="249"/>
                  </a:cubicBezTo>
                  <a:cubicBezTo>
                    <a:pt x="0" y="249"/>
                    <a:pt x="2" y="282"/>
                    <a:pt x="24" y="278"/>
                  </a:cubicBezTo>
                  <a:cubicBezTo>
                    <a:pt x="45" y="274"/>
                    <a:pt x="42" y="241"/>
                    <a:pt x="42" y="241"/>
                  </a:cubicBezTo>
                  <a:cubicBezTo>
                    <a:pt x="42" y="241"/>
                    <a:pt x="62" y="269"/>
                    <a:pt x="74" y="265"/>
                  </a:cubicBezTo>
                  <a:cubicBezTo>
                    <a:pt x="88" y="262"/>
                    <a:pt x="87" y="241"/>
                    <a:pt x="87" y="241"/>
                  </a:cubicBezTo>
                  <a:cubicBezTo>
                    <a:pt x="87" y="241"/>
                    <a:pt x="103" y="256"/>
                    <a:pt x="115" y="240"/>
                  </a:cubicBezTo>
                  <a:cubicBezTo>
                    <a:pt x="122" y="229"/>
                    <a:pt x="99" y="204"/>
                    <a:pt x="99" y="204"/>
                  </a:cubicBezTo>
                  <a:cubicBezTo>
                    <a:pt x="99" y="204"/>
                    <a:pt x="145" y="212"/>
                    <a:pt x="149" y="186"/>
                  </a:cubicBezTo>
                  <a:cubicBezTo>
                    <a:pt x="151" y="158"/>
                    <a:pt x="131" y="154"/>
                    <a:pt x="131" y="154"/>
                  </a:cubicBezTo>
                  <a:cubicBezTo>
                    <a:pt x="131" y="154"/>
                    <a:pt x="166" y="134"/>
                    <a:pt x="163" y="112"/>
                  </a:cubicBezTo>
                  <a:close/>
                </a:path>
              </a:pathLst>
            </a:custGeom>
            <a:solidFill>
              <a:srgbClr val="FFF7D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7252" name="Group 85"/>
          <p:cNvGrpSpPr/>
          <p:nvPr/>
        </p:nvGrpSpPr>
        <p:grpSpPr>
          <a:xfrm>
            <a:off x="876300" y="4614863"/>
            <a:ext cx="1122363" cy="1393825"/>
            <a:chOff x="0" y="0"/>
            <a:chExt cx="943" cy="1170"/>
          </a:xfrm>
        </p:grpSpPr>
        <p:sp>
          <p:nvSpPr>
            <p:cNvPr id="7253" name="Freeform 44"/>
            <p:cNvSpPr/>
            <p:nvPr/>
          </p:nvSpPr>
          <p:spPr>
            <a:xfrm>
              <a:off x="390" y="685"/>
              <a:ext cx="236" cy="88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231" y="88"/>
                </a:cxn>
                <a:cxn ang="0">
                  <a:pos x="236" y="59"/>
                </a:cxn>
                <a:cxn ang="0">
                  <a:pos x="9" y="0"/>
                </a:cxn>
                <a:cxn ang="0">
                  <a:pos x="0" y="29"/>
                </a:cxn>
              </a:cxnLst>
              <a:pathLst>
                <a:path w="100" h="37">
                  <a:moveTo>
                    <a:pt x="0" y="12"/>
                  </a:moveTo>
                  <a:cubicBezTo>
                    <a:pt x="31" y="22"/>
                    <a:pt x="64" y="30"/>
                    <a:pt x="98" y="37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67" y="18"/>
                    <a:pt x="34" y="9"/>
                    <a:pt x="4" y="0"/>
                  </a:cubicBezTo>
                  <a:cubicBezTo>
                    <a:pt x="4" y="0"/>
                    <a:pt x="4" y="0"/>
                    <a:pt x="0" y="12"/>
                  </a:cubicBezTo>
                  <a:close/>
                </a:path>
              </a:pathLst>
            </a:custGeom>
            <a:solidFill>
              <a:srgbClr val="F9D43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54" name="Freeform 45"/>
            <p:cNvSpPr/>
            <p:nvPr/>
          </p:nvSpPr>
          <p:spPr>
            <a:xfrm>
              <a:off x="0" y="0"/>
              <a:ext cx="943" cy="922"/>
            </a:xfrm>
            <a:custGeom>
              <a:avLst/>
              <a:gdLst/>
              <a:ahLst/>
              <a:cxnLst>
                <a:cxn ang="0">
                  <a:pos x="501" y="910"/>
                </a:cxn>
                <a:cxn ang="0">
                  <a:pos x="870" y="468"/>
                </a:cxn>
                <a:cxn ang="0">
                  <a:pos x="147" y="277"/>
                </a:cxn>
                <a:cxn ang="0">
                  <a:pos x="501" y="910"/>
                </a:cxn>
              </a:cxnLst>
              <a:pathLst>
                <a:path w="399" h="390">
                  <a:moveTo>
                    <a:pt x="212" y="385"/>
                  </a:moveTo>
                  <a:cubicBezTo>
                    <a:pt x="275" y="390"/>
                    <a:pt x="399" y="354"/>
                    <a:pt x="368" y="198"/>
                  </a:cubicBezTo>
                  <a:cubicBezTo>
                    <a:pt x="328" y="0"/>
                    <a:pt x="100" y="49"/>
                    <a:pt x="62" y="117"/>
                  </a:cubicBezTo>
                  <a:cubicBezTo>
                    <a:pt x="0" y="229"/>
                    <a:pt x="18" y="370"/>
                    <a:pt x="212" y="385"/>
                  </a:cubicBezTo>
                  <a:close/>
                </a:path>
              </a:pathLst>
            </a:custGeom>
            <a:solidFill>
              <a:srgbClr val="FEBE2F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55" name="Freeform 46"/>
            <p:cNvSpPr/>
            <p:nvPr/>
          </p:nvSpPr>
          <p:spPr>
            <a:xfrm>
              <a:off x="204" y="381"/>
              <a:ext cx="564" cy="789"/>
            </a:xfrm>
            <a:custGeom>
              <a:avLst/>
              <a:gdLst/>
              <a:ahLst/>
              <a:cxnLst>
                <a:cxn ang="0">
                  <a:pos x="321" y="324"/>
                </a:cxn>
                <a:cxn ang="0">
                  <a:pos x="562" y="286"/>
                </a:cxn>
                <a:cxn ang="0">
                  <a:pos x="321" y="269"/>
                </a:cxn>
                <a:cxn ang="0">
                  <a:pos x="564" y="128"/>
                </a:cxn>
                <a:cxn ang="0">
                  <a:pos x="314" y="198"/>
                </a:cxn>
                <a:cxn ang="0">
                  <a:pos x="314" y="198"/>
                </a:cxn>
                <a:cxn ang="0">
                  <a:pos x="420" y="14"/>
                </a:cxn>
                <a:cxn ang="0">
                  <a:pos x="300" y="146"/>
                </a:cxn>
                <a:cxn ang="0">
                  <a:pos x="217" y="0"/>
                </a:cxn>
                <a:cxn ang="0">
                  <a:pos x="281" y="201"/>
                </a:cxn>
                <a:cxn ang="0">
                  <a:pos x="281" y="210"/>
                </a:cxn>
                <a:cxn ang="0">
                  <a:pos x="50" y="66"/>
                </a:cxn>
                <a:cxn ang="0">
                  <a:pos x="255" y="276"/>
                </a:cxn>
                <a:cxn ang="0">
                  <a:pos x="0" y="239"/>
                </a:cxn>
                <a:cxn ang="0">
                  <a:pos x="260" y="333"/>
                </a:cxn>
                <a:cxn ang="0">
                  <a:pos x="250" y="789"/>
                </a:cxn>
                <a:cxn ang="0">
                  <a:pos x="307" y="789"/>
                </a:cxn>
                <a:cxn ang="0">
                  <a:pos x="321" y="324"/>
                </a:cxn>
              </a:cxnLst>
              <a:pathLst>
                <a:path w="239" h="334">
                  <a:moveTo>
                    <a:pt x="136" y="137"/>
                  </a:moveTo>
                  <a:cubicBezTo>
                    <a:pt x="136" y="137"/>
                    <a:pt x="165" y="117"/>
                    <a:pt x="238" y="121"/>
                  </a:cubicBezTo>
                  <a:cubicBezTo>
                    <a:pt x="208" y="86"/>
                    <a:pt x="144" y="110"/>
                    <a:pt x="136" y="114"/>
                  </a:cubicBezTo>
                  <a:cubicBezTo>
                    <a:pt x="141" y="84"/>
                    <a:pt x="196" y="41"/>
                    <a:pt x="239" y="54"/>
                  </a:cubicBezTo>
                  <a:cubicBezTo>
                    <a:pt x="198" y="18"/>
                    <a:pt x="150" y="59"/>
                    <a:pt x="133" y="84"/>
                  </a:cubicBezTo>
                  <a:cubicBezTo>
                    <a:pt x="133" y="84"/>
                    <a:pt x="133" y="84"/>
                    <a:pt x="133" y="84"/>
                  </a:cubicBezTo>
                  <a:cubicBezTo>
                    <a:pt x="133" y="59"/>
                    <a:pt x="162" y="22"/>
                    <a:pt x="178" y="6"/>
                  </a:cubicBezTo>
                  <a:cubicBezTo>
                    <a:pt x="148" y="5"/>
                    <a:pt x="127" y="62"/>
                    <a:pt x="127" y="62"/>
                  </a:cubicBezTo>
                  <a:cubicBezTo>
                    <a:pt x="127" y="62"/>
                    <a:pt x="110" y="4"/>
                    <a:pt x="92" y="0"/>
                  </a:cubicBezTo>
                  <a:cubicBezTo>
                    <a:pt x="118" y="45"/>
                    <a:pt x="119" y="85"/>
                    <a:pt x="119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7" y="53"/>
                    <a:pt x="65" y="16"/>
                    <a:pt x="21" y="28"/>
                  </a:cubicBezTo>
                  <a:cubicBezTo>
                    <a:pt x="75" y="43"/>
                    <a:pt x="108" y="102"/>
                    <a:pt x="108" y="117"/>
                  </a:cubicBezTo>
                  <a:cubicBezTo>
                    <a:pt x="87" y="100"/>
                    <a:pt x="33" y="75"/>
                    <a:pt x="0" y="101"/>
                  </a:cubicBezTo>
                  <a:cubicBezTo>
                    <a:pt x="52" y="101"/>
                    <a:pt x="98" y="122"/>
                    <a:pt x="110" y="141"/>
                  </a:cubicBezTo>
                  <a:cubicBezTo>
                    <a:pt x="112" y="159"/>
                    <a:pt x="107" y="280"/>
                    <a:pt x="106" y="334"/>
                  </a:cubicBezTo>
                  <a:cubicBezTo>
                    <a:pt x="130" y="334"/>
                    <a:pt x="130" y="334"/>
                    <a:pt x="130" y="334"/>
                  </a:cubicBezTo>
                  <a:cubicBezTo>
                    <a:pt x="136" y="137"/>
                    <a:pt x="136" y="137"/>
                    <a:pt x="136" y="137"/>
                  </a:cubicBezTo>
                  <a:close/>
                </a:path>
              </a:pathLst>
            </a:custGeom>
            <a:solidFill>
              <a:srgbClr val="84491F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56" name="Freeform 47"/>
            <p:cNvSpPr/>
            <p:nvPr/>
          </p:nvSpPr>
          <p:spPr>
            <a:xfrm>
              <a:off x="161" y="97"/>
              <a:ext cx="593" cy="192"/>
            </a:xfrm>
            <a:custGeom>
              <a:avLst/>
              <a:gdLst/>
              <a:ahLst/>
              <a:cxnLst>
                <a:cxn ang="0">
                  <a:pos x="463" y="183"/>
                </a:cxn>
                <a:cxn ang="0">
                  <a:pos x="593" y="119"/>
                </a:cxn>
                <a:cxn ang="0">
                  <a:pos x="480" y="152"/>
                </a:cxn>
                <a:cxn ang="0">
                  <a:pos x="397" y="5"/>
                </a:cxn>
                <a:cxn ang="0">
                  <a:pos x="321" y="76"/>
                </a:cxn>
                <a:cxn ang="0">
                  <a:pos x="262" y="9"/>
                </a:cxn>
                <a:cxn ang="0">
                  <a:pos x="187" y="142"/>
                </a:cxn>
                <a:cxn ang="0">
                  <a:pos x="45" y="73"/>
                </a:cxn>
                <a:cxn ang="0">
                  <a:pos x="52" y="187"/>
                </a:cxn>
                <a:cxn ang="0">
                  <a:pos x="80" y="81"/>
                </a:cxn>
                <a:cxn ang="0">
                  <a:pos x="196" y="178"/>
                </a:cxn>
                <a:cxn ang="0">
                  <a:pos x="250" y="40"/>
                </a:cxn>
                <a:cxn ang="0">
                  <a:pos x="326" y="109"/>
                </a:cxn>
                <a:cxn ang="0">
                  <a:pos x="404" y="26"/>
                </a:cxn>
                <a:cxn ang="0">
                  <a:pos x="463" y="183"/>
                </a:cxn>
              </a:cxnLst>
              <a:pathLst>
                <a:path w="251" h="81">
                  <a:moveTo>
                    <a:pt x="196" y="77"/>
                  </a:moveTo>
                  <a:cubicBezTo>
                    <a:pt x="196" y="77"/>
                    <a:pt x="226" y="49"/>
                    <a:pt x="251" y="50"/>
                  </a:cubicBezTo>
                  <a:cubicBezTo>
                    <a:pt x="232" y="40"/>
                    <a:pt x="220" y="49"/>
                    <a:pt x="203" y="64"/>
                  </a:cubicBezTo>
                  <a:cubicBezTo>
                    <a:pt x="213" y="37"/>
                    <a:pt x="205" y="7"/>
                    <a:pt x="168" y="2"/>
                  </a:cubicBezTo>
                  <a:cubicBezTo>
                    <a:pt x="145" y="0"/>
                    <a:pt x="136" y="32"/>
                    <a:pt x="136" y="32"/>
                  </a:cubicBezTo>
                  <a:cubicBezTo>
                    <a:pt x="136" y="32"/>
                    <a:pt x="133" y="7"/>
                    <a:pt x="111" y="4"/>
                  </a:cubicBezTo>
                  <a:cubicBezTo>
                    <a:pt x="83" y="2"/>
                    <a:pt x="76" y="28"/>
                    <a:pt x="79" y="60"/>
                  </a:cubicBezTo>
                  <a:cubicBezTo>
                    <a:pt x="77" y="24"/>
                    <a:pt x="38" y="13"/>
                    <a:pt x="19" y="31"/>
                  </a:cubicBezTo>
                  <a:cubicBezTo>
                    <a:pt x="0" y="48"/>
                    <a:pt x="12" y="81"/>
                    <a:pt x="22" y="79"/>
                  </a:cubicBezTo>
                  <a:cubicBezTo>
                    <a:pt x="19" y="71"/>
                    <a:pt x="5" y="51"/>
                    <a:pt x="34" y="34"/>
                  </a:cubicBezTo>
                  <a:cubicBezTo>
                    <a:pt x="61" y="20"/>
                    <a:pt x="83" y="75"/>
                    <a:pt x="83" y="75"/>
                  </a:cubicBezTo>
                  <a:cubicBezTo>
                    <a:pt x="83" y="75"/>
                    <a:pt x="79" y="23"/>
                    <a:pt x="106" y="17"/>
                  </a:cubicBezTo>
                  <a:cubicBezTo>
                    <a:pt x="125" y="12"/>
                    <a:pt x="138" y="46"/>
                    <a:pt x="138" y="46"/>
                  </a:cubicBezTo>
                  <a:cubicBezTo>
                    <a:pt x="138" y="46"/>
                    <a:pt x="148" y="10"/>
                    <a:pt x="171" y="11"/>
                  </a:cubicBezTo>
                  <a:cubicBezTo>
                    <a:pt x="209" y="13"/>
                    <a:pt x="196" y="77"/>
                    <a:pt x="196" y="77"/>
                  </a:cubicBezTo>
                  <a:close/>
                </a:path>
              </a:pathLst>
            </a:custGeom>
            <a:solidFill>
              <a:srgbClr val="FFF7D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57" name="Freeform 48"/>
            <p:cNvSpPr/>
            <p:nvPr/>
          </p:nvSpPr>
          <p:spPr>
            <a:xfrm>
              <a:off x="598" y="265"/>
              <a:ext cx="307" cy="661"/>
            </a:xfrm>
            <a:custGeom>
              <a:avLst/>
              <a:gdLst/>
              <a:ahLst/>
              <a:cxnLst>
                <a:cxn ang="0">
                  <a:pos x="224" y="250"/>
                </a:cxn>
                <a:cxn ang="0">
                  <a:pos x="288" y="198"/>
                </a:cxn>
                <a:cxn ang="0">
                  <a:pos x="222" y="146"/>
                </a:cxn>
                <a:cxn ang="0">
                  <a:pos x="253" y="59"/>
                </a:cxn>
                <a:cxn ang="0">
                  <a:pos x="132" y="19"/>
                </a:cxn>
                <a:cxn ang="0">
                  <a:pos x="191" y="35"/>
                </a:cxn>
                <a:cxn ang="0">
                  <a:pos x="239" y="83"/>
                </a:cxn>
                <a:cxn ang="0">
                  <a:pos x="196" y="151"/>
                </a:cxn>
                <a:cxn ang="0">
                  <a:pos x="267" y="194"/>
                </a:cxn>
                <a:cxn ang="0">
                  <a:pos x="189" y="246"/>
                </a:cxn>
                <a:cxn ang="0">
                  <a:pos x="281" y="314"/>
                </a:cxn>
                <a:cxn ang="0">
                  <a:pos x="198" y="345"/>
                </a:cxn>
                <a:cxn ang="0">
                  <a:pos x="234" y="434"/>
                </a:cxn>
                <a:cxn ang="0">
                  <a:pos x="154" y="439"/>
                </a:cxn>
                <a:cxn ang="0">
                  <a:pos x="187" y="552"/>
                </a:cxn>
                <a:cxn ang="0">
                  <a:pos x="97" y="519"/>
                </a:cxn>
                <a:cxn ang="0">
                  <a:pos x="87" y="607"/>
                </a:cxn>
                <a:cxn ang="0">
                  <a:pos x="0" y="588"/>
                </a:cxn>
                <a:cxn ang="0">
                  <a:pos x="68" y="644"/>
                </a:cxn>
                <a:cxn ang="0">
                  <a:pos x="116" y="545"/>
                </a:cxn>
                <a:cxn ang="0">
                  <a:pos x="210" y="559"/>
                </a:cxn>
                <a:cxn ang="0">
                  <a:pos x="179" y="449"/>
                </a:cxn>
                <a:cxn ang="0">
                  <a:pos x="253" y="441"/>
                </a:cxn>
                <a:cxn ang="0">
                  <a:pos x="224" y="364"/>
                </a:cxn>
                <a:cxn ang="0">
                  <a:pos x="302" y="331"/>
                </a:cxn>
                <a:cxn ang="0">
                  <a:pos x="224" y="250"/>
                </a:cxn>
              </a:cxnLst>
              <a:pathLst>
                <a:path w="130" h="280">
                  <a:moveTo>
                    <a:pt x="95" y="106"/>
                  </a:moveTo>
                  <a:cubicBezTo>
                    <a:pt x="113" y="99"/>
                    <a:pt x="124" y="98"/>
                    <a:pt x="122" y="84"/>
                  </a:cubicBezTo>
                  <a:cubicBezTo>
                    <a:pt x="119" y="53"/>
                    <a:pt x="94" y="62"/>
                    <a:pt x="94" y="62"/>
                  </a:cubicBezTo>
                  <a:cubicBezTo>
                    <a:pt x="94" y="62"/>
                    <a:pt x="116" y="46"/>
                    <a:pt x="107" y="25"/>
                  </a:cubicBezTo>
                  <a:cubicBezTo>
                    <a:pt x="98" y="8"/>
                    <a:pt x="75" y="0"/>
                    <a:pt x="56" y="8"/>
                  </a:cubicBezTo>
                  <a:cubicBezTo>
                    <a:pt x="68" y="11"/>
                    <a:pt x="78" y="13"/>
                    <a:pt x="81" y="15"/>
                  </a:cubicBezTo>
                  <a:cubicBezTo>
                    <a:pt x="92" y="17"/>
                    <a:pt x="101" y="28"/>
                    <a:pt x="101" y="35"/>
                  </a:cubicBezTo>
                  <a:cubicBezTo>
                    <a:pt x="101" y="41"/>
                    <a:pt x="89" y="62"/>
                    <a:pt x="83" y="64"/>
                  </a:cubicBezTo>
                  <a:cubicBezTo>
                    <a:pt x="100" y="66"/>
                    <a:pt x="112" y="67"/>
                    <a:pt x="113" y="82"/>
                  </a:cubicBezTo>
                  <a:cubicBezTo>
                    <a:pt x="115" y="91"/>
                    <a:pt x="80" y="104"/>
                    <a:pt x="80" y="104"/>
                  </a:cubicBezTo>
                  <a:cubicBezTo>
                    <a:pt x="80" y="104"/>
                    <a:pt x="117" y="109"/>
                    <a:pt x="119" y="133"/>
                  </a:cubicBezTo>
                  <a:cubicBezTo>
                    <a:pt x="120" y="158"/>
                    <a:pt x="84" y="146"/>
                    <a:pt x="84" y="146"/>
                  </a:cubicBezTo>
                  <a:cubicBezTo>
                    <a:pt x="84" y="146"/>
                    <a:pt x="105" y="174"/>
                    <a:pt x="99" y="184"/>
                  </a:cubicBezTo>
                  <a:cubicBezTo>
                    <a:pt x="94" y="192"/>
                    <a:pt x="65" y="186"/>
                    <a:pt x="65" y="186"/>
                  </a:cubicBezTo>
                  <a:cubicBezTo>
                    <a:pt x="65" y="186"/>
                    <a:pt x="100" y="220"/>
                    <a:pt x="79" y="234"/>
                  </a:cubicBezTo>
                  <a:cubicBezTo>
                    <a:pt x="71" y="239"/>
                    <a:pt x="41" y="220"/>
                    <a:pt x="41" y="220"/>
                  </a:cubicBezTo>
                  <a:cubicBezTo>
                    <a:pt x="41" y="220"/>
                    <a:pt x="45" y="249"/>
                    <a:pt x="37" y="257"/>
                  </a:cubicBezTo>
                  <a:cubicBezTo>
                    <a:pt x="18" y="277"/>
                    <a:pt x="0" y="249"/>
                    <a:pt x="0" y="249"/>
                  </a:cubicBezTo>
                  <a:cubicBezTo>
                    <a:pt x="0" y="249"/>
                    <a:pt x="1" y="280"/>
                    <a:pt x="29" y="273"/>
                  </a:cubicBezTo>
                  <a:cubicBezTo>
                    <a:pt x="51" y="269"/>
                    <a:pt x="55" y="244"/>
                    <a:pt x="49" y="231"/>
                  </a:cubicBezTo>
                  <a:cubicBezTo>
                    <a:pt x="59" y="242"/>
                    <a:pt x="67" y="251"/>
                    <a:pt x="89" y="237"/>
                  </a:cubicBezTo>
                  <a:cubicBezTo>
                    <a:pt x="113" y="222"/>
                    <a:pt x="76" y="190"/>
                    <a:pt x="76" y="190"/>
                  </a:cubicBezTo>
                  <a:cubicBezTo>
                    <a:pt x="76" y="190"/>
                    <a:pt x="100" y="202"/>
                    <a:pt x="107" y="187"/>
                  </a:cubicBezTo>
                  <a:cubicBezTo>
                    <a:pt x="115" y="171"/>
                    <a:pt x="95" y="154"/>
                    <a:pt x="95" y="154"/>
                  </a:cubicBezTo>
                  <a:cubicBezTo>
                    <a:pt x="95" y="154"/>
                    <a:pt x="125" y="163"/>
                    <a:pt x="128" y="140"/>
                  </a:cubicBezTo>
                  <a:cubicBezTo>
                    <a:pt x="130" y="117"/>
                    <a:pt x="113" y="103"/>
                    <a:pt x="95" y="106"/>
                  </a:cubicBezTo>
                  <a:close/>
                </a:path>
              </a:pathLst>
            </a:custGeom>
            <a:solidFill>
              <a:srgbClr val="FFF7D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58" name="Freeform 49"/>
            <p:cNvSpPr/>
            <p:nvPr/>
          </p:nvSpPr>
          <p:spPr>
            <a:xfrm>
              <a:off x="36" y="256"/>
              <a:ext cx="389" cy="666"/>
            </a:xfrm>
            <a:custGeom>
              <a:avLst/>
              <a:gdLst/>
              <a:ahLst/>
              <a:cxnLst>
                <a:cxn ang="0">
                  <a:pos x="332" y="640"/>
                </a:cxn>
                <a:cxn ang="0">
                  <a:pos x="306" y="538"/>
                </a:cxn>
                <a:cxn ang="0">
                  <a:pos x="226" y="600"/>
                </a:cxn>
                <a:cxn ang="0">
                  <a:pos x="205" y="531"/>
                </a:cxn>
                <a:cxn ang="0">
                  <a:pos x="141" y="557"/>
                </a:cxn>
                <a:cxn ang="0">
                  <a:pos x="186" y="463"/>
                </a:cxn>
                <a:cxn ang="0">
                  <a:pos x="64" y="430"/>
                </a:cxn>
                <a:cxn ang="0">
                  <a:pos x="116" y="364"/>
                </a:cxn>
                <a:cxn ang="0">
                  <a:pos x="28" y="257"/>
                </a:cxn>
                <a:cxn ang="0">
                  <a:pos x="106" y="203"/>
                </a:cxn>
                <a:cxn ang="0">
                  <a:pos x="45" y="135"/>
                </a:cxn>
                <a:cxn ang="0">
                  <a:pos x="104" y="99"/>
                </a:cxn>
                <a:cxn ang="0">
                  <a:pos x="83" y="40"/>
                </a:cxn>
                <a:cxn ang="0">
                  <a:pos x="116" y="33"/>
                </a:cxn>
                <a:cxn ang="0">
                  <a:pos x="120" y="26"/>
                </a:cxn>
                <a:cxn ang="0">
                  <a:pos x="68" y="31"/>
                </a:cxn>
                <a:cxn ang="0">
                  <a:pos x="83" y="87"/>
                </a:cxn>
                <a:cxn ang="0">
                  <a:pos x="26" y="132"/>
                </a:cxn>
                <a:cxn ang="0">
                  <a:pos x="64" y="196"/>
                </a:cxn>
                <a:cxn ang="0">
                  <a:pos x="7" y="265"/>
                </a:cxn>
                <a:cxn ang="0">
                  <a:pos x="83" y="364"/>
                </a:cxn>
                <a:cxn ang="0">
                  <a:pos x="40" y="439"/>
                </a:cxn>
                <a:cxn ang="0">
                  <a:pos x="158" y="482"/>
                </a:cxn>
                <a:cxn ang="0">
                  <a:pos x="118" y="567"/>
                </a:cxn>
                <a:cxn ang="0">
                  <a:pos x="186" y="569"/>
                </a:cxn>
                <a:cxn ang="0">
                  <a:pos x="217" y="626"/>
                </a:cxn>
                <a:cxn ang="0">
                  <a:pos x="292" y="569"/>
                </a:cxn>
                <a:cxn ang="0">
                  <a:pos x="335" y="657"/>
                </a:cxn>
                <a:cxn ang="0">
                  <a:pos x="389" y="588"/>
                </a:cxn>
                <a:cxn ang="0">
                  <a:pos x="332" y="640"/>
                </a:cxn>
              </a:cxnLst>
              <a:pathLst>
                <a:path w="165" h="282">
                  <a:moveTo>
                    <a:pt x="141" y="271"/>
                  </a:moveTo>
                  <a:cubicBezTo>
                    <a:pt x="130" y="267"/>
                    <a:pt x="130" y="228"/>
                    <a:pt x="130" y="228"/>
                  </a:cubicBezTo>
                  <a:cubicBezTo>
                    <a:pt x="130" y="228"/>
                    <a:pt x="108" y="254"/>
                    <a:pt x="96" y="254"/>
                  </a:cubicBezTo>
                  <a:cubicBezTo>
                    <a:pt x="82" y="254"/>
                    <a:pt x="87" y="225"/>
                    <a:pt x="87" y="225"/>
                  </a:cubicBezTo>
                  <a:cubicBezTo>
                    <a:pt x="87" y="225"/>
                    <a:pt x="72" y="246"/>
                    <a:pt x="60" y="236"/>
                  </a:cubicBezTo>
                  <a:cubicBezTo>
                    <a:pt x="54" y="231"/>
                    <a:pt x="79" y="196"/>
                    <a:pt x="79" y="196"/>
                  </a:cubicBezTo>
                  <a:cubicBezTo>
                    <a:pt x="79" y="196"/>
                    <a:pt x="28" y="205"/>
                    <a:pt x="27" y="182"/>
                  </a:cubicBezTo>
                  <a:cubicBezTo>
                    <a:pt x="25" y="158"/>
                    <a:pt x="49" y="154"/>
                    <a:pt x="49" y="154"/>
                  </a:cubicBezTo>
                  <a:cubicBezTo>
                    <a:pt x="49" y="154"/>
                    <a:pt x="13" y="129"/>
                    <a:pt x="12" y="109"/>
                  </a:cubicBezTo>
                  <a:cubicBezTo>
                    <a:pt x="11" y="88"/>
                    <a:pt x="45" y="86"/>
                    <a:pt x="45" y="86"/>
                  </a:cubicBezTo>
                  <a:cubicBezTo>
                    <a:pt x="45" y="86"/>
                    <a:pt x="17" y="71"/>
                    <a:pt x="19" y="57"/>
                  </a:cubicBezTo>
                  <a:cubicBezTo>
                    <a:pt x="21" y="42"/>
                    <a:pt x="44" y="42"/>
                    <a:pt x="44" y="42"/>
                  </a:cubicBezTo>
                  <a:cubicBezTo>
                    <a:pt x="44" y="42"/>
                    <a:pt x="32" y="26"/>
                    <a:pt x="35" y="17"/>
                  </a:cubicBezTo>
                  <a:cubicBezTo>
                    <a:pt x="37" y="10"/>
                    <a:pt x="49" y="14"/>
                    <a:pt x="49" y="14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11"/>
                    <a:pt x="35" y="0"/>
                    <a:pt x="29" y="13"/>
                  </a:cubicBezTo>
                  <a:cubicBezTo>
                    <a:pt x="25" y="25"/>
                    <a:pt x="35" y="37"/>
                    <a:pt x="35" y="37"/>
                  </a:cubicBezTo>
                  <a:cubicBezTo>
                    <a:pt x="35" y="37"/>
                    <a:pt x="12" y="35"/>
                    <a:pt x="11" y="56"/>
                  </a:cubicBezTo>
                  <a:cubicBezTo>
                    <a:pt x="10" y="75"/>
                    <a:pt x="27" y="83"/>
                    <a:pt x="27" y="83"/>
                  </a:cubicBezTo>
                  <a:cubicBezTo>
                    <a:pt x="27" y="83"/>
                    <a:pt x="4" y="90"/>
                    <a:pt x="3" y="112"/>
                  </a:cubicBezTo>
                  <a:cubicBezTo>
                    <a:pt x="0" y="134"/>
                    <a:pt x="35" y="154"/>
                    <a:pt x="35" y="154"/>
                  </a:cubicBezTo>
                  <a:cubicBezTo>
                    <a:pt x="35" y="154"/>
                    <a:pt x="15" y="158"/>
                    <a:pt x="17" y="186"/>
                  </a:cubicBezTo>
                  <a:cubicBezTo>
                    <a:pt x="20" y="212"/>
                    <a:pt x="67" y="204"/>
                    <a:pt x="67" y="204"/>
                  </a:cubicBezTo>
                  <a:cubicBezTo>
                    <a:pt x="67" y="204"/>
                    <a:pt x="43" y="229"/>
                    <a:pt x="50" y="240"/>
                  </a:cubicBezTo>
                  <a:cubicBezTo>
                    <a:pt x="62" y="256"/>
                    <a:pt x="79" y="241"/>
                    <a:pt x="79" y="241"/>
                  </a:cubicBezTo>
                  <a:cubicBezTo>
                    <a:pt x="79" y="241"/>
                    <a:pt x="76" y="262"/>
                    <a:pt x="92" y="265"/>
                  </a:cubicBezTo>
                  <a:cubicBezTo>
                    <a:pt x="104" y="269"/>
                    <a:pt x="124" y="241"/>
                    <a:pt x="124" y="241"/>
                  </a:cubicBezTo>
                  <a:cubicBezTo>
                    <a:pt x="124" y="241"/>
                    <a:pt x="120" y="274"/>
                    <a:pt x="142" y="278"/>
                  </a:cubicBezTo>
                  <a:cubicBezTo>
                    <a:pt x="164" y="282"/>
                    <a:pt x="165" y="249"/>
                    <a:pt x="165" y="249"/>
                  </a:cubicBezTo>
                  <a:cubicBezTo>
                    <a:pt x="165" y="249"/>
                    <a:pt x="153" y="274"/>
                    <a:pt x="141" y="271"/>
                  </a:cubicBezTo>
                  <a:close/>
                </a:path>
              </a:pathLst>
            </a:custGeom>
            <a:solidFill>
              <a:srgbClr val="FFF7D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7259" name="Group 92"/>
          <p:cNvGrpSpPr/>
          <p:nvPr/>
        </p:nvGrpSpPr>
        <p:grpSpPr>
          <a:xfrm>
            <a:off x="-15875" y="4119563"/>
            <a:ext cx="1271588" cy="1889125"/>
            <a:chOff x="0" y="0"/>
            <a:chExt cx="1696783" cy="2518186"/>
          </a:xfrm>
        </p:grpSpPr>
        <p:sp>
          <p:nvSpPr>
            <p:cNvPr id="7260" name="Freeform 34"/>
            <p:cNvSpPr/>
            <p:nvPr/>
          </p:nvSpPr>
          <p:spPr>
            <a:xfrm>
              <a:off x="1908" y="90726"/>
              <a:ext cx="1615212" cy="1820141"/>
            </a:xfrm>
            <a:custGeom>
              <a:avLst/>
              <a:gdLst/>
              <a:ahLst/>
              <a:cxnLst>
                <a:cxn ang="0">
                  <a:pos x="734626" y="2038"/>
                </a:cxn>
                <a:cxn ang="0">
                  <a:pos x="1589496" y="780177"/>
                </a:cxn>
                <a:cxn ang="0">
                  <a:pos x="724226" y="1817696"/>
                </a:cxn>
                <a:cxn ang="0">
                  <a:pos x="0" y="1572499"/>
                </a:cxn>
                <a:cxn ang="0">
                  <a:pos x="0" y="211270"/>
                </a:cxn>
                <a:cxn ang="0">
                  <a:pos x="734626" y="2038"/>
                </a:cxn>
              </a:cxnLst>
              <a:pathLst>
                <a:path w="1615212" h="1820141">
                  <a:moveTo>
                    <a:pt x="734626" y="2038"/>
                  </a:moveTo>
                  <a:cubicBezTo>
                    <a:pt x="1104168" y="24231"/>
                    <a:pt x="1475791" y="230903"/>
                    <a:pt x="1589496" y="780177"/>
                  </a:cubicBezTo>
                  <a:cubicBezTo>
                    <a:pt x="1755894" y="1645701"/>
                    <a:pt x="1073662" y="1845437"/>
                    <a:pt x="724226" y="1817696"/>
                  </a:cubicBezTo>
                  <a:cubicBezTo>
                    <a:pt x="398251" y="1792485"/>
                    <a:pt x="161356" y="1703117"/>
                    <a:pt x="0" y="1572499"/>
                  </a:cubicBezTo>
                  <a:lnTo>
                    <a:pt x="0" y="211270"/>
                  </a:lnTo>
                  <a:cubicBezTo>
                    <a:pt x="161774" y="78872"/>
                    <a:pt x="447573" y="-15201"/>
                    <a:pt x="734626" y="2038"/>
                  </a:cubicBezTo>
                  <a:close/>
                </a:path>
              </a:pathLst>
            </a:custGeom>
            <a:solidFill>
              <a:srgbClr val="EB7F2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61" name="Freeform 35"/>
            <p:cNvSpPr/>
            <p:nvPr/>
          </p:nvSpPr>
          <p:spPr>
            <a:xfrm>
              <a:off x="28162" y="666510"/>
              <a:ext cx="1318938" cy="1851676"/>
            </a:xfrm>
            <a:custGeom>
              <a:avLst/>
              <a:gdLst/>
              <a:ahLst/>
              <a:cxnLst>
                <a:cxn ang="0">
                  <a:pos x="759221" y="759520"/>
                </a:cxn>
                <a:cxn ang="0">
                  <a:pos x="1318938" y="670817"/>
                </a:cxn>
                <a:cxn ang="0">
                  <a:pos x="748137" y="632009"/>
                </a:cxn>
                <a:cxn ang="0">
                  <a:pos x="1318938" y="299373"/>
                </a:cxn>
                <a:cxn ang="0">
                  <a:pos x="725970" y="465691"/>
                </a:cxn>
                <a:cxn ang="0">
                  <a:pos x="725970" y="465691"/>
                </a:cxn>
                <a:cxn ang="0">
                  <a:pos x="986433" y="33264"/>
                </a:cxn>
                <a:cxn ang="0">
                  <a:pos x="698261" y="343724"/>
                </a:cxn>
                <a:cxn ang="0">
                  <a:pos x="509842" y="0"/>
                </a:cxn>
                <a:cxn ang="0">
                  <a:pos x="653927" y="471235"/>
                </a:cxn>
                <a:cxn ang="0">
                  <a:pos x="659469" y="493411"/>
                </a:cxn>
                <a:cxn ang="0">
                  <a:pos x="121919" y="155230"/>
                </a:cxn>
                <a:cxn ang="0">
                  <a:pos x="604051" y="648641"/>
                </a:cxn>
                <a:cxn ang="0">
                  <a:pos x="0" y="559938"/>
                </a:cxn>
                <a:cxn ang="0">
                  <a:pos x="615135" y="781696"/>
                </a:cxn>
                <a:cxn ang="0">
                  <a:pos x="592968" y="1851676"/>
                </a:cxn>
                <a:cxn ang="0">
                  <a:pos x="725970" y="1851676"/>
                </a:cxn>
                <a:cxn ang="0">
                  <a:pos x="759221" y="759520"/>
                </a:cxn>
              </a:cxnLst>
              <a:pathLst>
                <a:path w="238" h="334">
                  <a:moveTo>
                    <a:pt x="137" y="137"/>
                  </a:moveTo>
                  <a:cubicBezTo>
                    <a:pt x="137" y="137"/>
                    <a:pt x="167" y="117"/>
                    <a:pt x="238" y="121"/>
                  </a:cubicBezTo>
                  <a:cubicBezTo>
                    <a:pt x="208" y="86"/>
                    <a:pt x="145" y="110"/>
                    <a:pt x="135" y="114"/>
                  </a:cubicBezTo>
                  <a:cubicBezTo>
                    <a:pt x="141" y="84"/>
                    <a:pt x="195" y="41"/>
                    <a:pt x="238" y="54"/>
                  </a:cubicBezTo>
                  <a:cubicBezTo>
                    <a:pt x="197" y="18"/>
                    <a:pt x="151" y="59"/>
                    <a:pt x="131" y="84"/>
                  </a:cubicBezTo>
                  <a:cubicBezTo>
                    <a:pt x="131" y="84"/>
                    <a:pt x="131" y="84"/>
                    <a:pt x="131" y="84"/>
                  </a:cubicBezTo>
                  <a:cubicBezTo>
                    <a:pt x="131" y="59"/>
                    <a:pt x="161" y="22"/>
                    <a:pt x="178" y="6"/>
                  </a:cubicBezTo>
                  <a:cubicBezTo>
                    <a:pt x="147" y="5"/>
                    <a:pt x="126" y="62"/>
                    <a:pt x="126" y="62"/>
                  </a:cubicBezTo>
                  <a:cubicBezTo>
                    <a:pt x="126" y="62"/>
                    <a:pt x="111" y="4"/>
                    <a:pt x="92" y="0"/>
                  </a:cubicBezTo>
                  <a:cubicBezTo>
                    <a:pt x="118" y="45"/>
                    <a:pt x="118" y="85"/>
                    <a:pt x="118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8" y="53"/>
                    <a:pt x="65" y="16"/>
                    <a:pt x="22" y="28"/>
                  </a:cubicBezTo>
                  <a:cubicBezTo>
                    <a:pt x="76" y="43"/>
                    <a:pt x="109" y="102"/>
                    <a:pt x="109" y="117"/>
                  </a:cubicBezTo>
                  <a:cubicBezTo>
                    <a:pt x="88" y="100"/>
                    <a:pt x="33" y="75"/>
                    <a:pt x="0" y="101"/>
                  </a:cubicBezTo>
                  <a:cubicBezTo>
                    <a:pt x="53" y="101"/>
                    <a:pt x="99" y="122"/>
                    <a:pt x="111" y="141"/>
                  </a:cubicBezTo>
                  <a:cubicBezTo>
                    <a:pt x="112" y="159"/>
                    <a:pt x="109" y="280"/>
                    <a:pt x="107" y="334"/>
                  </a:cubicBezTo>
                  <a:cubicBezTo>
                    <a:pt x="131" y="334"/>
                    <a:pt x="131" y="334"/>
                    <a:pt x="131" y="334"/>
                  </a:cubicBezTo>
                  <a:cubicBezTo>
                    <a:pt x="137" y="137"/>
                    <a:pt x="137" y="137"/>
                    <a:pt x="137" y="137"/>
                  </a:cubicBezTo>
                  <a:close/>
                </a:path>
              </a:pathLst>
            </a:custGeom>
            <a:solidFill>
              <a:srgbClr val="84491F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62" name="Freeform 36"/>
            <p:cNvSpPr/>
            <p:nvPr/>
          </p:nvSpPr>
          <p:spPr>
            <a:xfrm>
              <a:off x="0" y="0"/>
              <a:ext cx="1398732" cy="450598"/>
            </a:xfrm>
            <a:custGeom>
              <a:avLst/>
              <a:gdLst/>
              <a:ahLst/>
              <a:cxnLst>
                <a:cxn ang="0">
                  <a:pos x="815927" y="94570"/>
                </a:cxn>
                <a:cxn ang="0">
                  <a:pos x="938039" y="417220"/>
                </a:cxn>
                <a:cxn ang="0">
                  <a:pos x="1204464" y="189140"/>
                </a:cxn>
                <a:cxn ang="0">
                  <a:pos x="1276620" y="439472"/>
                </a:cxn>
                <a:cxn ang="0">
                  <a:pos x="1293272" y="172451"/>
                </a:cxn>
                <a:cxn ang="0">
                  <a:pos x="954690" y="333776"/>
                </a:cxn>
                <a:cxn ang="0">
                  <a:pos x="782624" y="22252"/>
                </a:cxn>
                <a:cxn ang="0">
                  <a:pos x="638310" y="178014"/>
                </a:cxn>
                <a:cxn ang="0">
                  <a:pos x="471795" y="11126"/>
                </a:cxn>
                <a:cxn ang="0">
                  <a:pos x="271976" y="356028"/>
                </a:cxn>
                <a:cxn ang="0">
                  <a:pos x="0" y="278147"/>
                </a:cxn>
                <a:cxn ang="0">
                  <a:pos x="310829" y="428346"/>
                </a:cxn>
                <a:cxn ang="0">
                  <a:pos x="455143" y="61192"/>
                </a:cxn>
                <a:cxn ang="0">
                  <a:pos x="632760" y="255895"/>
                </a:cxn>
                <a:cxn ang="0">
                  <a:pos x="815927" y="94570"/>
                </a:cxn>
              </a:cxnLst>
              <a:pathLst>
                <a:path w="252" h="81">
                  <a:moveTo>
                    <a:pt x="147" y="17"/>
                  </a:moveTo>
                  <a:cubicBezTo>
                    <a:pt x="172" y="23"/>
                    <a:pt x="169" y="75"/>
                    <a:pt x="169" y="75"/>
                  </a:cubicBezTo>
                  <a:cubicBezTo>
                    <a:pt x="169" y="75"/>
                    <a:pt x="192" y="20"/>
                    <a:pt x="217" y="34"/>
                  </a:cubicBezTo>
                  <a:cubicBezTo>
                    <a:pt x="248" y="51"/>
                    <a:pt x="232" y="71"/>
                    <a:pt x="230" y="79"/>
                  </a:cubicBezTo>
                  <a:cubicBezTo>
                    <a:pt x="240" y="81"/>
                    <a:pt x="252" y="48"/>
                    <a:pt x="233" y="31"/>
                  </a:cubicBezTo>
                  <a:cubicBezTo>
                    <a:pt x="215" y="13"/>
                    <a:pt x="175" y="24"/>
                    <a:pt x="172" y="60"/>
                  </a:cubicBezTo>
                  <a:cubicBezTo>
                    <a:pt x="176" y="28"/>
                    <a:pt x="170" y="2"/>
                    <a:pt x="141" y="4"/>
                  </a:cubicBezTo>
                  <a:cubicBezTo>
                    <a:pt x="120" y="7"/>
                    <a:pt x="115" y="32"/>
                    <a:pt x="115" y="32"/>
                  </a:cubicBezTo>
                  <a:cubicBezTo>
                    <a:pt x="115" y="32"/>
                    <a:pt x="107" y="0"/>
                    <a:pt x="85" y="2"/>
                  </a:cubicBezTo>
                  <a:cubicBezTo>
                    <a:pt x="48" y="7"/>
                    <a:pt x="40" y="37"/>
                    <a:pt x="49" y="64"/>
                  </a:cubicBezTo>
                  <a:cubicBezTo>
                    <a:pt x="33" y="49"/>
                    <a:pt x="20" y="40"/>
                    <a:pt x="0" y="50"/>
                  </a:cubicBezTo>
                  <a:cubicBezTo>
                    <a:pt x="26" y="49"/>
                    <a:pt x="56" y="77"/>
                    <a:pt x="56" y="77"/>
                  </a:cubicBezTo>
                  <a:cubicBezTo>
                    <a:pt x="56" y="77"/>
                    <a:pt x="44" y="13"/>
                    <a:pt x="82" y="11"/>
                  </a:cubicBezTo>
                  <a:cubicBezTo>
                    <a:pt x="104" y="10"/>
                    <a:pt x="114" y="46"/>
                    <a:pt x="114" y="46"/>
                  </a:cubicBezTo>
                  <a:cubicBezTo>
                    <a:pt x="114" y="46"/>
                    <a:pt x="128" y="12"/>
                    <a:pt x="147" y="17"/>
                  </a:cubicBezTo>
                  <a:close/>
                </a:path>
              </a:pathLst>
            </a:custGeom>
            <a:solidFill>
              <a:srgbClr val="FFF7D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63" name="Freeform 38"/>
            <p:cNvSpPr/>
            <p:nvPr/>
          </p:nvSpPr>
          <p:spPr>
            <a:xfrm>
              <a:off x="776812" y="373151"/>
              <a:ext cx="919971" cy="1563012"/>
            </a:xfrm>
            <a:custGeom>
              <a:avLst/>
              <a:gdLst/>
              <a:ahLst/>
              <a:cxnLst>
                <a:cxn ang="0">
                  <a:pos x="903345" y="620771"/>
                </a:cxn>
                <a:cxn ang="0">
                  <a:pos x="764795" y="460035"/>
                </a:cxn>
                <a:cxn ang="0">
                  <a:pos x="859009" y="310385"/>
                </a:cxn>
                <a:cxn ang="0">
                  <a:pos x="726001" y="205076"/>
                </a:cxn>
                <a:cxn ang="0">
                  <a:pos x="753711" y="72054"/>
                </a:cxn>
                <a:cxn ang="0">
                  <a:pos x="631787" y="60969"/>
                </a:cxn>
                <a:cxn ang="0">
                  <a:pos x="648413" y="77596"/>
                </a:cxn>
                <a:cxn ang="0">
                  <a:pos x="726001" y="94224"/>
                </a:cxn>
                <a:cxn ang="0">
                  <a:pos x="676123" y="232789"/>
                </a:cxn>
                <a:cxn ang="0">
                  <a:pos x="809131" y="315928"/>
                </a:cxn>
                <a:cxn ang="0">
                  <a:pos x="670581" y="476663"/>
                </a:cxn>
                <a:cxn ang="0">
                  <a:pos x="853467" y="604143"/>
                </a:cxn>
                <a:cxn ang="0">
                  <a:pos x="648413" y="853560"/>
                </a:cxn>
                <a:cxn ang="0">
                  <a:pos x="770337" y="1008752"/>
                </a:cxn>
                <a:cxn ang="0">
                  <a:pos x="487695" y="1086349"/>
                </a:cxn>
                <a:cxn ang="0">
                  <a:pos x="581909" y="1308053"/>
                </a:cxn>
                <a:cxn ang="0">
                  <a:pos x="437818" y="1247084"/>
                </a:cxn>
                <a:cxn ang="0">
                  <a:pos x="387940" y="1407819"/>
                </a:cxn>
                <a:cxn ang="0">
                  <a:pos x="199512" y="1263712"/>
                </a:cxn>
                <a:cxn ang="0">
                  <a:pos x="138550" y="1502043"/>
                </a:cxn>
                <a:cxn ang="0">
                  <a:pos x="0" y="1380106"/>
                </a:cxn>
                <a:cxn ang="0">
                  <a:pos x="133008" y="1540842"/>
                </a:cxn>
                <a:cxn ang="0">
                  <a:pos x="232764" y="1335766"/>
                </a:cxn>
                <a:cxn ang="0">
                  <a:pos x="410108" y="1468788"/>
                </a:cxn>
                <a:cxn ang="0">
                  <a:pos x="482153" y="1335766"/>
                </a:cxn>
                <a:cxn ang="0">
                  <a:pos x="637329" y="1330223"/>
                </a:cxn>
                <a:cxn ang="0">
                  <a:pos x="548657" y="1130690"/>
                </a:cxn>
                <a:cxn ang="0">
                  <a:pos x="825757" y="1030923"/>
                </a:cxn>
                <a:cxn ang="0">
                  <a:pos x="726001" y="853560"/>
                </a:cxn>
                <a:cxn ang="0">
                  <a:pos x="903345" y="620771"/>
                </a:cxn>
              </a:cxnLst>
              <a:pathLst>
                <a:path w="166" h="282">
                  <a:moveTo>
                    <a:pt x="163" y="112"/>
                  </a:moveTo>
                  <a:cubicBezTo>
                    <a:pt x="161" y="90"/>
                    <a:pt x="138" y="83"/>
                    <a:pt x="138" y="83"/>
                  </a:cubicBezTo>
                  <a:cubicBezTo>
                    <a:pt x="138" y="83"/>
                    <a:pt x="156" y="75"/>
                    <a:pt x="155" y="56"/>
                  </a:cubicBezTo>
                  <a:cubicBezTo>
                    <a:pt x="154" y="35"/>
                    <a:pt x="131" y="37"/>
                    <a:pt x="131" y="37"/>
                  </a:cubicBezTo>
                  <a:cubicBezTo>
                    <a:pt x="131" y="37"/>
                    <a:pt x="141" y="25"/>
                    <a:pt x="136" y="13"/>
                  </a:cubicBezTo>
                  <a:cubicBezTo>
                    <a:pt x="131" y="0"/>
                    <a:pt x="114" y="11"/>
                    <a:pt x="114" y="11"/>
                  </a:cubicBezTo>
                  <a:cubicBezTo>
                    <a:pt x="117" y="14"/>
                    <a:pt x="117" y="14"/>
                    <a:pt x="117" y="14"/>
                  </a:cubicBezTo>
                  <a:cubicBezTo>
                    <a:pt x="117" y="14"/>
                    <a:pt x="129" y="10"/>
                    <a:pt x="131" y="17"/>
                  </a:cubicBezTo>
                  <a:cubicBezTo>
                    <a:pt x="133" y="26"/>
                    <a:pt x="122" y="42"/>
                    <a:pt x="122" y="42"/>
                  </a:cubicBezTo>
                  <a:cubicBezTo>
                    <a:pt x="122" y="42"/>
                    <a:pt x="145" y="42"/>
                    <a:pt x="146" y="57"/>
                  </a:cubicBezTo>
                  <a:cubicBezTo>
                    <a:pt x="149" y="71"/>
                    <a:pt x="121" y="86"/>
                    <a:pt x="121" y="86"/>
                  </a:cubicBezTo>
                  <a:cubicBezTo>
                    <a:pt x="121" y="86"/>
                    <a:pt x="155" y="88"/>
                    <a:pt x="154" y="109"/>
                  </a:cubicBezTo>
                  <a:cubicBezTo>
                    <a:pt x="153" y="129"/>
                    <a:pt x="117" y="154"/>
                    <a:pt x="117" y="154"/>
                  </a:cubicBezTo>
                  <a:cubicBezTo>
                    <a:pt x="117" y="154"/>
                    <a:pt x="141" y="158"/>
                    <a:pt x="139" y="182"/>
                  </a:cubicBezTo>
                  <a:cubicBezTo>
                    <a:pt x="137" y="205"/>
                    <a:pt x="88" y="196"/>
                    <a:pt x="88" y="196"/>
                  </a:cubicBezTo>
                  <a:cubicBezTo>
                    <a:pt x="88" y="196"/>
                    <a:pt x="111" y="231"/>
                    <a:pt x="105" y="236"/>
                  </a:cubicBezTo>
                  <a:cubicBezTo>
                    <a:pt x="93" y="246"/>
                    <a:pt x="79" y="225"/>
                    <a:pt x="79" y="225"/>
                  </a:cubicBezTo>
                  <a:cubicBezTo>
                    <a:pt x="79" y="225"/>
                    <a:pt x="84" y="254"/>
                    <a:pt x="70" y="254"/>
                  </a:cubicBezTo>
                  <a:cubicBezTo>
                    <a:pt x="57" y="254"/>
                    <a:pt x="36" y="228"/>
                    <a:pt x="36" y="228"/>
                  </a:cubicBezTo>
                  <a:cubicBezTo>
                    <a:pt x="36" y="228"/>
                    <a:pt x="36" y="267"/>
                    <a:pt x="25" y="271"/>
                  </a:cubicBezTo>
                  <a:cubicBezTo>
                    <a:pt x="13" y="274"/>
                    <a:pt x="0" y="249"/>
                    <a:pt x="0" y="249"/>
                  </a:cubicBezTo>
                  <a:cubicBezTo>
                    <a:pt x="0" y="249"/>
                    <a:pt x="2" y="282"/>
                    <a:pt x="24" y="278"/>
                  </a:cubicBezTo>
                  <a:cubicBezTo>
                    <a:pt x="45" y="274"/>
                    <a:pt x="42" y="241"/>
                    <a:pt x="42" y="241"/>
                  </a:cubicBezTo>
                  <a:cubicBezTo>
                    <a:pt x="42" y="241"/>
                    <a:pt x="62" y="269"/>
                    <a:pt x="74" y="265"/>
                  </a:cubicBezTo>
                  <a:cubicBezTo>
                    <a:pt x="88" y="262"/>
                    <a:pt x="87" y="241"/>
                    <a:pt x="87" y="241"/>
                  </a:cubicBezTo>
                  <a:cubicBezTo>
                    <a:pt x="87" y="241"/>
                    <a:pt x="103" y="256"/>
                    <a:pt x="115" y="240"/>
                  </a:cubicBezTo>
                  <a:cubicBezTo>
                    <a:pt x="122" y="229"/>
                    <a:pt x="99" y="204"/>
                    <a:pt x="99" y="204"/>
                  </a:cubicBezTo>
                  <a:cubicBezTo>
                    <a:pt x="99" y="204"/>
                    <a:pt x="145" y="212"/>
                    <a:pt x="149" y="186"/>
                  </a:cubicBezTo>
                  <a:cubicBezTo>
                    <a:pt x="151" y="158"/>
                    <a:pt x="131" y="154"/>
                    <a:pt x="131" y="154"/>
                  </a:cubicBezTo>
                  <a:cubicBezTo>
                    <a:pt x="131" y="154"/>
                    <a:pt x="166" y="134"/>
                    <a:pt x="163" y="112"/>
                  </a:cubicBezTo>
                  <a:close/>
                </a:path>
              </a:pathLst>
            </a:custGeom>
            <a:solidFill>
              <a:srgbClr val="FFF7D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7264" name="Group 97"/>
          <p:cNvGrpSpPr/>
          <p:nvPr/>
        </p:nvGrpSpPr>
        <p:grpSpPr>
          <a:xfrm>
            <a:off x="2182813" y="4286250"/>
            <a:ext cx="1389062" cy="1722438"/>
            <a:chOff x="0" y="0"/>
            <a:chExt cx="943" cy="1170"/>
          </a:xfrm>
        </p:grpSpPr>
        <p:sp>
          <p:nvSpPr>
            <p:cNvPr id="7265" name="Freeform 44"/>
            <p:cNvSpPr/>
            <p:nvPr/>
          </p:nvSpPr>
          <p:spPr>
            <a:xfrm>
              <a:off x="390" y="685"/>
              <a:ext cx="236" cy="88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231" y="88"/>
                </a:cxn>
                <a:cxn ang="0">
                  <a:pos x="236" y="59"/>
                </a:cxn>
                <a:cxn ang="0">
                  <a:pos x="9" y="0"/>
                </a:cxn>
                <a:cxn ang="0">
                  <a:pos x="0" y="29"/>
                </a:cxn>
              </a:cxnLst>
              <a:pathLst>
                <a:path w="100" h="37">
                  <a:moveTo>
                    <a:pt x="0" y="12"/>
                  </a:moveTo>
                  <a:cubicBezTo>
                    <a:pt x="31" y="22"/>
                    <a:pt x="64" y="30"/>
                    <a:pt x="98" y="37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67" y="18"/>
                    <a:pt x="34" y="9"/>
                    <a:pt x="4" y="0"/>
                  </a:cubicBezTo>
                  <a:cubicBezTo>
                    <a:pt x="4" y="0"/>
                    <a:pt x="4" y="0"/>
                    <a:pt x="0" y="12"/>
                  </a:cubicBezTo>
                  <a:close/>
                </a:path>
              </a:pathLst>
            </a:custGeom>
            <a:solidFill>
              <a:srgbClr val="F9D43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66" name="Freeform 45"/>
            <p:cNvSpPr/>
            <p:nvPr/>
          </p:nvSpPr>
          <p:spPr>
            <a:xfrm>
              <a:off x="0" y="0"/>
              <a:ext cx="943" cy="922"/>
            </a:xfrm>
            <a:custGeom>
              <a:avLst/>
              <a:gdLst/>
              <a:ahLst/>
              <a:cxnLst>
                <a:cxn ang="0">
                  <a:pos x="501" y="910"/>
                </a:cxn>
                <a:cxn ang="0">
                  <a:pos x="870" y="468"/>
                </a:cxn>
                <a:cxn ang="0">
                  <a:pos x="147" y="277"/>
                </a:cxn>
                <a:cxn ang="0">
                  <a:pos x="501" y="910"/>
                </a:cxn>
              </a:cxnLst>
              <a:pathLst>
                <a:path w="399" h="390">
                  <a:moveTo>
                    <a:pt x="212" y="385"/>
                  </a:moveTo>
                  <a:cubicBezTo>
                    <a:pt x="275" y="390"/>
                    <a:pt x="399" y="354"/>
                    <a:pt x="368" y="198"/>
                  </a:cubicBezTo>
                  <a:cubicBezTo>
                    <a:pt x="328" y="0"/>
                    <a:pt x="100" y="49"/>
                    <a:pt x="62" y="117"/>
                  </a:cubicBezTo>
                  <a:cubicBezTo>
                    <a:pt x="0" y="229"/>
                    <a:pt x="18" y="370"/>
                    <a:pt x="212" y="385"/>
                  </a:cubicBezTo>
                  <a:close/>
                </a:path>
              </a:pathLst>
            </a:custGeom>
            <a:solidFill>
              <a:srgbClr val="F7D32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67" name="Freeform 46"/>
            <p:cNvSpPr/>
            <p:nvPr/>
          </p:nvSpPr>
          <p:spPr>
            <a:xfrm>
              <a:off x="204" y="381"/>
              <a:ext cx="564" cy="789"/>
            </a:xfrm>
            <a:custGeom>
              <a:avLst/>
              <a:gdLst/>
              <a:ahLst/>
              <a:cxnLst>
                <a:cxn ang="0">
                  <a:pos x="321" y="324"/>
                </a:cxn>
                <a:cxn ang="0">
                  <a:pos x="562" y="286"/>
                </a:cxn>
                <a:cxn ang="0">
                  <a:pos x="321" y="269"/>
                </a:cxn>
                <a:cxn ang="0">
                  <a:pos x="564" y="128"/>
                </a:cxn>
                <a:cxn ang="0">
                  <a:pos x="314" y="198"/>
                </a:cxn>
                <a:cxn ang="0">
                  <a:pos x="314" y="198"/>
                </a:cxn>
                <a:cxn ang="0">
                  <a:pos x="420" y="14"/>
                </a:cxn>
                <a:cxn ang="0">
                  <a:pos x="300" y="146"/>
                </a:cxn>
                <a:cxn ang="0">
                  <a:pos x="217" y="0"/>
                </a:cxn>
                <a:cxn ang="0">
                  <a:pos x="281" y="201"/>
                </a:cxn>
                <a:cxn ang="0">
                  <a:pos x="281" y="210"/>
                </a:cxn>
                <a:cxn ang="0">
                  <a:pos x="50" y="66"/>
                </a:cxn>
                <a:cxn ang="0">
                  <a:pos x="255" y="276"/>
                </a:cxn>
                <a:cxn ang="0">
                  <a:pos x="0" y="239"/>
                </a:cxn>
                <a:cxn ang="0">
                  <a:pos x="260" y="333"/>
                </a:cxn>
                <a:cxn ang="0">
                  <a:pos x="250" y="789"/>
                </a:cxn>
                <a:cxn ang="0">
                  <a:pos x="307" y="789"/>
                </a:cxn>
                <a:cxn ang="0">
                  <a:pos x="321" y="324"/>
                </a:cxn>
              </a:cxnLst>
              <a:pathLst>
                <a:path w="239" h="334">
                  <a:moveTo>
                    <a:pt x="136" y="137"/>
                  </a:moveTo>
                  <a:cubicBezTo>
                    <a:pt x="136" y="137"/>
                    <a:pt x="165" y="117"/>
                    <a:pt x="238" y="121"/>
                  </a:cubicBezTo>
                  <a:cubicBezTo>
                    <a:pt x="208" y="86"/>
                    <a:pt x="144" y="110"/>
                    <a:pt x="136" y="114"/>
                  </a:cubicBezTo>
                  <a:cubicBezTo>
                    <a:pt x="141" y="84"/>
                    <a:pt x="196" y="41"/>
                    <a:pt x="239" y="54"/>
                  </a:cubicBezTo>
                  <a:cubicBezTo>
                    <a:pt x="198" y="18"/>
                    <a:pt x="150" y="59"/>
                    <a:pt x="133" y="84"/>
                  </a:cubicBezTo>
                  <a:cubicBezTo>
                    <a:pt x="133" y="84"/>
                    <a:pt x="133" y="84"/>
                    <a:pt x="133" y="84"/>
                  </a:cubicBezTo>
                  <a:cubicBezTo>
                    <a:pt x="133" y="59"/>
                    <a:pt x="162" y="22"/>
                    <a:pt x="178" y="6"/>
                  </a:cubicBezTo>
                  <a:cubicBezTo>
                    <a:pt x="148" y="5"/>
                    <a:pt x="127" y="62"/>
                    <a:pt x="127" y="62"/>
                  </a:cubicBezTo>
                  <a:cubicBezTo>
                    <a:pt x="127" y="62"/>
                    <a:pt x="110" y="4"/>
                    <a:pt x="92" y="0"/>
                  </a:cubicBezTo>
                  <a:cubicBezTo>
                    <a:pt x="118" y="45"/>
                    <a:pt x="119" y="85"/>
                    <a:pt x="119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7" y="53"/>
                    <a:pt x="65" y="16"/>
                    <a:pt x="21" y="28"/>
                  </a:cubicBezTo>
                  <a:cubicBezTo>
                    <a:pt x="75" y="43"/>
                    <a:pt x="108" y="102"/>
                    <a:pt x="108" y="117"/>
                  </a:cubicBezTo>
                  <a:cubicBezTo>
                    <a:pt x="87" y="100"/>
                    <a:pt x="33" y="75"/>
                    <a:pt x="0" y="101"/>
                  </a:cubicBezTo>
                  <a:cubicBezTo>
                    <a:pt x="52" y="101"/>
                    <a:pt x="98" y="122"/>
                    <a:pt x="110" y="141"/>
                  </a:cubicBezTo>
                  <a:cubicBezTo>
                    <a:pt x="112" y="159"/>
                    <a:pt x="107" y="280"/>
                    <a:pt x="106" y="334"/>
                  </a:cubicBezTo>
                  <a:cubicBezTo>
                    <a:pt x="130" y="334"/>
                    <a:pt x="130" y="334"/>
                    <a:pt x="130" y="334"/>
                  </a:cubicBezTo>
                  <a:cubicBezTo>
                    <a:pt x="136" y="137"/>
                    <a:pt x="136" y="137"/>
                    <a:pt x="136" y="137"/>
                  </a:cubicBezTo>
                  <a:close/>
                </a:path>
              </a:pathLst>
            </a:custGeom>
            <a:solidFill>
              <a:srgbClr val="84491F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68" name="Freeform 47"/>
            <p:cNvSpPr/>
            <p:nvPr/>
          </p:nvSpPr>
          <p:spPr>
            <a:xfrm>
              <a:off x="161" y="97"/>
              <a:ext cx="593" cy="192"/>
            </a:xfrm>
            <a:custGeom>
              <a:avLst/>
              <a:gdLst/>
              <a:ahLst/>
              <a:cxnLst>
                <a:cxn ang="0">
                  <a:pos x="463" y="183"/>
                </a:cxn>
                <a:cxn ang="0">
                  <a:pos x="593" y="119"/>
                </a:cxn>
                <a:cxn ang="0">
                  <a:pos x="480" y="152"/>
                </a:cxn>
                <a:cxn ang="0">
                  <a:pos x="397" y="5"/>
                </a:cxn>
                <a:cxn ang="0">
                  <a:pos x="321" y="76"/>
                </a:cxn>
                <a:cxn ang="0">
                  <a:pos x="262" y="9"/>
                </a:cxn>
                <a:cxn ang="0">
                  <a:pos x="187" y="142"/>
                </a:cxn>
                <a:cxn ang="0">
                  <a:pos x="45" y="73"/>
                </a:cxn>
                <a:cxn ang="0">
                  <a:pos x="52" y="187"/>
                </a:cxn>
                <a:cxn ang="0">
                  <a:pos x="80" y="81"/>
                </a:cxn>
                <a:cxn ang="0">
                  <a:pos x="196" y="178"/>
                </a:cxn>
                <a:cxn ang="0">
                  <a:pos x="250" y="40"/>
                </a:cxn>
                <a:cxn ang="0">
                  <a:pos x="326" y="109"/>
                </a:cxn>
                <a:cxn ang="0">
                  <a:pos x="404" y="26"/>
                </a:cxn>
                <a:cxn ang="0">
                  <a:pos x="463" y="183"/>
                </a:cxn>
              </a:cxnLst>
              <a:pathLst>
                <a:path w="251" h="81">
                  <a:moveTo>
                    <a:pt x="196" y="77"/>
                  </a:moveTo>
                  <a:cubicBezTo>
                    <a:pt x="196" y="77"/>
                    <a:pt x="226" y="49"/>
                    <a:pt x="251" y="50"/>
                  </a:cubicBezTo>
                  <a:cubicBezTo>
                    <a:pt x="232" y="40"/>
                    <a:pt x="220" y="49"/>
                    <a:pt x="203" y="64"/>
                  </a:cubicBezTo>
                  <a:cubicBezTo>
                    <a:pt x="213" y="37"/>
                    <a:pt x="205" y="7"/>
                    <a:pt x="168" y="2"/>
                  </a:cubicBezTo>
                  <a:cubicBezTo>
                    <a:pt x="145" y="0"/>
                    <a:pt x="136" y="32"/>
                    <a:pt x="136" y="32"/>
                  </a:cubicBezTo>
                  <a:cubicBezTo>
                    <a:pt x="136" y="32"/>
                    <a:pt x="133" y="7"/>
                    <a:pt x="111" y="4"/>
                  </a:cubicBezTo>
                  <a:cubicBezTo>
                    <a:pt x="83" y="2"/>
                    <a:pt x="76" y="28"/>
                    <a:pt x="79" y="60"/>
                  </a:cubicBezTo>
                  <a:cubicBezTo>
                    <a:pt x="77" y="24"/>
                    <a:pt x="38" y="13"/>
                    <a:pt x="19" y="31"/>
                  </a:cubicBezTo>
                  <a:cubicBezTo>
                    <a:pt x="0" y="48"/>
                    <a:pt x="12" y="81"/>
                    <a:pt x="22" y="79"/>
                  </a:cubicBezTo>
                  <a:cubicBezTo>
                    <a:pt x="19" y="71"/>
                    <a:pt x="5" y="51"/>
                    <a:pt x="34" y="34"/>
                  </a:cubicBezTo>
                  <a:cubicBezTo>
                    <a:pt x="61" y="20"/>
                    <a:pt x="83" y="75"/>
                    <a:pt x="83" y="75"/>
                  </a:cubicBezTo>
                  <a:cubicBezTo>
                    <a:pt x="83" y="75"/>
                    <a:pt x="79" y="23"/>
                    <a:pt x="106" y="17"/>
                  </a:cubicBezTo>
                  <a:cubicBezTo>
                    <a:pt x="125" y="12"/>
                    <a:pt x="138" y="46"/>
                    <a:pt x="138" y="46"/>
                  </a:cubicBezTo>
                  <a:cubicBezTo>
                    <a:pt x="138" y="46"/>
                    <a:pt x="148" y="10"/>
                    <a:pt x="171" y="11"/>
                  </a:cubicBezTo>
                  <a:cubicBezTo>
                    <a:pt x="209" y="13"/>
                    <a:pt x="196" y="77"/>
                    <a:pt x="196" y="77"/>
                  </a:cubicBezTo>
                  <a:close/>
                </a:path>
              </a:pathLst>
            </a:custGeom>
            <a:solidFill>
              <a:srgbClr val="FFF7D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69" name="Freeform 48"/>
            <p:cNvSpPr/>
            <p:nvPr/>
          </p:nvSpPr>
          <p:spPr>
            <a:xfrm>
              <a:off x="598" y="265"/>
              <a:ext cx="307" cy="661"/>
            </a:xfrm>
            <a:custGeom>
              <a:avLst/>
              <a:gdLst/>
              <a:ahLst/>
              <a:cxnLst>
                <a:cxn ang="0">
                  <a:pos x="224" y="250"/>
                </a:cxn>
                <a:cxn ang="0">
                  <a:pos x="288" y="198"/>
                </a:cxn>
                <a:cxn ang="0">
                  <a:pos x="222" y="146"/>
                </a:cxn>
                <a:cxn ang="0">
                  <a:pos x="253" y="59"/>
                </a:cxn>
                <a:cxn ang="0">
                  <a:pos x="132" y="19"/>
                </a:cxn>
                <a:cxn ang="0">
                  <a:pos x="191" y="35"/>
                </a:cxn>
                <a:cxn ang="0">
                  <a:pos x="239" y="83"/>
                </a:cxn>
                <a:cxn ang="0">
                  <a:pos x="196" y="151"/>
                </a:cxn>
                <a:cxn ang="0">
                  <a:pos x="267" y="194"/>
                </a:cxn>
                <a:cxn ang="0">
                  <a:pos x="189" y="246"/>
                </a:cxn>
                <a:cxn ang="0">
                  <a:pos x="281" y="314"/>
                </a:cxn>
                <a:cxn ang="0">
                  <a:pos x="198" y="345"/>
                </a:cxn>
                <a:cxn ang="0">
                  <a:pos x="234" y="434"/>
                </a:cxn>
                <a:cxn ang="0">
                  <a:pos x="154" y="439"/>
                </a:cxn>
                <a:cxn ang="0">
                  <a:pos x="187" y="552"/>
                </a:cxn>
                <a:cxn ang="0">
                  <a:pos x="97" y="519"/>
                </a:cxn>
                <a:cxn ang="0">
                  <a:pos x="87" y="607"/>
                </a:cxn>
                <a:cxn ang="0">
                  <a:pos x="0" y="588"/>
                </a:cxn>
                <a:cxn ang="0">
                  <a:pos x="68" y="644"/>
                </a:cxn>
                <a:cxn ang="0">
                  <a:pos x="116" y="545"/>
                </a:cxn>
                <a:cxn ang="0">
                  <a:pos x="210" y="559"/>
                </a:cxn>
                <a:cxn ang="0">
                  <a:pos x="179" y="449"/>
                </a:cxn>
                <a:cxn ang="0">
                  <a:pos x="253" y="441"/>
                </a:cxn>
                <a:cxn ang="0">
                  <a:pos x="224" y="364"/>
                </a:cxn>
                <a:cxn ang="0">
                  <a:pos x="302" y="331"/>
                </a:cxn>
                <a:cxn ang="0">
                  <a:pos x="224" y="250"/>
                </a:cxn>
              </a:cxnLst>
              <a:pathLst>
                <a:path w="130" h="280">
                  <a:moveTo>
                    <a:pt x="95" y="106"/>
                  </a:moveTo>
                  <a:cubicBezTo>
                    <a:pt x="113" y="99"/>
                    <a:pt x="124" y="98"/>
                    <a:pt x="122" y="84"/>
                  </a:cubicBezTo>
                  <a:cubicBezTo>
                    <a:pt x="119" y="53"/>
                    <a:pt x="94" y="62"/>
                    <a:pt x="94" y="62"/>
                  </a:cubicBezTo>
                  <a:cubicBezTo>
                    <a:pt x="94" y="62"/>
                    <a:pt x="116" y="46"/>
                    <a:pt x="107" y="25"/>
                  </a:cubicBezTo>
                  <a:cubicBezTo>
                    <a:pt x="98" y="8"/>
                    <a:pt x="75" y="0"/>
                    <a:pt x="56" y="8"/>
                  </a:cubicBezTo>
                  <a:cubicBezTo>
                    <a:pt x="68" y="11"/>
                    <a:pt x="78" y="13"/>
                    <a:pt x="81" y="15"/>
                  </a:cubicBezTo>
                  <a:cubicBezTo>
                    <a:pt x="92" y="17"/>
                    <a:pt x="101" y="28"/>
                    <a:pt x="101" y="35"/>
                  </a:cubicBezTo>
                  <a:cubicBezTo>
                    <a:pt x="101" y="41"/>
                    <a:pt x="89" y="62"/>
                    <a:pt x="83" y="64"/>
                  </a:cubicBezTo>
                  <a:cubicBezTo>
                    <a:pt x="100" y="66"/>
                    <a:pt x="112" y="67"/>
                    <a:pt x="113" y="82"/>
                  </a:cubicBezTo>
                  <a:cubicBezTo>
                    <a:pt x="115" y="91"/>
                    <a:pt x="80" y="104"/>
                    <a:pt x="80" y="104"/>
                  </a:cubicBezTo>
                  <a:cubicBezTo>
                    <a:pt x="80" y="104"/>
                    <a:pt x="117" y="109"/>
                    <a:pt x="119" y="133"/>
                  </a:cubicBezTo>
                  <a:cubicBezTo>
                    <a:pt x="120" y="158"/>
                    <a:pt x="84" y="146"/>
                    <a:pt x="84" y="146"/>
                  </a:cubicBezTo>
                  <a:cubicBezTo>
                    <a:pt x="84" y="146"/>
                    <a:pt x="105" y="174"/>
                    <a:pt x="99" y="184"/>
                  </a:cubicBezTo>
                  <a:cubicBezTo>
                    <a:pt x="94" y="192"/>
                    <a:pt x="65" y="186"/>
                    <a:pt x="65" y="186"/>
                  </a:cubicBezTo>
                  <a:cubicBezTo>
                    <a:pt x="65" y="186"/>
                    <a:pt x="100" y="220"/>
                    <a:pt x="79" y="234"/>
                  </a:cubicBezTo>
                  <a:cubicBezTo>
                    <a:pt x="71" y="239"/>
                    <a:pt x="41" y="220"/>
                    <a:pt x="41" y="220"/>
                  </a:cubicBezTo>
                  <a:cubicBezTo>
                    <a:pt x="41" y="220"/>
                    <a:pt x="45" y="249"/>
                    <a:pt x="37" y="257"/>
                  </a:cubicBezTo>
                  <a:cubicBezTo>
                    <a:pt x="18" y="277"/>
                    <a:pt x="0" y="249"/>
                    <a:pt x="0" y="249"/>
                  </a:cubicBezTo>
                  <a:cubicBezTo>
                    <a:pt x="0" y="249"/>
                    <a:pt x="1" y="280"/>
                    <a:pt x="29" y="273"/>
                  </a:cubicBezTo>
                  <a:cubicBezTo>
                    <a:pt x="51" y="269"/>
                    <a:pt x="55" y="244"/>
                    <a:pt x="49" y="231"/>
                  </a:cubicBezTo>
                  <a:cubicBezTo>
                    <a:pt x="59" y="242"/>
                    <a:pt x="67" y="251"/>
                    <a:pt x="89" y="237"/>
                  </a:cubicBezTo>
                  <a:cubicBezTo>
                    <a:pt x="113" y="222"/>
                    <a:pt x="76" y="190"/>
                    <a:pt x="76" y="190"/>
                  </a:cubicBezTo>
                  <a:cubicBezTo>
                    <a:pt x="76" y="190"/>
                    <a:pt x="100" y="202"/>
                    <a:pt x="107" y="187"/>
                  </a:cubicBezTo>
                  <a:cubicBezTo>
                    <a:pt x="115" y="171"/>
                    <a:pt x="95" y="154"/>
                    <a:pt x="95" y="154"/>
                  </a:cubicBezTo>
                  <a:cubicBezTo>
                    <a:pt x="95" y="154"/>
                    <a:pt x="125" y="163"/>
                    <a:pt x="128" y="140"/>
                  </a:cubicBezTo>
                  <a:cubicBezTo>
                    <a:pt x="130" y="117"/>
                    <a:pt x="113" y="103"/>
                    <a:pt x="95" y="106"/>
                  </a:cubicBezTo>
                  <a:close/>
                </a:path>
              </a:pathLst>
            </a:custGeom>
            <a:solidFill>
              <a:srgbClr val="FFF7D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70" name="Freeform 49"/>
            <p:cNvSpPr/>
            <p:nvPr/>
          </p:nvSpPr>
          <p:spPr>
            <a:xfrm>
              <a:off x="36" y="256"/>
              <a:ext cx="389" cy="666"/>
            </a:xfrm>
            <a:custGeom>
              <a:avLst/>
              <a:gdLst/>
              <a:ahLst/>
              <a:cxnLst>
                <a:cxn ang="0">
                  <a:pos x="332" y="640"/>
                </a:cxn>
                <a:cxn ang="0">
                  <a:pos x="306" y="538"/>
                </a:cxn>
                <a:cxn ang="0">
                  <a:pos x="226" y="600"/>
                </a:cxn>
                <a:cxn ang="0">
                  <a:pos x="205" y="531"/>
                </a:cxn>
                <a:cxn ang="0">
                  <a:pos x="141" y="557"/>
                </a:cxn>
                <a:cxn ang="0">
                  <a:pos x="186" y="463"/>
                </a:cxn>
                <a:cxn ang="0">
                  <a:pos x="64" y="430"/>
                </a:cxn>
                <a:cxn ang="0">
                  <a:pos x="116" y="364"/>
                </a:cxn>
                <a:cxn ang="0">
                  <a:pos x="28" y="257"/>
                </a:cxn>
                <a:cxn ang="0">
                  <a:pos x="106" y="203"/>
                </a:cxn>
                <a:cxn ang="0">
                  <a:pos x="45" y="135"/>
                </a:cxn>
                <a:cxn ang="0">
                  <a:pos x="104" y="99"/>
                </a:cxn>
                <a:cxn ang="0">
                  <a:pos x="83" y="40"/>
                </a:cxn>
                <a:cxn ang="0">
                  <a:pos x="116" y="33"/>
                </a:cxn>
                <a:cxn ang="0">
                  <a:pos x="120" y="26"/>
                </a:cxn>
                <a:cxn ang="0">
                  <a:pos x="68" y="31"/>
                </a:cxn>
                <a:cxn ang="0">
                  <a:pos x="83" y="87"/>
                </a:cxn>
                <a:cxn ang="0">
                  <a:pos x="26" y="132"/>
                </a:cxn>
                <a:cxn ang="0">
                  <a:pos x="64" y="196"/>
                </a:cxn>
                <a:cxn ang="0">
                  <a:pos x="7" y="265"/>
                </a:cxn>
                <a:cxn ang="0">
                  <a:pos x="83" y="364"/>
                </a:cxn>
                <a:cxn ang="0">
                  <a:pos x="40" y="439"/>
                </a:cxn>
                <a:cxn ang="0">
                  <a:pos x="158" y="482"/>
                </a:cxn>
                <a:cxn ang="0">
                  <a:pos x="118" y="567"/>
                </a:cxn>
                <a:cxn ang="0">
                  <a:pos x="186" y="569"/>
                </a:cxn>
                <a:cxn ang="0">
                  <a:pos x="217" y="626"/>
                </a:cxn>
                <a:cxn ang="0">
                  <a:pos x="292" y="569"/>
                </a:cxn>
                <a:cxn ang="0">
                  <a:pos x="335" y="657"/>
                </a:cxn>
                <a:cxn ang="0">
                  <a:pos x="389" y="588"/>
                </a:cxn>
                <a:cxn ang="0">
                  <a:pos x="332" y="640"/>
                </a:cxn>
              </a:cxnLst>
              <a:pathLst>
                <a:path w="165" h="282">
                  <a:moveTo>
                    <a:pt x="141" y="271"/>
                  </a:moveTo>
                  <a:cubicBezTo>
                    <a:pt x="130" y="267"/>
                    <a:pt x="130" y="228"/>
                    <a:pt x="130" y="228"/>
                  </a:cubicBezTo>
                  <a:cubicBezTo>
                    <a:pt x="130" y="228"/>
                    <a:pt x="108" y="254"/>
                    <a:pt x="96" y="254"/>
                  </a:cubicBezTo>
                  <a:cubicBezTo>
                    <a:pt x="82" y="254"/>
                    <a:pt x="87" y="225"/>
                    <a:pt x="87" y="225"/>
                  </a:cubicBezTo>
                  <a:cubicBezTo>
                    <a:pt x="87" y="225"/>
                    <a:pt x="72" y="246"/>
                    <a:pt x="60" y="236"/>
                  </a:cubicBezTo>
                  <a:cubicBezTo>
                    <a:pt x="54" y="231"/>
                    <a:pt x="79" y="196"/>
                    <a:pt x="79" y="196"/>
                  </a:cubicBezTo>
                  <a:cubicBezTo>
                    <a:pt x="79" y="196"/>
                    <a:pt x="28" y="205"/>
                    <a:pt x="27" y="182"/>
                  </a:cubicBezTo>
                  <a:cubicBezTo>
                    <a:pt x="25" y="158"/>
                    <a:pt x="49" y="154"/>
                    <a:pt x="49" y="154"/>
                  </a:cubicBezTo>
                  <a:cubicBezTo>
                    <a:pt x="49" y="154"/>
                    <a:pt x="13" y="129"/>
                    <a:pt x="12" y="109"/>
                  </a:cubicBezTo>
                  <a:cubicBezTo>
                    <a:pt x="11" y="88"/>
                    <a:pt x="45" y="86"/>
                    <a:pt x="45" y="86"/>
                  </a:cubicBezTo>
                  <a:cubicBezTo>
                    <a:pt x="45" y="86"/>
                    <a:pt x="17" y="71"/>
                    <a:pt x="19" y="57"/>
                  </a:cubicBezTo>
                  <a:cubicBezTo>
                    <a:pt x="21" y="42"/>
                    <a:pt x="44" y="42"/>
                    <a:pt x="44" y="42"/>
                  </a:cubicBezTo>
                  <a:cubicBezTo>
                    <a:pt x="44" y="42"/>
                    <a:pt x="32" y="26"/>
                    <a:pt x="35" y="17"/>
                  </a:cubicBezTo>
                  <a:cubicBezTo>
                    <a:pt x="37" y="10"/>
                    <a:pt x="49" y="14"/>
                    <a:pt x="49" y="14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11"/>
                    <a:pt x="35" y="0"/>
                    <a:pt x="29" y="13"/>
                  </a:cubicBezTo>
                  <a:cubicBezTo>
                    <a:pt x="25" y="25"/>
                    <a:pt x="35" y="37"/>
                    <a:pt x="35" y="37"/>
                  </a:cubicBezTo>
                  <a:cubicBezTo>
                    <a:pt x="35" y="37"/>
                    <a:pt x="12" y="35"/>
                    <a:pt x="11" y="56"/>
                  </a:cubicBezTo>
                  <a:cubicBezTo>
                    <a:pt x="10" y="75"/>
                    <a:pt x="27" y="83"/>
                    <a:pt x="27" y="83"/>
                  </a:cubicBezTo>
                  <a:cubicBezTo>
                    <a:pt x="27" y="83"/>
                    <a:pt x="4" y="90"/>
                    <a:pt x="3" y="112"/>
                  </a:cubicBezTo>
                  <a:cubicBezTo>
                    <a:pt x="0" y="134"/>
                    <a:pt x="35" y="154"/>
                    <a:pt x="35" y="154"/>
                  </a:cubicBezTo>
                  <a:cubicBezTo>
                    <a:pt x="35" y="154"/>
                    <a:pt x="15" y="158"/>
                    <a:pt x="17" y="186"/>
                  </a:cubicBezTo>
                  <a:cubicBezTo>
                    <a:pt x="20" y="212"/>
                    <a:pt x="67" y="204"/>
                    <a:pt x="67" y="204"/>
                  </a:cubicBezTo>
                  <a:cubicBezTo>
                    <a:pt x="67" y="204"/>
                    <a:pt x="43" y="229"/>
                    <a:pt x="50" y="240"/>
                  </a:cubicBezTo>
                  <a:cubicBezTo>
                    <a:pt x="62" y="256"/>
                    <a:pt x="79" y="241"/>
                    <a:pt x="79" y="241"/>
                  </a:cubicBezTo>
                  <a:cubicBezTo>
                    <a:pt x="79" y="241"/>
                    <a:pt x="76" y="262"/>
                    <a:pt x="92" y="265"/>
                  </a:cubicBezTo>
                  <a:cubicBezTo>
                    <a:pt x="104" y="269"/>
                    <a:pt x="124" y="241"/>
                    <a:pt x="124" y="241"/>
                  </a:cubicBezTo>
                  <a:cubicBezTo>
                    <a:pt x="124" y="241"/>
                    <a:pt x="120" y="274"/>
                    <a:pt x="142" y="278"/>
                  </a:cubicBezTo>
                  <a:cubicBezTo>
                    <a:pt x="164" y="282"/>
                    <a:pt x="165" y="249"/>
                    <a:pt x="165" y="249"/>
                  </a:cubicBezTo>
                  <a:cubicBezTo>
                    <a:pt x="165" y="249"/>
                    <a:pt x="153" y="274"/>
                    <a:pt x="141" y="271"/>
                  </a:cubicBezTo>
                  <a:close/>
                </a:path>
              </a:pathLst>
            </a:custGeom>
            <a:solidFill>
              <a:srgbClr val="FFF7D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7271" name="Group 104"/>
          <p:cNvGrpSpPr/>
          <p:nvPr/>
        </p:nvGrpSpPr>
        <p:grpSpPr>
          <a:xfrm rot="1576354">
            <a:off x="8343900" y="3028950"/>
            <a:ext cx="773113" cy="877888"/>
            <a:chOff x="0" y="0"/>
            <a:chExt cx="1030189" cy="1170315"/>
          </a:xfrm>
        </p:grpSpPr>
        <p:sp>
          <p:nvSpPr>
            <p:cNvPr id="7272" name="Freeform 28"/>
            <p:cNvSpPr/>
            <p:nvPr/>
          </p:nvSpPr>
          <p:spPr>
            <a:xfrm rot="-1200454">
              <a:off x="0" y="0"/>
              <a:ext cx="1030189" cy="1092089"/>
            </a:xfrm>
            <a:custGeom>
              <a:avLst/>
              <a:gdLst/>
              <a:ahLst/>
              <a:cxnLst>
                <a:cxn ang="0">
                  <a:pos x="449271" y="973066"/>
                </a:cxn>
                <a:cxn ang="0">
                  <a:pos x="62689" y="689081"/>
                </a:cxn>
                <a:cxn ang="0">
                  <a:pos x="238218" y="770518"/>
                </a:cxn>
                <a:cxn ang="0">
                  <a:pos x="121199" y="231782"/>
                </a:cxn>
                <a:cxn ang="0">
                  <a:pos x="374044" y="494885"/>
                </a:cxn>
                <a:cxn ang="0">
                  <a:pos x="697937" y="0"/>
                </a:cxn>
                <a:cxn ang="0">
                  <a:pos x="672862" y="557529"/>
                </a:cxn>
                <a:cxn ang="0">
                  <a:pos x="1030189" y="390479"/>
                </a:cxn>
                <a:cxn ang="0">
                  <a:pos x="833764" y="772606"/>
                </a:cxn>
                <a:cxn ang="0">
                  <a:pos x="973769" y="741284"/>
                </a:cxn>
                <a:cxn ang="0">
                  <a:pos x="449271" y="973066"/>
                </a:cxn>
              </a:cxnLst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73" name="Freeform 29"/>
            <p:cNvSpPr/>
            <p:nvPr/>
          </p:nvSpPr>
          <p:spPr>
            <a:xfrm rot="-1200454">
              <a:off x="75286" y="65208"/>
              <a:ext cx="872786" cy="886051"/>
            </a:xfrm>
            <a:custGeom>
              <a:avLst/>
              <a:gdLst/>
              <a:ahLst/>
              <a:cxnLst>
                <a:cxn ang="0">
                  <a:pos x="465625" y="881872"/>
                </a:cxn>
                <a:cxn ang="0">
                  <a:pos x="803882" y="748128"/>
                </a:cxn>
                <a:cxn ang="0">
                  <a:pos x="634753" y="752307"/>
                </a:cxn>
                <a:cxn ang="0">
                  <a:pos x="870698" y="409590"/>
                </a:cxn>
                <a:cxn ang="0">
                  <a:pos x="532441" y="560051"/>
                </a:cxn>
                <a:cxn ang="0">
                  <a:pos x="567937" y="0"/>
                </a:cxn>
                <a:cxn ang="0">
                  <a:pos x="313201" y="505718"/>
                </a:cxn>
                <a:cxn ang="0">
                  <a:pos x="52200" y="263308"/>
                </a:cxn>
                <a:cxn ang="0">
                  <a:pos x="271441" y="762756"/>
                </a:cxn>
                <a:cxn ang="0">
                  <a:pos x="62640" y="708423"/>
                </a:cxn>
                <a:cxn ang="0">
                  <a:pos x="453097" y="886051"/>
                </a:cxn>
                <a:cxn ang="0">
                  <a:pos x="465625" y="881872"/>
                </a:cxn>
                <a:cxn ang="0">
                  <a:pos x="465625" y="881872"/>
                </a:cxn>
              </a:cxnLst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74" name="Freeform 30"/>
            <p:cNvSpPr/>
            <p:nvPr/>
          </p:nvSpPr>
          <p:spPr>
            <a:xfrm rot="-1200454">
              <a:off x="451212" y="301708"/>
              <a:ext cx="144138" cy="616345"/>
            </a:xfrm>
            <a:custGeom>
              <a:avLst/>
              <a:gdLst/>
              <a:ahLst/>
              <a:cxnLst>
                <a:cxn ang="0">
                  <a:pos x="110715" y="616345"/>
                </a:cxn>
                <a:cxn ang="0">
                  <a:pos x="144138" y="0"/>
                </a:cxn>
                <a:cxn ang="0">
                  <a:pos x="110715" y="616345"/>
                </a:cxn>
              </a:cxnLst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75" name="Freeform 31"/>
            <p:cNvSpPr/>
            <p:nvPr/>
          </p:nvSpPr>
          <p:spPr>
            <a:xfrm rot="-1200454">
              <a:off x="238807" y="537143"/>
              <a:ext cx="279433" cy="298887"/>
            </a:xfrm>
            <a:custGeom>
              <a:avLst/>
              <a:gdLst/>
              <a:ahLst/>
              <a:cxnLst>
                <a:cxn ang="0">
                  <a:pos x="279433" y="298887"/>
                </a:cxn>
                <a:cxn ang="0">
                  <a:pos x="0" y="0"/>
                </a:cxn>
                <a:cxn ang="0">
                  <a:pos x="279433" y="298887"/>
                </a:cxn>
              </a:cxnLst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76" name="Freeform 32"/>
            <p:cNvSpPr/>
            <p:nvPr/>
          </p:nvSpPr>
          <p:spPr>
            <a:xfrm rot="-1200454">
              <a:off x="372333" y="874846"/>
              <a:ext cx="244062" cy="84007"/>
            </a:xfrm>
            <a:custGeom>
              <a:avLst/>
              <a:gdLst/>
              <a:ahLst/>
              <a:cxnLst>
                <a:cxn ang="0">
                  <a:pos x="244062" y="46204"/>
                </a:cxn>
                <a:cxn ang="0">
                  <a:pos x="0" y="0"/>
                </a:cxn>
                <a:cxn ang="0">
                  <a:pos x="244062" y="46204"/>
                </a:cxn>
              </a:cxnLst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77" name="Freeform 33"/>
            <p:cNvSpPr/>
            <p:nvPr/>
          </p:nvSpPr>
          <p:spPr>
            <a:xfrm rot="-1200454">
              <a:off x="587508" y="492519"/>
              <a:ext cx="342217" cy="229913"/>
            </a:xfrm>
            <a:custGeom>
              <a:avLst/>
              <a:gdLst/>
              <a:ahLst/>
              <a:cxnLst>
                <a:cxn ang="0">
                  <a:pos x="0" y="219462"/>
                </a:cxn>
                <a:cxn ang="0">
                  <a:pos x="342217" y="0"/>
                </a:cxn>
                <a:cxn ang="0">
                  <a:pos x="0" y="219462"/>
                </a:cxn>
              </a:cxnLst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78" name="Freeform 34"/>
            <p:cNvSpPr/>
            <p:nvPr/>
          </p:nvSpPr>
          <p:spPr>
            <a:xfrm rot="-1200454">
              <a:off x="641378" y="753448"/>
              <a:ext cx="329837" cy="104345"/>
            </a:xfrm>
            <a:custGeom>
              <a:avLst/>
              <a:gdLst/>
              <a:ahLst/>
              <a:cxnLst>
                <a:cxn ang="0">
                  <a:pos x="0" y="54259"/>
                </a:cxn>
                <a:cxn ang="0">
                  <a:pos x="329837" y="0"/>
                </a:cxn>
                <a:cxn ang="0">
                  <a:pos x="0" y="54259"/>
                </a:cxn>
              </a:cxnLst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79" name="Freeform 35"/>
            <p:cNvSpPr/>
            <p:nvPr/>
          </p:nvSpPr>
          <p:spPr>
            <a:xfrm rot="-1200454">
              <a:off x="545960" y="958971"/>
              <a:ext cx="165361" cy="211344"/>
            </a:xfrm>
            <a:custGeom>
              <a:avLst/>
              <a:gdLst/>
              <a:ahLst/>
              <a:cxnLst>
                <a:cxn ang="0">
                  <a:pos x="123497" y="12555"/>
                </a:cxn>
                <a:cxn ang="0">
                  <a:pos x="23025" y="211344"/>
                </a:cxn>
                <a:cxn ang="0">
                  <a:pos x="0" y="192511"/>
                </a:cxn>
                <a:cxn ang="0">
                  <a:pos x="102566" y="121366"/>
                </a:cxn>
                <a:cxn ang="0">
                  <a:pos x="108845" y="0"/>
                </a:cxn>
                <a:cxn ang="0">
                  <a:pos x="123497" y="12555"/>
                </a:cxn>
                <a:cxn ang="0">
                  <a:pos x="123497" y="12555"/>
                </a:cxn>
              </a:cxnLst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CB7B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7280" name="Freeform 8"/>
          <p:cNvSpPr/>
          <p:nvPr/>
        </p:nvSpPr>
        <p:spPr>
          <a:xfrm>
            <a:off x="3030538" y="4870450"/>
            <a:ext cx="263525" cy="168275"/>
          </a:xfrm>
          <a:custGeom>
            <a:avLst/>
            <a:gdLst/>
            <a:ahLst/>
            <a:cxnLst>
              <a:cxn ang="0">
                <a:pos x="0" y="28046"/>
              </a:cxn>
              <a:cxn ang="0">
                <a:pos x="246523" y="168275"/>
              </a:cxn>
              <a:cxn ang="0">
                <a:pos x="263525" y="137425"/>
              </a:cxn>
              <a:cxn ang="0">
                <a:pos x="17002" y="0"/>
              </a:cxn>
              <a:cxn ang="0">
                <a:pos x="0" y="28046"/>
              </a:cxn>
            </a:cxnLst>
            <a:pathLst>
              <a:path w="93" h="60">
                <a:moveTo>
                  <a:pt x="0" y="10"/>
                </a:moveTo>
                <a:cubicBezTo>
                  <a:pt x="28" y="28"/>
                  <a:pt x="57" y="45"/>
                  <a:pt x="87" y="60"/>
                </a:cubicBezTo>
                <a:cubicBezTo>
                  <a:pt x="93" y="49"/>
                  <a:pt x="93" y="49"/>
                  <a:pt x="93" y="49"/>
                </a:cubicBezTo>
                <a:cubicBezTo>
                  <a:pt x="64" y="34"/>
                  <a:pt x="34" y="18"/>
                  <a:pt x="6" y="0"/>
                </a:cubicBezTo>
                <a:cubicBezTo>
                  <a:pt x="6" y="0"/>
                  <a:pt x="6" y="0"/>
                  <a:pt x="0" y="10"/>
                </a:cubicBezTo>
                <a:close/>
              </a:path>
            </a:pathLst>
          </a:custGeom>
          <a:solidFill>
            <a:srgbClr val="F9D43B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7281" name="Freeform 115"/>
          <p:cNvSpPr/>
          <p:nvPr/>
        </p:nvSpPr>
        <p:spPr>
          <a:xfrm>
            <a:off x="-19050" y="3506788"/>
            <a:ext cx="9102725" cy="22733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698069" y="2271081"/>
              </a:cxn>
              <a:cxn ang="0">
                <a:pos x="9102725" y="1182855"/>
              </a:cxn>
            </a:cxnLst>
            <a:pathLst>
              <a:path w="12139450" h="3029936">
                <a:moveTo>
                  <a:pt x="0" y="0"/>
                </a:moveTo>
                <a:cubicBezTo>
                  <a:pt x="2929759" y="344215"/>
                  <a:pt x="5071240" y="2953407"/>
                  <a:pt x="7598980" y="3026979"/>
                </a:cubicBezTo>
                <a:cubicBezTo>
                  <a:pt x="10126720" y="3100551"/>
                  <a:pt x="11782099" y="1778876"/>
                  <a:pt x="12139450" y="1576552"/>
                </a:cubicBezTo>
              </a:path>
            </a:pathLst>
          </a:custGeom>
          <a:noFill/>
          <a:ln w="38100" cap="flat" cmpd="sng">
            <a:solidFill>
              <a:srgbClr val="F9D43B"/>
            </a:solidFill>
            <a:prstDash val="lgDash"/>
            <a:bevel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grpSp>
        <p:nvGrpSpPr>
          <p:cNvPr id="7282" name="Group 115"/>
          <p:cNvGrpSpPr/>
          <p:nvPr/>
        </p:nvGrpSpPr>
        <p:grpSpPr>
          <a:xfrm rot="198573">
            <a:off x="900113" y="2870200"/>
            <a:ext cx="1616075" cy="1265238"/>
            <a:chOff x="0" y="0"/>
            <a:chExt cx="2159248" cy="1690131"/>
          </a:xfrm>
        </p:grpSpPr>
        <p:sp>
          <p:nvSpPr>
            <p:cNvPr id="7283" name="Freeform 324"/>
            <p:cNvSpPr/>
            <p:nvPr/>
          </p:nvSpPr>
          <p:spPr>
            <a:xfrm rot="1365846">
              <a:off x="1494740" y="960733"/>
              <a:ext cx="638832" cy="573399"/>
            </a:xfrm>
            <a:custGeom>
              <a:avLst/>
              <a:gdLst/>
              <a:ahLst/>
              <a:cxnLst>
                <a:cxn ang="0">
                  <a:pos x="0" y="65067"/>
                </a:cxn>
                <a:cxn ang="0">
                  <a:pos x="557452" y="69133"/>
                </a:cxn>
                <a:cxn ang="0">
                  <a:pos x="638832" y="561199"/>
                </a:cxn>
                <a:cxn ang="0">
                  <a:pos x="402830" y="573399"/>
                </a:cxn>
                <a:cxn ang="0">
                  <a:pos x="81380" y="300933"/>
                </a:cxn>
                <a:cxn ang="0">
                  <a:pos x="0" y="65067"/>
                </a:cxn>
                <a:cxn ang="0">
                  <a:pos x="0" y="65067"/>
                </a:cxn>
              </a:cxnLst>
              <a:pathLst>
                <a:path w="157" h="141">
                  <a:moveTo>
                    <a:pt x="0" y="16"/>
                  </a:moveTo>
                  <a:cubicBezTo>
                    <a:pt x="0" y="16"/>
                    <a:pt x="114" y="0"/>
                    <a:pt x="137" y="17"/>
                  </a:cubicBezTo>
                  <a:cubicBezTo>
                    <a:pt x="156" y="34"/>
                    <a:pt x="157" y="138"/>
                    <a:pt x="157" y="138"/>
                  </a:cubicBezTo>
                  <a:cubicBezTo>
                    <a:pt x="157" y="138"/>
                    <a:pt x="113" y="141"/>
                    <a:pt x="99" y="141"/>
                  </a:cubicBezTo>
                  <a:cubicBezTo>
                    <a:pt x="104" y="72"/>
                    <a:pt x="20" y="74"/>
                    <a:pt x="20" y="74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lose/>
                </a:path>
              </a:pathLst>
            </a:custGeom>
            <a:solidFill>
              <a:srgbClr val="F9D43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84" name="Freeform 325"/>
            <p:cNvSpPr/>
            <p:nvPr/>
          </p:nvSpPr>
          <p:spPr>
            <a:xfrm rot="1365846">
              <a:off x="15574" y="81062"/>
              <a:ext cx="1833843" cy="1150242"/>
            </a:xfrm>
            <a:custGeom>
              <a:avLst/>
              <a:gdLst/>
              <a:ahLst/>
              <a:cxnLst>
                <a:cxn ang="0">
                  <a:pos x="36596" y="268254"/>
                </a:cxn>
                <a:cxn ang="0">
                  <a:pos x="1736255" y="117869"/>
                </a:cxn>
                <a:cxn ang="0">
                  <a:pos x="1833843" y="800698"/>
                </a:cxn>
                <a:cxn ang="0">
                  <a:pos x="1581740" y="890117"/>
                </a:cxn>
                <a:cxn ang="0">
                  <a:pos x="1524814" y="1085211"/>
                </a:cxn>
                <a:cxn ang="0">
                  <a:pos x="849830" y="1113662"/>
                </a:cxn>
                <a:cxn ang="0">
                  <a:pos x="548933" y="865730"/>
                </a:cxn>
                <a:cxn ang="0">
                  <a:pos x="317161" y="1142113"/>
                </a:cxn>
                <a:cxn ang="0">
                  <a:pos x="73191" y="1150242"/>
                </a:cxn>
                <a:cxn ang="0">
                  <a:pos x="36596" y="268254"/>
                </a:cxn>
              </a:cxnLst>
              <a:pathLst>
                <a:path w="451" h="283">
                  <a:moveTo>
                    <a:pt x="9" y="66"/>
                  </a:moveTo>
                  <a:cubicBezTo>
                    <a:pt x="25" y="42"/>
                    <a:pt x="403" y="0"/>
                    <a:pt x="427" y="29"/>
                  </a:cubicBezTo>
                  <a:cubicBezTo>
                    <a:pt x="437" y="40"/>
                    <a:pt x="444" y="131"/>
                    <a:pt x="451" y="197"/>
                  </a:cubicBezTo>
                  <a:cubicBezTo>
                    <a:pt x="434" y="189"/>
                    <a:pt x="389" y="219"/>
                    <a:pt x="389" y="219"/>
                  </a:cubicBezTo>
                  <a:cubicBezTo>
                    <a:pt x="371" y="237"/>
                    <a:pt x="375" y="267"/>
                    <a:pt x="375" y="267"/>
                  </a:cubicBezTo>
                  <a:cubicBezTo>
                    <a:pt x="209" y="274"/>
                    <a:pt x="209" y="274"/>
                    <a:pt x="209" y="274"/>
                  </a:cubicBezTo>
                  <a:cubicBezTo>
                    <a:pt x="209" y="274"/>
                    <a:pt x="212" y="210"/>
                    <a:pt x="135" y="213"/>
                  </a:cubicBezTo>
                  <a:cubicBezTo>
                    <a:pt x="114" y="213"/>
                    <a:pt x="71" y="244"/>
                    <a:pt x="78" y="281"/>
                  </a:cubicBezTo>
                  <a:cubicBezTo>
                    <a:pt x="45" y="282"/>
                    <a:pt x="18" y="283"/>
                    <a:pt x="18" y="283"/>
                  </a:cubicBezTo>
                  <a:cubicBezTo>
                    <a:pt x="18" y="283"/>
                    <a:pt x="0" y="85"/>
                    <a:pt x="9" y="66"/>
                  </a:cubicBezTo>
                  <a:close/>
                </a:path>
              </a:pathLst>
            </a:custGeom>
            <a:solidFill>
              <a:srgbClr val="F9D43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85" name="Freeform 326"/>
            <p:cNvSpPr/>
            <p:nvPr/>
          </p:nvSpPr>
          <p:spPr>
            <a:xfrm rot="1365846">
              <a:off x="1547389" y="471668"/>
              <a:ext cx="292726" cy="447699"/>
            </a:xfrm>
            <a:custGeom>
              <a:avLst/>
              <a:gdLst/>
              <a:ahLst/>
              <a:cxnLst>
                <a:cxn ang="0">
                  <a:pos x="292726" y="443629"/>
                </a:cxn>
                <a:cxn ang="0">
                  <a:pos x="32525" y="447699"/>
                </a:cxn>
                <a:cxn ang="0">
                  <a:pos x="0" y="44770"/>
                </a:cxn>
                <a:cxn ang="0">
                  <a:pos x="223610" y="65120"/>
                </a:cxn>
                <a:cxn ang="0">
                  <a:pos x="292726" y="443629"/>
                </a:cxn>
              </a:cxnLst>
              <a:pathLst>
                <a:path w="72" h="110">
                  <a:moveTo>
                    <a:pt x="72" y="109"/>
                  </a:moveTo>
                  <a:cubicBezTo>
                    <a:pt x="8" y="110"/>
                    <a:pt x="8" y="110"/>
                    <a:pt x="8" y="11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44" y="0"/>
                    <a:pt x="55" y="16"/>
                  </a:cubicBezTo>
                  <a:cubicBezTo>
                    <a:pt x="64" y="27"/>
                    <a:pt x="72" y="109"/>
                    <a:pt x="72" y="109"/>
                  </a:cubicBezTo>
                  <a:close/>
                </a:path>
              </a:pathLst>
            </a:custGeom>
            <a:solidFill>
              <a:srgbClr val="FFF2BD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86" name="Freeform 327"/>
            <p:cNvSpPr/>
            <p:nvPr/>
          </p:nvSpPr>
          <p:spPr>
            <a:xfrm rot="1365846">
              <a:off x="178845" y="137180"/>
              <a:ext cx="1105472" cy="495913"/>
            </a:xfrm>
            <a:custGeom>
              <a:avLst/>
              <a:gdLst/>
              <a:ahLst/>
              <a:cxnLst>
                <a:cxn ang="0">
                  <a:pos x="1081087" y="0"/>
                </a:cxn>
                <a:cxn ang="0">
                  <a:pos x="1105472" y="398356"/>
                </a:cxn>
                <a:cxn ang="0">
                  <a:pos x="32514" y="495913"/>
                </a:cxn>
                <a:cxn ang="0">
                  <a:pos x="40642" y="126011"/>
                </a:cxn>
                <a:cxn ang="0">
                  <a:pos x="1081087" y="0"/>
                </a:cxn>
              </a:cxnLst>
              <a:pathLst>
                <a:path w="272" h="122">
                  <a:moveTo>
                    <a:pt x="266" y="0"/>
                  </a:moveTo>
                  <a:cubicBezTo>
                    <a:pt x="272" y="98"/>
                    <a:pt x="272" y="98"/>
                    <a:pt x="272" y="98"/>
                  </a:cubicBezTo>
                  <a:cubicBezTo>
                    <a:pt x="8" y="122"/>
                    <a:pt x="8" y="122"/>
                    <a:pt x="8" y="122"/>
                  </a:cubicBezTo>
                  <a:cubicBezTo>
                    <a:pt x="8" y="122"/>
                    <a:pt x="0" y="40"/>
                    <a:pt x="10" y="31"/>
                  </a:cubicBezTo>
                  <a:cubicBezTo>
                    <a:pt x="19" y="23"/>
                    <a:pt x="266" y="0"/>
                    <a:pt x="266" y="0"/>
                  </a:cubicBezTo>
                  <a:close/>
                </a:path>
              </a:pathLst>
            </a:custGeom>
            <a:solidFill>
              <a:srgbClr val="FFF2BD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87" name="Freeform 328"/>
            <p:cNvSpPr/>
            <p:nvPr/>
          </p:nvSpPr>
          <p:spPr>
            <a:xfrm rot="1365846">
              <a:off x="457368" y="98200"/>
              <a:ext cx="44770" cy="439089"/>
            </a:xfrm>
            <a:custGeom>
              <a:avLst/>
              <a:gdLst/>
              <a:ahLst/>
              <a:cxnLst>
                <a:cxn ang="0">
                  <a:pos x="0" y="8610"/>
                </a:cxn>
                <a:cxn ang="0">
                  <a:pos x="20663" y="423592"/>
                </a:cxn>
                <a:cxn ang="0">
                  <a:pos x="44770" y="439089"/>
                </a:cxn>
                <a:cxn ang="0">
                  <a:pos x="27551" y="0"/>
                </a:cxn>
                <a:cxn ang="0">
                  <a:pos x="0" y="8610"/>
                </a:cxn>
              </a:cxnLst>
              <a:pathLst>
                <a:path w="26" h="255">
                  <a:moveTo>
                    <a:pt x="0" y="5"/>
                  </a:moveTo>
                  <a:lnTo>
                    <a:pt x="12" y="246"/>
                  </a:lnTo>
                  <a:lnTo>
                    <a:pt x="26" y="255"/>
                  </a:lnTo>
                  <a:lnTo>
                    <a:pt x="16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9D43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88" name="Freeform 329"/>
            <p:cNvSpPr/>
            <p:nvPr/>
          </p:nvSpPr>
          <p:spPr>
            <a:xfrm rot="1365846">
              <a:off x="729705" y="175770"/>
              <a:ext cx="39604" cy="435646"/>
            </a:xfrm>
            <a:custGeom>
              <a:avLst/>
              <a:gdLst/>
              <a:ahLst/>
              <a:cxnLst>
                <a:cxn ang="0">
                  <a:pos x="0" y="8610"/>
                </a:cxn>
                <a:cxn ang="0">
                  <a:pos x="12053" y="423593"/>
                </a:cxn>
                <a:cxn ang="0">
                  <a:pos x="39604" y="435646"/>
                </a:cxn>
                <a:cxn ang="0">
                  <a:pos x="27551" y="0"/>
                </a:cxn>
                <a:cxn ang="0">
                  <a:pos x="0" y="8610"/>
                </a:cxn>
              </a:cxnLst>
              <a:pathLst>
                <a:path w="23" h="253">
                  <a:moveTo>
                    <a:pt x="0" y="5"/>
                  </a:moveTo>
                  <a:lnTo>
                    <a:pt x="7" y="246"/>
                  </a:lnTo>
                  <a:lnTo>
                    <a:pt x="23" y="253"/>
                  </a:lnTo>
                  <a:lnTo>
                    <a:pt x="16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9D43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89" name="Freeform 330"/>
            <p:cNvSpPr/>
            <p:nvPr/>
          </p:nvSpPr>
          <p:spPr>
            <a:xfrm rot="1365846">
              <a:off x="969472" y="243998"/>
              <a:ext cx="44770" cy="439089"/>
            </a:xfrm>
            <a:custGeom>
              <a:avLst/>
              <a:gdLst/>
              <a:ahLst/>
              <a:cxnLst>
                <a:cxn ang="0">
                  <a:pos x="0" y="6888"/>
                </a:cxn>
                <a:cxn ang="0">
                  <a:pos x="15497" y="427036"/>
                </a:cxn>
                <a:cxn ang="0">
                  <a:pos x="44770" y="439089"/>
                </a:cxn>
                <a:cxn ang="0">
                  <a:pos x="27551" y="0"/>
                </a:cxn>
                <a:cxn ang="0">
                  <a:pos x="0" y="6888"/>
                </a:cxn>
              </a:cxnLst>
              <a:pathLst>
                <a:path w="26" h="255">
                  <a:moveTo>
                    <a:pt x="0" y="4"/>
                  </a:moveTo>
                  <a:lnTo>
                    <a:pt x="9" y="248"/>
                  </a:lnTo>
                  <a:lnTo>
                    <a:pt x="26" y="255"/>
                  </a:lnTo>
                  <a:lnTo>
                    <a:pt x="16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F9D43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90" name="Freeform 331"/>
            <p:cNvSpPr/>
            <p:nvPr/>
          </p:nvSpPr>
          <p:spPr>
            <a:xfrm rot="1365846">
              <a:off x="165039" y="782756"/>
              <a:ext cx="490747" cy="490747"/>
            </a:xfrm>
            <a:custGeom>
              <a:avLst/>
              <a:gdLst/>
              <a:ahLst/>
              <a:cxnLst>
                <a:cxn ang="0">
                  <a:pos x="429911" y="133840"/>
                </a:cxn>
                <a:cxn ang="0">
                  <a:pos x="356907" y="429911"/>
                </a:cxn>
                <a:cxn ang="0">
                  <a:pos x="60836" y="356907"/>
                </a:cxn>
                <a:cxn ang="0">
                  <a:pos x="133840" y="60836"/>
                </a:cxn>
                <a:cxn ang="0">
                  <a:pos x="429911" y="133840"/>
                </a:cxn>
              </a:cxnLst>
              <a:pathLst>
                <a:path w="121" h="121">
                  <a:moveTo>
                    <a:pt x="106" y="33"/>
                  </a:moveTo>
                  <a:cubicBezTo>
                    <a:pt x="121" y="59"/>
                    <a:pt x="113" y="92"/>
                    <a:pt x="88" y="106"/>
                  </a:cubicBezTo>
                  <a:cubicBezTo>
                    <a:pt x="63" y="121"/>
                    <a:pt x="30" y="113"/>
                    <a:pt x="15" y="88"/>
                  </a:cubicBezTo>
                  <a:cubicBezTo>
                    <a:pt x="0" y="62"/>
                    <a:pt x="8" y="30"/>
                    <a:pt x="33" y="15"/>
                  </a:cubicBezTo>
                  <a:cubicBezTo>
                    <a:pt x="59" y="0"/>
                    <a:pt x="91" y="9"/>
                    <a:pt x="106" y="33"/>
                  </a:cubicBezTo>
                  <a:close/>
                </a:path>
              </a:pathLst>
            </a:custGeom>
            <a:solidFill>
              <a:srgbClr val="111111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91" name="Freeform 332"/>
            <p:cNvSpPr/>
            <p:nvPr/>
          </p:nvSpPr>
          <p:spPr>
            <a:xfrm rot="1365846">
              <a:off x="1291062" y="1194218"/>
              <a:ext cx="492469" cy="495913"/>
            </a:xfrm>
            <a:custGeom>
              <a:avLst/>
              <a:gdLst/>
              <a:ahLst/>
              <a:cxnLst>
                <a:cxn ang="0">
                  <a:pos x="431419" y="138205"/>
                </a:cxn>
                <a:cxn ang="0">
                  <a:pos x="358159" y="434940"/>
                </a:cxn>
                <a:cxn ang="0">
                  <a:pos x="61050" y="357708"/>
                </a:cxn>
                <a:cxn ang="0">
                  <a:pos x="134310" y="60973"/>
                </a:cxn>
                <a:cxn ang="0">
                  <a:pos x="431419" y="138205"/>
                </a:cxn>
              </a:cxnLst>
              <a:pathLst>
                <a:path w="121" h="122">
                  <a:moveTo>
                    <a:pt x="106" y="34"/>
                  </a:moveTo>
                  <a:cubicBezTo>
                    <a:pt x="121" y="59"/>
                    <a:pt x="113" y="91"/>
                    <a:pt x="88" y="107"/>
                  </a:cubicBezTo>
                  <a:cubicBezTo>
                    <a:pt x="62" y="122"/>
                    <a:pt x="30" y="113"/>
                    <a:pt x="15" y="88"/>
                  </a:cubicBezTo>
                  <a:cubicBezTo>
                    <a:pt x="0" y="63"/>
                    <a:pt x="8" y="30"/>
                    <a:pt x="33" y="15"/>
                  </a:cubicBezTo>
                  <a:cubicBezTo>
                    <a:pt x="58" y="0"/>
                    <a:pt x="91" y="9"/>
                    <a:pt x="106" y="34"/>
                  </a:cubicBezTo>
                  <a:close/>
                </a:path>
              </a:pathLst>
            </a:custGeom>
            <a:solidFill>
              <a:srgbClr val="111111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92" name="Freeform 333"/>
            <p:cNvSpPr/>
            <p:nvPr/>
          </p:nvSpPr>
          <p:spPr>
            <a:xfrm rot="1365846">
              <a:off x="147875" y="438098"/>
              <a:ext cx="256566" cy="30995"/>
            </a:xfrm>
            <a:custGeom>
              <a:avLst/>
              <a:gdLst/>
              <a:ahLst/>
              <a:cxnLst>
                <a:cxn ang="0">
                  <a:pos x="5166" y="30995"/>
                </a:cxn>
                <a:cxn ang="0">
                  <a:pos x="256566" y="15498"/>
                </a:cxn>
                <a:cxn ang="0">
                  <a:pos x="247956" y="0"/>
                </a:cxn>
                <a:cxn ang="0">
                  <a:pos x="0" y="18941"/>
                </a:cxn>
                <a:cxn ang="0">
                  <a:pos x="5166" y="30995"/>
                </a:cxn>
              </a:cxnLst>
              <a:pathLst>
                <a:path w="149" h="18">
                  <a:moveTo>
                    <a:pt x="3" y="18"/>
                  </a:moveTo>
                  <a:lnTo>
                    <a:pt x="149" y="9"/>
                  </a:lnTo>
                  <a:lnTo>
                    <a:pt x="144" y="0"/>
                  </a:lnTo>
                  <a:lnTo>
                    <a:pt x="0" y="11"/>
                  </a:lnTo>
                  <a:lnTo>
                    <a:pt x="3" y="18"/>
                  </a:lnTo>
                  <a:close/>
                </a:path>
              </a:pathLst>
            </a:custGeom>
            <a:solidFill>
              <a:srgbClr val="E5801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93" name="Freeform 334"/>
            <p:cNvSpPr/>
            <p:nvPr/>
          </p:nvSpPr>
          <p:spPr>
            <a:xfrm rot="1365846">
              <a:off x="417478" y="520641"/>
              <a:ext cx="261732" cy="32716"/>
            </a:xfrm>
            <a:custGeom>
              <a:avLst/>
              <a:gdLst/>
              <a:ahLst/>
              <a:cxnLst>
                <a:cxn ang="0">
                  <a:pos x="8610" y="32716"/>
                </a:cxn>
                <a:cxn ang="0">
                  <a:pos x="261732" y="15497"/>
                </a:cxn>
                <a:cxn ang="0">
                  <a:pos x="256566" y="0"/>
                </a:cxn>
                <a:cxn ang="0">
                  <a:pos x="0" y="20663"/>
                </a:cxn>
                <a:cxn ang="0">
                  <a:pos x="8610" y="32716"/>
                </a:cxn>
              </a:cxnLst>
              <a:pathLst>
                <a:path w="152" h="19">
                  <a:moveTo>
                    <a:pt x="5" y="19"/>
                  </a:moveTo>
                  <a:lnTo>
                    <a:pt x="152" y="9"/>
                  </a:lnTo>
                  <a:lnTo>
                    <a:pt x="149" y="0"/>
                  </a:lnTo>
                  <a:lnTo>
                    <a:pt x="0" y="12"/>
                  </a:lnTo>
                  <a:lnTo>
                    <a:pt x="5" y="19"/>
                  </a:lnTo>
                  <a:close/>
                </a:path>
              </a:pathLst>
            </a:custGeom>
            <a:solidFill>
              <a:srgbClr val="E5801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94" name="Freeform 335"/>
            <p:cNvSpPr/>
            <p:nvPr/>
          </p:nvSpPr>
          <p:spPr>
            <a:xfrm rot="1365846">
              <a:off x="685643" y="598377"/>
              <a:ext cx="239347" cy="27551"/>
            </a:xfrm>
            <a:custGeom>
              <a:avLst/>
              <a:gdLst/>
              <a:ahLst/>
              <a:cxnLst>
                <a:cxn ang="0">
                  <a:pos x="8610" y="27551"/>
                </a:cxn>
                <a:cxn ang="0">
                  <a:pos x="239347" y="15497"/>
                </a:cxn>
                <a:cxn ang="0">
                  <a:pos x="235903" y="0"/>
                </a:cxn>
                <a:cxn ang="0">
                  <a:pos x="0" y="15497"/>
                </a:cxn>
                <a:cxn ang="0">
                  <a:pos x="8610" y="27551"/>
                </a:cxn>
              </a:cxnLst>
              <a:pathLst>
                <a:path w="139" h="16">
                  <a:moveTo>
                    <a:pt x="5" y="16"/>
                  </a:moveTo>
                  <a:lnTo>
                    <a:pt x="139" y="9"/>
                  </a:lnTo>
                  <a:lnTo>
                    <a:pt x="137" y="0"/>
                  </a:lnTo>
                  <a:lnTo>
                    <a:pt x="0" y="9"/>
                  </a:lnTo>
                  <a:lnTo>
                    <a:pt x="5" y="16"/>
                  </a:lnTo>
                  <a:close/>
                </a:path>
              </a:pathLst>
            </a:custGeom>
            <a:solidFill>
              <a:srgbClr val="E5801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95" name="Freeform 336"/>
            <p:cNvSpPr/>
            <p:nvPr/>
          </p:nvSpPr>
          <p:spPr>
            <a:xfrm rot="1365846">
              <a:off x="922806" y="672656"/>
              <a:ext cx="268619" cy="36160"/>
            </a:xfrm>
            <a:custGeom>
              <a:avLst/>
              <a:gdLst/>
              <a:ahLst/>
              <a:cxnLst>
                <a:cxn ang="0">
                  <a:pos x="8610" y="36160"/>
                </a:cxn>
                <a:cxn ang="0">
                  <a:pos x="268619" y="20663"/>
                </a:cxn>
                <a:cxn ang="0">
                  <a:pos x="265175" y="0"/>
                </a:cxn>
                <a:cxn ang="0">
                  <a:pos x="0" y="24107"/>
                </a:cxn>
                <a:cxn ang="0">
                  <a:pos x="8610" y="36160"/>
                </a:cxn>
              </a:cxnLst>
              <a:pathLst>
                <a:path w="156" h="21">
                  <a:moveTo>
                    <a:pt x="5" y="21"/>
                  </a:moveTo>
                  <a:lnTo>
                    <a:pt x="156" y="12"/>
                  </a:lnTo>
                  <a:lnTo>
                    <a:pt x="154" y="0"/>
                  </a:lnTo>
                  <a:lnTo>
                    <a:pt x="0" y="14"/>
                  </a:lnTo>
                  <a:lnTo>
                    <a:pt x="5" y="21"/>
                  </a:lnTo>
                  <a:close/>
                </a:path>
              </a:pathLst>
            </a:custGeom>
            <a:solidFill>
              <a:srgbClr val="E5801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96" name="Freeform 337"/>
            <p:cNvSpPr/>
            <p:nvPr/>
          </p:nvSpPr>
          <p:spPr>
            <a:xfrm rot="1365846">
              <a:off x="1226610" y="350856"/>
              <a:ext cx="29273" cy="402929"/>
            </a:xfrm>
            <a:custGeom>
              <a:avLst/>
              <a:gdLst/>
              <a:ahLst/>
              <a:cxnLst>
                <a:cxn ang="0">
                  <a:pos x="29273" y="394319"/>
                </a:cxn>
                <a:cxn ang="0">
                  <a:pos x="15497" y="0"/>
                </a:cxn>
                <a:cxn ang="0">
                  <a:pos x="0" y="3444"/>
                </a:cxn>
                <a:cxn ang="0">
                  <a:pos x="15497" y="402929"/>
                </a:cxn>
                <a:cxn ang="0">
                  <a:pos x="29273" y="394319"/>
                </a:cxn>
              </a:cxnLst>
              <a:pathLst>
                <a:path w="17" h="234">
                  <a:moveTo>
                    <a:pt x="17" y="229"/>
                  </a:moveTo>
                  <a:lnTo>
                    <a:pt x="9" y="0"/>
                  </a:lnTo>
                  <a:lnTo>
                    <a:pt x="0" y="2"/>
                  </a:lnTo>
                  <a:lnTo>
                    <a:pt x="9" y="234"/>
                  </a:lnTo>
                  <a:lnTo>
                    <a:pt x="17" y="229"/>
                  </a:lnTo>
                  <a:close/>
                </a:path>
              </a:pathLst>
            </a:custGeom>
            <a:solidFill>
              <a:srgbClr val="E5801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97" name="Freeform 338"/>
            <p:cNvSpPr/>
            <p:nvPr/>
          </p:nvSpPr>
          <p:spPr>
            <a:xfrm rot="1365846">
              <a:off x="959671" y="261972"/>
              <a:ext cx="32716" cy="402929"/>
            </a:xfrm>
            <a:custGeom>
              <a:avLst/>
              <a:gdLst/>
              <a:ahLst/>
              <a:cxnLst>
                <a:cxn ang="0">
                  <a:pos x="32716" y="394319"/>
                </a:cxn>
                <a:cxn ang="0">
                  <a:pos x="20663" y="0"/>
                </a:cxn>
                <a:cxn ang="0">
                  <a:pos x="0" y="3444"/>
                </a:cxn>
                <a:cxn ang="0">
                  <a:pos x="20663" y="402929"/>
                </a:cxn>
                <a:cxn ang="0">
                  <a:pos x="32716" y="394319"/>
                </a:cxn>
              </a:cxnLst>
              <a:pathLst>
                <a:path w="19" h="234">
                  <a:moveTo>
                    <a:pt x="19" y="229"/>
                  </a:moveTo>
                  <a:lnTo>
                    <a:pt x="12" y="0"/>
                  </a:lnTo>
                  <a:lnTo>
                    <a:pt x="0" y="2"/>
                  </a:lnTo>
                  <a:lnTo>
                    <a:pt x="12" y="234"/>
                  </a:lnTo>
                  <a:lnTo>
                    <a:pt x="19" y="229"/>
                  </a:lnTo>
                  <a:close/>
                </a:path>
              </a:pathLst>
            </a:custGeom>
            <a:solidFill>
              <a:srgbClr val="E5801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98" name="Freeform 339"/>
            <p:cNvSpPr/>
            <p:nvPr/>
          </p:nvSpPr>
          <p:spPr>
            <a:xfrm rot="1365846">
              <a:off x="718526" y="186925"/>
              <a:ext cx="32716" cy="402929"/>
            </a:xfrm>
            <a:custGeom>
              <a:avLst/>
              <a:gdLst/>
              <a:ahLst/>
              <a:cxnLst>
                <a:cxn ang="0">
                  <a:pos x="32716" y="397763"/>
                </a:cxn>
                <a:cxn ang="0">
                  <a:pos x="15497" y="0"/>
                </a:cxn>
                <a:cxn ang="0">
                  <a:pos x="0" y="8610"/>
                </a:cxn>
                <a:cxn ang="0">
                  <a:pos x="18941" y="402929"/>
                </a:cxn>
                <a:cxn ang="0">
                  <a:pos x="32716" y="397763"/>
                </a:cxn>
              </a:cxnLst>
              <a:pathLst>
                <a:path w="19" h="234">
                  <a:moveTo>
                    <a:pt x="19" y="231"/>
                  </a:moveTo>
                  <a:lnTo>
                    <a:pt x="9" y="0"/>
                  </a:lnTo>
                  <a:lnTo>
                    <a:pt x="0" y="5"/>
                  </a:lnTo>
                  <a:lnTo>
                    <a:pt x="11" y="234"/>
                  </a:lnTo>
                  <a:lnTo>
                    <a:pt x="19" y="231"/>
                  </a:lnTo>
                  <a:close/>
                </a:path>
              </a:pathLst>
            </a:custGeom>
            <a:solidFill>
              <a:srgbClr val="E5801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99" name="Freeform 340"/>
            <p:cNvSpPr/>
            <p:nvPr/>
          </p:nvSpPr>
          <p:spPr>
            <a:xfrm rot="1365846">
              <a:off x="447057" y="108490"/>
              <a:ext cx="32716" cy="402929"/>
            </a:xfrm>
            <a:custGeom>
              <a:avLst/>
              <a:gdLst/>
              <a:ahLst/>
              <a:cxnLst>
                <a:cxn ang="0">
                  <a:pos x="32716" y="394319"/>
                </a:cxn>
                <a:cxn ang="0">
                  <a:pos x="18941" y="0"/>
                </a:cxn>
                <a:cxn ang="0">
                  <a:pos x="0" y="0"/>
                </a:cxn>
                <a:cxn ang="0">
                  <a:pos x="18941" y="402929"/>
                </a:cxn>
                <a:cxn ang="0">
                  <a:pos x="32716" y="394319"/>
                </a:cxn>
              </a:cxnLst>
              <a:pathLst>
                <a:path w="19" h="234">
                  <a:moveTo>
                    <a:pt x="19" y="229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234"/>
                  </a:lnTo>
                  <a:lnTo>
                    <a:pt x="19" y="229"/>
                  </a:lnTo>
                  <a:close/>
                </a:path>
              </a:pathLst>
            </a:custGeom>
            <a:solidFill>
              <a:srgbClr val="E5801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300" name="Freeform 341"/>
            <p:cNvSpPr/>
            <p:nvPr/>
          </p:nvSpPr>
          <p:spPr>
            <a:xfrm rot="1365846">
              <a:off x="1506490" y="902223"/>
              <a:ext cx="275507" cy="36160"/>
            </a:xfrm>
            <a:custGeom>
              <a:avLst/>
              <a:gdLst/>
              <a:ahLst/>
              <a:cxnLst>
                <a:cxn ang="0">
                  <a:pos x="6888" y="36160"/>
                </a:cxn>
                <a:cxn ang="0">
                  <a:pos x="275507" y="15497"/>
                </a:cxn>
                <a:cxn ang="0">
                  <a:pos x="263454" y="0"/>
                </a:cxn>
                <a:cxn ang="0">
                  <a:pos x="0" y="18941"/>
                </a:cxn>
                <a:cxn ang="0">
                  <a:pos x="6888" y="36160"/>
                </a:cxn>
              </a:cxnLst>
              <a:pathLst>
                <a:path w="160" h="21">
                  <a:moveTo>
                    <a:pt x="4" y="21"/>
                  </a:moveTo>
                  <a:lnTo>
                    <a:pt x="160" y="9"/>
                  </a:lnTo>
                  <a:lnTo>
                    <a:pt x="153" y="0"/>
                  </a:lnTo>
                  <a:lnTo>
                    <a:pt x="0" y="11"/>
                  </a:lnTo>
                  <a:lnTo>
                    <a:pt x="4" y="21"/>
                  </a:lnTo>
                  <a:close/>
                </a:path>
              </a:pathLst>
            </a:custGeom>
            <a:solidFill>
              <a:srgbClr val="E5801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301" name="Freeform 342"/>
            <p:cNvSpPr/>
            <p:nvPr/>
          </p:nvSpPr>
          <p:spPr>
            <a:xfrm rot="1365846">
              <a:off x="0" y="659885"/>
              <a:ext cx="1227728" cy="158417"/>
            </a:xfrm>
            <a:custGeom>
              <a:avLst/>
              <a:gdLst/>
              <a:ahLst/>
              <a:cxnLst>
                <a:cxn ang="0">
                  <a:pos x="0" y="77487"/>
                </a:cxn>
                <a:cxn ang="0">
                  <a:pos x="1215675" y="0"/>
                </a:cxn>
                <a:cxn ang="0">
                  <a:pos x="1227728" y="101594"/>
                </a:cxn>
                <a:cxn ang="0">
                  <a:pos x="0" y="158417"/>
                </a:cxn>
                <a:cxn ang="0">
                  <a:pos x="0" y="77487"/>
                </a:cxn>
              </a:cxnLst>
              <a:pathLst>
                <a:path w="713" h="92">
                  <a:moveTo>
                    <a:pt x="0" y="45"/>
                  </a:moveTo>
                  <a:lnTo>
                    <a:pt x="706" y="0"/>
                  </a:lnTo>
                  <a:lnTo>
                    <a:pt x="713" y="59"/>
                  </a:lnTo>
                  <a:lnTo>
                    <a:pt x="0" y="92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AA792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302" name="Freeform 343"/>
            <p:cNvSpPr/>
            <p:nvPr/>
          </p:nvSpPr>
          <p:spPr>
            <a:xfrm rot="1365846">
              <a:off x="1355544" y="1111769"/>
              <a:ext cx="788639" cy="101593"/>
            </a:xfrm>
            <a:custGeom>
              <a:avLst/>
              <a:gdLst/>
              <a:ahLst/>
              <a:cxnLst>
                <a:cxn ang="0">
                  <a:pos x="0" y="27551"/>
                </a:cxn>
                <a:cxn ang="0">
                  <a:pos x="767976" y="0"/>
                </a:cxn>
                <a:cxn ang="0">
                  <a:pos x="788639" y="86096"/>
                </a:cxn>
                <a:cxn ang="0">
                  <a:pos x="12053" y="101593"/>
                </a:cxn>
                <a:cxn ang="0">
                  <a:pos x="0" y="27551"/>
                </a:cxn>
              </a:cxnLst>
              <a:pathLst>
                <a:path w="458" h="59">
                  <a:moveTo>
                    <a:pt x="0" y="16"/>
                  </a:moveTo>
                  <a:lnTo>
                    <a:pt x="446" y="0"/>
                  </a:lnTo>
                  <a:lnTo>
                    <a:pt x="458" y="50"/>
                  </a:lnTo>
                  <a:lnTo>
                    <a:pt x="7" y="59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AA792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303" name="Freeform 344"/>
            <p:cNvSpPr/>
            <p:nvPr/>
          </p:nvSpPr>
          <p:spPr>
            <a:xfrm rot="1365846">
              <a:off x="4112" y="697890"/>
              <a:ext cx="1212230" cy="77486"/>
            </a:xfrm>
            <a:custGeom>
              <a:avLst/>
              <a:gdLst/>
              <a:ahLst/>
              <a:cxnLst>
                <a:cxn ang="0">
                  <a:pos x="0" y="65433"/>
                </a:cxn>
                <a:cxn ang="0">
                  <a:pos x="1212230" y="0"/>
                </a:cxn>
                <a:cxn ang="0">
                  <a:pos x="1212230" y="20663"/>
                </a:cxn>
                <a:cxn ang="0">
                  <a:pos x="0" y="77486"/>
                </a:cxn>
                <a:cxn ang="0">
                  <a:pos x="0" y="65433"/>
                </a:cxn>
              </a:cxnLst>
              <a:pathLst>
                <a:path w="704" h="45">
                  <a:moveTo>
                    <a:pt x="0" y="38"/>
                  </a:moveTo>
                  <a:lnTo>
                    <a:pt x="704" y="0"/>
                  </a:lnTo>
                  <a:lnTo>
                    <a:pt x="704" y="12"/>
                  </a:lnTo>
                  <a:lnTo>
                    <a:pt x="0" y="45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F9D43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304" name="Freeform 345"/>
            <p:cNvSpPr/>
            <p:nvPr/>
          </p:nvSpPr>
          <p:spPr>
            <a:xfrm rot="1365846">
              <a:off x="69967" y="0"/>
              <a:ext cx="726650" cy="874735"/>
            </a:xfrm>
            <a:custGeom>
              <a:avLst/>
              <a:gdLst/>
              <a:ahLst/>
              <a:cxnLst>
                <a:cxn ang="0">
                  <a:pos x="48714" y="874735"/>
                </a:cxn>
                <a:cxn ang="0">
                  <a:pos x="8119" y="362100"/>
                </a:cxn>
                <a:cxn ang="0">
                  <a:pos x="36535" y="117988"/>
                </a:cxn>
                <a:cxn ang="0">
                  <a:pos x="442485" y="24411"/>
                </a:cxn>
                <a:cxn ang="0">
                  <a:pos x="726650" y="0"/>
                </a:cxn>
                <a:cxn ang="0">
                  <a:pos x="182677" y="101713"/>
                </a:cxn>
                <a:cxn ang="0">
                  <a:pos x="48714" y="170878"/>
                </a:cxn>
                <a:cxn ang="0">
                  <a:pos x="48714" y="874735"/>
                </a:cxn>
              </a:cxnLst>
              <a:pathLst>
                <a:path w="179" h="215">
                  <a:moveTo>
                    <a:pt x="12" y="215"/>
                  </a:moveTo>
                  <a:cubicBezTo>
                    <a:pt x="12" y="215"/>
                    <a:pt x="2" y="180"/>
                    <a:pt x="2" y="89"/>
                  </a:cubicBezTo>
                  <a:cubicBezTo>
                    <a:pt x="2" y="73"/>
                    <a:pt x="0" y="36"/>
                    <a:pt x="9" y="29"/>
                  </a:cubicBezTo>
                  <a:cubicBezTo>
                    <a:pt x="18" y="23"/>
                    <a:pt x="97" y="9"/>
                    <a:pt x="109" y="6"/>
                  </a:cubicBezTo>
                  <a:cubicBezTo>
                    <a:pt x="135" y="0"/>
                    <a:pt x="179" y="0"/>
                    <a:pt x="179" y="0"/>
                  </a:cubicBezTo>
                  <a:cubicBezTo>
                    <a:pt x="179" y="0"/>
                    <a:pt x="61" y="21"/>
                    <a:pt x="45" y="25"/>
                  </a:cubicBezTo>
                  <a:cubicBezTo>
                    <a:pt x="30" y="29"/>
                    <a:pt x="18" y="29"/>
                    <a:pt x="12" y="42"/>
                  </a:cubicBezTo>
                  <a:cubicBezTo>
                    <a:pt x="7" y="55"/>
                    <a:pt x="12" y="215"/>
                    <a:pt x="12" y="215"/>
                  </a:cubicBezTo>
                  <a:close/>
                </a:path>
              </a:pathLst>
            </a:custGeom>
            <a:solidFill>
              <a:srgbClr val="E5801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305" name="Freeform 346"/>
            <p:cNvSpPr/>
            <p:nvPr/>
          </p:nvSpPr>
          <p:spPr>
            <a:xfrm rot="1365846">
              <a:off x="1357857" y="1146662"/>
              <a:ext cx="776585" cy="36160"/>
            </a:xfrm>
            <a:custGeom>
              <a:avLst/>
              <a:gdLst/>
              <a:ahLst/>
              <a:cxnLst>
                <a:cxn ang="0">
                  <a:pos x="17219" y="20663"/>
                </a:cxn>
                <a:cxn ang="0">
                  <a:pos x="776585" y="0"/>
                </a:cxn>
                <a:cxn ang="0">
                  <a:pos x="776585" y="17219"/>
                </a:cxn>
                <a:cxn ang="0">
                  <a:pos x="0" y="36160"/>
                </a:cxn>
                <a:cxn ang="0">
                  <a:pos x="17219" y="20663"/>
                </a:cxn>
              </a:cxnLst>
              <a:pathLst>
                <a:path w="451" h="21">
                  <a:moveTo>
                    <a:pt x="10" y="12"/>
                  </a:moveTo>
                  <a:lnTo>
                    <a:pt x="451" y="0"/>
                  </a:lnTo>
                  <a:lnTo>
                    <a:pt x="451" y="10"/>
                  </a:lnTo>
                  <a:lnTo>
                    <a:pt x="0" y="21"/>
                  </a:lnTo>
                  <a:lnTo>
                    <a:pt x="10" y="12"/>
                  </a:lnTo>
                  <a:close/>
                </a:path>
              </a:pathLst>
            </a:custGeom>
            <a:solidFill>
              <a:srgbClr val="F9D43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306" name="Freeform 347"/>
            <p:cNvSpPr/>
            <p:nvPr/>
          </p:nvSpPr>
          <p:spPr>
            <a:xfrm rot="1365846">
              <a:off x="1178079" y="376288"/>
              <a:ext cx="284117" cy="972884"/>
            </a:xfrm>
            <a:custGeom>
              <a:avLst/>
              <a:gdLst/>
              <a:ahLst/>
              <a:cxnLst>
                <a:cxn ang="0">
                  <a:pos x="227294" y="0"/>
                </a:cxn>
                <a:cxn ang="0">
                  <a:pos x="263454" y="447699"/>
                </a:cxn>
                <a:cxn ang="0">
                  <a:pos x="284117" y="955665"/>
                </a:cxn>
                <a:cxn ang="0">
                  <a:pos x="263454" y="964274"/>
                </a:cxn>
                <a:cxn ang="0">
                  <a:pos x="239347" y="459752"/>
                </a:cxn>
                <a:cxn ang="0">
                  <a:pos x="203187" y="32716"/>
                </a:cxn>
                <a:cxn ang="0">
                  <a:pos x="24107" y="44770"/>
                </a:cxn>
                <a:cxn ang="0">
                  <a:pos x="80930" y="969440"/>
                </a:cxn>
                <a:cxn ang="0">
                  <a:pos x="56823" y="972884"/>
                </a:cxn>
                <a:cxn ang="0">
                  <a:pos x="0" y="20663"/>
                </a:cxn>
                <a:cxn ang="0">
                  <a:pos x="227294" y="0"/>
                </a:cxn>
              </a:cxnLst>
              <a:pathLst>
                <a:path w="165" h="565">
                  <a:moveTo>
                    <a:pt x="132" y="0"/>
                  </a:moveTo>
                  <a:lnTo>
                    <a:pt x="153" y="260"/>
                  </a:lnTo>
                  <a:lnTo>
                    <a:pt x="165" y="555"/>
                  </a:lnTo>
                  <a:lnTo>
                    <a:pt x="153" y="560"/>
                  </a:lnTo>
                  <a:lnTo>
                    <a:pt x="139" y="267"/>
                  </a:lnTo>
                  <a:lnTo>
                    <a:pt x="118" y="19"/>
                  </a:lnTo>
                  <a:lnTo>
                    <a:pt x="14" y="26"/>
                  </a:lnTo>
                  <a:lnTo>
                    <a:pt x="47" y="563"/>
                  </a:lnTo>
                  <a:lnTo>
                    <a:pt x="33" y="565"/>
                  </a:lnTo>
                  <a:lnTo>
                    <a:pt x="0" y="12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E5801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307" name="Freeform 348"/>
            <p:cNvSpPr/>
            <p:nvPr/>
          </p:nvSpPr>
          <p:spPr>
            <a:xfrm rot="1365846">
              <a:off x="1720159" y="1025423"/>
              <a:ext cx="439089" cy="459752"/>
            </a:xfrm>
            <a:custGeom>
              <a:avLst/>
              <a:gdLst/>
              <a:ahLst/>
              <a:cxnLst>
                <a:cxn ang="0">
                  <a:pos x="0" y="28480"/>
                </a:cxn>
                <a:cxn ang="0">
                  <a:pos x="239873" y="16274"/>
                </a:cxn>
                <a:cxn ang="0">
                  <a:pos x="398433" y="183087"/>
                </a:cxn>
                <a:cxn ang="0">
                  <a:pos x="418761" y="455683"/>
                </a:cxn>
                <a:cxn ang="0">
                  <a:pos x="325251" y="73235"/>
                </a:cxn>
                <a:cxn ang="0">
                  <a:pos x="0" y="28480"/>
                </a:cxn>
              </a:cxnLst>
              <a:pathLst>
                <a:path w="108" h="113">
                  <a:moveTo>
                    <a:pt x="0" y="7"/>
                  </a:moveTo>
                  <a:cubicBezTo>
                    <a:pt x="10" y="2"/>
                    <a:pt x="41" y="0"/>
                    <a:pt x="59" y="4"/>
                  </a:cubicBezTo>
                  <a:cubicBezTo>
                    <a:pt x="77" y="7"/>
                    <a:pt x="88" y="5"/>
                    <a:pt x="98" y="45"/>
                  </a:cubicBezTo>
                  <a:cubicBezTo>
                    <a:pt x="107" y="84"/>
                    <a:pt x="108" y="113"/>
                    <a:pt x="103" y="112"/>
                  </a:cubicBezTo>
                  <a:cubicBezTo>
                    <a:pt x="99" y="90"/>
                    <a:pt x="96" y="38"/>
                    <a:pt x="80" y="18"/>
                  </a:cubicBezTo>
                  <a:cubicBezTo>
                    <a:pt x="70" y="6"/>
                    <a:pt x="27" y="6"/>
                    <a:pt x="0" y="7"/>
                  </a:cubicBezTo>
                  <a:close/>
                </a:path>
              </a:pathLst>
            </a:custGeom>
            <a:solidFill>
              <a:srgbClr val="E5801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308" name="Freeform 349"/>
            <p:cNvSpPr/>
            <p:nvPr/>
          </p:nvSpPr>
          <p:spPr>
            <a:xfrm rot="1365846">
              <a:off x="1999545" y="1088486"/>
              <a:ext cx="154973" cy="146363"/>
            </a:xfrm>
            <a:custGeom>
              <a:avLst/>
              <a:gdLst/>
              <a:ahLst/>
              <a:cxnLst>
                <a:cxn ang="0">
                  <a:pos x="12235" y="0"/>
                </a:cxn>
                <a:cxn ang="0">
                  <a:pos x="36704" y="101641"/>
                </a:cxn>
                <a:cxn ang="0">
                  <a:pos x="154973" y="138232"/>
                </a:cxn>
                <a:cxn ang="0">
                  <a:pos x="114191" y="32525"/>
                </a:cxn>
                <a:cxn ang="0">
                  <a:pos x="12235" y="0"/>
                </a:cxn>
              </a:cxnLst>
              <a:pathLst>
                <a:path w="38" h="36">
                  <a:moveTo>
                    <a:pt x="3" y="0"/>
                  </a:moveTo>
                  <a:cubicBezTo>
                    <a:pt x="3" y="0"/>
                    <a:pt x="0" y="15"/>
                    <a:pt x="9" y="25"/>
                  </a:cubicBezTo>
                  <a:cubicBezTo>
                    <a:pt x="16" y="36"/>
                    <a:pt x="38" y="34"/>
                    <a:pt x="38" y="34"/>
                  </a:cubicBezTo>
                  <a:cubicBezTo>
                    <a:pt x="38" y="34"/>
                    <a:pt x="38" y="16"/>
                    <a:pt x="28" y="8"/>
                  </a:cubicBezTo>
                  <a:cubicBezTo>
                    <a:pt x="19" y="0"/>
                    <a:pt x="3" y="0"/>
                    <a:pt x="3" y="0"/>
                  </a:cubicBezTo>
                  <a:close/>
                </a:path>
              </a:pathLst>
            </a:custGeom>
            <a:solidFill>
              <a:srgbClr val="FFF2BD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309" name="Freeform 332"/>
            <p:cNvSpPr/>
            <p:nvPr/>
          </p:nvSpPr>
          <p:spPr>
            <a:xfrm rot="1365846">
              <a:off x="1411960" y="1314016"/>
              <a:ext cx="251352" cy="253109"/>
            </a:xfrm>
            <a:custGeom>
              <a:avLst/>
              <a:gdLst/>
              <a:ahLst/>
              <a:cxnLst>
                <a:cxn ang="0">
                  <a:pos x="220193" y="70539"/>
                </a:cxn>
                <a:cxn ang="0">
                  <a:pos x="182801" y="221989"/>
                </a:cxn>
                <a:cxn ang="0">
                  <a:pos x="31159" y="182570"/>
                </a:cxn>
                <a:cxn ang="0">
                  <a:pos x="68551" y="31120"/>
                </a:cxn>
                <a:cxn ang="0">
                  <a:pos x="220193" y="70539"/>
                </a:cxn>
              </a:cxnLst>
              <a:pathLst>
                <a:path w="121" h="122">
                  <a:moveTo>
                    <a:pt x="106" y="34"/>
                  </a:moveTo>
                  <a:cubicBezTo>
                    <a:pt x="121" y="59"/>
                    <a:pt x="113" y="91"/>
                    <a:pt x="88" y="107"/>
                  </a:cubicBezTo>
                  <a:cubicBezTo>
                    <a:pt x="62" y="122"/>
                    <a:pt x="30" y="113"/>
                    <a:pt x="15" y="88"/>
                  </a:cubicBezTo>
                  <a:cubicBezTo>
                    <a:pt x="0" y="63"/>
                    <a:pt x="8" y="30"/>
                    <a:pt x="33" y="15"/>
                  </a:cubicBezTo>
                  <a:cubicBezTo>
                    <a:pt x="58" y="0"/>
                    <a:pt x="91" y="9"/>
                    <a:pt x="106" y="34"/>
                  </a:cubicBezTo>
                  <a:close/>
                </a:path>
              </a:pathLst>
            </a:custGeom>
            <a:solidFill>
              <a:srgbClr val="34343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310" name="Freeform 332"/>
            <p:cNvSpPr/>
            <p:nvPr/>
          </p:nvSpPr>
          <p:spPr>
            <a:xfrm rot="1365846">
              <a:off x="279335" y="904080"/>
              <a:ext cx="251352" cy="253109"/>
            </a:xfrm>
            <a:custGeom>
              <a:avLst/>
              <a:gdLst/>
              <a:ahLst/>
              <a:cxnLst>
                <a:cxn ang="0">
                  <a:pos x="220193" y="70539"/>
                </a:cxn>
                <a:cxn ang="0">
                  <a:pos x="182801" y="221989"/>
                </a:cxn>
                <a:cxn ang="0">
                  <a:pos x="31159" y="182570"/>
                </a:cxn>
                <a:cxn ang="0">
                  <a:pos x="68551" y="31120"/>
                </a:cxn>
                <a:cxn ang="0">
                  <a:pos x="220193" y="70539"/>
                </a:cxn>
              </a:cxnLst>
              <a:pathLst>
                <a:path w="121" h="122">
                  <a:moveTo>
                    <a:pt x="106" y="34"/>
                  </a:moveTo>
                  <a:cubicBezTo>
                    <a:pt x="121" y="59"/>
                    <a:pt x="113" y="91"/>
                    <a:pt x="88" y="107"/>
                  </a:cubicBezTo>
                  <a:cubicBezTo>
                    <a:pt x="62" y="122"/>
                    <a:pt x="30" y="113"/>
                    <a:pt x="15" y="88"/>
                  </a:cubicBezTo>
                  <a:cubicBezTo>
                    <a:pt x="0" y="63"/>
                    <a:pt x="8" y="30"/>
                    <a:pt x="33" y="15"/>
                  </a:cubicBezTo>
                  <a:cubicBezTo>
                    <a:pt x="58" y="0"/>
                    <a:pt x="91" y="9"/>
                    <a:pt x="106" y="34"/>
                  </a:cubicBezTo>
                  <a:close/>
                </a:path>
              </a:pathLst>
            </a:custGeom>
            <a:solidFill>
              <a:srgbClr val="34343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7311" name="Group 144"/>
          <p:cNvGrpSpPr/>
          <p:nvPr/>
        </p:nvGrpSpPr>
        <p:grpSpPr>
          <a:xfrm>
            <a:off x="6875463" y="3960813"/>
            <a:ext cx="2266950" cy="2039937"/>
            <a:chOff x="0" y="0"/>
            <a:chExt cx="1903" cy="1712"/>
          </a:xfrm>
        </p:grpSpPr>
        <p:sp>
          <p:nvSpPr>
            <p:cNvPr id="7312" name="Freeform 6"/>
            <p:cNvSpPr/>
            <p:nvPr/>
          </p:nvSpPr>
          <p:spPr>
            <a:xfrm>
              <a:off x="1856" y="1056"/>
              <a:ext cx="47" cy="38"/>
            </a:xfrm>
            <a:custGeom>
              <a:avLst/>
              <a:gdLst/>
              <a:ahLst/>
              <a:cxnLst>
                <a:cxn ang="0">
                  <a:pos x="9" y="38"/>
                </a:cxn>
                <a:cxn ang="0">
                  <a:pos x="47" y="19"/>
                </a:cxn>
                <a:cxn ang="0">
                  <a:pos x="47" y="0"/>
                </a:cxn>
                <a:cxn ang="0">
                  <a:pos x="0" y="24"/>
                </a:cxn>
                <a:cxn ang="0">
                  <a:pos x="9" y="38"/>
                </a:cxn>
              </a:cxnLst>
              <a:pathLst>
                <a:path w="20" h="16">
                  <a:moveTo>
                    <a:pt x="4" y="16"/>
                  </a:moveTo>
                  <a:cubicBezTo>
                    <a:pt x="10" y="13"/>
                    <a:pt x="15" y="10"/>
                    <a:pt x="20" y="8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5" y="3"/>
                    <a:pt x="8" y="6"/>
                    <a:pt x="0" y="10"/>
                  </a:cubicBezTo>
                  <a:cubicBezTo>
                    <a:pt x="0" y="10"/>
                    <a:pt x="0" y="10"/>
                    <a:pt x="4" y="16"/>
                  </a:cubicBezTo>
                  <a:close/>
                </a:path>
              </a:pathLst>
            </a:custGeom>
            <a:solidFill>
              <a:srgbClr val="F9D43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313" name="Freeform 7"/>
            <p:cNvSpPr/>
            <p:nvPr/>
          </p:nvSpPr>
          <p:spPr>
            <a:xfrm>
              <a:off x="470" y="246"/>
              <a:ext cx="668" cy="831"/>
            </a:xfrm>
            <a:custGeom>
              <a:avLst/>
              <a:gdLst/>
              <a:ahLst/>
              <a:cxnLst>
                <a:cxn ang="0">
                  <a:pos x="515" y="45"/>
                </a:cxn>
                <a:cxn ang="0">
                  <a:pos x="387" y="125"/>
                </a:cxn>
                <a:cxn ang="0">
                  <a:pos x="47" y="335"/>
                </a:cxn>
                <a:cxn ang="0">
                  <a:pos x="47" y="628"/>
                </a:cxn>
                <a:cxn ang="0">
                  <a:pos x="217" y="758"/>
                </a:cxn>
                <a:cxn ang="0">
                  <a:pos x="312" y="774"/>
                </a:cxn>
                <a:cxn ang="0">
                  <a:pos x="411" y="812"/>
                </a:cxn>
                <a:cxn ang="0">
                  <a:pos x="616" y="803"/>
                </a:cxn>
                <a:cxn ang="0">
                  <a:pos x="661" y="331"/>
                </a:cxn>
                <a:cxn ang="0">
                  <a:pos x="515" y="45"/>
                </a:cxn>
              </a:cxnLst>
              <a:pathLst>
                <a:path w="283" h="352">
                  <a:moveTo>
                    <a:pt x="218" y="19"/>
                  </a:moveTo>
                  <a:cubicBezTo>
                    <a:pt x="218" y="19"/>
                    <a:pt x="157" y="0"/>
                    <a:pt x="164" y="53"/>
                  </a:cubicBezTo>
                  <a:cubicBezTo>
                    <a:pt x="166" y="68"/>
                    <a:pt x="54" y="66"/>
                    <a:pt x="20" y="142"/>
                  </a:cubicBezTo>
                  <a:cubicBezTo>
                    <a:pt x="20" y="142"/>
                    <a:pt x="0" y="221"/>
                    <a:pt x="20" y="266"/>
                  </a:cubicBezTo>
                  <a:cubicBezTo>
                    <a:pt x="41" y="312"/>
                    <a:pt x="92" y="321"/>
                    <a:pt x="92" y="321"/>
                  </a:cubicBezTo>
                  <a:cubicBezTo>
                    <a:pt x="132" y="328"/>
                    <a:pt x="132" y="328"/>
                    <a:pt x="132" y="328"/>
                  </a:cubicBezTo>
                  <a:cubicBezTo>
                    <a:pt x="132" y="328"/>
                    <a:pt x="132" y="344"/>
                    <a:pt x="174" y="344"/>
                  </a:cubicBezTo>
                  <a:cubicBezTo>
                    <a:pt x="217" y="344"/>
                    <a:pt x="254" y="352"/>
                    <a:pt x="261" y="340"/>
                  </a:cubicBezTo>
                  <a:cubicBezTo>
                    <a:pt x="269" y="329"/>
                    <a:pt x="283" y="158"/>
                    <a:pt x="280" y="140"/>
                  </a:cubicBezTo>
                  <a:cubicBezTo>
                    <a:pt x="273" y="77"/>
                    <a:pt x="218" y="19"/>
                    <a:pt x="218" y="19"/>
                  </a:cubicBezTo>
                  <a:close/>
                </a:path>
              </a:pathLst>
            </a:custGeom>
            <a:solidFill>
              <a:srgbClr val="FFF7D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314" name="Freeform 8"/>
            <p:cNvSpPr/>
            <p:nvPr/>
          </p:nvSpPr>
          <p:spPr>
            <a:xfrm>
              <a:off x="786" y="326"/>
              <a:ext cx="274" cy="199"/>
            </a:xfrm>
            <a:custGeom>
              <a:avLst/>
              <a:gdLst/>
              <a:ahLst/>
              <a:cxnLst>
                <a:cxn ang="0">
                  <a:pos x="194" y="66"/>
                </a:cxn>
                <a:cxn ang="0">
                  <a:pos x="172" y="5"/>
                </a:cxn>
                <a:cxn ang="0">
                  <a:pos x="94" y="0"/>
                </a:cxn>
                <a:cxn ang="0">
                  <a:pos x="111" y="38"/>
                </a:cxn>
                <a:cxn ang="0">
                  <a:pos x="69" y="95"/>
                </a:cxn>
                <a:cxn ang="0">
                  <a:pos x="0" y="152"/>
                </a:cxn>
                <a:cxn ang="0">
                  <a:pos x="243" y="199"/>
                </a:cxn>
                <a:cxn ang="0">
                  <a:pos x="253" y="149"/>
                </a:cxn>
                <a:cxn ang="0">
                  <a:pos x="194" y="66"/>
                </a:cxn>
              </a:cxnLst>
              <a:pathLst>
                <a:path w="116" h="84">
                  <a:moveTo>
                    <a:pt x="82" y="28"/>
                  </a:moveTo>
                  <a:cubicBezTo>
                    <a:pt x="81" y="16"/>
                    <a:pt x="73" y="2"/>
                    <a:pt x="73" y="2"/>
                  </a:cubicBezTo>
                  <a:cubicBezTo>
                    <a:pt x="73" y="2"/>
                    <a:pt x="73" y="2"/>
                    <a:pt x="40" y="0"/>
                  </a:cubicBezTo>
                  <a:cubicBezTo>
                    <a:pt x="40" y="0"/>
                    <a:pt x="40" y="0"/>
                    <a:pt x="47" y="16"/>
                  </a:cubicBezTo>
                  <a:cubicBezTo>
                    <a:pt x="47" y="16"/>
                    <a:pt x="47" y="34"/>
                    <a:pt x="29" y="40"/>
                  </a:cubicBezTo>
                  <a:cubicBezTo>
                    <a:pt x="10" y="45"/>
                    <a:pt x="0" y="64"/>
                    <a:pt x="0" y="64"/>
                  </a:cubicBezTo>
                  <a:cubicBezTo>
                    <a:pt x="103" y="84"/>
                    <a:pt x="103" y="84"/>
                    <a:pt x="103" y="84"/>
                  </a:cubicBezTo>
                  <a:cubicBezTo>
                    <a:pt x="103" y="84"/>
                    <a:pt x="116" y="81"/>
                    <a:pt x="107" y="63"/>
                  </a:cubicBezTo>
                  <a:cubicBezTo>
                    <a:pt x="97" y="38"/>
                    <a:pt x="90" y="36"/>
                    <a:pt x="82" y="28"/>
                  </a:cubicBezTo>
                  <a:close/>
                </a:path>
              </a:pathLst>
            </a:custGeom>
            <a:solidFill>
              <a:srgbClr val="78953C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315" name="Freeform 9"/>
            <p:cNvSpPr/>
            <p:nvPr/>
          </p:nvSpPr>
          <p:spPr>
            <a:xfrm>
              <a:off x="548" y="423"/>
              <a:ext cx="675" cy="590"/>
            </a:xfrm>
            <a:custGeom>
              <a:avLst/>
              <a:gdLst/>
              <a:ahLst/>
              <a:cxnLst>
                <a:cxn ang="0">
                  <a:pos x="479" y="78"/>
                </a:cxn>
                <a:cxn ang="0">
                  <a:pos x="267" y="50"/>
                </a:cxn>
                <a:cxn ang="0">
                  <a:pos x="9" y="260"/>
                </a:cxn>
                <a:cxn ang="0">
                  <a:pos x="172" y="540"/>
                </a:cxn>
                <a:cxn ang="0">
                  <a:pos x="427" y="550"/>
                </a:cxn>
                <a:cxn ang="0">
                  <a:pos x="479" y="78"/>
                </a:cxn>
              </a:cxnLst>
              <a:pathLst>
                <a:path w="286" h="250">
                  <a:moveTo>
                    <a:pt x="203" y="33"/>
                  </a:moveTo>
                  <a:cubicBezTo>
                    <a:pt x="180" y="3"/>
                    <a:pt x="144" y="8"/>
                    <a:pt x="113" y="21"/>
                  </a:cubicBezTo>
                  <a:cubicBezTo>
                    <a:pt x="81" y="0"/>
                    <a:pt x="9" y="49"/>
                    <a:pt x="4" y="110"/>
                  </a:cubicBezTo>
                  <a:cubicBezTo>
                    <a:pt x="0" y="162"/>
                    <a:pt x="5" y="221"/>
                    <a:pt x="73" y="229"/>
                  </a:cubicBezTo>
                  <a:cubicBezTo>
                    <a:pt x="103" y="250"/>
                    <a:pt x="158" y="250"/>
                    <a:pt x="181" y="233"/>
                  </a:cubicBezTo>
                  <a:cubicBezTo>
                    <a:pt x="286" y="238"/>
                    <a:pt x="283" y="39"/>
                    <a:pt x="203" y="33"/>
                  </a:cubicBezTo>
                  <a:close/>
                </a:path>
              </a:pathLst>
            </a:custGeom>
            <a:solidFill>
              <a:srgbClr val="CA7F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316" name="Freeform 10"/>
            <p:cNvSpPr/>
            <p:nvPr/>
          </p:nvSpPr>
          <p:spPr>
            <a:xfrm>
              <a:off x="538" y="466"/>
              <a:ext cx="208" cy="491"/>
            </a:xfrm>
            <a:custGeom>
              <a:avLst/>
              <a:gdLst/>
              <a:ahLst/>
              <a:cxnLst>
                <a:cxn ang="0">
                  <a:pos x="123" y="59"/>
                </a:cxn>
                <a:cxn ang="0">
                  <a:pos x="208" y="0"/>
                </a:cxn>
                <a:cxn ang="0">
                  <a:pos x="19" y="168"/>
                </a:cxn>
                <a:cxn ang="0">
                  <a:pos x="40" y="441"/>
                </a:cxn>
                <a:cxn ang="0">
                  <a:pos x="135" y="479"/>
                </a:cxn>
                <a:cxn ang="0">
                  <a:pos x="144" y="451"/>
                </a:cxn>
                <a:cxn ang="0">
                  <a:pos x="40" y="293"/>
                </a:cxn>
                <a:cxn ang="0">
                  <a:pos x="123" y="59"/>
                </a:cxn>
              </a:cxnLst>
              <a:pathLst>
                <a:path w="88" h="208">
                  <a:moveTo>
                    <a:pt x="52" y="25"/>
                  </a:moveTo>
                  <a:cubicBezTo>
                    <a:pt x="72" y="5"/>
                    <a:pt x="88" y="0"/>
                    <a:pt x="88" y="0"/>
                  </a:cubicBezTo>
                  <a:cubicBezTo>
                    <a:pt x="88" y="0"/>
                    <a:pt x="17" y="20"/>
                    <a:pt x="8" y="71"/>
                  </a:cubicBezTo>
                  <a:cubicBezTo>
                    <a:pt x="0" y="122"/>
                    <a:pt x="3" y="166"/>
                    <a:pt x="17" y="187"/>
                  </a:cubicBezTo>
                  <a:cubicBezTo>
                    <a:pt x="32" y="208"/>
                    <a:pt x="57" y="203"/>
                    <a:pt x="57" y="203"/>
                  </a:cubicBezTo>
                  <a:cubicBezTo>
                    <a:pt x="61" y="191"/>
                    <a:pt x="61" y="191"/>
                    <a:pt x="61" y="191"/>
                  </a:cubicBezTo>
                  <a:cubicBezTo>
                    <a:pt x="61" y="191"/>
                    <a:pt x="19" y="194"/>
                    <a:pt x="17" y="124"/>
                  </a:cubicBezTo>
                  <a:cubicBezTo>
                    <a:pt x="16" y="53"/>
                    <a:pt x="33" y="44"/>
                    <a:pt x="52" y="25"/>
                  </a:cubicBezTo>
                  <a:close/>
                </a:path>
              </a:pathLst>
            </a:custGeom>
            <a:solidFill>
              <a:srgbClr val="A160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317" name="Freeform 11"/>
            <p:cNvSpPr/>
            <p:nvPr/>
          </p:nvSpPr>
          <p:spPr>
            <a:xfrm>
              <a:off x="739" y="518"/>
              <a:ext cx="83" cy="415"/>
            </a:xfrm>
            <a:custGeom>
              <a:avLst/>
              <a:gdLst/>
              <a:ahLst/>
              <a:cxnLst>
                <a:cxn ang="0">
                  <a:pos x="83" y="0"/>
                </a:cxn>
                <a:cxn ang="0">
                  <a:pos x="2" y="182"/>
                </a:cxn>
                <a:cxn ang="0">
                  <a:pos x="21" y="415"/>
                </a:cxn>
                <a:cxn ang="0">
                  <a:pos x="50" y="408"/>
                </a:cxn>
                <a:cxn ang="0">
                  <a:pos x="40" y="198"/>
                </a:cxn>
                <a:cxn ang="0">
                  <a:pos x="83" y="0"/>
                </a:cxn>
              </a:cxnLst>
              <a:pathLst>
                <a:path w="35" h="176">
                  <a:moveTo>
                    <a:pt x="35" y="0"/>
                  </a:moveTo>
                  <a:cubicBezTo>
                    <a:pt x="16" y="13"/>
                    <a:pt x="4" y="41"/>
                    <a:pt x="1" y="77"/>
                  </a:cubicBezTo>
                  <a:cubicBezTo>
                    <a:pt x="0" y="112"/>
                    <a:pt x="9" y="176"/>
                    <a:pt x="9" y="176"/>
                  </a:cubicBezTo>
                  <a:cubicBezTo>
                    <a:pt x="21" y="173"/>
                    <a:pt x="21" y="173"/>
                    <a:pt x="21" y="173"/>
                  </a:cubicBezTo>
                  <a:cubicBezTo>
                    <a:pt x="21" y="173"/>
                    <a:pt x="16" y="114"/>
                    <a:pt x="17" y="84"/>
                  </a:cubicBezTo>
                  <a:cubicBezTo>
                    <a:pt x="19" y="54"/>
                    <a:pt x="21" y="30"/>
                    <a:pt x="35" y="0"/>
                  </a:cubicBezTo>
                  <a:close/>
                </a:path>
              </a:pathLst>
            </a:custGeom>
            <a:solidFill>
              <a:srgbClr val="A160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318" name="Freeform 12"/>
            <p:cNvSpPr/>
            <p:nvPr/>
          </p:nvSpPr>
          <p:spPr>
            <a:xfrm>
              <a:off x="959" y="0"/>
              <a:ext cx="942" cy="1174"/>
            </a:xfrm>
            <a:custGeom>
              <a:avLst/>
              <a:gdLst/>
              <a:ahLst/>
              <a:cxnLst>
                <a:cxn ang="0">
                  <a:pos x="807" y="250"/>
                </a:cxn>
                <a:cxn ang="0">
                  <a:pos x="637" y="54"/>
                </a:cxn>
                <a:cxn ang="0">
                  <a:pos x="437" y="132"/>
                </a:cxn>
                <a:cxn ang="0">
                  <a:pos x="241" y="229"/>
                </a:cxn>
                <a:cxn ang="0">
                  <a:pos x="0" y="716"/>
                </a:cxn>
                <a:cxn ang="0">
                  <a:pos x="90" y="994"/>
                </a:cxn>
                <a:cxn ang="0">
                  <a:pos x="283" y="1084"/>
                </a:cxn>
                <a:cxn ang="0">
                  <a:pos x="496" y="1162"/>
                </a:cxn>
                <a:cxn ang="0">
                  <a:pos x="725" y="1117"/>
                </a:cxn>
                <a:cxn ang="0">
                  <a:pos x="850" y="1127"/>
                </a:cxn>
                <a:cxn ang="0">
                  <a:pos x="942" y="987"/>
                </a:cxn>
                <a:cxn ang="0">
                  <a:pos x="942" y="321"/>
                </a:cxn>
                <a:cxn ang="0">
                  <a:pos x="807" y="250"/>
                </a:cxn>
              </a:cxnLst>
              <a:pathLst>
                <a:path w="399" h="497">
                  <a:moveTo>
                    <a:pt x="342" y="106"/>
                  </a:moveTo>
                  <a:cubicBezTo>
                    <a:pt x="297" y="40"/>
                    <a:pt x="270" y="23"/>
                    <a:pt x="270" y="23"/>
                  </a:cubicBezTo>
                  <a:cubicBezTo>
                    <a:pt x="213" y="0"/>
                    <a:pt x="185" y="56"/>
                    <a:pt x="185" y="56"/>
                  </a:cubicBezTo>
                  <a:cubicBezTo>
                    <a:pt x="185" y="56"/>
                    <a:pt x="131" y="93"/>
                    <a:pt x="102" y="97"/>
                  </a:cubicBezTo>
                  <a:cubicBezTo>
                    <a:pt x="43" y="106"/>
                    <a:pt x="0" y="258"/>
                    <a:pt x="0" y="303"/>
                  </a:cubicBezTo>
                  <a:cubicBezTo>
                    <a:pt x="0" y="348"/>
                    <a:pt x="19" y="396"/>
                    <a:pt x="38" y="421"/>
                  </a:cubicBezTo>
                  <a:cubicBezTo>
                    <a:pt x="56" y="445"/>
                    <a:pt x="97" y="456"/>
                    <a:pt x="120" y="459"/>
                  </a:cubicBezTo>
                  <a:cubicBezTo>
                    <a:pt x="142" y="479"/>
                    <a:pt x="155" y="487"/>
                    <a:pt x="210" y="492"/>
                  </a:cubicBezTo>
                  <a:cubicBezTo>
                    <a:pt x="264" y="497"/>
                    <a:pt x="307" y="473"/>
                    <a:pt x="307" y="473"/>
                  </a:cubicBezTo>
                  <a:cubicBezTo>
                    <a:pt x="307" y="473"/>
                    <a:pt x="333" y="483"/>
                    <a:pt x="360" y="477"/>
                  </a:cubicBezTo>
                  <a:cubicBezTo>
                    <a:pt x="374" y="474"/>
                    <a:pt x="389" y="445"/>
                    <a:pt x="399" y="418"/>
                  </a:cubicBezTo>
                  <a:cubicBezTo>
                    <a:pt x="399" y="136"/>
                    <a:pt x="399" y="136"/>
                    <a:pt x="399" y="136"/>
                  </a:cubicBezTo>
                  <a:cubicBezTo>
                    <a:pt x="361" y="100"/>
                    <a:pt x="342" y="106"/>
                    <a:pt x="342" y="106"/>
                  </a:cubicBezTo>
                  <a:close/>
                </a:path>
              </a:pathLst>
            </a:custGeom>
            <a:solidFill>
              <a:srgbClr val="FFF7D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319" name="Freeform 13"/>
            <p:cNvSpPr/>
            <p:nvPr/>
          </p:nvSpPr>
          <p:spPr>
            <a:xfrm>
              <a:off x="1003" y="206"/>
              <a:ext cx="898" cy="978"/>
            </a:xfrm>
            <a:custGeom>
              <a:avLst/>
              <a:gdLst/>
              <a:ahLst/>
              <a:cxnLst>
                <a:cxn ang="0">
                  <a:pos x="643" y="83"/>
                </a:cxn>
                <a:cxn ang="0">
                  <a:pos x="333" y="76"/>
                </a:cxn>
                <a:cxn ang="0">
                  <a:pos x="19" y="482"/>
                </a:cxn>
                <a:cxn ang="0">
                  <a:pos x="250" y="839"/>
                </a:cxn>
                <a:cxn ang="0">
                  <a:pos x="678" y="855"/>
                </a:cxn>
                <a:cxn ang="0">
                  <a:pos x="898" y="678"/>
                </a:cxn>
                <a:cxn ang="0">
                  <a:pos x="898" y="234"/>
                </a:cxn>
                <a:cxn ang="0">
                  <a:pos x="643" y="83"/>
                </a:cxn>
              </a:cxnLst>
              <a:pathLst>
                <a:path w="380" h="414">
                  <a:moveTo>
                    <a:pt x="272" y="35"/>
                  </a:moveTo>
                  <a:cubicBezTo>
                    <a:pt x="243" y="3"/>
                    <a:pt x="170" y="0"/>
                    <a:pt x="141" y="32"/>
                  </a:cubicBezTo>
                  <a:cubicBezTo>
                    <a:pt x="77" y="10"/>
                    <a:pt x="16" y="99"/>
                    <a:pt x="8" y="204"/>
                  </a:cubicBezTo>
                  <a:cubicBezTo>
                    <a:pt x="0" y="290"/>
                    <a:pt x="32" y="352"/>
                    <a:pt x="106" y="355"/>
                  </a:cubicBezTo>
                  <a:cubicBezTo>
                    <a:pt x="131" y="390"/>
                    <a:pt x="255" y="414"/>
                    <a:pt x="287" y="362"/>
                  </a:cubicBezTo>
                  <a:cubicBezTo>
                    <a:pt x="328" y="375"/>
                    <a:pt x="376" y="352"/>
                    <a:pt x="380" y="287"/>
                  </a:cubicBezTo>
                  <a:cubicBezTo>
                    <a:pt x="380" y="99"/>
                    <a:pt x="380" y="99"/>
                    <a:pt x="380" y="99"/>
                  </a:cubicBezTo>
                  <a:cubicBezTo>
                    <a:pt x="362" y="56"/>
                    <a:pt x="327" y="27"/>
                    <a:pt x="272" y="35"/>
                  </a:cubicBezTo>
                  <a:close/>
                </a:path>
              </a:pathLst>
            </a:custGeom>
            <a:solidFill>
              <a:srgbClr val="EB7F2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320" name="Freeform 14"/>
            <p:cNvSpPr/>
            <p:nvPr/>
          </p:nvSpPr>
          <p:spPr>
            <a:xfrm>
              <a:off x="1015" y="281"/>
              <a:ext cx="324" cy="754"/>
            </a:xfrm>
            <a:custGeom>
              <a:avLst/>
              <a:gdLst/>
              <a:ahLst/>
              <a:cxnLst>
                <a:cxn ang="0">
                  <a:pos x="142" y="85"/>
                </a:cxn>
                <a:cxn ang="0">
                  <a:pos x="26" y="541"/>
                </a:cxn>
                <a:cxn ang="0">
                  <a:pos x="180" y="752"/>
                </a:cxn>
                <a:cxn ang="0">
                  <a:pos x="227" y="749"/>
                </a:cxn>
                <a:cxn ang="0">
                  <a:pos x="52" y="404"/>
                </a:cxn>
                <a:cxn ang="0">
                  <a:pos x="227" y="47"/>
                </a:cxn>
                <a:cxn ang="0">
                  <a:pos x="324" y="0"/>
                </a:cxn>
                <a:cxn ang="0">
                  <a:pos x="142" y="85"/>
                </a:cxn>
              </a:cxnLst>
              <a:pathLst>
                <a:path w="137" h="319">
                  <a:moveTo>
                    <a:pt x="60" y="36"/>
                  </a:moveTo>
                  <a:cubicBezTo>
                    <a:pt x="27" y="80"/>
                    <a:pt x="0" y="151"/>
                    <a:pt x="11" y="229"/>
                  </a:cubicBezTo>
                  <a:cubicBezTo>
                    <a:pt x="19" y="281"/>
                    <a:pt x="48" y="316"/>
                    <a:pt x="76" y="318"/>
                  </a:cubicBezTo>
                  <a:cubicBezTo>
                    <a:pt x="81" y="319"/>
                    <a:pt x="96" y="317"/>
                    <a:pt x="96" y="317"/>
                  </a:cubicBezTo>
                  <a:cubicBezTo>
                    <a:pt x="96" y="317"/>
                    <a:pt x="8" y="294"/>
                    <a:pt x="22" y="171"/>
                  </a:cubicBezTo>
                  <a:cubicBezTo>
                    <a:pt x="34" y="69"/>
                    <a:pt x="76" y="30"/>
                    <a:pt x="96" y="20"/>
                  </a:cubicBezTo>
                  <a:cubicBezTo>
                    <a:pt x="117" y="10"/>
                    <a:pt x="137" y="0"/>
                    <a:pt x="137" y="0"/>
                  </a:cubicBezTo>
                  <a:cubicBezTo>
                    <a:pt x="137" y="0"/>
                    <a:pt x="85" y="3"/>
                    <a:pt x="60" y="36"/>
                  </a:cubicBezTo>
                  <a:close/>
                </a:path>
              </a:pathLst>
            </a:custGeom>
            <a:solidFill>
              <a:srgbClr val="9C552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321" name="Freeform 15"/>
            <p:cNvSpPr/>
            <p:nvPr/>
          </p:nvSpPr>
          <p:spPr>
            <a:xfrm>
              <a:off x="1183" y="359"/>
              <a:ext cx="203" cy="657"/>
            </a:xfrm>
            <a:custGeom>
              <a:avLst/>
              <a:gdLst/>
              <a:ahLst/>
              <a:cxnLst>
                <a:cxn ang="0">
                  <a:pos x="33" y="227"/>
                </a:cxn>
                <a:cxn ang="0">
                  <a:pos x="47" y="600"/>
                </a:cxn>
                <a:cxn ang="0">
                  <a:pos x="99" y="657"/>
                </a:cxn>
                <a:cxn ang="0">
                  <a:pos x="54" y="258"/>
                </a:cxn>
                <a:cxn ang="0">
                  <a:pos x="203" y="0"/>
                </a:cxn>
                <a:cxn ang="0">
                  <a:pos x="33" y="227"/>
                </a:cxn>
              </a:cxnLst>
              <a:pathLst>
                <a:path w="86" h="278">
                  <a:moveTo>
                    <a:pt x="14" y="96"/>
                  </a:moveTo>
                  <a:cubicBezTo>
                    <a:pt x="0" y="166"/>
                    <a:pt x="6" y="222"/>
                    <a:pt x="20" y="254"/>
                  </a:cubicBezTo>
                  <a:cubicBezTo>
                    <a:pt x="29" y="276"/>
                    <a:pt x="42" y="278"/>
                    <a:pt x="42" y="278"/>
                  </a:cubicBezTo>
                  <a:cubicBezTo>
                    <a:pt x="42" y="278"/>
                    <a:pt x="15" y="228"/>
                    <a:pt x="23" y="109"/>
                  </a:cubicBezTo>
                  <a:cubicBezTo>
                    <a:pt x="28" y="36"/>
                    <a:pt x="86" y="0"/>
                    <a:pt x="86" y="0"/>
                  </a:cubicBezTo>
                  <a:cubicBezTo>
                    <a:pt x="86" y="0"/>
                    <a:pt x="31" y="3"/>
                    <a:pt x="14" y="96"/>
                  </a:cubicBezTo>
                  <a:close/>
                </a:path>
              </a:pathLst>
            </a:custGeom>
            <a:solidFill>
              <a:srgbClr val="9C552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322" name="Freeform 16"/>
            <p:cNvSpPr/>
            <p:nvPr/>
          </p:nvSpPr>
          <p:spPr>
            <a:xfrm>
              <a:off x="1646" y="364"/>
              <a:ext cx="132" cy="692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99" y="220"/>
                </a:cxn>
                <a:cxn ang="0">
                  <a:pos x="0" y="692"/>
                </a:cxn>
                <a:cxn ang="0">
                  <a:pos x="33" y="678"/>
                </a:cxn>
                <a:cxn ang="0">
                  <a:pos x="132" y="213"/>
                </a:cxn>
                <a:cxn ang="0">
                  <a:pos x="31" y="0"/>
                </a:cxn>
              </a:cxnLst>
              <a:pathLst>
                <a:path w="56" h="293">
                  <a:moveTo>
                    <a:pt x="13" y="0"/>
                  </a:moveTo>
                  <a:cubicBezTo>
                    <a:pt x="13" y="0"/>
                    <a:pt x="40" y="29"/>
                    <a:pt x="42" y="93"/>
                  </a:cubicBezTo>
                  <a:cubicBezTo>
                    <a:pt x="47" y="174"/>
                    <a:pt x="0" y="293"/>
                    <a:pt x="0" y="293"/>
                  </a:cubicBezTo>
                  <a:cubicBezTo>
                    <a:pt x="0" y="293"/>
                    <a:pt x="9" y="287"/>
                    <a:pt x="14" y="287"/>
                  </a:cubicBezTo>
                  <a:cubicBezTo>
                    <a:pt x="41" y="250"/>
                    <a:pt x="56" y="167"/>
                    <a:pt x="56" y="90"/>
                  </a:cubicBezTo>
                  <a:cubicBezTo>
                    <a:pt x="56" y="13"/>
                    <a:pt x="13" y="0"/>
                    <a:pt x="13" y="0"/>
                  </a:cubicBezTo>
                  <a:close/>
                </a:path>
              </a:pathLst>
            </a:custGeom>
            <a:solidFill>
              <a:srgbClr val="9C552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323" name="Freeform 17"/>
            <p:cNvSpPr/>
            <p:nvPr/>
          </p:nvSpPr>
          <p:spPr>
            <a:xfrm>
              <a:off x="1341" y="102"/>
              <a:ext cx="359" cy="229"/>
            </a:xfrm>
            <a:custGeom>
              <a:avLst/>
              <a:gdLst/>
              <a:ahLst/>
              <a:cxnLst>
                <a:cxn ang="0">
                  <a:pos x="210" y="0"/>
                </a:cxn>
                <a:cxn ang="0">
                  <a:pos x="151" y="0"/>
                </a:cxn>
                <a:cxn ang="0">
                  <a:pos x="156" y="59"/>
                </a:cxn>
                <a:cxn ang="0">
                  <a:pos x="68" y="99"/>
                </a:cxn>
                <a:cxn ang="0">
                  <a:pos x="0" y="184"/>
                </a:cxn>
                <a:cxn ang="0">
                  <a:pos x="352" y="177"/>
                </a:cxn>
                <a:cxn ang="0">
                  <a:pos x="210" y="0"/>
                </a:cxn>
              </a:cxnLst>
              <a:pathLst>
                <a:path w="152" h="97">
                  <a:moveTo>
                    <a:pt x="89" y="0"/>
                  </a:moveTo>
                  <a:cubicBezTo>
                    <a:pt x="89" y="0"/>
                    <a:pt x="89" y="0"/>
                    <a:pt x="64" y="0"/>
                  </a:cubicBezTo>
                  <a:cubicBezTo>
                    <a:pt x="64" y="0"/>
                    <a:pt x="64" y="0"/>
                    <a:pt x="66" y="25"/>
                  </a:cubicBezTo>
                  <a:cubicBezTo>
                    <a:pt x="66" y="25"/>
                    <a:pt x="56" y="32"/>
                    <a:pt x="29" y="42"/>
                  </a:cubicBezTo>
                  <a:cubicBezTo>
                    <a:pt x="2" y="52"/>
                    <a:pt x="0" y="78"/>
                    <a:pt x="0" y="78"/>
                  </a:cubicBezTo>
                  <a:cubicBezTo>
                    <a:pt x="53" y="96"/>
                    <a:pt x="148" y="97"/>
                    <a:pt x="149" y="75"/>
                  </a:cubicBezTo>
                  <a:cubicBezTo>
                    <a:pt x="152" y="54"/>
                    <a:pt x="89" y="0"/>
                    <a:pt x="89" y="0"/>
                  </a:cubicBezTo>
                  <a:close/>
                </a:path>
              </a:pathLst>
            </a:custGeom>
            <a:solidFill>
              <a:srgbClr val="6F863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324" name="Freeform 18"/>
            <p:cNvSpPr/>
            <p:nvPr/>
          </p:nvSpPr>
          <p:spPr>
            <a:xfrm>
              <a:off x="1422" y="102"/>
              <a:ext cx="304" cy="255"/>
            </a:xfrm>
            <a:custGeom>
              <a:avLst/>
              <a:gdLst/>
              <a:ahLst/>
              <a:cxnLst>
                <a:cxn ang="0">
                  <a:pos x="130" y="0"/>
                </a:cxn>
                <a:cxn ang="0">
                  <a:pos x="205" y="109"/>
                </a:cxn>
                <a:cxn ang="0">
                  <a:pos x="196" y="196"/>
                </a:cxn>
                <a:cxn ang="0">
                  <a:pos x="0" y="203"/>
                </a:cxn>
                <a:cxn ang="0">
                  <a:pos x="238" y="227"/>
                </a:cxn>
                <a:cxn ang="0">
                  <a:pos x="247" y="106"/>
                </a:cxn>
                <a:cxn ang="0">
                  <a:pos x="130" y="0"/>
                </a:cxn>
              </a:cxnLst>
              <a:pathLst>
                <a:path w="129" h="108">
                  <a:moveTo>
                    <a:pt x="55" y="0"/>
                  </a:moveTo>
                  <a:cubicBezTo>
                    <a:pt x="55" y="0"/>
                    <a:pt x="86" y="35"/>
                    <a:pt x="87" y="46"/>
                  </a:cubicBezTo>
                  <a:cubicBezTo>
                    <a:pt x="89" y="58"/>
                    <a:pt x="89" y="79"/>
                    <a:pt x="83" y="83"/>
                  </a:cubicBezTo>
                  <a:cubicBezTo>
                    <a:pt x="58" y="99"/>
                    <a:pt x="11" y="86"/>
                    <a:pt x="0" y="86"/>
                  </a:cubicBezTo>
                  <a:cubicBezTo>
                    <a:pt x="23" y="100"/>
                    <a:pt x="63" y="108"/>
                    <a:pt x="101" y="96"/>
                  </a:cubicBezTo>
                  <a:cubicBezTo>
                    <a:pt x="129" y="86"/>
                    <a:pt x="116" y="65"/>
                    <a:pt x="105" y="45"/>
                  </a:cubicBezTo>
                  <a:cubicBezTo>
                    <a:pt x="92" y="19"/>
                    <a:pt x="55" y="0"/>
                    <a:pt x="55" y="0"/>
                  </a:cubicBezTo>
                  <a:close/>
                </a:path>
              </a:pathLst>
            </a:custGeom>
            <a:solidFill>
              <a:srgbClr val="5C6B2F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325" name="Freeform 19"/>
            <p:cNvSpPr/>
            <p:nvPr/>
          </p:nvSpPr>
          <p:spPr>
            <a:xfrm>
              <a:off x="0" y="454"/>
              <a:ext cx="1901" cy="1258"/>
            </a:xfrm>
            <a:custGeom>
              <a:avLst/>
              <a:gdLst/>
              <a:ahLst/>
              <a:cxnLst>
                <a:cxn ang="0">
                  <a:pos x="1901" y="510"/>
                </a:cxn>
                <a:cxn ang="0">
                  <a:pos x="1797" y="503"/>
                </a:cxn>
                <a:cxn ang="0">
                  <a:pos x="1396" y="307"/>
                </a:cxn>
                <a:cxn ang="0">
                  <a:pos x="1299" y="21"/>
                </a:cxn>
                <a:cxn ang="0">
                  <a:pos x="1051" y="97"/>
                </a:cxn>
                <a:cxn ang="0">
                  <a:pos x="1086" y="279"/>
                </a:cxn>
                <a:cxn ang="0">
                  <a:pos x="803" y="312"/>
                </a:cxn>
                <a:cxn ang="0">
                  <a:pos x="661" y="399"/>
                </a:cxn>
                <a:cxn ang="0">
                  <a:pos x="375" y="472"/>
                </a:cxn>
                <a:cxn ang="0">
                  <a:pos x="7" y="1053"/>
                </a:cxn>
                <a:cxn ang="0">
                  <a:pos x="0" y="1258"/>
                </a:cxn>
                <a:cxn ang="0">
                  <a:pos x="1901" y="1258"/>
                </a:cxn>
                <a:cxn ang="0">
                  <a:pos x="1901" y="510"/>
                </a:cxn>
                <a:cxn ang="0">
                  <a:pos x="1901" y="510"/>
                </a:cxn>
              </a:cxnLst>
              <a:pathLst>
                <a:path w="805" h="533">
                  <a:moveTo>
                    <a:pt x="805" y="216"/>
                  </a:moveTo>
                  <a:cubicBezTo>
                    <a:pt x="790" y="213"/>
                    <a:pt x="775" y="212"/>
                    <a:pt x="761" y="213"/>
                  </a:cubicBezTo>
                  <a:cubicBezTo>
                    <a:pt x="736" y="168"/>
                    <a:pt x="661" y="120"/>
                    <a:pt x="591" y="130"/>
                  </a:cubicBezTo>
                  <a:cubicBezTo>
                    <a:pt x="591" y="74"/>
                    <a:pt x="572" y="31"/>
                    <a:pt x="550" y="9"/>
                  </a:cubicBezTo>
                  <a:cubicBezTo>
                    <a:pt x="522" y="0"/>
                    <a:pt x="465" y="25"/>
                    <a:pt x="445" y="41"/>
                  </a:cubicBezTo>
                  <a:cubicBezTo>
                    <a:pt x="460" y="66"/>
                    <a:pt x="464" y="99"/>
                    <a:pt x="460" y="118"/>
                  </a:cubicBezTo>
                  <a:cubicBezTo>
                    <a:pt x="460" y="118"/>
                    <a:pt x="387" y="112"/>
                    <a:pt x="340" y="132"/>
                  </a:cubicBezTo>
                  <a:cubicBezTo>
                    <a:pt x="296" y="150"/>
                    <a:pt x="280" y="169"/>
                    <a:pt x="280" y="169"/>
                  </a:cubicBezTo>
                  <a:cubicBezTo>
                    <a:pt x="280" y="169"/>
                    <a:pt x="194" y="180"/>
                    <a:pt x="159" y="200"/>
                  </a:cubicBezTo>
                  <a:cubicBezTo>
                    <a:pt x="112" y="226"/>
                    <a:pt x="15" y="309"/>
                    <a:pt x="3" y="446"/>
                  </a:cubicBezTo>
                  <a:cubicBezTo>
                    <a:pt x="1" y="478"/>
                    <a:pt x="0" y="507"/>
                    <a:pt x="0" y="533"/>
                  </a:cubicBezTo>
                  <a:cubicBezTo>
                    <a:pt x="805" y="533"/>
                    <a:pt x="805" y="533"/>
                    <a:pt x="805" y="533"/>
                  </a:cubicBezTo>
                  <a:cubicBezTo>
                    <a:pt x="805" y="216"/>
                    <a:pt x="805" y="216"/>
                    <a:pt x="805" y="216"/>
                  </a:cubicBezTo>
                  <a:cubicBezTo>
                    <a:pt x="805" y="216"/>
                    <a:pt x="805" y="216"/>
                    <a:pt x="805" y="216"/>
                  </a:cubicBezTo>
                  <a:close/>
                </a:path>
              </a:pathLst>
            </a:custGeom>
            <a:solidFill>
              <a:srgbClr val="FFF7D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326" name="Freeform 20"/>
            <p:cNvSpPr/>
            <p:nvPr/>
          </p:nvSpPr>
          <p:spPr>
            <a:xfrm>
              <a:off x="7" y="784"/>
              <a:ext cx="1894" cy="928"/>
            </a:xfrm>
            <a:custGeom>
              <a:avLst/>
              <a:gdLst/>
              <a:ahLst/>
              <a:cxnLst>
                <a:cxn ang="0">
                  <a:pos x="1894" y="269"/>
                </a:cxn>
                <a:cxn ang="0">
                  <a:pos x="1738" y="238"/>
                </a:cxn>
                <a:cxn ang="0">
                  <a:pos x="916" y="73"/>
                </a:cxn>
                <a:cxn ang="0">
                  <a:pos x="597" y="130"/>
                </a:cxn>
                <a:cxn ang="0">
                  <a:pos x="54" y="928"/>
                </a:cxn>
                <a:cxn ang="0">
                  <a:pos x="1894" y="928"/>
                </a:cxn>
                <a:cxn ang="0">
                  <a:pos x="1894" y="269"/>
                </a:cxn>
                <a:cxn ang="0">
                  <a:pos x="1894" y="269"/>
                </a:cxn>
              </a:cxnLst>
              <a:pathLst>
                <a:path w="802" h="393">
                  <a:moveTo>
                    <a:pt x="802" y="114"/>
                  </a:moveTo>
                  <a:cubicBezTo>
                    <a:pt x="782" y="106"/>
                    <a:pt x="759" y="101"/>
                    <a:pt x="736" y="101"/>
                  </a:cubicBezTo>
                  <a:cubicBezTo>
                    <a:pt x="658" y="0"/>
                    <a:pt x="494" y="8"/>
                    <a:pt x="388" y="31"/>
                  </a:cubicBezTo>
                  <a:cubicBezTo>
                    <a:pt x="287" y="55"/>
                    <a:pt x="253" y="55"/>
                    <a:pt x="253" y="55"/>
                  </a:cubicBezTo>
                  <a:cubicBezTo>
                    <a:pt x="151" y="52"/>
                    <a:pt x="0" y="179"/>
                    <a:pt x="23" y="393"/>
                  </a:cubicBezTo>
                  <a:cubicBezTo>
                    <a:pt x="802" y="393"/>
                    <a:pt x="802" y="393"/>
                    <a:pt x="802" y="393"/>
                  </a:cubicBezTo>
                  <a:cubicBezTo>
                    <a:pt x="802" y="114"/>
                    <a:pt x="802" y="114"/>
                    <a:pt x="802" y="114"/>
                  </a:cubicBezTo>
                  <a:cubicBezTo>
                    <a:pt x="802" y="114"/>
                    <a:pt x="802" y="114"/>
                    <a:pt x="802" y="114"/>
                  </a:cubicBezTo>
                  <a:close/>
                </a:path>
              </a:pathLst>
            </a:custGeom>
            <a:solidFill>
              <a:srgbClr val="FEBE2F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327" name="Freeform 21"/>
            <p:cNvSpPr/>
            <p:nvPr/>
          </p:nvSpPr>
          <p:spPr>
            <a:xfrm>
              <a:off x="699" y="506"/>
              <a:ext cx="1060" cy="588"/>
            </a:xfrm>
            <a:custGeom>
              <a:avLst/>
              <a:gdLst/>
              <a:ahLst/>
              <a:cxnLst>
                <a:cxn ang="0">
                  <a:pos x="859" y="345"/>
                </a:cxn>
                <a:cxn ang="0">
                  <a:pos x="642" y="307"/>
                </a:cxn>
                <a:cxn ang="0">
                  <a:pos x="578" y="14"/>
                </a:cxn>
                <a:cxn ang="0">
                  <a:pos x="418" y="64"/>
                </a:cxn>
                <a:cxn ang="0">
                  <a:pos x="446" y="302"/>
                </a:cxn>
                <a:cxn ang="0">
                  <a:pos x="0" y="439"/>
                </a:cxn>
                <a:cxn ang="0">
                  <a:pos x="238" y="390"/>
                </a:cxn>
                <a:cxn ang="0">
                  <a:pos x="142" y="524"/>
                </a:cxn>
                <a:cxn ang="0">
                  <a:pos x="460" y="446"/>
                </a:cxn>
                <a:cxn ang="0">
                  <a:pos x="772" y="588"/>
                </a:cxn>
                <a:cxn ang="0">
                  <a:pos x="781" y="420"/>
                </a:cxn>
                <a:cxn ang="0">
                  <a:pos x="1060" y="522"/>
                </a:cxn>
                <a:cxn ang="0">
                  <a:pos x="859" y="345"/>
                </a:cxn>
              </a:cxnLst>
              <a:pathLst>
                <a:path w="449" h="249">
                  <a:moveTo>
                    <a:pt x="364" y="146"/>
                  </a:moveTo>
                  <a:cubicBezTo>
                    <a:pt x="316" y="125"/>
                    <a:pt x="272" y="130"/>
                    <a:pt x="272" y="130"/>
                  </a:cubicBezTo>
                  <a:cubicBezTo>
                    <a:pt x="272" y="130"/>
                    <a:pt x="281" y="56"/>
                    <a:pt x="245" y="6"/>
                  </a:cubicBezTo>
                  <a:cubicBezTo>
                    <a:pt x="202" y="0"/>
                    <a:pt x="177" y="27"/>
                    <a:pt x="177" y="27"/>
                  </a:cubicBezTo>
                  <a:cubicBezTo>
                    <a:pt x="177" y="27"/>
                    <a:pt x="204" y="111"/>
                    <a:pt x="189" y="128"/>
                  </a:cubicBezTo>
                  <a:cubicBezTo>
                    <a:pt x="153" y="128"/>
                    <a:pt x="75" y="104"/>
                    <a:pt x="0" y="186"/>
                  </a:cubicBezTo>
                  <a:cubicBezTo>
                    <a:pt x="0" y="186"/>
                    <a:pt x="69" y="160"/>
                    <a:pt x="101" y="165"/>
                  </a:cubicBezTo>
                  <a:cubicBezTo>
                    <a:pt x="60" y="189"/>
                    <a:pt x="60" y="222"/>
                    <a:pt x="60" y="222"/>
                  </a:cubicBezTo>
                  <a:cubicBezTo>
                    <a:pt x="60" y="222"/>
                    <a:pt x="136" y="191"/>
                    <a:pt x="195" y="189"/>
                  </a:cubicBezTo>
                  <a:cubicBezTo>
                    <a:pt x="247" y="198"/>
                    <a:pt x="327" y="249"/>
                    <a:pt x="327" y="249"/>
                  </a:cubicBezTo>
                  <a:cubicBezTo>
                    <a:pt x="327" y="249"/>
                    <a:pt x="340" y="221"/>
                    <a:pt x="331" y="178"/>
                  </a:cubicBezTo>
                  <a:cubicBezTo>
                    <a:pt x="371" y="186"/>
                    <a:pt x="449" y="221"/>
                    <a:pt x="449" y="221"/>
                  </a:cubicBezTo>
                  <a:cubicBezTo>
                    <a:pt x="449" y="221"/>
                    <a:pt x="428" y="174"/>
                    <a:pt x="364" y="146"/>
                  </a:cubicBezTo>
                  <a:close/>
                </a:path>
              </a:pathLst>
            </a:custGeom>
            <a:solidFill>
              <a:srgbClr val="92C44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328" name="Freeform 22"/>
            <p:cNvSpPr/>
            <p:nvPr/>
          </p:nvSpPr>
          <p:spPr>
            <a:xfrm>
              <a:off x="94" y="952"/>
              <a:ext cx="506" cy="760"/>
            </a:xfrm>
            <a:custGeom>
              <a:avLst/>
              <a:gdLst/>
              <a:ahLst/>
              <a:cxnLst>
                <a:cxn ang="0">
                  <a:pos x="106" y="380"/>
                </a:cxn>
                <a:cxn ang="0">
                  <a:pos x="506" y="40"/>
                </a:cxn>
                <a:cxn ang="0">
                  <a:pos x="170" y="177"/>
                </a:cxn>
                <a:cxn ang="0">
                  <a:pos x="0" y="687"/>
                </a:cxn>
                <a:cxn ang="0">
                  <a:pos x="0" y="760"/>
                </a:cxn>
                <a:cxn ang="0">
                  <a:pos x="50" y="760"/>
                </a:cxn>
                <a:cxn ang="0">
                  <a:pos x="106" y="380"/>
                </a:cxn>
              </a:cxnLst>
              <a:pathLst>
                <a:path w="214" h="322">
                  <a:moveTo>
                    <a:pt x="45" y="161"/>
                  </a:moveTo>
                  <a:cubicBezTo>
                    <a:pt x="98" y="14"/>
                    <a:pt x="166" y="30"/>
                    <a:pt x="214" y="17"/>
                  </a:cubicBezTo>
                  <a:cubicBezTo>
                    <a:pt x="174" y="0"/>
                    <a:pt x="110" y="25"/>
                    <a:pt x="72" y="75"/>
                  </a:cubicBezTo>
                  <a:cubicBezTo>
                    <a:pt x="34" y="126"/>
                    <a:pt x="0" y="219"/>
                    <a:pt x="0" y="291"/>
                  </a:cubicBezTo>
                  <a:cubicBezTo>
                    <a:pt x="0" y="303"/>
                    <a:pt x="0" y="313"/>
                    <a:pt x="0" y="322"/>
                  </a:cubicBezTo>
                  <a:cubicBezTo>
                    <a:pt x="21" y="322"/>
                    <a:pt x="21" y="322"/>
                    <a:pt x="21" y="322"/>
                  </a:cubicBezTo>
                  <a:cubicBezTo>
                    <a:pt x="19" y="278"/>
                    <a:pt x="24" y="222"/>
                    <a:pt x="45" y="161"/>
                  </a:cubicBezTo>
                  <a:close/>
                </a:path>
              </a:pathLst>
            </a:custGeom>
            <a:solidFill>
              <a:srgbClr val="D2792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329" name="Freeform 23"/>
            <p:cNvSpPr/>
            <p:nvPr/>
          </p:nvSpPr>
          <p:spPr>
            <a:xfrm>
              <a:off x="1280" y="522"/>
              <a:ext cx="92" cy="33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177"/>
                </a:cxn>
                <a:cxn ang="0">
                  <a:pos x="59" y="331"/>
                </a:cxn>
                <a:cxn ang="0">
                  <a:pos x="75" y="173"/>
                </a:cxn>
                <a:cxn ang="0">
                  <a:pos x="0" y="0"/>
                </a:cxn>
              </a:cxnLst>
              <a:pathLst>
                <a:path w="39" h="140">
                  <a:moveTo>
                    <a:pt x="0" y="0"/>
                  </a:moveTo>
                  <a:cubicBezTo>
                    <a:pt x="0" y="0"/>
                    <a:pt x="21" y="43"/>
                    <a:pt x="24" y="75"/>
                  </a:cubicBezTo>
                  <a:cubicBezTo>
                    <a:pt x="26" y="94"/>
                    <a:pt x="25" y="140"/>
                    <a:pt x="25" y="140"/>
                  </a:cubicBezTo>
                  <a:cubicBezTo>
                    <a:pt x="25" y="140"/>
                    <a:pt x="39" y="123"/>
                    <a:pt x="32" y="73"/>
                  </a:cubicBezTo>
                  <a:cubicBezTo>
                    <a:pt x="22" y="12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7E9D3F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330" name="Freeform 24"/>
            <p:cNvSpPr/>
            <p:nvPr/>
          </p:nvSpPr>
          <p:spPr>
            <a:xfrm>
              <a:off x="699" y="782"/>
              <a:ext cx="453" cy="149"/>
            </a:xfrm>
            <a:custGeom>
              <a:avLst/>
              <a:gdLst/>
              <a:ahLst/>
              <a:cxnLst>
                <a:cxn ang="0">
                  <a:pos x="281" y="2"/>
                </a:cxn>
                <a:cxn ang="0">
                  <a:pos x="0" y="149"/>
                </a:cxn>
                <a:cxn ang="0">
                  <a:pos x="248" y="26"/>
                </a:cxn>
                <a:cxn ang="0">
                  <a:pos x="453" y="28"/>
                </a:cxn>
                <a:cxn ang="0">
                  <a:pos x="281" y="2"/>
                </a:cxn>
              </a:cxnLst>
              <a:pathLst>
                <a:path w="192" h="63">
                  <a:moveTo>
                    <a:pt x="119" y="1"/>
                  </a:moveTo>
                  <a:cubicBezTo>
                    <a:pt x="89" y="3"/>
                    <a:pt x="22" y="26"/>
                    <a:pt x="0" y="63"/>
                  </a:cubicBezTo>
                  <a:cubicBezTo>
                    <a:pt x="48" y="31"/>
                    <a:pt x="81" y="15"/>
                    <a:pt x="105" y="11"/>
                  </a:cubicBezTo>
                  <a:cubicBezTo>
                    <a:pt x="124" y="8"/>
                    <a:pt x="124" y="11"/>
                    <a:pt x="192" y="12"/>
                  </a:cubicBezTo>
                  <a:cubicBezTo>
                    <a:pt x="192" y="12"/>
                    <a:pt x="168" y="0"/>
                    <a:pt x="119" y="1"/>
                  </a:cubicBezTo>
                  <a:close/>
                </a:path>
              </a:pathLst>
            </a:custGeom>
            <a:solidFill>
              <a:srgbClr val="7E9D3F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331" name="Freeform 25"/>
            <p:cNvSpPr/>
            <p:nvPr/>
          </p:nvSpPr>
          <p:spPr>
            <a:xfrm>
              <a:off x="753" y="1122"/>
              <a:ext cx="258" cy="590"/>
            </a:xfrm>
            <a:custGeom>
              <a:avLst/>
              <a:gdLst/>
              <a:ahLst/>
              <a:cxnLst>
                <a:cxn ang="0">
                  <a:pos x="109" y="276"/>
                </a:cxn>
                <a:cxn ang="0">
                  <a:pos x="258" y="0"/>
                </a:cxn>
                <a:cxn ang="0">
                  <a:pos x="59" y="151"/>
                </a:cxn>
                <a:cxn ang="0">
                  <a:pos x="0" y="517"/>
                </a:cxn>
                <a:cxn ang="0">
                  <a:pos x="2" y="590"/>
                </a:cxn>
                <a:cxn ang="0">
                  <a:pos x="95" y="590"/>
                </a:cxn>
                <a:cxn ang="0">
                  <a:pos x="109" y="276"/>
                </a:cxn>
              </a:cxnLst>
              <a:pathLst>
                <a:path w="109" h="250">
                  <a:moveTo>
                    <a:pt x="46" y="117"/>
                  </a:moveTo>
                  <a:cubicBezTo>
                    <a:pt x="56" y="75"/>
                    <a:pt x="109" y="0"/>
                    <a:pt x="109" y="0"/>
                  </a:cubicBezTo>
                  <a:cubicBezTo>
                    <a:pt x="109" y="0"/>
                    <a:pt x="43" y="32"/>
                    <a:pt x="25" y="64"/>
                  </a:cubicBezTo>
                  <a:cubicBezTo>
                    <a:pt x="9" y="97"/>
                    <a:pt x="0" y="214"/>
                    <a:pt x="0" y="219"/>
                  </a:cubicBezTo>
                  <a:cubicBezTo>
                    <a:pt x="0" y="222"/>
                    <a:pt x="0" y="235"/>
                    <a:pt x="1" y="250"/>
                  </a:cubicBezTo>
                  <a:cubicBezTo>
                    <a:pt x="40" y="250"/>
                    <a:pt x="40" y="250"/>
                    <a:pt x="40" y="250"/>
                  </a:cubicBezTo>
                  <a:cubicBezTo>
                    <a:pt x="37" y="212"/>
                    <a:pt x="37" y="161"/>
                    <a:pt x="46" y="117"/>
                  </a:cubicBezTo>
                  <a:close/>
                </a:path>
              </a:pathLst>
            </a:custGeom>
            <a:solidFill>
              <a:srgbClr val="FFF7D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332" name="Freeform 26"/>
            <p:cNvSpPr/>
            <p:nvPr/>
          </p:nvSpPr>
          <p:spPr>
            <a:xfrm>
              <a:off x="718" y="1106"/>
              <a:ext cx="323" cy="606"/>
            </a:xfrm>
            <a:custGeom>
              <a:avLst/>
              <a:gdLst/>
              <a:ahLst/>
              <a:cxnLst>
                <a:cxn ang="0">
                  <a:pos x="73" y="302"/>
                </a:cxn>
                <a:cxn ang="0">
                  <a:pos x="323" y="0"/>
                </a:cxn>
                <a:cxn ang="0">
                  <a:pos x="26" y="309"/>
                </a:cxn>
                <a:cxn ang="0">
                  <a:pos x="12" y="606"/>
                </a:cxn>
                <a:cxn ang="0">
                  <a:pos x="54" y="606"/>
                </a:cxn>
                <a:cxn ang="0">
                  <a:pos x="73" y="302"/>
                </a:cxn>
              </a:cxnLst>
              <a:pathLst>
                <a:path w="137" h="257">
                  <a:moveTo>
                    <a:pt x="31" y="128"/>
                  </a:moveTo>
                  <a:cubicBezTo>
                    <a:pt x="50" y="44"/>
                    <a:pt x="137" y="0"/>
                    <a:pt x="137" y="0"/>
                  </a:cubicBezTo>
                  <a:cubicBezTo>
                    <a:pt x="137" y="0"/>
                    <a:pt x="39" y="13"/>
                    <a:pt x="11" y="131"/>
                  </a:cubicBezTo>
                  <a:cubicBezTo>
                    <a:pt x="0" y="178"/>
                    <a:pt x="1" y="221"/>
                    <a:pt x="5" y="257"/>
                  </a:cubicBezTo>
                  <a:cubicBezTo>
                    <a:pt x="23" y="257"/>
                    <a:pt x="23" y="257"/>
                    <a:pt x="23" y="257"/>
                  </a:cubicBezTo>
                  <a:cubicBezTo>
                    <a:pt x="22" y="214"/>
                    <a:pt x="23" y="165"/>
                    <a:pt x="31" y="128"/>
                  </a:cubicBezTo>
                  <a:close/>
                </a:path>
              </a:pathLst>
            </a:custGeom>
            <a:solidFill>
              <a:srgbClr val="D2792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333" name="Freeform 27"/>
            <p:cNvSpPr/>
            <p:nvPr/>
          </p:nvSpPr>
          <p:spPr>
            <a:xfrm>
              <a:off x="1653" y="1158"/>
              <a:ext cx="248" cy="554"/>
            </a:xfrm>
            <a:custGeom>
              <a:avLst/>
              <a:gdLst/>
              <a:ahLst/>
              <a:cxnLst>
                <a:cxn ang="0">
                  <a:pos x="248" y="408"/>
                </a:cxn>
                <a:cxn ang="0">
                  <a:pos x="196" y="151"/>
                </a:cxn>
                <a:cxn ang="0">
                  <a:pos x="0" y="0"/>
                </a:cxn>
                <a:cxn ang="0">
                  <a:pos x="146" y="276"/>
                </a:cxn>
                <a:cxn ang="0">
                  <a:pos x="163" y="554"/>
                </a:cxn>
                <a:cxn ang="0">
                  <a:pos x="248" y="554"/>
                </a:cxn>
                <a:cxn ang="0">
                  <a:pos x="248" y="408"/>
                </a:cxn>
                <a:cxn ang="0">
                  <a:pos x="248" y="408"/>
                </a:cxn>
              </a:cxnLst>
              <a:pathLst>
                <a:path w="105" h="235">
                  <a:moveTo>
                    <a:pt x="105" y="173"/>
                  </a:moveTo>
                  <a:cubicBezTo>
                    <a:pt x="101" y="135"/>
                    <a:pt x="93" y="84"/>
                    <a:pt x="83" y="64"/>
                  </a:cubicBezTo>
                  <a:cubicBezTo>
                    <a:pt x="66" y="32"/>
                    <a:pt x="0" y="0"/>
                    <a:pt x="0" y="0"/>
                  </a:cubicBezTo>
                  <a:cubicBezTo>
                    <a:pt x="0" y="0"/>
                    <a:pt x="53" y="75"/>
                    <a:pt x="62" y="117"/>
                  </a:cubicBezTo>
                  <a:cubicBezTo>
                    <a:pt x="71" y="156"/>
                    <a:pt x="72" y="200"/>
                    <a:pt x="69" y="235"/>
                  </a:cubicBezTo>
                  <a:cubicBezTo>
                    <a:pt x="105" y="235"/>
                    <a:pt x="105" y="235"/>
                    <a:pt x="105" y="235"/>
                  </a:cubicBezTo>
                  <a:cubicBezTo>
                    <a:pt x="105" y="173"/>
                    <a:pt x="105" y="173"/>
                    <a:pt x="105" y="173"/>
                  </a:cubicBezTo>
                  <a:cubicBezTo>
                    <a:pt x="105" y="173"/>
                    <a:pt x="105" y="173"/>
                    <a:pt x="105" y="173"/>
                  </a:cubicBezTo>
                  <a:close/>
                </a:path>
              </a:pathLst>
            </a:custGeom>
            <a:solidFill>
              <a:srgbClr val="FFF7D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334" name="Freeform 28"/>
            <p:cNvSpPr/>
            <p:nvPr/>
          </p:nvSpPr>
          <p:spPr>
            <a:xfrm>
              <a:off x="1620" y="1141"/>
              <a:ext cx="281" cy="571"/>
            </a:xfrm>
            <a:custGeom>
              <a:avLst/>
              <a:gdLst/>
              <a:ahLst/>
              <a:cxnLst>
                <a:cxn ang="0">
                  <a:pos x="281" y="248"/>
                </a:cxn>
                <a:cxn ang="0">
                  <a:pos x="0" y="0"/>
                </a:cxn>
                <a:cxn ang="0">
                  <a:pos x="253" y="304"/>
                </a:cxn>
                <a:cxn ang="0">
                  <a:pos x="272" y="571"/>
                </a:cxn>
                <a:cxn ang="0">
                  <a:pos x="281" y="571"/>
                </a:cxn>
                <a:cxn ang="0">
                  <a:pos x="281" y="248"/>
                </a:cxn>
                <a:cxn ang="0">
                  <a:pos x="281" y="248"/>
                </a:cxn>
              </a:cxnLst>
              <a:pathLst>
                <a:path w="119" h="242">
                  <a:moveTo>
                    <a:pt x="119" y="105"/>
                  </a:moveTo>
                  <a:cubicBezTo>
                    <a:pt x="85" y="12"/>
                    <a:pt x="0" y="0"/>
                    <a:pt x="0" y="0"/>
                  </a:cubicBezTo>
                  <a:cubicBezTo>
                    <a:pt x="0" y="0"/>
                    <a:pt x="88" y="45"/>
                    <a:pt x="107" y="129"/>
                  </a:cubicBezTo>
                  <a:cubicBezTo>
                    <a:pt x="115" y="161"/>
                    <a:pt x="116" y="203"/>
                    <a:pt x="115" y="242"/>
                  </a:cubicBezTo>
                  <a:cubicBezTo>
                    <a:pt x="119" y="242"/>
                    <a:pt x="119" y="242"/>
                    <a:pt x="119" y="242"/>
                  </a:cubicBezTo>
                  <a:cubicBezTo>
                    <a:pt x="119" y="105"/>
                    <a:pt x="119" y="105"/>
                    <a:pt x="119" y="105"/>
                  </a:cubicBezTo>
                  <a:cubicBezTo>
                    <a:pt x="119" y="105"/>
                    <a:pt x="119" y="105"/>
                    <a:pt x="119" y="105"/>
                  </a:cubicBezTo>
                  <a:close/>
                </a:path>
              </a:pathLst>
            </a:custGeom>
            <a:solidFill>
              <a:srgbClr val="D2792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335" name="Freeform 29"/>
            <p:cNvSpPr/>
            <p:nvPr/>
          </p:nvSpPr>
          <p:spPr>
            <a:xfrm>
              <a:off x="1112" y="562"/>
              <a:ext cx="50" cy="251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26" y="130"/>
                </a:cxn>
                <a:cxn ang="0">
                  <a:pos x="24" y="246"/>
                </a:cxn>
                <a:cxn ang="0">
                  <a:pos x="43" y="251"/>
                </a:cxn>
                <a:cxn ang="0">
                  <a:pos x="50" y="125"/>
                </a:cxn>
                <a:cxn ang="0">
                  <a:pos x="14" y="0"/>
                </a:cxn>
                <a:cxn ang="0">
                  <a:pos x="0" y="19"/>
                </a:cxn>
                <a:cxn ang="0">
                  <a:pos x="0" y="19"/>
                </a:cxn>
              </a:cxnLst>
              <a:pathLst>
                <a:path w="21" h="106">
                  <a:moveTo>
                    <a:pt x="0" y="8"/>
                  </a:moveTo>
                  <a:cubicBezTo>
                    <a:pt x="0" y="8"/>
                    <a:pt x="10" y="40"/>
                    <a:pt x="11" y="55"/>
                  </a:cubicBezTo>
                  <a:cubicBezTo>
                    <a:pt x="13" y="70"/>
                    <a:pt x="10" y="104"/>
                    <a:pt x="10" y="104"/>
                  </a:cubicBezTo>
                  <a:cubicBezTo>
                    <a:pt x="18" y="106"/>
                    <a:pt x="18" y="106"/>
                    <a:pt x="18" y="106"/>
                  </a:cubicBezTo>
                  <a:cubicBezTo>
                    <a:pt x="18" y="106"/>
                    <a:pt x="21" y="70"/>
                    <a:pt x="21" y="53"/>
                  </a:cubicBezTo>
                  <a:cubicBezTo>
                    <a:pt x="21" y="37"/>
                    <a:pt x="6" y="0"/>
                    <a:pt x="6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lose/>
                </a:path>
              </a:pathLst>
            </a:custGeom>
            <a:solidFill>
              <a:srgbClr val="7E9D3F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7336" name="Group 169"/>
          <p:cNvGrpSpPr/>
          <p:nvPr/>
        </p:nvGrpSpPr>
        <p:grpSpPr>
          <a:xfrm rot="-8772501" flipH="1">
            <a:off x="8520113" y="2611438"/>
            <a:ext cx="363537" cy="401637"/>
            <a:chOff x="0" y="0"/>
            <a:chExt cx="768" cy="852"/>
          </a:xfrm>
        </p:grpSpPr>
        <p:sp>
          <p:nvSpPr>
            <p:cNvPr id="7337" name="Freeform 65"/>
            <p:cNvSpPr/>
            <p:nvPr/>
          </p:nvSpPr>
          <p:spPr>
            <a:xfrm>
              <a:off x="378" y="621"/>
              <a:ext cx="151" cy="231"/>
            </a:xfrm>
            <a:custGeom>
              <a:avLst/>
              <a:gdLst/>
              <a:ahLst/>
              <a:cxnLst>
                <a:cxn ang="0">
                  <a:pos x="78" y="9"/>
                </a:cxn>
                <a:cxn ang="0">
                  <a:pos x="28" y="229"/>
                </a:cxn>
                <a:cxn ang="0">
                  <a:pos x="0" y="217"/>
                </a:cxn>
                <a:cxn ang="0">
                  <a:pos x="83" y="120"/>
                </a:cxn>
                <a:cxn ang="0">
                  <a:pos x="57" y="0"/>
                </a:cxn>
                <a:cxn ang="0">
                  <a:pos x="78" y="9"/>
                </a:cxn>
                <a:cxn ang="0">
                  <a:pos x="78" y="9"/>
                </a:cxn>
              </a:cxnLst>
              <a:pathLst>
                <a:path w="64" h="98">
                  <a:moveTo>
                    <a:pt x="33" y="4"/>
                  </a:moveTo>
                  <a:cubicBezTo>
                    <a:pt x="33" y="4"/>
                    <a:pt x="64" y="56"/>
                    <a:pt x="12" y="97"/>
                  </a:cubicBezTo>
                  <a:cubicBezTo>
                    <a:pt x="9" y="98"/>
                    <a:pt x="0" y="92"/>
                    <a:pt x="0" y="92"/>
                  </a:cubicBezTo>
                  <a:cubicBezTo>
                    <a:pt x="0" y="92"/>
                    <a:pt x="28" y="76"/>
                    <a:pt x="35" y="51"/>
                  </a:cubicBezTo>
                  <a:cubicBezTo>
                    <a:pt x="42" y="28"/>
                    <a:pt x="24" y="0"/>
                    <a:pt x="24" y="0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lose/>
                </a:path>
              </a:pathLst>
            </a:custGeom>
            <a:solidFill>
              <a:srgbClr val="92552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338" name="Freeform 66"/>
            <p:cNvSpPr/>
            <p:nvPr/>
          </p:nvSpPr>
          <p:spPr>
            <a:xfrm>
              <a:off x="0" y="0"/>
              <a:ext cx="768" cy="729"/>
            </a:xfrm>
            <a:custGeom>
              <a:avLst/>
              <a:gdLst/>
              <a:ahLst/>
              <a:cxnLst>
                <a:cxn ang="0">
                  <a:pos x="383" y="710"/>
                </a:cxn>
                <a:cxn ang="0">
                  <a:pos x="688" y="526"/>
                </a:cxn>
                <a:cxn ang="0">
                  <a:pos x="718" y="359"/>
                </a:cxn>
                <a:cxn ang="0">
                  <a:pos x="588" y="488"/>
                </a:cxn>
                <a:cxn ang="0">
                  <a:pos x="633" y="137"/>
                </a:cxn>
                <a:cxn ang="0">
                  <a:pos x="574" y="64"/>
                </a:cxn>
                <a:cxn ang="0">
                  <a:pos x="466" y="283"/>
                </a:cxn>
                <a:cxn ang="0">
                  <a:pos x="255" y="71"/>
                </a:cxn>
                <a:cxn ang="0">
                  <a:pos x="99" y="0"/>
                </a:cxn>
                <a:cxn ang="0">
                  <a:pos x="274" y="408"/>
                </a:cxn>
                <a:cxn ang="0">
                  <a:pos x="0" y="382"/>
                </a:cxn>
                <a:cxn ang="0">
                  <a:pos x="206" y="606"/>
                </a:cxn>
                <a:cxn ang="0">
                  <a:pos x="109" y="616"/>
                </a:cxn>
                <a:cxn ang="0">
                  <a:pos x="222" y="708"/>
                </a:cxn>
                <a:cxn ang="0">
                  <a:pos x="371" y="715"/>
                </a:cxn>
                <a:cxn ang="0">
                  <a:pos x="383" y="710"/>
                </a:cxn>
                <a:cxn ang="0">
                  <a:pos x="383" y="710"/>
                </a:cxn>
              </a:cxnLst>
              <a:pathLst>
                <a:path w="325" h="309">
                  <a:moveTo>
                    <a:pt x="162" y="301"/>
                  </a:moveTo>
                  <a:cubicBezTo>
                    <a:pt x="162" y="301"/>
                    <a:pt x="258" y="275"/>
                    <a:pt x="291" y="223"/>
                  </a:cubicBezTo>
                  <a:cubicBezTo>
                    <a:pt x="325" y="171"/>
                    <a:pt x="304" y="152"/>
                    <a:pt x="304" y="152"/>
                  </a:cubicBezTo>
                  <a:cubicBezTo>
                    <a:pt x="249" y="207"/>
                    <a:pt x="249" y="207"/>
                    <a:pt x="249" y="207"/>
                  </a:cubicBezTo>
                  <a:cubicBezTo>
                    <a:pt x="249" y="207"/>
                    <a:pt x="297" y="110"/>
                    <a:pt x="268" y="58"/>
                  </a:cubicBezTo>
                  <a:cubicBezTo>
                    <a:pt x="252" y="30"/>
                    <a:pt x="243" y="27"/>
                    <a:pt x="243" y="27"/>
                  </a:cubicBezTo>
                  <a:cubicBezTo>
                    <a:pt x="243" y="27"/>
                    <a:pt x="216" y="93"/>
                    <a:pt x="197" y="120"/>
                  </a:cubicBezTo>
                  <a:cubicBezTo>
                    <a:pt x="192" y="106"/>
                    <a:pt x="148" y="51"/>
                    <a:pt x="108" y="30"/>
                  </a:cubicBezTo>
                  <a:cubicBezTo>
                    <a:pt x="66" y="8"/>
                    <a:pt x="42" y="0"/>
                    <a:pt x="42" y="0"/>
                  </a:cubicBezTo>
                  <a:cubicBezTo>
                    <a:pt x="116" y="173"/>
                    <a:pt x="116" y="173"/>
                    <a:pt x="116" y="173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62"/>
                    <a:pt x="5" y="237"/>
                    <a:pt x="87" y="257"/>
                  </a:cubicBezTo>
                  <a:cubicBezTo>
                    <a:pt x="71" y="262"/>
                    <a:pt x="46" y="261"/>
                    <a:pt x="46" y="261"/>
                  </a:cubicBezTo>
                  <a:cubicBezTo>
                    <a:pt x="46" y="261"/>
                    <a:pt x="64" y="290"/>
                    <a:pt x="94" y="300"/>
                  </a:cubicBezTo>
                  <a:cubicBezTo>
                    <a:pt x="122" y="309"/>
                    <a:pt x="157" y="303"/>
                    <a:pt x="157" y="303"/>
                  </a:cubicBezTo>
                  <a:cubicBezTo>
                    <a:pt x="162" y="301"/>
                    <a:pt x="162" y="301"/>
                    <a:pt x="162" y="301"/>
                  </a:cubicBezTo>
                  <a:cubicBezTo>
                    <a:pt x="162" y="301"/>
                    <a:pt x="162" y="301"/>
                    <a:pt x="162" y="301"/>
                  </a:cubicBezTo>
                  <a:close/>
                </a:path>
              </a:pathLst>
            </a:custGeom>
            <a:solidFill>
              <a:srgbClr val="FFF7D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339" name="Freeform 67"/>
            <p:cNvSpPr/>
            <p:nvPr/>
          </p:nvSpPr>
          <p:spPr>
            <a:xfrm>
              <a:off x="38" y="59"/>
              <a:ext cx="650" cy="677"/>
            </a:xfrm>
            <a:custGeom>
              <a:avLst/>
              <a:gdLst/>
              <a:ahLst/>
              <a:cxnLst>
                <a:cxn ang="0">
                  <a:pos x="407" y="599"/>
                </a:cxn>
                <a:cxn ang="0">
                  <a:pos x="130" y="587"/>
                </a:cxn>
                <a:cxn ang="0">
                  <a:pos x="255" y="547"/>
                </a:cxn>
                <a:cxn ang="0">
                  <a:pos x="0" y="368"/>
                </a:cxn>
                <a:cxn ang="0">
                  <a:pos x="277" y="387"/>
                </a:cxn>
                <a:cxn ang="0">
                  <a:pos x="116" y="0"/>
                </a:cxn>
                <a:cxn ang="0">
                  <a:pos x="421" y="295"/>
                </a:cxn>
                <a:cxn ang="0">
                  <a:pos x="548" y="59"/>
                </a:cxn>
                <a:cxn ang="0">
                  <a:pos x="515" y="465"/>
                </a:cxn>
                <a:cxn ang="0">
                  <a:pos x="650" y="377"/>
                </a:cxn>
                <a:cxn ang="0">
                  <a:pos x="416" y="599"/>
                </a:cxn>
                <a:cxn ang="0">
                  <a:pos x="407" y="599"/>
                </a:cxn>
                <a:cxn ang="0">
                  <a:pos x="407" y="599"/>
                </a:cxn>
              </a:cxnLst>
              <a:pathLst>
                <a:path w="275" h="287">
                  <a:moveTo>
                    <a:pt x="172" y="254"/>
                  </a:moveTo>
                  <a:cubicBezTo>
                    <a:pt x="172" y="254"/>
                    <a:pt x="77" y="287"/>
                    <a:pt x="55" y="249"/>
                  </a:cubicBezTo>
                  <a:cubicBezTo>
                    <a:pt x="84" y="254"/>
                    <a:pt x="108" y="232"/>
                    <a:pt x="108" y="232"/>
                  </a:cubicBezTo>
                  <a:cubicBezTo>
                    <a:pt x="108" y="232"/>
                    <a:pt x="17" y="204"/>
                    <a:pt x="0" y="156"/>
                  </a:cubicBezTo>
                  <a:cubicBezTo>
                    <a:pt x="39" y="163"/>
                    <a:pt x="117" y="164"/>
                    <a:pt x="117" y="164"/>
                  </a:cubicBezTo>
                  <a:cubicBezTo>
                    <a:pt x="117" y="164"/>
                    <a:pt x="81" y="58"/>
                    <a:pt x="49" y="0"/>
                  </a:cubicBezTo>
                  <a:cubicBezTo>
                    <a:pt x="99" y="17"/>
                    <a:pt x="156" y="81"/>
                    <a:pt x="178" y="125"/>
                  </a:cubicBezTo>
                  <a:cubicBezTo>
                    <a:pt x="200" y="111"/>
                    <a:pt x="227" y="52"/>
                    <a:pt x="232" y="25"/>
                  </a:cubicBezTo>
                  <a:cubicBezTo>
                    <a:pt x="273" y="93"/>
                    <a:pt x="224" y="189"/>
                    <a:pt x="218" y="197"/>
                  </a:cubicBezTo>
                  <a:cubicBezTo>
                    <a:pt x="242" y="195"/>
                    <a:pt x="259" y="178"/>
                    <a:pt x="275" y="160"/>
                  </a:cubicBezTo>
                  <a:cubicBezTo>
                    <a:pt x="273" y="200"/>
                    <a:pt x="219" y="237"/>
                    <a:pt x="176" y="254"/>
                  </a:cubicBezTo>
                  <a:cubicBezTo>
                    <a:pt x="172" y="254"/>
                    <a:pt x="172" y="254"/>
                    <a:pt x="172" y="254"/>
                  </a:cubicBezTo>
                  <a:cubicBezTo>
                    <a:pt x="172" y="254"/>
                    <a:pt x="172" y="254"/>
                    <a:pt x="172" y="254"/>
                  </a:cubicBezTo>
                  <a:close/>
                </a:path>
              </a:pathLst>
            </a:custGeom>
            <a:solidFill>
              <a:srgbClr val="AFAF51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340" name="Freeform 68"/>
            <p:cNvSpPr/>
            <p:nvPr/>
          </p:nvSpPr>
          <p:spPr>
            <a:xfrm>
              <a:off x="270" y="203"/>
              <a:ext cx="212" cy="429"/>
            </a:xfrm>
            <a:custGeom>
              <a:avLst/>
              <a:gdLst/>
              <a:ahLst/>
              <a:cxnLst>
                <a:cxn ang="0">
                  <a:pos x="177" y="429"/>
                </a:cxn>
                <a:cxn ang="0">
                  <a:pos x="0" y="0"/>
                </a:cxn>
                <a:cxn ang="0">
                  <a:pos x="177" y="429"/>
                </a:cxn>
              </a:cxnLst>
              <a:pathLst>
                <a:path w="90" h="182">
                  <a:moveTo>
                    <a:pt x="75" y="182"/>
                  </a:moveTo>
                  <a:cubicBezTo>
                    <a:pt x="75" y="182"/>
                    <a:pt x="79" y="111"/>
                    <a:pt x="0" y="0"/>
                  </a:cubicBezTo>
                  <a:cubicBezTo>
                    <a:pt x="16" y="12"/>
                    <a:pt x="90" y="121"/>
                    <a:pt x="75" y="182"/>
                  </a:cubicBezTo>
                  <a:close/>
                </a:path>
              </a:pathLst>
            </a:custGeom>
            <a:solidFill>
              <a:srgbClr val="70873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341" name="Freeform 69"/>
            <p:cNvSpPr/>
            <p:nvPr/>
          </p:nvSpPr>
          <p:spPr>
            <a:xfrm>
              <a:off x="456" y="240"/>
              <a:ext cx="128" cy="281"/>
            </a:xfrm>
            <a:custGeom>
              <a:avLst/>
              <a:gdLst/>
              <a:ahLst/>
              <a:cxnLst>
                <a:cxn ang="0">
                  <a:pos x="0" y="281"/>
                </a:cxn>
                <a:cxn ang="0">
                  <a:pos x="123" y="0"/>
                </a:cxn>
                <a:cxn ang="0">
                  <a:pos x="0" y="281"/>
                </a:cxn>
              </a:cxnLst>
              <a:pathLst>
                <a:path w="54" h="119">
                  <a:moveTo>
                    <a:pt x="0" y="119"/>
                  </a:moveTo>
                  <a:cubicBezTo>
                    <a:pt x="0" y="119"/>
                    <a:pt x="36" y="88"/>
                    <a:pt x="52" y="0"/>
                  </a:cubicBezTo>
                  <a:cubicBezTo>
                    <a:pt x="54" y="14"/>
                    <a:pt x="36" y="99"/>
                    <a:pt x="0" y="119"/>
                  </a:cubicBezTo>
                  <a:close/>
                </a:path>
              </a:pathLst>
            </a:custGeom>
            <a:solidFill>
              <a:srgbClr val="70873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342" name="Freeform 70"/>
            <p:cNvSpPr/>
            <p:nvPr/>
          </p:nvSpPr>
          <p:spPr>
            <a:xfrm>
              <a:off x="487" y="505"/>
              <a:ext cx="163" cy="101"/>
            </a:xfrm>
            <a:custGeom>
              <a:avLst/>
              <a:gdLst/>
              <a:ahLst/>
              <a:cxnLst>
                <a:cxn ang="0">
                  <a:pos x="0" y="94"/>
                </a:cxn>
                <a:cxn ang="0">
                  <a:pos x="163" y="0"/>
                </a:cxn>
                <a:cxn ang="0">
                  <a:pos x="0" y="94"/>
                </a:cxn>
              </a:cxnLst>
              <a:pathLst>
                <a:path w="69" h="43">
                  <a:moveTo>
                    <a:pt x="0" y="40"/>
                  </a:moveTo>
                  <a:cubicBezTo>
                    <a:pt x="0" y="40"/>
                    <a:pt x="29" y="38"/>
                    <a:pt x="69" y="0"/>
                  </a:cubicBezTo>
                  <a:cubicBezTo>
                    <a:pt x="65" y="7"/>
                    <a:pt x="25" y="43"/>
                    <a:pt x="0" y="40"/>
                  </a:cubicBezTo>
                  <a:close/>
                </a:path>
              </a:pathLst>
            </a:custGeom>
            <a:solidFill>
              <a:srgbClr val="70873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343" name="Freeform 71"/>
            <p:cNvSpPr/>
            <p:nvPr/>
          </p:nvSpPr>
          <p:spPr>
            <a:xfrm>
              <a:off x="251" y="609"/>
              <a:ext cx="177" cy="59"/>
            </a:xfrm>
            <a:custGeom>
              <a:avLst/>
              <a:gdLst/>
              <a:ahLst/>
              <a:cxnLst>
                <a:cxn ang="0">
                  <a:pos x="177" y="0"/>
                </a:cxn>
                <a:cxn ang="0">
                  <a:pos x="0" y="54"/>
                </a:cxn>
                <a:cxn ang="0">
                  <a:pos x="177" y="0"/>
                </a:cxn>
              </a:cxnLst>
              <a:pathLst>
                <a:path w="75" h="25">
                  <a:moveTo>
                    <a:pt x="75" y="0"/>
                  </a:moveTo>
                  <a:cubicBezTo>
                    <a:pt x="75" y="0"/>
                    <a:pt x="54" y="20"/>
                    <a:pt x="0" y="23"/>
                  </a:cubicBezTo>
                  <a:cubicBezTo>
                    <a:pt x="7" y="25"/>
                    <a:pt x="60" y="21"/>
                    <a:pt x="75" y="0"/>
                  </a:cubicBezTo>
                  <a:close/>
                </a:path>
              </a:pathLst>
            </a:custGeom>
            <a:solidFill>
              <a:srgbClr val="70873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344" name="Freeform 72"/>
            <p:cNvSpPr/>
            <p:nvPr/>
          </p:nvSpPr>
          <p:spPr>
            <a:xfrm>
              <a:off x="109" y="477"/>
              <a:ext cx="300" cy="111"/>
            </a:xfrm>
            <a:custGeom>
              <a:avLst/>
              <a:gdLst/>
              <a:ahLst/>
              <a:cxnLst>
                <a:cxn ang="0">
                  <a:pos x="300" y="71"/>
                </a:cxn>
                <a:cxn ang="0">
                  <a:pos x="0" y="0"/>
                </a:cxn>
                <a:cxn ang="0">
                  <a:pos x="300" y="71"/>
                </a:cxn>
              </a:cxnLst>
              <a:pathLst>
                <a:path w="127" h="47">
                  <a:moveTo>
                    <a:pt x="127" y="30"/>
                  </a:moveTo>
                  <a:cubicBezTo>
                    <a:pt x="127" y="30"/>
                    <a:pt x="80" y="39"/>
                    <a:pt x="0" y="0"/>
                  </a:cubicBezTo>
                  <a:cubicBezTo>
                    <a:pt x="9" y="10"/>
                    <a:pt x="88" y="47"/>
                    <a:pt x="127" y="30"/>
                  </a:cubicBezTo>
                  <a:close/>
                </a:path>
              </a:pathLst>
            </a:custGeom>
            <a:solidFill>
              <a:srgbClr val="70873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7345" name="Title 1"/>
          <p:cNvSpPr>
            <a:spLocks noGrp="1"/>
          </p:cNvSpPr>
          <p:nvPr>
            <p:ph type="title"/>
          </p:nvPr>
        </p:nvSpPr>
        <p:spPr>
          <a:xfrm>
            <a:off x="2011363" y="981075"/>
            <a:ext cx="7019925" cy="1697038"/>
          </a:xfrm>
          <a:ln/>
        </p:spPr>
        <p:txBody>
          <a:bodyPr vert="horz" wrap="square" lIns="68580" tIns="34290" rIns="68580" bIns="34290" anchor="b"/>
          <a:p>
            <a:pPr eaLnBrk="1" hangingPunct="1"/>
            <a:r>
              <a:rPr lang="zh-CN" altLang="zh-CN" sz="7200" b="1" dirty="0">
                <a:solidFill>
                  <a:srgbClr val="0066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语文园地五</a:t>
            </a:r>
            <a:endParaRPr lang="en-US" altLang="zh-CN" sz="7200" b="1" dirty="0">
              <a:solidFill>
                <a:srgbClr val="0066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7346" name="Title 1"/>
          <p:cNvSpPr>
            <a:spLocks noGrp="1"/>
          </p:cNvSpPr>
          <p:nvPr/>
        </p:nvSpPr>
        <p:spPr>
          <a:xfrm>
            <a:off x="3175" y="250825"/>
            <a:ext cx="4589463" cy="113982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ctr"/>
          <a:p>
            <a:pPr>
              <a:lnSpc>
                <a:spcPct val="90000"/>
              </a:lnSpc>
            </a:pPr>
            <a:r>
              <a:rPr lang="en-US" altLang="zh-CN" sz="2000" b="1" dirty="0">
                <a:latin typeface="华文楷体" panose="02010600040101010101" pitchFamily="2" charset="-122"/>
                <a:ea typeface="华文楷体" panose="02010600040101010101" pitchFamily="2" charset="-122"/>
                <a:sym typeface="Cambria" panose="02040503050406030204" pitchFamily="18" charset="0"/>
              </a:rPr>
              <a:t> </a:t>
            </a:r>
            <a:r>
              <a:rPr lang="zh-CN" altLang="en-US" sz="2000" b="1" dirty="0">
                <a:latin typeface="华文楷体" panose="02010600040101010101" pitchFamily="2" charset="-122"/>
                <a:ea typeface="华文楷体" panose="02010600040101010101" pitchFamily="2" charset="-122"/>
                <a:sym typeface="Cambria" panose="02040503050406030204" pitchFamily="18" charset="0"/>
              </a:rPr>
              <a:t>小学语文一年级上册</a:t>
            </a:r>
            <a:endParaRPr lang="zh-CN" altLang="en-US" sz="2000" b="1" dirty="0">
              <a:latin typeface="华文楷体" panose="02010600040101010101" pitchFamily="2" charset="-122"/>
              <a:ea typeface="华文楷体" panose="02010600040101010101" pitchFamily="2" charset="-122"/>
              <a:sym typeface="Cambria" panose="02040503050406030204" pitchFamily="18" charset="0"/>
            </a:endParaRPr>
          </a:p>
        </p:txBody>
      </p:sp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5" name="文本框 4"/>
          <p:cNvSpPr txBox="1"/>
          <p:nvPr/>
        </p:nvSpPr>
        <p:spPr>
          <a:xfrm>
            <a:off x="6129338" y="2454275"/>
            <a:ext cx="124460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zh-CN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zh-CN" sz="4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zh-CN" sz="4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386" name="文本框 5"/>
          <p:cNvSpPr txBox="1"/>
          <p:nvPr/>
        </p:nvSpPr>
        <p:spPr>
          <a:xfrm>
            <a:off x="6734175" y="2432050"/>
            <a:ext cx="145415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zh-CN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zh-CN" sz="4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endParaRPr lang="zh-CN" altLang="zh-CN" sz="4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6387" name="图片 10" descr="318768-130621153140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90613" y="2430463"/>
            <a:ext cx="7097712" cy="44878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88" name="文本框 2"/>
          <p:cNvSpPr txBox="1"/>
          <p:nvPr/>
        </p:nvSpPr>
        <p:spPr>
          <a:xfrm>
            <a:off x="457200" y="762000"/>
            <a:ext cx="8839200" cy="14446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①</a:t>
            </a:r>
            <a:r>
              <a:rPr lang="zh-CN" altLang="zh-CN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鸡  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②</a:t>
            </a:r>
            <a:r>
              <a:rPr lang="zh-CN" altLang="zh-CN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江 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③</a:t>
            </a:r>
            <a:r>
              <a:rPr lang="zh-CN" altLang="zh-CN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鸭 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④</a:t>
            </a:r>
            <a:r>
              <a:rPr lang="zh-CN" altLang="zh-CN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河 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⑤</a:t>
            </a:r>
            <a:r>
              <a:rPr lang="zh-CN" altLang="zh-CN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海 </a:t>
            </a:r>
            <a:endParaRPr lang="zh-CN" altLang="zh-CN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⑥</a:t>
            </a:r>
            <a:r>
              <a:rPr lang="zh-CN" altLang="zh-CN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妈 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⑦</a:t>
            </a:r>
            <a:r>
              <a:rPr lang="zh-CN" altLang="zh-CN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奶  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⑧</a:t>
            </a:r>
            <a:r>
              <a:rPr lang="zh-CN" altLang="zh-CN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姐 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⑨</a:t>
            </a:r>
            <a:r>
              <a:rPr lang="zh-CN" altLang="zh-CN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鹅</a:t>
            </a:r>
            <a:endParaRPr lang="zh-CN" altLang="zh-CN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784350" y="3743325"/>
            <a:ext cx="1219200" cy="13843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①鸡</a:t>
            </a:r>
            <a:endParaRPr lang="zh-CN" altLang="zh-CN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zh-CN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390" name="文本框 14"/>
          <p:cNvSpPr txBox="1"/>
          <p:nvPr/>
        </p:nvSpPr>
        <p:spPr>
          <a:xfrm>
            <a:off x="6248400" y="4419600"/>
            <a:ext cx="7789863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zh-CN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zh-CN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999288" y="4733925"/>
            <a:ext cx="914400" cy="4619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⑥妈</a:t>
            </a:r>
            <a:endParaRPr lang="zh-CN" altLang="zh-CN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369" name="矩形 9"/>
          <p:cNvSpPr/>
          <p:nvPr/>
        </p:nvSpPr>
        <p:spPr>
          <a:xfrm rot="382376">
            <a:off x="4379913" y="4452938"/>
            <a:ext cx="842962" cy="4603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②江</a:t>
            </a:r>
            <a:endParaRPr lang="zh-CN" altLang="en-US" sz="24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70" name="矩形 10"/>
          <p:cNvSpPr/>
          <p:nvPr/>
        </p:nvSpPr>
        <p:spPr>
          <a:xfrm rot="452470">
            <a:off x="3814763" y="4935538"/>
            <a:ext cx="803275" cy="46196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④河</a:t>
            </a:r>
            <a:endParaRPr lang="zh-CN" altLang="en-US" sz="24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71" name="矩形 12"/>
          <p:cNvSpPr/>
          <p:nvPr/>
        </p:nvSpPr>
        <p:spPr>
          <a:xfrm rot="484856">
            <a:off x="4673600" y="5006975"/>
            <a:ext cx="803275" cy="46196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⑤海</a:t>
            </a:r>
            <a:endParaRPr lang="zh-CN" altLang="en-US" sz="24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286000" y="4497388"/>
            <a:ext cx="803275" cy="46196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⑨鹅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465263" y="4321175"/>
            <a:ext cx="1062037" cy="7080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③鸭</a:t>
            </a:r>
            <a:r>
              <a:rPr lang="zh-CN" altLang="zh-CN" sz="4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243638" y="5264150"/>
            <a:ext cx="803275" cy="46196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⑦奶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7185025" y="5264150"/>
            <a:ext cx="803275" cy="46196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⑧姐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399" name="文本框 4"/>
          <p:cNvSpPr txBox="1"/>
          <p:nvPr/>
        </p:nvSpPr>
        <p:spPr>
          <a:xfrm>
            <a:off x="1277938" y="3897313"/>
            <a:ext cx="838200" cy="5222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鸟：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400" name="文本框 2"/>
          <p:cNvSpPr txBox="1"/>
          <p:nvPr/>
        </p:nvSpPr>
        <p:spPr>
          <a:xfrm rot="300000">
            <a:off x="3671888" y="4367213"/>
            <a:ext cx="1089025" cy="4603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氵：</a:t>
            </a:r>
            <a:endParaRPr lang="zh-CN" altLang="en-US" sz="44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401" name="文本框 7"/>
          <p:cNvSpPr txBox="1"/>
          <p:nvPr/>
        </p:nvSpPr>
        <p:spPr>
          <a:xfrm>
            <a:off x="6129338" y="4667250"/>
            <a:ext cx="1296987" cy="4603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女：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7" grpId="0"/>
      <p:bldP spid="15369" grpId="0"/>
      <p:bldP spid="15370" grpId="0"/>
      <p:bldP spid="15371" grpId="0"/>
      <p:bldP spid="20" grpId="0"/>
      <p:bldP spid="21" grpId="0"/>
      <p:bldP spid="23" grpId="0"/>
      <p:bldP spid="2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09" name="Freeform 92"/>
          <p:cNvSpPr/>
          <p:nvPr/>
        </p:nvSpPr>
        <p:spPr>
          <a:xfrm>
            <a:off x="6483350" y="3773488"/>
            <a:ext cx="158750" cy="750887"/>
          </a:xfrm>
          <a:custGeom>
            <a:avLst/>
            <a:gdLst/>
            <a:ahLst/>
            <a:cxnLst>
              <a:cxn ang="0">
                <a:pos x="72288" y="696537"/>
              </a:cxn>
              <a:cxn ang="0">
                <a:pos x="72288" y="613582"/>
              </a:cxn>
              <a:cxn ang="0">
                <a:pos x="4252" y="490580"/>
              </a:cxn>
              <a:cxn ang="0">
                <a:pos x="72288" y="586407"/>
              </a:cxn>
              <a:cxn ang="0">
                <a:pos x="72288" y="479137"/>
              </a:cxn>
              <a:cxn ang="0">
                <a:pos x="4252" y="356135"/>
              </a:cxn>
              <a:cxn ang="0">
                <a:pos x="70871" y="449102"/>
              </a:cxn>
              <a:cxn ang="0">
                <a:pos x="70871" y="306076"/>
              </a:cxn>
              <a:cxn ang="0">
                <a:pos x="9922" y="187364"/>
              </a:cxn>
              <a:cxn ang="0">
                <a:pos x="70871" y="261738"/>
              </a:cxn>
              <a:cxn ang="0">
                <a:pos x="70871" y="167341"/>
              </a:cxn>
              <a:cxn ang="0">
                <a:pos x="7087" y="47199"/>
              </a:cxn>
              <a:cxn ang="0">
                <a:pos x="70871" y="125863"/>
              </a:cxn>
              <a:cxn ang="0">
                <a:pos x="70871" y="80095"/>
              </a:cxn>
              <a:cxn ang="0">
                <a:pos x="82210" y="80095"/>
              </a:cxn>
              <a:cxn ang="0">
                <a:pos x="145993" y="0"/>
              </a:cxn>
              <a:cxn ang="0">
                <a:pos x="83627" y="120142"/>
              </a:cxn>
              <a:cxn ang="0">
                <a:pos x="83627" y="231702"/>
              </a:cxn>
              <a:cxn ang="0">
                <a:pos x="150246" y="133014"/>
              </a:cxn>
              <a:cxn ang="0">
                <a:pos x="83627" y="256017"/>
              </a:cxn>
              <a:cxn ang="0">
                <a:pos x="83627" y="377589"/>
              </a:cxn>
              <a:cxn ang="0">
                <a:pos x="148828" y="291773"/>
              </a:cxn>
              <a:cxn ang="0">
                <a:pos x="83627" y="414776"/>
              </a:cxn>
              <a:cxn ang="0">
                <a:pos x="83627" y="530627"/>
              </a:cxn>
              <a:cxn ang="0">
                <a:pos x="148828" y="447672"/>
              </a:cxn>
              <a:cxn ang="0">
                <a:pos x="83627" y="567814"/>
              </a:cxn>
              <a:cxn ang="0">
                <a:pos x="85045" y="703688"/>
              </a:cxn>
              <a:cxn ang="0">
                <a:pos x="153080" y="593558"/>
              </a:cxn>
              <a:cxn ang="0">
                <a:pos x="85045" y="717991"/>
              </a:cxn>
              <a:cxn ang="0">
                <a:pos x="85045" y="750887"/>
              </a:cxn>
              <a:cxn ang="0">
                <a:pos x="72288" y="750887"/>
              </a:cxn>
              <a:cxn ang="0">
                <a:pos x="72288" y="740875"/>
              </a:cxn>
              <a:cxn ang="0">
                <a:pos x="9922" y="620733"/>
              </a:cxn>
              <a:cxn ang="0">
                <a:pos x="72288" y="696537"/>
              </a:cxn>
            </a:cxnLst>
            <a:pathLst>
              <a:path w="112" h="525">
                <a:moveTo>
                  <a:pt x="51" y="487"/>
                </a:moveTo>
                <a:cubicBezTo>
                  <a:pt x="51" y="429"/>
                  <a:pt x="51" y="429"/>
                  <a:pt x="51" y="429"/>
                </a:cubicBezTo>
                <a:cubicBezTo>
                  <a:pt x="42" y="424"/>
                  <a:pt x="0" y="395"/>
                  <a:pt x="3" y="343"/>
                </a:cubicBezTo>
                <a:cubicBezTo>
                  <a:pt x="37" y="359"/>
                  <a:pt x="48" y="389"/>
                  <a:pt x="51" y="410"/>
                </a:cubicBezTo>
                <a:cubicBezTo>
                  <a:pt x="51" y="335"/>
                  <a:pt x="51" y="335"/>
                  <a:pt x="51" y="335"/>
                </a:cubicBezTo>
                <a:cubicBezTo>
                  <a:pt x="42" y="329"/>
                  <a:pt x="0" y="301"/>
                  <a:pt x="3" y="249"/>
                </a:cubicBezTo>
                <a:cubicBezTo>
                  <a:pt x="36" y="265"/>
                  <a:pt x="47" y="294"/>
                  <a:pt x="50" y="314"/>
                </a:cubicBezTo>
                <a:cubicBezTo>
                  <a:pt x="50" y="214"/>
                  <a:pt x="50" y="214"/>
                  <a:pt x="50" y="214"/>
                </a:cubicBezTo>
                <a:cubicBezTo>
                  <a:pt x="37" y="206"/>
                  <a:pt x="4" y="178"/>
                  <a:pt x="7" y="131"/>
                </a:cubicBezTo>
                <a:cubicBezTo>
                  <a:pt x="33" y="144"/>
                  <a:pt x="44" y="164"/>
                  <a:pt x="50" y="183"/>
                </a:cubicBezTo>
                <a:cubicBezTo>
                  <a:pt x="50" y="117"/>
                  <a:pt x="50" y="117"/>
                  <a:pt x="50" y="117"/>
                </a:cubicBezTo>
                <a:cubicBezTo>
                  <a:pt x="38" y="109"/>
                  <a:pt x="2" y="81"/>
                  <a:pt x="5" y="33"/>
                </a:cubicBezTo>
                <a:cubicBezTo>
                  <a:pt x="33" y="46"/>
                  <a:pt x="45" y="70"/>
                  <a:pt x="50" y="88"/>
                </a:cubicBezTo>
                <a:cubicBezTo>
                  <a:pt x="50" y="56"/>
                  <a:pt x="50" y="56"/>
                  <a:pt x="50" y="56"/>
                </a:cubicBezTo>
                <a:cubicBezTo>
                  <a:pt x="58" y="56"/>
                  <a:pt x="58" y="56"/>
                  <a:pt x="58" y="56"/>
                </a:cubicBezTo>
                <a:cubicBezTo>
                  <a:pt x="64" y="37"/>
                  <a:pt x="76" y="13"/>
                  <a:pt x="103" y="0"/>
                </a:cubicBezTo>
                <a:cubicBezTo>
                  <a:pt x="106" y="47"/>
                  <a:pt x="72" y="75"/>
                  <a:pt x="59" y="84"/>
                </a:cubicBezTo>
                <a:cubicBezTo>
                  <a:pt x="59" y="162"/>
                  <a:pt x="59" y="162"/>
                  <a:pt x="59" y="162"/>
                </a:cubicBezTo>
                <a:cubicBezTo>
                  <a:pt x="63" y="142"/>
                  <a:pt x="73" y="109"/>
                  <a:pt x="106" y="93"/>
                </a:cubicBezTo>
                <a:cubicBezTo>
                  <a:pt x="110" y="146"/>
                  <a:pt x="68" y="174"/>
                  <a:pt x="59" y="179"/>
                </a:cubicBezTo>
                <a:cubicBezTo>
                  <a:pt x="59" y="264"/>
                  <a:pt x="59" y="264"/>
                  <a:pt x="59" y="264"/>
                </a:cubicBezTo>
                <a:cubicBezTo>
                  <a:pt x="65" y="245"/>
                  <a:pt x="76" y="218"/>
                  <a:pt x="105" y="204"/>
                </a:cubicBezTo>
                <a:cubicBezTo>
                  <a:pt x="108" y="253"/>
                  <a:pt x="71" y="282"/>
                  <a:pt x="59" y="290"/>
                </a:cubicBezTo>
                <a:cubicBezTo>
                  <a:pt x="59" y="371"/>
                  <a:pt x="59" y="371"/>
                  <a:pt x="59" y="371"/>
                </a:cubicBezTo>
                <a:cubicBezTo>
                  <a:pt x="65" y="351"/>
                  <a:pt x="77" y="327"/>
                  <a:pt x="105" y="313"/>
                </a:cubicBezTo>
                <a:cubicBezTo>
                  <a:pt x="108" y="361"/>
                  <a:pt x="72" y="389"/>
                  <a:pt x="59" y="397"/>
                </a:cubicBezTo>
                <a:cubicBezTo>
                  <a:pt x="60" y="492"/>
                  <a:pt x="60" y="492"/>
                  <a:pt x="60" y="492"/>
                </a:cubicBezTo>
                <a:cubicBezTo>
                  <a:pt x="62" y="474"/>
                  <a:pt x="70" y="434"/>
                  <a:pt x="108" y="415"/>
                </a:cubicBezTo>
                <a:cubicBezTo>
                  <a:pt x="112" y="471"/>
                  <a:pt x="65" y="499"/>
                  <a:pt x="60" y="502"/>
                </a:cubicBezTo>
                <a:cubicBezTo>
                  <a:pt x="60" y="525"/>
                  <a:pt x="60" y="525"/>
                  <a:pt x="60" y="525"/>
                </a:cubicBezTo>
                <a:cubicBezTo>
                  <a:pt x="51" y="525"/>
                  <a:pt x="51" y="525"/>
                  <a:pt x="51" y="525"/>
                </a:cubicBezTo>
                <a:cubicBezTo>
                  <a:pt x="51" y="518"/>
                  <a:pt x="51" y="518"/>
                  <a:pt x="51" y="518"/>
                </a:cubicBezTo>
                <a:cubicBezTo>
                  <a:pt x="38" y="510"/>
                  <a:pt x="4" y="482"/>
                  <a:pt x="7" y="434"/>
                </a:cubicBezTo>
                <a:cubicBezTo>
                  <a:pt x="34" y="447"/>
                  <a:pt x="45" y="469"/>
                  <a:pt x="51" y="487"/>
                </a:cubicBezTo>
                <a:close/>
              </a:path>
            </a:pathLst>
          </a:custGeom>
          <a:solidFill>
            <a:srgbClr val="C7CC62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7410" name="Freeform 50"/>
          <p:cNvSpPr/>
          <p:nvPr/>
        </p:nvSpPr>
        <p:spPr>
          <a:xfrm>
            <a:off x="5084763" y="4000500"/>
            <a:ext cx="4057650" cy="2000250"/>
          </a:xfrm>
          <a:custGeom>
            <a:avLst/>
            <a:gdLst/>
            <a:ahLst/>
            <a:cxnLst>
              <a:cxn ang="0">
                <a:pos x="3661414" y="831"/>
              </a:cxn>
              <a:cxn ang="0">
                <a:pos x="4057650" y="10043"/>
              </a:cxn>
              <a:cxn ang="0">
                <a:pos x="4057650" y="2000250"/>
              </a:cxn>
              <a:cxn ang="0">
                <a:pos x="2888468" y="2000250"/>
              </a:cxn>
              <a:cxn ang="0">
                <a:pos x="0" y="1239822"/>
              </a:cxn>
              <a:cxn ang="0">
                <a:pos x="3661414" y="831"/>
              </a:cxn>
            </a:cxnLst>
            <a:pathLst>
              <a:path w="5150129" h="2763306">
                <a:moveTo>
                  <a:pt x="4647211" y="1148"/>
                </a:moveTo>
                <a:cubicBezTo>
                  <a:pt x="4819095" y="-2034"/>
                  <a:pt x="4987795" y="1148"/>
                  <a:pt x="5150129" y="13874"/>
                </a:cubicBezTo>
                <a:cubicBezTo>
                  <a:pt x="5150129" y="13874"/>
                  <a:pt x="5150129" y="13874"/>
                  <a:pt x="5150129" y="2763306"/>
                </a:cubicBezTo>
                <a:lnTo>
                  <a:pt x="3666157" y="2763306"/>
                </a:lnTo>
                <a:cubicBezTo>
                  <a:pt x="2399906" y="2389294"/>
                  <a:pt x="785213" y="1917530"/>
                  <a:pt x="0" y="1712790"/>
                </a:cubicBezTo>
                <a:cubicBezTo>
                  <a:pt x="977188" y="866514"/>
                  <a:pt x="3014321" y="52051"/>
                  <a:pt x="4647211" y="1148"/>
                </a:cubicBezTo>
                <a:close/>
              </a:path>
            </a:pathLst>
          </a:custGeom>
          <a:solidFill>
            <a:srgbClr val="AFAF5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7411" name="Freeform 51"/>
          <p:cNvSpPr/>
          <p:nvPr/>
        </p:nvSpPr>
        <p:spPr>
          <a:xfrm>
            <a:off x="0" y="4286250"/>
            <a:ext cx="8561388" cy="1714500"/>
          </a:xfrm>
          <a:custGeom>
            <a:avLst/>
            <a:gdLst/>
            <a:ahLst/>
            <a:cxnLst>
              <a:cxn ang="0">
                <a:pos x="2388033" y="757"/>
              </a:cxn>
              <a:cxn ang="0">
                <a:pos x="8561388" y="1714500"/>
              </a:cxn>
              <a:cxn ang="0">
                <a:pos x="0" y="1714500"/>
              </a:cxn>
              <a:cxn ang="0">
                <a:pos x="0" y="384682"/>
              </a:cxn>
              <a:cxn ang="0">
                <a:pos x="2388033" y="757"/>
              </a:cxn>
            </a:cxnLst>
            <a:pathLst>
              <a:path w="12079179" h="2245075">
                <a:moveTo>
                  <a:pt x="3369253" y="991"/>
                </a:moveTo>
                <a:cubicBezTo>
                  <a:pt x="6000100" y="-28060"/>
                  <a:pt x="9320881" y="578587"/>
                  <a:pt x="12079179" y="2245075"/>
                </a:cubicBezTo>
                <a:lnTo>
                  <a:pt x="0" y="2245075"/>
                </a:lnTo>
                <a:lnTo>
                  <a:pt x="0" y="503727"/>
                </a:lnTo>
                <a:cubicBezTo>
                  <a:pt x="818765" y="203249"/>
                  <a:pt x="2000654" y="16103"/>
                  <a:pt x="3369253" y="991"/>
                </a:cubicBezTo>
                <a:close/>
              </a:path>
            </a:pathLst>
          </a:custGeom>
          <a:solidFill>
            <a:srgbClr val="C7CC63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7412" name="Group 5"/>
          <p:cNvGrpSpPr/>
          <p:nvPr/>
        </p:nvGrpSpPr>
        <p:grpSpPr>
          <a:xfrm flipH="1">
            <a:off x="7297738" y="1576388"/>
            <a:ext cx="1052512" cy="3001962"/>
            <a:chOff x="0" y="0"/>
            <a:chExt cx="1347" cy="3848"/>
          </a:xfrm>
        </p:grpSpPr>
        <p:sp>
          <p:nvSpPr>
            <p:cNvPr id="17413" name="Freeform 70"/>
            <p:cNvSpPr/>
            <p:nvPr/>
          </p:nvSpPr>
          <p:spPr>
            <a:xfrm>
              <a:off x="770" y="257"/>
              <a:ext cx="29" cy="1347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0" y="1347"/>
                </a:cxn>
                <a:cxn ang="0">
                  <a:pos x="24" y="1347"/>
                </a:cxn>
                <a:cxn ang="0">
                  <a:pos x="29" y="0"/>
                </a:cxn>
                <a:cxn ang="0">
                  <a:pos x="3" y="0"/>
                </a:cxn>
              </a:cxnLst>
              <a:pathLst>
                <a:path w="29" h="1347">
                  <a:moveTo>
                    <a:pt x="3" y="0"/>
                  </a:moveTo>
                  <a:lnTo>
                    <a:pt x="0" y="1347"/>
                  </a:lnTo>
                  <a:lnTo>
                    <a:pt x="24" y="1347"/>
                  </a:lnTo>
                  <a:lnTo>
                    <a:pt x="29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14" name="Freeform 71"/>
            <p:cNvSpPr/>
            <p:nvPr/>
          </p:nvSpPr>
          <p:spPr>
            <a:xfrm>
              <a:off x="591" y="980"/>
              <a:ext cx="161" cy="248"/>
            </a:xfrm>
            <a:custGeom>
              <a:avLst/>
              <a:gdLst/>
              <a:ahLst/>
              <a:cxnLst>
                <a:cxn ang="0">
                  <a:pos x="154" y="248"/>
                </a:cxn>
                <a:cxn ang="0">
                  <a:pos x="12" y="0"/>
                </a:cxn>
                <a:cxn ang="0">
                  <a:pos x="154" y="248"/>
                </a:cxn>
              </a:cxnLst>
              <a:pathLst>
                <a:path w="68" h="105">
                  <a:moveTo>
                    <a:pt x="65" y="105"/>
                  </a:moveTo>
                  <a:cubicBezTo>
                    <a:pt x="65" y="105"/>
                    <a:pt x="0" y="71"/>
                    <a:pt x="5" y="0"/>
                  </a:cubicBezTo>
                  <a:cubicBezTo>
                    <a:pt x="68" y="30"/>
                    <a:pt x="65" y="105"/>
                    <a:pt x="65" y="105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15" name="Freeform 72"/>
            <p:cNvSpPr/>
            <p:nvPr/>
          </p:nvSpPr>
          <p:spPr>
            <a:xfrm>
              <a:off x="801" y="770"/>
              <a:ext cx="161" cy="250"/>
            </a:xfrm>
            <a:custGeom>
              <a:avLst/>
              <a:gdLst/>
              <a:ahLst/>
              <a:cxnLst>
                <a:cxn ang="0">
                  <a:pos x="9" y="250"/>
                </a:cxn>
                <a:cxn ang="0">
                  <a:pos x="152" y="0"/>
                </a:cxn>
                <a:cxn ang="0">
                  <a:pos x="9" y="250"/>
                </a:cxn>
              </a:cxnLst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16" name="Freeform 73"/>
            <p:cNvSpPr/>
            <p:nvPr/>
          </p:nvSpPr>
          <p:spPr>
            <a:xfrm>
              <a:off x="591" y="1273"/>
              <a:ext cx="161" cy="253"/>
            </a:xfrm>
            <a:custGeom>
              <a:avLst/>
              <a:gdLst/>
              <a:ahLst/>
              <a:cxnLst>
                <a:cxn ang="0">
                  <a:pos x="154" y="253"/>
                </a:cxn>
                <a:cxn ang="0">
                  <a:pos x="12" y="0"/>
                </a:cxn>
                <a:cxn ang="0">
                  <a:pos x="154" y="253"/>
                </a:cxn>
              </a:cxnLst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1"/>
                    <a:pt x="5" y="0"/>
                  </a:cubicBezTo>
                  <a:cubicBezTo>
                    <a:pt x="68" y="31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17" name="Freeform 74"/>
            <p:cNvSpPr/>
            <p:nvPr/>
          </p:nvSpPr>
          <p:spPr>
            <a:xfrm>
              <a:off x="801" y="1065"/>
              <a:ext cx="161" cy="250"/>
            </a:xfrm>
            <a:custGeom>
              <a:avLst/>
              <a:gdLst/>
              <a:ahLst/>
              <a:cxnLst>
                <a:cxn ang="0">
                  <a:pos x="9" y="250"/>
                </a:cxn>
                <a:cxn ang="0">
                  <a:pos x="152" y="0"/>
                </a:cxn>
                <a:cxn ang="0">
                  <a:pos x="9" y="250"/>
                </a:cxn>
              </a:cxnLst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0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18" name="Freeform 75"/>
            <p:cNvSpPr/>
            <p:nvPr/>
          </p:nvSpPr>
          <p:spPr>
            <a:xfrm>
              <a:off x="801" y="1396"/>
              <a:ext cx="161" cy="252"/>
            </a:xfrm>
            <a:custGeom>
              <a:avLst/>
              <a:gdLst/>
              <a:ahLst/>
              <a:cxnLst>
                <a:cxn ang="0">
                  <a:pos x="9" y="252"/>
                </a:cxn>
                <a:cxn ang="0">
                  <a:pos x="152" y="0"/>
                </a:cxn>
                <a:cxn ang="0">
                  <a:pos x="9" y="252"/>
                </a:cxn>
              </a:cxnLst>
              <a:pathLst>
                <a:path w="68" h="107">
                  <a:moveTo>
                    <a:pt x="4" y="107"/>
                  </a:moveTo>
                  <a:cubicBezTo>
                    <a:pt x="4" y="107"/>
                    <a:pt x="68" y="71"/>
                    <a:pt x="64" y="0"/>
                  </a:cubicBezTo>
                  <a:cubicBezTo>
                    <a:pt x="0" y="31"/>
                    <a:pt x="4" y="107"/>
                    <a:pt x="4" y="107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19" name="Freeform 76"/>
            <p:cNvSpPr/>
            <p:nvPr/>
          </p:nvSpPr>
          <p:spPr>
            <a:xfrm>
              <a:off x="591" y="649"/>
              <a:ext cx="161" cy="253"/>
            </a:xfrm>
            <a:custGeom>
              <a:avLst/>
              <a:gdLst/>
              <a:ahLst/>
              <a:cxnLst>
                <a:cxn ang="0">
                  <a:pos x="154" y="253"/>
                </a:cxn>
                <a:cxn ang="0">
                  <a:pos x="12" y="0"/>
                </a:cxn>
                <a:cxn ang="0">
                  <a:pos x="154" y="253"/>
                </a:cxn>
              </a:cxnLst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2"/>
                    <a:pt x="5" y="0"/>
                  </a:cubicBezTo>
                  <a:cubicBezTo>
                    <a:pt x="68" y="32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20" name="Freeform 77"/>
            <p:cNvSpPr/>
            <p:nvPr/>
          </p:nvSpPr>
          <p:spPr>
            <a:xfrm>
              <a:off x="801" y="441"/>
              <a:ext cx="161" cy="251"/>
            </a:xfrm>
            <a:custGeom>
              <a:avLst/>
              <a:gdLst/>
              <a:ahLst/>
              <a:cxnLst>
                <a:cxn ang="0">
                  <a:pos x="9" y="251"/>
                </a:cxn>
                <a:cxn ang="0">
                  <a:pos x="152" y="0"/>
                </a:cxn>
                <a:cxn ang="0">
                  <a:pos x="9" y="251"/>
                </a:cxn>
              </a:cxnLst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21" name="Freeform 78"/>
            <p:cNvSpPr/>
            <p:nvPr/>
          </p:nvSpPr>
          <p:spPr>
            <a:xfrm>
              <a:off x="591" y="333"/>
              <a:ext cx="161" cy="250"/>
            </a:xfrm>
            <a:custGeom>
              <a:avLst/>
              <a:gdLst/>
              <a:ahLst/>
              <a:cxnLst>
                <a:cxn ang="0">
                  <a:pos x="154" y="250"/>
                </a:cxn>
                <a:cxn ang="0">
                  <a:pos x="12" y="0"/>
                </a:cxn>
                <a:cxn ang="0">
                  <a:pos x="154" y="250"/>
                </a:cxn>
              </a:cxnLst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22" name="Freeform 79"/>
            <p:cNvSpPr/>
            <p:nvPr/>
          </p:nvSpPr>
          <p:spPr>
            <a:xfrm>
              <a:off x="615" y="96"/>
              <a:ext cx="161" cy="251"/>
            </a:xfrm>
            <a:custGeom>
              <a:avLst/>
              <a:gdLst/>
              <a:ahLst/>
              <a:cxnLst>
                <a:cxn ang="0">
                  <a:pos x="154" y="251"/>
                </a:cxn>
                <a:cxn ang="0">
                  <a:pos x="12" y="0"/>
                </a:cxn>
                <a:cxn ang="0">
                  <a:pos x="154" y="251"/>
                </a:cxn>
              </a:cxnLst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23" name="Freeform 80"/>
            <p:cNvSpPr/>
            <p:nvPr/>
          </p:nvSpPr>
          <p:spPr>
            <a:xfrm>
              <a:off x="801" y="125"/>
              <a:ext cx="161" cy="250"/>
            </a:xfrm>
            <a:custGeom>
              <a:avLst/>
              <a:gdLst/>
              <a:ahLst/>
              <a:cxnLst>
                <a:cxn ang="0">
                  <a:pos x="9" y="250"/>
                </a:cxn>
                <a:cxn ang="0">
                  <a:pos x="152" y="0"/>
                </a:cxn>
                <a:cxn ang="0">
                  <a:pos x="9" y="250"/>
                </a:cxn>
              </a:cxnLst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24" name="Freeform 81"/>
            <p:cNvSpPr/>
            <p:nvPr/>
          </p:nvSpPr>
          <p:spPr>
            <a:xfrm>
              <a:off x="140" y="250"/>
              <a:ext cx="21" cy="1049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1049"/>
                </a:cxn>
                <a:cxn ang="0">
                  <a:pos x="19" y="1049"/>
                </a:cxn>
                <a:cxn ang="0">
                  <a:pos x="21" y="0"/>
                </a:cxn>
                <a:cxn ang="0">
                  <a:pos x="2" y="0"/>
                </a:cxn>
              </a:cxnLst>
              <a:pathLst>
                <a:path w="21" h="1049">
                  <a:moveTo>
                    <a:pt x="2" y="0"/>
                  </a:moveTo>
                  <a:lnTo>
                    <a:pt x="0" y="1049"/>
                  </a:lnTo>
                  <a:lnTo>
                    <a:pt x="19" y="1049"/>
                  </a:lnTo>
                  <a:lnTo>
                    <a:pt x="21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25" name="Freeform 82"/>
            <p:cNvSpPr/>
            <p:nvPr/>
          </p:nvSpPr>
          <p:spPr>
            <a:xfrm>
              <a:off x="0" y="812"/>
              <a:ext cx="126" cy="194"/>
            </a:xfrm>
            <a:custGeom>
              <a:avLst/>
              <a:gdLst/>
              <a:ahLst/>
              <a:cxnLst>
                <a:cxn ang="0">
                  <a:pos x="121" y="194"/>
                </a:cxn>
                <a:cxn ang="0">
                  <a:pos x="10" y="0"/>
                </a:cxn>
                <a:cxn ang="0">
                  <a:pos x="121" y="194"/>
                </a:cxn>
              </a:cxnLst>
              <a:pathLst>
                <a:path w="53" h="82">
                  <a:moveTo>
                    <a:pt x="51" y="82"/>
                  </a:moveTo>
                  <a:cubicBezTo>
                    <a:pt x="51" y="82"/>
                    <a:pt x="0" y="55"/>
                    <a:pt x="4" y="0"/>
                  </a:cubicBezTo>
                  <a:cubicBezTo>
                    <a:pt x="53" y="24"/>
                    <a:pt x="51" y="82"/>
                    <a:pt x="51" y="82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26" name="Freeform 83"/>
            <p:cNvSpPr/>
            <p:nvPr/>
          </p:nvSpPr>
          <p:spPr>
            <a:xfrm>
              <a:off x="166" y="649"/>
              <a:ext cx="123" cy="196"/>
            </a:xfrm>
            <a:custGeom>
              <a:avLst/>
              <a:gdLst/>
              <a:ahLst/>
              <a:cxnLst>
                <a:cxn ang="0">
                  <a:pos x="7" y="196"/>
                </a:cxn>
                <a:cxn ang="0">
                  <a:pos x="116" y="0"/>
                </a:cxn>
                <a:cxn ang="0">
                  <a:pos x="7" y="196"/>
                </a:cxn>
              </a:cxnLst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5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27" name="Freeform 84"/>
            <p:cNvSpPr/>
            <p:nvPr/>
          </p:nvSpPr>
          <p:spPr>
            <a:xfrm>
              <a:off x="0" y="1041"/>
              <a:ext cx="126" cy="196"/>
            </a:xfrm>
            <a:custGeom>
              <a:avLst/>
              <a:gdLst/>
              <a:ahLst/>
              <a:cxnLst>
                <a:cxn ang="0">
                  <a:pos x="121" y="196"/>
                </a:cxn>
                <a:cxn ang="0">
                  <a:pos x="10" y="0"/>
                </a:cxn>
                <a:cxn ang="0">
                  <a:pos x="121" y="196"/>
                </a:cxn>
              </a:cxnLst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4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28" name="Freeform 85"/>
            <p:cNvSpPr/>
            <p:nvPr/>
          </p:nvSpPr>
          <p:spPr>
            <a:xfrm>
              <a:off x="166" y="878"/>
              <a:ext cx="123" cy="194"/>
            </a:xfrm>
            <a:custGeom>
              <a:avLst/>
              <a:gdLst/>
              <a:ahLst/>
              <a:cxnLst>
                <a:cxn ang="0">
                  <a:pos x="7" y="194"/>
                </a:cxn>
                <a:cxn ang="0">
                  <a:pos x="116" y="0"/>
                </a:cxn>
                <a:cxn ang="0">
                  <a:pos x="7" y="194"/>
                </a:cxn>
              </a:cxnLst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29" name="Freeform 86"/>
            <p:cNvSpPr/>
            <p:nvPr/>
          </p:nvSpPr>
          <p:spPr>
            <a:xfrm>
              <a:off x="166" y="1136"/>
              <a:ext cx="123" cy="196"/>
            </a:xfrm>
            <a:custGeom>
              <a:avLst/>
              <a:gdLst/>
              <a:ahLst/>
              <a:cxnLst>
                <a:cxn ang="0">
                  <a:pos x="7" y="196"/>
                </a:cxn>
                <a:cxn ang="0">
                  <a:pos x="116" y="0"/>
                </a:cxn>
                <a:cxn ang="0">
                  <a:pos x="7" y="196"/>
                </a:cxn>
              </a:cxnLst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30" name="Freeform 87"/>
            <p:cNvSpPr/>
            <p:nvPr/>
          </p:nvSpPr>
          <p:spPr>
            <a:xfrm>
              <a:off x="0" y="557"/>
              <a:ext cx="126" cy="196"/>
            </a:xfrm>
            <a:custGeom>
              <a:avLst/>
              <a:gdLst/>
              <a:ahLst/>
              <a:cxnLst>
                <a:cxn ang="0">
                  <a:pos x="121" y="196"/>
                </a:cxn>
                <a:cxn ang="0">
                  <a:pos x="10" y="0"/>
                </a:cxn>
                <a:cxn ang="0">
                  <a:pos x="121" y="196"/>
                </a:cxn>
              </a:cxnLst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31" name="Freeform 88"/>
            <p:cNvSpPr/>
            <p:nvPr/>
          </p:nvSpPr>
          <p:spPr>
            <a:xfrm>
              <a:off x="166" y="394"/>
              <a:ext cx="123" cy="196"/>
            </a:xfrm>
            <a:custGeom>
              <a:avLst/>
              <a:gdLst/>
              <a:ahLst/>
              <a:cxnLst>
                <a:cxn ang="0">
                  <a:pos x="7" y="196"/>
                </a:cxn>
                <a:cxn ang="0">
                  <a:pos x="116" y="0"/>
                </a:cxn>
                <a:cxn ang="0">
                  <a:pos x="7" y="196"/>
                </a:cxn>
              </a:cxnLst>
              <a:pathLst>
                <a:path w="52" h="83">
                  <a:moveTo>
                    <a:pt x="3" y="83"/>
                  </a:moveTo>
                  <a:cubicBezTo>
                    <a:pt x="3" y="83"/>
                    <a:pt x="52" y="56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32" name="Freeform 89"/>
            <p:cNvSpPr/>
            <p:nvPr/>
          </p:nvSpPr>
          <p:spPr>
            <a:xfrm>
              <a:off x="0" y="309"/>
              <a:ext cx="126" cy="196"/>
            </a:xfrm>
            <a:custGeom>
              <a:avLst/>
              <a:gdLst/>
              <a:ahLst/>
              <a:cxnLst>
                <a:cxn ang="0">
                  <a:pos x="121" y="196"/>
                </a:cxn>
                <a:cxn ang="0">
                  <a:pos x="10" y="0"/>
                </a:cxn>
                <a:cxn ang="0">
                  <a:pos x="121" y="196"/>
                </a:cxn>
              </a:cxnLst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33" name="Freeform 90"/>
            <p:cNvSpPr/>
            <p:nvPr/>
          </p:nvSpPr>
          <p:spPr>
            <a:xfrm>
              <a:off x="0" y="80"/>
              <a:ext cx="126" cy="196"/>
            </a:xfrm>
            <a:custGeom>
              <a:avLst/>
              <a:gdLst/>
              <a:ahLst/>
              <a:cxnLst>
                <a:cxn ang="0">
                  <a:pos x="121" y="196"/>
                </a:cxn>
                <a:cxn ang="0">
                  <a:pos x="10" y="0"/>
                </a:cxn>
                <a:cxn ang="0">
                  <a:pos x="121" y="196"/>
                </a:cxn>
              </a:cxnLst>
              <a:pathLst>
                <a:path w="53" h="83">
                  <a:moveTo>
                    <a:pt x="51" y="83"/>
                  </a:moveTo>
                  <a:cubicBezTo>
                    <a:pt x="51" y="83"/>
                    <a:pt x="0" y="56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34" name="Freeform 91"/>
            <p:cNvSpPr/>
            <p:nvPr/>
          </p:nvSpPr>
          <p:spPr>
            <a:xfrm>
              <a:off x="166" y="149"/>
              <a:ext cx="123" cy="193"/>
            </a:xfrm>
            <a:custGeom>
              <a:avLst/>
              <a:gdLst/>
              <a:ahLst/>
              <a:cxnLst>
                <a:cxn ang="0">
                  <a:pos x="7" y="193"/>
                </a:cxn>
                <a:cxn ang="0">
                  <a:pos x="116" y="0"/>
                </a:cxn>
                <a:cxn ang="0">
                  <a:pos x="7" y="193"/>
                </a:cxn>
              </a:cxnLst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35" name="Freeform 92"/>
            <p:cNvSpPr/>
            <p:nvPr/>
          </p:nvSpPr>
          <p:spPr>
            <a:xfrm>
              <a:off x="63" y="1524"/>
              <a:ext cx="264" cy="1241"/>
            </a:xfrm>
            <a:custGeom>
              <a:avLst/>
              <a:gdLst/>
              <a:ahLst/>
              <a:cxnLst>
                <a:cxn ang="0">
                  <a:pos x="120" y="1151"/>
                </a:cxn>
                <a:cxn ang="0">
                  <a:pos x="120" y="1014"/>
                </a:cxn>
                <a:cxn ang="0">
                  <a:pos x="7" y="811"/>
                </a:cxn>
                <a:cxn ang="0">
                  <a:pos x="120" y="969"/>
                </a:cxn>
                <a:cxn ang="0">
                  <a:pos x="120" y="792"/>
                </a:cxn>
                <a:cxn ang="0">
                  <a:pos x="7" y="589"/>
                </a:cxn>
                <a:cxn ang="0">
                  <a:pos x="118" y="742"/>
                </a:cxn>
                <a:cxn ang="0">
                  <a:pos x="118" y="506"/>
                </a:cxn>
                <a:cxn ang="0">
                  <a:pos x="17" y="310"/>
                </a:cxn>
                <a:cxn ang="0">
                  <a:pos x="118" y="433"/>
                </a:cxn>
                <a:cxn ang="0">
                  <a:pos x="118" y="277"/>
                </a:cxn>
                <a:cxn ang="0">
                  <a:pos x="12" y="78"/>
                </a:cxn>
                <a:cxn ang="0">
                  <a:pos x="118" y="208"/>
                </a:cxn>
                <a:cxn ang="0">
                  <a:pos x="118" y="132"/>
                </a:cxn>
                <a:cxn ang="0">
                  <a:pos x="137" y="132"/>
                </a:cxn>
                <a:cxn ang="0">
                  <a:pos x="243" y="0"/>
                </a:cxn>
                <a:cxn ang="0">
                  <a:pos x="139" y="199"/>
                </a:cxn>
                <a:cxn ang="0">
                  <a:pos x="139" y="383"/>
                </a:cxn>
                <a:cxn ang="0">
                  <a:pos x="250" y="220"/>
                </a:cxn>
                <a:cxn ang="0">
                  <a:pos x="139" y="423"/>
                </a:cxn>
                <a:cxn ang="0">
                  <a:pos x="139" y="624"/>
                </a:cxn>
                <a:cxn ang="0">
                  <a:pos x="248" y="482"/>
                </a:cxn>
                <a:cxn ang="0">
                  <a:pos x="139" y="686"/>
                </a:cxn>
                <a:cxn ang="0">
                  <a:pos x="139" y="877"/>
                </a:cxn>
                <a:cxn ang="0">
                  <a:pos x="248" y="740"/>
                </a:cxn>
                <a:cxn ang="0">
                  <a:pos x="139" y="938"/>
                </a:cxn>
                <a:cxn ang="0">
                  <a:pos x="141" y="1163"/>
                </a:cxn>
                <a:cxn ang="0">
                  <a:pos x="255" y="981"/>
                </a:cxn>
                <a:cxn ang="0">
                  <a:pos x="141" y="1187"/>
                </a:cxn>
                <a:cxn ang="0">
                  <a:pos x="141" y="1241"/>
                </a:cxn>
                <a:cxn ang="0">
                  <a:pos x="120" y="1241"/>
                </a:cxn>
                <a:cxn ang="0">
                  <a:pos x="120" y="1224"/>
                </a:cxn>
                <a:cxn ang="0">
                  <a:pos x="17" y="1026"/>
                </a:cxn>
                <a:cxn ang="0">
                  <a:pos x="120" y="1151"/>
                </a:cxn>
              </a:cxnLst>
              <a:pathLst>
                <a:path w="112" h="525">
                  <a:moveTo>
                    <a:pt x="51" y="487"/>
                  </a:moveTo>
                  <a:cubicBezTo>
                    <a:pt x="51" y="429"/>
                    <a:pt x="51" y="429"/>
                    <a:pt x="51" y="429"/>
                  </a:cubicBezTo>
                  <a:cubicBezTo>
                    <a:pt x="42" y="424"/>
                    <a:pt x="0" y="395"/>
                    <a:pt x="3" y="343"/>
                  </a:cubicBezTo>
                  <a:cubicBezTo>
                    <a:pt x="37" y="359"/>
                    <a:pt x="48" y="389"/>
                    <a:pt x="51" y="410"/>
                  </a:cubicBezTo>
                  <a:cubicBezTo>
                    <a:pt x="51" y="335"/>
                    <a:pt x="51" y="335"/>
                    <a:pt x="51" y="335"/>
                  </a:cubicBezTo>
                  <a:cubicBezTo>
                    <a:pt x="42" y="329"/>
                    <a:pt x="0" y="301"/>
                    <a:pt x="3" y="249"/>
                  </a:cubicBezTo>
                  <a:cubicBezTo>
                    <a:pt x="36" y="265"/>
                    <a:pt x="47" y="294"/>
                    <a:pt x="50" y="314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206"/>
                    <a:pt x="4" y="178"/>
                    <a:pt x="7" y="131"/>
                  </a:cubicBezTo>
                  <a:cubicBezTo>
                    <a:pt x="33" y="144"/>
                    <a:pt x="44" y="164"/>
                    <a:pt x="50" y="18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8" y="109"/>
                    <a:pt x="2" y="81"/>
                    <a:pt x="5" y="33"/>
                  </a:cubicBezTo>
                  <a:cubicBezTo>
                    <a:pt x="33" y="46"/>
                    <a:pt x="45" y="70"/>
                    <a:pt x="50" y="88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64" y="37"/>
                    <a:pt x="76" y="13"/>
                    <a:pt x="103" y="0"/>
                  </a:cubicBezTo>
                  <a:cubicBezTo>
                    <a:pt x="106" y="47"/>
                    <a:pt x="72" y="75"/>
                    <a:pt x="59" y="84"/>
                  </a:cubicBezTo>
                  <a:cubicBezTo>
                    <a:pt x="59" y="162"/>
                    <a:pt x="59" y="162"/>
                    <a:pt x="59" y="162"/>
                  </a:cubicBezTo>
                  <a:cubicBezTo>
                    <a:pt x="63" y="142"/>
                    <a:pt x="73" y="109"/>
                    <a:pt x="106" y="93"/>
                  </a:cubicBezTo>
                  <a:cubicBezTo>
                    <a:pt x="110" y="146"/>
                    <a:pt x="68" y="174"/>
                    <a:pt x="59" y="179"/>
                  </a:cubicBezTo>
                  <a:cubicBezTo>
                    <a:pt x="59" y="264"/>
                    <a:pt x="59" y="264"/>
                    <a:pt x="59" y="264"/>
                  </a:cubicBezTo>
                  <a:cubicBezTo>
                    <a:pt x="65" y="245"/>
                    <a:pt x="76" y="218"/>
                    <a:pt x="105" y="204"/>
                  </a:cubicBezTo>
                  <a:cubicBezTo>
                    <a:pt x="108" y="253"/>
                    <a:pt x="71" y="282"/>
                    <a:pt x="59" y="290"/>
                  </a:cubicBezTo>
                  <a:cubicBezTo>
                    <a:pt x="59" y="371"/>
                    <a:pt x="59" y="371"/>
                    <a:pt x="59" y="371"/>
                  </a:cubicBezTo>
                  <a:cubicBezTo>
                    <a:pt x="65" y="351"/>
                    <a:pt x="77" y="327"/>
                    <a:pt x="105" y="313"/>
                  </a:cubicBezTo>
                  <a:cubicBezTo>
                    <a:pt x="108" y="361"/>
                    <a:pt x="72" y="389"/>
                    <a:pt x="59" y="397"/>
                  </a:cubicBezTo>
                  <a:cubicBezTo>
                    <a:pt x="60" y="492"/>
                    <a:pt x="60" y="492"/>
                    <a:pt x="60" y="492"/>
                  </a:cubicBezTo>
                  <a:cubicBezTo>
                    <a:pt x="62" y="474"/>
                    <a:pt x="70" y="434"/>
                    <a:pt x="108" y="415"/>
                  </a:cubicBezTo>
                  <a:cubicBezTo>
                    <a:pt x="112" y="471"/>
                    <a:pt x="65" y="499"/>
                    <a:pt x="60" y="502"/>
                  </a:cubicBezTo>
                  <a:cubicBezTo>
                    <a:pt x="60" y="525"/>
                    <a:pt x="60" y="525"/>
                    <a:pt x="60" y="525"/>
                  </a:cubicBezTo>
                  <a:cubicBezTo>
                    <a:pt x="51" y="525"/>
                    <a:pt x="51" y="525"/>
                    <a:pt x="51" y="525"/>
                  </a:cubicBezTo>
                  <a:cubicBezTo>
                    <a:pt x="51" y="518"/>
                    <a:pt x="51" y="518"/>
                    <a:pt x="51" y="518"/>
                  </a:cubicBezTo>
                  <a:cubicBezTo>
                    <a:pt x="38" y="510"/>
                    <a:pt x="4" y="482"/>
                    <a:pt x="7" y="434"/>
                  </a:cubicBezTo>
                  <a:cubicBezTo>
                    <a:pt x="34" y="447"/>
                    <a:pt x="45" y="469"/>
                    <a:pt x="51" y="487"/>
                  </a:cubicBezTo>
                  <a:close/>
                </a:path>
              </a:pathLst>
            </a:custGeom>
            <a:solidFill>
              <a:srgbClr val="FFF7D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36" name="Freeform 93"/>
            <p:cNvSpPr/>
            <p:nvPr/>
          </p:nvSpPr>
          <p:spPr>
            <a:xfrm>
              <a:off x="585" y="1143"/>
              <a:ext cx="378" cy="1786"/>
            </a:xfrm>
            <a:custGeom>
              <a:avLst/>
              <a:gdLst/>
              <a:ahLst/>
              <a:cxnLst>
                <a:cxn ang="0">
                  <a:pos x="203" y="1656"/>
                </a:cxn>
                <a:cxn ang="0">
                  <a:pos x="203" y="1458"/>
                </a:cxn>
                <a:cxn ang="0">
                  <a:pos x="366" y="1165"/>
                </a:cxn>
                <a:cxn ang="0">
                  <a:pos x="203" y="1391"/>
                </a:cxn>
                <a:cxn ang="0">
                  <a:pos x="203" y="1136"/>
                </a:cxn>
                <a:cxn ang="0">
                  <a:pos x="366" y="846"/>
                </a:cxn>
                <a:cxn ang="0">
                  <a:pos x="208" y="1068"/>
                </a:cxn>
                <a:cxn ang="0">
                  <a:pos x="208" y="730"/>
                </a:cxn>
                <a:cxn ang="0">
                  <a:pos x="354" y="447"/>
                </a:cxn>
                <a:cxn ang="0">
                  <a:pos x="208" y="621"/>
                </a:cxn>
                <a:cxn ang="0">
                  <a:pos x="208" y="399"/>
                </a:cxn>
                <a:cxn ang="0">
                  <a:pos x="359" y="111"/>
                </a:cxn>
                <a:cxn ang="0">
                  <a:pos x="208" y="300"/>
                </a:cxn>
                <a:cxn ang="0">
                  <a:pos x="180" y="191"/>
                </a:cxn>
                <a:cxn ang="0">
                  <a:pos x="31" y="0"/>
                </a:cxn>
                <a:cxn ang="0">
                  <a:pos x="177" y="286"/>
                </a:cxn>
                <a:cxn ang="0">
                  <a:pos x="177" y="553"/>
                </a:cxn>
                <a:cxn ang="0">
                  <a:pos x="17" y="314"/>
                </a:cxn>
                <a:cxn ang="0">
                  <a:pos x="177" y="610"/>
                </a:cxn>
                <a:cxn ang="0">
                  <a:pos x="177" y="898"/>
                </a:cxn>
                <a:cxn ang="0">
                  <a:pos x="24" y="692"/>
                </a:cxn>
                <a:cxn ang="0">
                  <a:pos x="177" y="985"/>
                </a:cxn>
                <a:cxn ang="0">
                  <a:pos x="177" y="1259"/>
                </a:cxn>
                <a:cxn ang="0">
                  <a:pos x="24" y="1063"/>
                </a:cxn>
                <a:cxn ang="0">
                  <a:pos x="177" y="1351"/>
                </a:cxn>
                <a:cxn ang="0">
                  <a:pos x="175" y="1670"/>
                </a:cxn>
                <a:cxn ang="0">
                  <a:pos x="12" y="1410"/>
                </a:cxn>
                <a:cxn ang="0">
                  <a:pos x="175" y="1703"/>
                </a:cxn>
                <a:cxn ang="0">
                  <a:pos x="175" y="1786"/>
                </a:cxn>
                <a:cxn ang="0">
                  <a:pos x="203" y="1786"/>
                </a:cxn>
                <a:cxn ang="0">
                  <a:pos x="203" y="1762"/>
                </a:cxn>
                <a:cxn ang="0">
                  <a:pos x="354" y="1477"/>
                </a:cxn>
                <a:cxn ang="0">
                  <a:pos x="203" y="1656"/>
                </a:cxn>
              </a:cxnLst>
              <a:pathLst>
                <a:path w="160" h="756">
                  <a:moveTo>
                    <a:pt x="86" y="701"/>
                  </a:moveTo>
                  <a:cubicBezTo>
                    <a:pt x="86" y="617"/>
                    <a:pt x="86" y="617"/>
                    <a:pt x="86" y="617"/>
                  </a:cubicBezTo>
                  <a:cubicBezTo>
                    <a:pt x="99" y="610"/>
                    <a:pt x="160" y="568"/>
                    <a:pt x="155" y="493"/>
                  </a:cubicBezTo>
                  <a:cubicBezTo>
                    <a:pt x="107" y="517"/>
                    <a:pt x="91" y="560"/>
                    <a:pt x="86" y="589"/>
                  </a:cubicBezTo>
                  <a:cubicBezTo>
                    <a:pt x="86" y="481"/>
                    <a:pt x="86" y="481"/>
                    <a:pt x="86" y="481"/>
                  </a:cubicBezTo>
                  <a:cubicBezTo>
                    <a:pt x="100" y="474"/>
                    <a:pt x="160" y="433"/>
                    <a:pt x="155" y="358"/>
                  </a:cubicBezTo>
                  <a:cubicBezTo>
                    <a:pt x="108" y="381"/>
                    <a:pt x="93" y="423"/>
                    <a:pt x="88" y="452"/>
                  </a:cubicBezTo>
                  <a:cubicBezTo>
                    <a:pt x="88" y="309"/>
                    <a:pt x="88" y="309"/>
                    <a:pt x="88" y="309"/>
                  </a:cubicBezTo>
                  <a:cubicBezTo>
                    <a:pt x="107" y="296"/>
                    <a:pt x="154" y="256"/>
                    <a:pt x="150" y="189"/>
                  </a:cubicBezTo>
                  <a:cubicBezTo>
                    <a:pt x="113" y="207"/>
                    <a:pt x="97" y="236"/>
                    <a:pt x="88" y="263"/>
                  </a:cubicBezTo>
                  <a:cubicBezTo>
                    <a:pt x="88" y="169"/>
                    <a:pt x="88" y="169"/>
                    <a:pt x="88" y="169"/>
                  </a:cubicBezTo>
                  <a:cubicBezTo>
                    <a:pt x="105" y="157"/>
                    <a:pt x="156" y="117"/>
                    <a:pt x="152" y="47"/>
                  </a:cubicBezTo>
                  <a:cubicBezTo>
                    <a:pt x="113" y="66"/>
                    <a:pt x="95" y="100"/>
                    <a:pt x="88" y="127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69" y="53"/>
                    <a:pt x="51" y="19"/>
                    <a:pt x="13" y="0"/>
                  </a:cubicBezTo>
                  <a:cubicBezTo>
                    <a:pt x="7" y="67"/>
                    <a:pt x="57" y="108"/>
                    <a:pt x="75" y="121"/>
                  </a:cubicBezTo>
                  <a:cubicBezTo>
                    <a:pt x="75" y="234"/>
                    <a:pt x="75" y="234"/>
                    <a:pt x="75" y="234"/>
                  </a:cubicBezTo>
                  <a:cubicBezTo>
                    <a:pt x="70" y="204"/>
                    <a:pt x="56" y="157"/>
                    <a:pt x="7" y="133"/>
                  </a:cubicBezTo>
                  <a:cubicBezTo>
                    <a:pt x="2" y="209"/>
                    <a:pt x="62" y="250"/>
                    <a:pt x="75" y="258"/>
                  </a:cubicBezTo>
                  <a:cubicBezTo>
                    <a:pt x="75" y="380"/>
                    <a:pt x="75" y="380"/>
                    <a:pt x="75" y="380"/>
                  </a:cubicBezTo>
                  <a:cubicBezTo>
                    <a:pt x="67" y="352"/>
                    <a:pt x="51" y="314"/>
                    <a:pt x="10" y="293"/>
                  </a:cubicBezTo>
                  <a:cubicBezTo>
                    <a:pt x="5" y="364"/>
                    <a:pt x="58" y="405"/>
                    <a:pt x="75" y="417"/>
                  </a:cubicBezTo>
                  <a:cubicBezTo>
                    <a:pt x="75" y="533"/>
                    <a:pt x="75" y="533"/>
                    <a:pt x="75" y="533"/>
                  </a:cubicBezTo>
                  <a:cubicBezTo>
                    <a:pt x="67" y="505"/>
                    <a:pt x="49" y="470"/>
                    <a:pt x="10" y="450"/>
                  </a:cubicBezTo>
                  <a:cubicBezTo>
                    <a:pt x="5" y="519"/>
                    <a:pt x="57" y="560"/>
                    <a:pt x="75" y="572"/>
                  </a:cubicBezTo>
                  <a:cubicBezTo>
                    <a:pt x="74" y="707"/>
                    <a:pt x="74" y="707"/>
                    <a:pt x="74" y="707"/>
                  </a:cubicBezTo>
                  <a:cubicBezTo>
                    <a:pt x="71" y="682"/>
                    <a:pt x="60" y="625"/>
                    <a:pt x="5" y="597"/>
                  </a:cubicBezTo>
                  <a:cubicBezTo>
                    <a:pt x="0" y="677"/>
                    <a:pt x="66" y="718"/>
                    <a:pt x="74" y="721"/>
                  </a:cubicBezTo>
                  <a:cubicBezTo>
                    <a:pt x="74" y="756"/>
                    <a:pt x="74" y="756"/>
                    <a:pt x="74" y="756"/>
                  </a:cubicBezTo>
                  <a:cubicBezTo>
                    <a:pt x="86" y="756"/>
                    <a:pt x="86" y="756"/>
                    <a:pt x="86" y="756"/>
                  </a:cubicBezTo>
                  <a:cubicBezTo>
                    <a:pt x="86" y="746"/>
                    <a:pt x="86" y="746"/>
                    <a:pt x="86" y="746"/>
                  </a:cubicBezTo>
                  <a:cubicBezTo>
                    <a:pt x="105" y="733"/>
                    <a:pt x="154" y="693"/>
                    <a:pt x="150" y="625"/>
                  </a:cubicBezTo>
                  <a:cubicBezTo>
                    <a:pt x="112" y="643"/>
                    <a:pt x="95" y="674"/>
                    <a:pt x="86" y="701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37" name="Freeform 94"/>
            <p:cNvSpPr/>
            <p:nvPr/>
          </p:nvSpPr>
          <p:spPr>
            <a:xfrm>
              <a:off x="29" y="2688"/>
              <a:ext cx="359" cy="560"/>
            </a:xfrm>
            <a:custGeom>
              <a:avLst/>
              <a:gdLst/>
              <a:ahLst/>
              <a:cxnLst>
                <a:cxn ang="0">
                  <a:pos x="340" y="560"/>
                </a:cxn>
                <a:cxn ang="0">
                  <a:pos x="26" y="0"/>
                </a:cxn>
                <a:cxn ang="0">
                  <a:pos x="340" y="560"/>
                </a:cxn>
              </a:cxnLst>
              <a:pathLst>
                <a:path w="152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2" y="69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38" name="Freeform 95"/>
            <p:cNvSpPr/>
            <p:nvPr/>
          </p:nvSpPr>
          <p:spPr>
            <a:xfrm>
              <a:off x="104" y="2756"/>
              <a:ext cx="305" cy="520"/>
            </a:xfrm>
            <a:custGeom>
              <a:avLst/>
              <a:gdLst/>
              <a:ahLst/>
              <a:cxnLst>
                <a:cxn ang="0">
                  <a:pos x="265" y="466"/>
                </a:cxn>
                <a:cxn ang="0">
                  <a:pos x="255" y="449"/>
                </a:cxn>
                <a:cxn ang="0">
                  <a:pos x="236" y="421"/>
                </a:cxn>
                <a:cxn ang="0">
                  <a:pos x="227" y="409"/>
                </a:cxn>
                <a:cxn ang="0">
                  <a:pos x="208" y="373"/>
                </a:cxn>
                <a:cxn ang="0">
                  <a:pos x="206" y="364"/>
                </a:cxn>
                <a:cxn ang="0">
                  <a:pos x="194" y="345"/>
                </a:cxn>
                <a:cxn ang="0">
                  <a:pos x="184" y="329"/>
                </a:cxn>
                <a:cxn ang="0">
                  <a:pos x="180" y="319"/>
                </a:cxn>
                <a:cxn ang="0">
                  <a:pos x="175" y="312"/>
                </a:cxn>
                <a:cxn ang="0">
                  <a:pos x="161" y="293"/>
                </a:cxn>
                <a:cxn ang="0">
                  <a:pos x="156" y="286"/>
                </a:cxn>
                <a:cxn ang="0">
                  <a:pos x="149" y="272"/>
                </a:cxn>
                <a:cxn ang="0">
                  <a:pos x="142" y="260"/>
                </a:cxn>
                <a:cxn ang="0">
                  <a:pos x="130" y="243"/>
                </a:cxn>
                <a:cxn ang="0">
                  <a:pos x="121" y="225"/>
                </a:cxn>
                <a:cxn ang="0">
                  <a:pos x="116" y="217"/>
                </a:cxn>
                <a:cxn ang="0">
                  <a:pos x="113" y="208"/>
                </a:cxn>
                <a:cxn ang="0">
                  <a:pos x="109" y="203"/>
                </a:cxn>
                <a:cxn ang="0">
                  <a:pos x="106" y="201"/>
                </a:cxn>
                <a:cxn ang="0">
                  <a:pos x="102" y="191"/>
                </a:cxn>
                <a:cxn ang="0">
                  <a:pos x="85" y="165"/>
                </a:cxn>
                <a:cxn ang="0">
                  <a:pos x="80" y="156"/>
                </a:cxn>
                <a:cxn ang="0">
                  <a:pos x="73" y="144"/>
                </a:cxn>
                <a:cxn ang="0">
                  <a:pos x="64" y="125"/>
                </a:cxn>
                <a:cxn ang="0">
                  <a:pos x="64" y="116"/>
                </a:cxn>
                <a:cxn ang="0">
                  <a:pos x="54" y="111"/>
                </a:cxn>
                <a:cxn ang="0">
                  <a:pos x="47" y="106"/>
                </a:cxn>
                <a:cxn ang="0">
                  <a:pos x="43" y="95"/>
                </a:cxn>
                <a:cxn ang="0">
                  <a:pos x="40" y="95"/>
                </a:cxn>
                <a:cxn ang="0">
                  <a:pos x="38" y="90"/>
                </a:cxn>
                <a:cxn ang="0">
                  <a:pos x="38" y="78"/>
                </a:cxn>
                <a:cxn ang="0">
                  <a:pos x="28" y="73"/>
                </a:cxn>
                <a:cxn ang="0">
                  <a:pos x="28" y="69"/>
                </a:cxn>
                <a:cxn ang="0">
                  <a:pos x="21" y="61"/>
                </a:cxn>
                <a:cxn ang="0">
                  <a:pos x="19" y="54"/>
                </a:cxn>
                <a:cxn ang="0">
                  <a:pos x="24" y="54"/>
                </a:cxn>
                <a:cxn ang="0">
                  <a:pos x="14" y="43"/>
                </a:cxn>
                <a:cxn ang="0">
                  <a:pos x="7" y="19"/>
                </a:cxn>
                <a:cxn ang="0">
                  <a:pos x="5" y="14"/>
                </a:cxn>
                <a:cxn ang="0">
                  <a:pos x="0" y="0"/>
                </a:cxn>
                <a:cxn ang="0">
                  <a:pos x="5" y="7"/>
                </a:cxn>
                <a:cxn ang="0">
                  <a:pos x="7" y="17"/>
                </a:cxn>
                <a:cxn ang="0">
                  <a:pos x="26" y="38"/>
                </a:cxn>
                <a:cxn ang="0">
                  <a:pos x="50" y="76"/>
                </a:cxn>
                <a:cxn ang="0">
                  <a:pos x="73" y="113"/>
                </a:cxn>
                <a:cxn ang="0">
                  <a:pos x="92" y="144"/>
                </a:cxn>
                <a:cxn ang="0">
                  <a:pos x="109" y="173"/>
                </a:cxn>
                <a:cxn ang="0">
                  <a:pos x="135" y="222"/>
                </a:cxn>
                <a:cxn ang="0">
                  <a:pos x="149" y="248"/>
                </a:cxn>
                <a:cxn ang="0">
                  <a:pos x="166" y="284"/>
                </a:cxn>
                <a:cxn ang="0">
                  <a:pos x="239" y="395"/>
                </a:cxn>
                <a:cxn ang="0">
                  <a:pos x="253" y="425"/>
                </a:cxn>
                <a:cxn ang="0">
                  <a:pos x="296" y="515"/>
                </a:cxn>
              </a:cxnLst>
              <a:pathLst>
                <a:path w="129" h="220">
                  <a:moveTo>
                    <a:pt x="125" y="218"/>
                  </a:moveTo>
                  <a:cubicBezTo>
                    <a:pt x="122" y="217"/>
                    <a:pt x="122" y="213"/>
                    <a:pt x="120" y="210"/>
                  </a:cubicBezTo>
                  <a:cubicBezTo>
                    <a:pt x="119" y="210"/>
                    <a:pt x="120" y="210"/>
                    <a:pt x="120" y="209"/>
                  </a:cubicBezTo>
                  <a:cubicBezTo>
                    <a:pt x="116" y="207"/>
                    <a:pt x="115" y="202"/>
                    <a:pt x="114" y="198"/>
                  </a:cubicBezTo>
                  <a:cubicBezTo>
                    <a:pt x="114" y="198"/>
                    <a:pt x="114" y="198"/>
                    <a:pt x="114" y="198"/>
                  </a:cubicBezTo>
                  <a:cubicBezTo>
                    <a:pt x="114" y="197"/>
                    <a:pt x="113" y="197"/>
                    <a:pt x="112" y="197"/>
                  </a:cubicBezTo>
                  <a:cubicBezTo>
                    <a:pt x="113" y="197"/>
                    <a:pt x="113" y="197"/>
                    <a:pt x="113" y="197"/>
                  </a:cubicBezTo>
                  <a:cubicBezTo>
                    <a:pt x="112" y="197"/>
                    <a:pt x="112" y="196"/>
                    <a:pt x="111" y="196"/>
                  </a:cubicBezTo>
                  <a:cubicBezTo>
                    <a:pt x="111" y="194"/>
                    <a:pt x="112" y="194"/>
                    <a:pt x="112" y="194"/>
                  </a:cubicBezTo>
                  <a:cubicBezTo>
                    <a:pt x="111" y="193"/>
                    <a:pt x="111" y="193"/>
                    <a:pt x="111" y="193"/>
                  </a:cubicBezTo>
                  <a:cubicBezTo>
                    <a:pt x="109" y="193"/>
                    <a:pt x="110" y="191"/>
                    <a:pt x="108" y="190"/>
                  </a:cubicBezTo>
                  <a:cubicBezTo>
                    <a:pt x="108" y="190"/>
                    <a:pt x="108" y="190"/>
                    <a:pt x="108" y="190"/>
                  </a:cubicBezTo>
                  <a:cubicBezTo>
                    <a:pt x="106" y="188"/>
                    <a:pt x="105" y="184"/>
                    <a:pt x="103" y="183"/>
                  </a:cubicBezTo>
                  <a:cubicBezTo>
                    <a:pt x="103" y="182"/>
                    <a:pt x="103" y="182"/>
                    <a:pt x="103" y="182"/>
                  </a:cubicBezTo>
                  <a:cubicBezTo>
                    <a:pt x="103" y="182"/>
                    <a:pt x="102" y="182"/>
                    <a:pt x="102" y="181"/>
                  </a:cubicBezTo>
                  <a:cubicBezTo>
                    <a:pt x="102" y="180"/>
                    <a:pt x="101" y="180"/>
                    <a:pt x="101" y="179"/>
                  </a:cubicBezTo>
                  <a:cubicBezTo>
                    <a:pt x="101" y="179"/>
                    <a:pt x="101" y="179"/>
                    <a:pt x="101" y="179"/>
                  </a:cubicBezTo>
                  <a:cubicBezTo>
                    <a:pt x="100" y="179"/>
                    <a:pt x="101" y="178"/>
                    <a:pt x="100" y="178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8" y="176"/>
                    <a:pt x="100" y="176"/>
                    <a:pt x="100" y="175"/>
                  </a:cubicBezTo>
                  <a:cubicBezTo>
                    <a:pt x="98" y="176"/>
                    <a:pt x="98" y="176"/>
                    <a:pt x="98" y="176"/>
                  </a:cubicBezTo>
                  <a:cubicBezTo>
                    <a:pt x="98" y="175"/>
                    <a:pt x="98" y="175"/>
                    <a:pt x="98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97" y="173"/>
                    <a:pt x="97" y="172"/>
                    <a:pt x="96" y="173"/>
                  </a:cubicBezTo>
                  <a:cubicBezTo>
                    <a:pt x="97" y="172"/>
                    <a:pt x="97" y="174"/>
                    <a:pt x="98" y="173"/>
                  </a:cubicBezTo>
                  <a:cubicBezTo>
                    <a:pt x="95" y="170"/>
                    <a:pt x="94" y="166"/>
                    <a:pt x="92" y="163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91" y="158"/>
                    <a:pt x="90" y="159"/>
                    <a:pt x="88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88" y="157"/>
                    <a:pt x="88" y="156"/>
                    <a:pt x="88" y="156"/>
                  </a:cubicBezTo>
                  <a:cubicBezTo>
                    <a:pt x="88" y="156"/>
                    <a:pt x="88" y="156"/>
                    <a:pt x="88" y="156"/>
                  </a:cubicBezTo>
                  <a:cubicBezTo>
                    <a:pt x="88" y="156"/>
                    <a:pt x="88" y="155"/>
                    <a:pt x="87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7" y="155"/>
                    <a:pt x="87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3"/>
                    <a:pt x="85" y="152"/>
                    <a:pt x="85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9"/>
                    <a:pt x="83" y="148"/>
                  </a:cubicBezTo>
                  <a:cubicBezTo>
                    <a:pt x="83" y="147"/>
                    <a:pt x="84" y="148"/>
                    <a:pt x="83" y="147"/>
                  </a:cubicBezTo>
                  <a:cubicBezTo>
                    <a:pt x="82" y="147"/>
                    <a:pt x="82" y="145"/>
                    <a:pt x="82" y="146"/>
                  </a:cubicBezTo>
                  <a:cubicBezTo>
                    <a:pt x="82" y="145"/>
                    <a:pt x="81" y="144"/>
                    <a:pt x="81" y="143"/>
                  </a:cubicBezTo>
                  <a:cubicBezTo>
                    <a:pt x="81" y="143"/>
                    <a:pt x="81" y="142"/>
                    <a:pt x="82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2"/>
                    <a:pt x="82" y="143"/>
                    <a:pt x="82" y="142"/>
                  </a:cubicBezTo>
                  <a:cubicBezTo>
                    <a:pt x="82" y="142"/>
                    <a:pt x="81" y="141"/>
                    <a:pt x="81" y="141"/>
                  </a:cubicBezTo>
                  <a:cubicBezTo>
                    <a:pt x="79" y="140"/>
                    <a:pt x="78" y="140"/>
                    <a:pt x="78" y="139"/>
                  </a:cubicBezTo>
                  <a:cubicBezTo>
                    <a:pt x="78" y="139"/>
                    <a:pt x="78" y="138"/>
                    <a:pt x="79" y="138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6" y="137"/>
                    <a:pt x="77" y="137"/>
                    <a:pt x="76" y="137"/>
                  </a:cubicBezTo>
                  <a:cubicBezTo>
                    <a:pt x="76" y="137"/>
                    <a:pt x="76" y="137"/>
                    <a:pt x="75" y="137"/>
                  </a:cubicBezTo>
                  <a:cubicBezTo>
                    <a:pt x="76" y="137"/>
                    <a:pt x="75" y="135"/>
                    <a:pt x="75" y="135"/>
                  </a:cubicBezTo>
                  <a:cubicBezTo>
                    <a:pt x="76" y="135"/>
                    <a:pt x="76" y="135"/>
                    <a:pt x="76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5" y="132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4" y="133"/>
                    <a:pt x="74" y="132"/>
                    <a:pt x="73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3" y="131"/>
                    <a:pt x="72" y="130"/>
                    <a:pt x="70" y="129"/>
                  </a:cubicBezTo>
                  <a:cubicBezTo>
                    <a:pt x="70" y="130"/>
                    <a:pt x="72" y="129"/>
                    <a:pt x="72" y="130"/>
                  </a:cubicBezTo>
                  <a:cubicBezTo>
                    <a:pt x="72" y="129"/>
                    <a:pt x="69" y="128"/>
                    <a:pt x="69" y="127"/>
                  </a:cubicBezTo>
                  <a:cubicBezTo>
                    <a:pt x="68" y="127"/>
                    <a:pt x="68" y="127"/>
                    <a:pt x="68" y="127"/>
                  </a:cubicBezTo>
                  <a:cubicBezTo>
                    <a:pt x="68" y="127"/>
                    <a:pt x="69" y="126"/>
                    <a:pt x="68" y="126"/>
                  </a:cubicBezTo>
                  <a:cubicBezTo>
                    <a:pt x="69" y="126"/>
                    <a:pt x="68" y="126"/>
                    <a:pt x="68" y="124"/>
                  </a:cubicBezTo>
                  <a:cubicBezTo>
                    <a:pt x="68" y="124"/>
                    <a:pt x="68" y="124"/>
                    <a:pt x="68" y="124"/>
                  </a:cubicBezTo>
                  <a:cubicBezTo>
                    <a:pt x="68" y="124"/>
                    <a:pt x="66" y="122"/>
                    <a:pt x="66" y="121"/>
                  </a:cubicBezTo>
                  <a:cubicBezTo>
                    <a:pt x="66" y="121"/>
                    <a:pt x="65" y="121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4" y="119"/>
                    <a:pt x="67" y="121"/>
                    <a:pt x="66" y="121"/>
                  </a:cubicBezTo>
                  <a:cubicBezTo>
                    <a:pt x="66" y="120"/>
                    <a:pt x="64" y="120"/>
                    <a:pt x="65" y="120"/>
                  </a:cubicBezTo>
                  <a:cubicBezTo>
                    <a:pt x="65" y="119"/>
                    <a:pt x="64" y="119"/>
                    <a:pt x="64" y="118"/>
                  </a:cubicBezTo>
                  <a:cubicBezTo>
                    <a:pt x="64" y="118"/>
                    <a:pt x="65" y="118"/>
                    <a:pt x="65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7"/>
                    <a:pt x="63" y="115"/>
                    <a:pt x="63" y="115"/>
                  </a:cubicBezTo>
                  <a:cubicBezTo>
                    <a:pt x="62" y="115"/>
                    <a:pt x="62" y="115"/>
                    <a:pt x="62" y="115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1" y="114"/>
                    <a:pt x="61" y="113"/>
                    <a:pt x="60" y="113"/>
                  </a:cubicBezTo>
                  <a:cubicBezTo>
                    <a:pt x="60" y="112"/>
                    <a:pt x="59" y="111"/>
                    <a:pt x="60" y="110"/>
                  </a:cubicBezTo>
                  <a:cubicBezTo>
                    <a:pt x="59" y="109"/>
                    <a:pt x="58" y="109"/>
                    <a:pt x="58" y="108"/>
                  </a:cubicBezTo>
                  <a:cubicBezTo>
                    <a:pt x="58" y="108"/>
                    <a:pt x="58" y="109"/>
                    <a:pt x="59" y="108"/>
                  </a:cubicBezTo>
                  <a:cubicBezTo>
                    <a:pt x="58" y="108"/>
                    <a:pt x="58" y="108"/>
                    <a:pt x="58" y="108"/>
                  </a:cubicBezTo>
                  <a:cubicBezTo>
                    <a:pt x="58" y="106"/>
                    <a:pt x="58" y="106"/>
                    <a:pt x="58" y="106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5"/>
                    <a:pt x="55" y="104"/>
                    <a:pt x="55" y="103"/>
                  </a:cubicBezTo>
                  <a:cubicBezTo>
                    <a:pt x="56" y="103"/>
                    <a:pt x="56" y="104"/>
                    <a:pt x="56" y="103"/>
                  </a:cubicBezTo>
                  <a:cubicBezTo>
                    <a:pt x="57" y="102"/>
                    <a:pt x="55" y="102"/>
                    <a:pt x="55" y="101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1"/>
                    <a:pt x="54" y="101"/>
                    <a:pt x="55" y="101"/>
                  </a:cubicBezTo>
                  <a:cubicBezTo>
                    <a:pt x="54" y="101"/>
                    <a:pt x="55" y="100"/>
                    <a:pt x="54" y="101"/>
                  </a:cubicBezTo>
                  <a:cubicBezTo>
                    <a:pt x="54" y="99"/>
                    <a:pt x="50" y="96"/>
                    <a:pt x="51" y="95"/>
                  </a:cubicBezTo>
                  <a:cubicBezTo>
                    <a:pt x="51" y="95"/>
                    <a:pt x="51" y="94"/>
                    <a:pt x="50" y="94"/>
                  </a:cubicBezTo>
                  <a:cubicBezTo>
                    <a:pt x="50" y="95"/>
                    <a:pt x="51" y="95"/>
                    <a:pt x="51" y="95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4"/>
                    <a:pt x="50" y="94"/>
                    <a:pt x="51" y="94"/>
                  </a:cubicBezTo>
                  <a:cubicBezTo>
                    <a:pt x="51" y="94"/>
                    <a:pt x="49" y="94"/>
                    <a:pt x="49" y="93"/>
                  </a:cubicBezTo>
                  <a:cubicBezTo>
                    <a:pt x="49" y="93"/>
                    <a:pt x="49" y="93"/>
                    <a:pt x="49" y="92"/>
                  </a:cubicBezTo>
                  <a:cubicBezTo>
                    <a:pt x="48" y="92"/>
                    <a:pt x="48" y="92"/>
                    <a:pt x="48" y="92"/>
                  </a:cubicBezTo>
                  <a:cubicBezTo>
                    <a:pt x="48" y="91"/>
                    <a:pt x="48" y="91"/>
                    <a:pt x="49" y="91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90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47" y="87"/>
                    <a:pt x="47" y="87"/>
                    <a:pt x="47" y="87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7"/>
                    <a:pt x="45" y="86"/>
                    <a:pt x="46" y="86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6"/>
                    <a:pt x="47" y="86"/>
                    <a:pt x="46" y="86"/>
                  </a:cubicBezTo>
                  <a:cubicBezTo>
                    <a:pt x="46" y="85"/>
                    <a:pt x="45" y="86"/>
                    <a:pt x="45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4"/>
                    <a:pt x="44" y="84"/>
                  </a:cubicBezTo>
                  <a:cubicBezTo>
                    <a:pt x="44" y="83"/>
                    <a:pt x="44" y="83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3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1" y="77"/>
                    <a:pt x="39" y="76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8" y="74"/>
                    <a:pt x="36" y="71"/>
                    <a:pt x="36" y="70"/>
                  </a:cubicBezTo>
                  <a:cubicBezTo>
                    <a:pt x="37" y="70"/>
                    <a:pt x="37" y="69"/>
                    <a:pt x="37" y="69"/>
                  </a:cubicBezTo>
                  <a:cubicBezTo>
                    <a:pt x="36" y="69"/>
                    <a:pt x="37" y="68"/>
                    <a:pt x="36" y="69"/>
                  </a:cubicBezTo>
                  <a:cubicBezTo>
                    <a:pt x="36" y="69"/>
                    <a:pt x="36" y="69"/>
                    <a:pt x="36" y="70"/>
                  </a:cubicBezTo>
                  <a:cubicBezTo>
                    <a:pt x="35" y="69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2" y="66"/>
                    <a:pt x="32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2" y="64"/>
                    <a:pt x="31" y="64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8" y="59"/>
                    <a:pt x="27" y="56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2"/>
                    <a:pt x="27" y="53"/>
                  </a:cubicBezTo>
                  <a:cubicBezTo>
                    <a:pt x="27" y="52"/>
                    <a:pt x="26" y="52"/>
                    <a:pt x="25" y="51"/>
                  </a:cubicBezTo>
                  <a:cubicBezTo>
                    <a:pt x="25" y="52"/>
                    <a:pt x="26" y="52"/>
                    <a:pt x="25" y="52"/>
                  </a:cubicBezTo>
                  <a:cubicBezTo>
                    <a:pt x="25" y="52"/>
                    <a:pt x="25" y="51"/>
                    <a:pt x="23" y="51"/>
                  </a:cubicBezTo>
                  <a:cubicBezTo>
                    <a:pt x="23" y="50"/>
                    <a:pt x="25" y="50"/>
                    <a:pt x="25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49"/>
                    <a:pt x="27" y="51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8" y="50"/>
                    <a:pt x="28" y="49"/>
                  </a:cubicBezTo>
                  <a:cubicBezTo>
                    <a:pt x="27" y="48"/>
                    <a:pt x="26" y="48"/>
                    <a:pt x="26" y="49"/>
                  </a:cubicBezTo>
                  <a:cubicBezTo>
                    <a:pt x="25" y="48"/>
                    <a:pt x="23" y="49"/>
                    <a:pt x="23" y="48"/>
                  </a:cubicBezTo>
                  <a:cubicBezTo>
                    <a:pt x="23" y="48"/>
                    <a:pt x="23" y="49"/>
                    <a:pt x="25" y="49"/>
                  </a:cubicBezTo>
                  <a:cubicBezTo>
                    <a:pt x="25" y="48"/>
                    <a:pt x="23" y="48"/>
                    <a:pt x="23" y="47"/>
                  </a:cubicBezTo>
                  <a:cubicBezTo>
                    <a:pt x="23" y="48"/>
                    <a:pt x="22" y="48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1" y="47"/>
                    <a:pt x="22" y="47"/>
                    <a:pt x="21" y="47"/>
                  </a:cubicBezTo>
                  <a:cubicBezTo>
                    <a:pt x="21" y="45"/>
                    <a:pt x="22" y="47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0" y="44"/>
                    <a:pt x="21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3"/>
                    <a:pt x="20" y="43"/>
                    <a:pt x="20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0"/>
                    <a:pt x="18" y="40"/>
                  </a:cubicBezTo>
                  <a:cubicBezTo>
                    <a:pt x="18" y="41"/>
                    <a:pt x="19" y="41"/>
                    <a:pt x="19" y="42"/>
                  </a:cubicBezTo>
                  <a:cubicBezTo>
                    <a:pt x="19" y="41"/>
                    <a:pt x="18" y="41"/>
                    <a:pt x="18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0"/>
                    <a:pt x="18" y="40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7" y="38"/>
                  </a:cubicBezTo>
                  <a:cubicBezTo>
                    <a:pt x="17" y="38"/>
                    <a:pt x="16" y="38"/>
                    <a:pt x="16" y="39"/>
                  </a:cubicBezTo>
                  <a:cubicBezTo>
                    <a:pt x="15" y="38"/>
                    <a:pt x="16" y="38"/>
                    <a:pt x="15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8"/>
                    <a:pt x="17" y="36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5" y="34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3"/>
                    <a:pt x="14" y="32"/>
                    <a:pt x="13" y="33"/>
                  </a:cubicBezTo>
                  <a:cubicBezTo>
                    <a:pt x="12" y="32"/>
                    <a:pt x="15" y="31"/>
                    <a:pt x="13" y="30"/>
                  </a:cubicBezTo>
                  <a:cubicBezTo>
                    <a:pt x="13" y="31"/>
                    <a:pt x="12" y="30"/>
                    <a:pt x="12" y="31"/>
                  </a:cubicBezTo>
                  <a:cubicBezTo>
                    <a:pt x="12" y="30"/>
                    <a:pt x="11" y="31"/>
                    <a:pt x="11" y="30"/>
                  </a:cubicBezTo>
                  <a:cubicBezTo>
                    <a:pt x="12" y="30"/>
                    <a:pt x="12" y="29"/>
                    <a:pt x="13" y="29"/>
                  </a:cubicBezTo>
                  <a:cubicBezTo>
                    <a:pt x="12" y="29"/>
                    <a:pt x="13" y="30"/>
                    <a:pt x="13" y="30"/>
                  </a:cubicBezTo>
                  <a:cubicBezTo>
                    <a:pt x="13" y="30"/>
                    <a:pt x="14" y="30"/>
                    <a:pt x="13" y="29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9"/>
                    <a:pt x="13" y="29"/>
                    <a:pt x="12" y="29"/>
                  </a:cubicBezTo>
                  <a:cubicBezTo>
                    <a:pt x="11" y="27"/>
                    <a:pt x="12" y="26"/>
                    <a:pt x="11" y="27"/>
                  </a:cubicBezTo>
                  <a:cubicBezTo>
                    <a:pt x="11" y="27"/>
                    <a:pt x="11" y="29"/>
                    <a:pt x="10" y="2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4"/>
                  </a:cubicBezTo>
                  <a:cubicBezTo>
                    <a:pt x="9" y="24"/>
                    <a:pt x="9" y="24"/>
                    <a:pt x="9" y="25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8" y="23"/>
                    <a:pt x="8" y="22"/>
                    <a:pt x="8" y="22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3"/>
                    <a:pt x="10" y="25"/>
                    <a:pt x="11" y="25"/>
                  </a:cubicBezTo>
                  <a:cubicBezTo>
                    <a:pt x="10" y="24"/>
                    <a:pt x="11" y="23"/>
                    <a:pt x="12" y="23"/>
                  </a:cubicBezTo>
                  <a:cubicBezTo>
                    <a:pt x="12" y="23"/>
                    <a:pt x="11" y="23"/>
                    <a:pt x="11" y="22"/>
                  </a:cubicBezTo>
                  <a:cubicBezTo>
                    <a:pt x="10" y="23"/>
                    <a:pt x="11" y="23"/>
                    <a:pt x="10" y="23"/>
                  </a:cubicBezTo>
                  <a:cubicBezTo>
                    <a:pt x="10" y="22"/>
                    <a:pt x="9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0"/>
                    <a:pt x="8" y="19"/>
                    <a:pt x="8" y="17"/>
                  </a:cubicBezTo>
                  <a:cubicBezTo>
                    <a:pt x="8" y="19"/>
                    <a:pt x="7" y="16"/>
                    <a:pt x="7" y="17"/>
                  </a:cubicBezTo>
                  <a:cubicBezTo>
                    <a:pt x="7" y="18"/>
                    <a:pt x="7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7" y="17"/>
                    <a:pt x="6" y="17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7" y="15"/>
                    <a:pt x="6" y="14"/>
                    <a:pt x="4" y="13"/>
                  </a:cubicBezTo>
                  <a:cubicBezTo>
                    <a:pt x="4" y="12"/>
                    <a:pt x="3" y="12"/>
                    <a:pt x="2" y="10"/>
                  </a:cubicBezTo>
                  <a:cubicBezTo>
                    <a:pt x="2" y="9"/>
                    <a:pt x="3" y="9"/>
                    <a:pt x="3" y="8"/>
                  </a:cubicBezTo>
                  <a:cubicBezTo>
                    <a:pt x="3" y="8"/>
                    <a:pt x="3" y="9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1" y="1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3" y="4"/>
                    <a:pt x="3" y="5"/>
                  </a:cubicBezTo>
                  <a:cubicBezTo>
                    <a:pt x="3" y="5"/>
                    <a:pt x="4" y="6"/>
                    <a:pt x="6" y="7"/>
                  </a:cubicBezTo>
                  <a:cubicBezTo>
                    <a:pt x="4" y="7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6" y="7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8"/>
                    <a:pt x="7" y="9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10" y="16"/>
                    <a:pt x="11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2"/>
                    <a:pt x="16" y="24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6"/>
                    <a:pt x="16" y="27"/>
                    <a:pt x="16" y="27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8" y="30"/>
                    <a:pt x="20" y="31"/>
                    <a:pt x="21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3"/>
                    <a:pt x="22" y="33"/>
                    <a:pt x="22" y="35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8"/>
                  </a:cubicBezTo>
                  <a:cubicBezTo>
                    <a:pt x="25" y="39"/>
                    <a:pt x="25" y="40"/>
                    <a:pt x="26" y="40"/>
                  </a:cubicBezTo>
                  <a:cubicBezTo>
                    <a:pt x="28" y="43"/>
                    <a:pt x="28" y="47"/>
                    <a:pt x="31" y="48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4" y="51"/>
                    <a:pt x="35" y="55"/>
                    <a:pt x="36" y="57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6" y="59"/>
                    <a:pt x="37" y="59"/>
                  </a:cubicBezTo>
                  <a:cubicBezTo>
                    <a:pt x="37" y="60"/>
                    <a:pt x="38" y="60"/>
                    <a:pt x="38" y="60"/>
                  </a:cubicBezTo>
                  <a:cubicBezTo>
                    <a:pt x="38" y="61"/>
                    <a:pt x="39" y="61"/>
                    <a:pt x="39" y="61"/>
                  </a:cubicBezTo>
                  <a:cubicBezTo>
                    <a:pt x="40" y="64"/>
                    <a:pt x="40" y="65"/>
                    <a:pt x="41" y="66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41" y="67"/>
                    <a:pt x="41" y="67"/>
                    <a:pt x="42" y="67"/>
                  </a:cubicBezTo>
                  <a:cubicBezTo>
                    <a:pt x="42" y="68"/>
                    <a:pt x="45" y="70"/>
                    <a:pt x="45" y="73"/>
                  </a:cubicBezTo>
                  <a:cubicBezTo>
                    <a:pt x="45" y="71"/>
                    <a:pt x="45" y="73"/>
                    <a:pt x="46" y="73"/>
                  </a:cubicBezTo>
                  <a:cubicBezTo>
                    <a:pt x="46" y="74"/>
                    <a:pt x="47" y="75"/>
                    <a:pt x="48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77"/>
                    <a:pt x="48" y="76"/>
                    <a:pt x="48" y="76"/>
                  </a:cubicBezTo>
                  <a:cubicBezTo>
                    <a:pt x="49" y="78"/>
                    <a:pt x="49" y="81"/>
                    <a:pt x="51" y="83"/>
                  </a:cubicBezTo>
                  <a:cubicBezTo>
                    <a:pt x="54" y="87"/>
                    <a:pt x="55" y="91"/>
                    <a:pt x="57" y="94"/>
                  </a:cubicBezTo>
                  <a:cubicBezTo>
                    <a:pt x="57" y="94"/>
                    <a:pt x="57" y="94"/>
                    <a:pt x="57" y="94"/>
                  </a:cubicBezTo>
                  <a:cubicBezTo>
                    <a:pt x="58" y="94"/>
                    <a:pt x="58" y="96"/>
                    <a:pt x="59" y="96"/>
                  </a:cubicBezTo>
                  <a:cubicBezTo>
                    <a:pt x="59" y="97"/>
                    <a:pt x="60" y="99"/>
                    <a:pt x="59" y="99"/>
                  </a:cubicBezTo>
                  <a:cubicBezTo>
                    <a:pt x="60" y="99"/>
                    <a:pt x="60" y="101"/>
                    <a:pt x="62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3"/>
                    <a:pt x="63" y="104"/>
                    <a:pt x="64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5" y="106"/>
                    <a:pt x="64" y="108"/>
                  </a:cubicBezTo>
                  <a:cubicBezTo>
                    <a:pt x="64" y="108"/>
                    <a:pt x="64" y="108"/>
                    <a:pt x="64" y="106"/>
                  </a:cubicBezTo>
                  <a:cubicBezTo>
                    <a:pt x="66" y="110"/>
                    <a:pt x="68" y="113"/>
                    <a:pt x="69" y="115"/>
                  </a:cubicBezTo>
                  <a:cubicBezTo>
                    <a:pt x="70" y="119"/>
                    <a:pt x="68" y="117"/>
                    <a:pt x="70" y="118"/>
                  </a:cubicBezTo>
                  <a:cubicBezTo>
                    <a:pt x="69" y="119"/>
                    <a:pt x="70" y="118"/>
                    <a:pt x="70" y="118"/>
                  </a:cubicBezTo>
                  <a:cubicBezTo>
                    <a:pt x="72" y="119"/>
                    <a:pt x="69" y="120"/>
                    <a:pt x="70" y="120"/>
                  </a:cubicBezTo>
                  <a:cubicBezTo>
                    <a:pt x="72" y="120"/>
                    <a:pt x="72" y="121"/>
                    <a:pt x="72" y="120"/>
                  </a:cubicBezTo>
                  <a:cubicBezTo>
                    <a:pt x="72" y="122"/>
                    <a:pt x="72" y="122"/>
                    <a:pt x="73" y="122"/>
                  </a:cubicBezTo>
                  <a:cubicBezTo>
                    <a:pt x="73" y="123"/>
                    <a:pt x="73" y="123"/>
                    <a:pt x="73" y="123"/>
                  </a:cubicBezTo>
                  <a:cubicBezTo>
                    <a:pt x="75" y="123"/>
                    <a:pt x="75" y="126"/>
                    <a:pt x="76" y="127"/>
                  </a:cubicBezTo>
                  <a:cubicBezTo>
                    <a:pt x="81" y="133"/>
                    <a:pt x="85" y="139"/>
                    <a:pt x="88" y="146"/>
                  </a:cubicBezTo>
                  <a:cubicBezTo>
                    <a:pt x="93" y="154"/>
                    <a:pt x="96" y="159"/>
                    <a:pt x="101" y="167"/>
                  </a:cubicBezTo>
                  <a:cubicBezTo>
                    <a:pt x="101" y="170"/>
                    <a:pt x="101" y="170"/>
                    <a:pt x="102" y="171"/>
                  </a:cubicBezTo>
                  <a:cubicBezTo>
                    <a:pt x="102" y="171"/>
                    <a:pt x="102" y="170"/>
                    <a:pt x="102" y="171"/>
                  </a:cubicBezTo>
                  <a:cubicBezTo>
                    <a:pt x="102" y="170"/>
                    <a:pt x="102" y="172"/>
                    <a:pt x="102" y="172"/>
                  </a:cubicBezTo>
                  <a:cubicBezTo>
                    <a:pt x="104" y="174"/>
                    <a:pt x="105" y="176"/>
                    <a:pt x="107" y="179"/>
                  </a:cubicBezTo>
                  <a:cubicBezTo>
                    <a:pt x="107" y="179"/>
                    <a:pt x="106" y="179"/>
                    <a:pt x="106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8" y="181"/>
                    <a:pt x="108" y="180"/>
                  </a:cubicBezTo>
                  <a:cubicBezTo>
                    <a:pt x="112" y="187"/>
                    <a:pt x="115" y="193"/>
                    <a:pt x="119" y="200"/>
                  </a:cubicBezTo>
                  <a:cubicBezTo>
                    <a:pt x="119" y="201"/>
                    <a:pt x="121" y="203"/>
                    <a:pt x="122" y="205"/>
                  </a:cubicBezTo>
                  <a:cubicBezTo>
                    <a:pt x="123" y="211"/>
                    <a:pt x="125" y="216"/>
                    <a:pt x="129" y="219"/>
                  </a:cubicBezTo>
                  <a:cubicBezTo>
                    <a:pt x="129" y="219"/>
                    <a:pt x="128" y="220"/>
                    <a:pt x="125" y="218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39" name="Freeform 96"/>
            <p:cNvSpPr/>
            <p:nvPr/>
          </p:nvSpPr>
          <p:spPr>
            <a:xfrm>
              <a:off x="390" y="139"/>
              <a:ext cx="232" cy="444"/>
            </a:xfrm>
            <a:custGeom>
              <a:avLst/>
              <a:gdLst/>
              <a:ahLst/>
              <a:cxnLst>
                <a:cxn ang="0">
                  <a:pos x="144" y="9"/>
                </a:cxn>
                <a:cxn ang="0">
                  <a:pos x="33" y="444"/>
                </a:cxn>
                <a:cxn ang="0">
                  <a:pos x="187" y="274"/>
                </a:cxn>
                <a:cxn ang="0">
                  <a:pos x="144" y="9"/>
                </a:cxn>
              </a:cxnLst>
              <a:pathLst>
                <a:path w="98" h="188">
                  <a:moveTo>
                    <a:pt x="61" y="4"/>
                  </a:moveTo>
                  <a:cubicBezTo>
                    <a:pt x="51" y="0"/>
                    <a:pt x="0" y="79"/>
                    <a:pt x="14" y="188"/>
                  </a:cubicBezTo>
                  <a:cubicBezTo>
                    <a:pt x="32" y="183"/>
                    <a:pt x="79" y="116"/>
                    <a:pt x="79" y="116"/>
                  </a:cubicBezTo>
                  <a:cubicBezTo>
                    <a:pt x="79" y="116"/>
                    <a:pt x="98" y="18"/>
                    <a:pt x="61" y="4"/>
                  </a:cubicBezTo>
                  <a:close/>
                </a:path>
              </a:pathLst>
            </a:custGeom>
            <a:solidFill>
              <a:srgbClr val="F7D64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40" name="Freeform 97"/>
            <p:cNvSpPr/>
            <p:nvPr/>
          </p:nvSpPr>
          <p:spPr>
            <a:xfrm>
              <a:off x="492" y="151"/>
              <a:ext cx="118" cy="371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0" y="371"/>
                </a:cxn>
                <a:cxn ang="0">
                  <a:pos x="85" y="262"/>
                </a:cxn>
                <a:cxn ang="0">
                  <a:pos x="42" y="0"/>
                </a:cxn>
              </a:cxnLst>
              <a:pathLst>
                <a:path w="50" h="157">
                  <a:moveTo>
                    <a:pt x="18" y="0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28" y="132"/>
                    <a:pt x="36" y="111"/>
                  </a:cubicBezTo>
                  <a:cubicBezTo>
                    <a:pt x="43" y="88"/>
                    <a:pt x="50" y="12"/>
                    <a:pt x="18" y="0"/>
                  </a:cubicBezTo>
                  <a:close/>
                </a:path>
              </a:pathLst>
            </a:custGeom>
            <a:solidFill>
              <a:srgbClr val="EAA3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41" name="Freeform 98"/>
            <p:cNvSpPr/>
            <p:nvPr/>
          </p:nvSpPr>
          <p:spPr>
            <a:xfrm>
              <a:off x="407" y="1521"/>
              <a:ext cx="252" cy="498"/>
            </a:xfrm>
            <a:custGeom>
              <a:avLst/>
              <a:gdLst/>
              <a:ahLst/>
              <a:cxnLst>
                <a:cxn ang="0">
                  <a:pos x="158" y="9"/>
                </a:cxn>
                <a:cxn ang="0">
                  <a:pos x="38" y="498"/>
                </a:cxn>
                <a:cxn ang="0">
                  <a:pos x="205" y="307"/>
                </a:cxn>
                <a:cxn ang="0">
                  <a:pos x="158" y="9"/>
                </a:cxn>
              </a:cxnLst>
              <a:pathLst>
                <a:path w="107" h="211">
                  <a:moveTo>
                    <a:pt x="67" y="4"/>
                  </a:moveTo>
                  <a:cubicBezTo>
                    <a:pt x="57" y="0"/>
                    <a:pt x="0" y="88"/>
                    <a:pt x="16" y="211"/>
                  </a:cubicBezTo>
                  <a:cubicBezTo>
                    <a:pt x="34" y="205"/>
                    <a:pt x="87" y="130"/>
                    <a:pt x="87" y="130"/>
                  </a:cubicBezTo>
                  <a:cubicBezTo>
                    <a:pt x="87" y="130"/>
                    <a:pt x="107" y="20"/>
                    <a:pt x="67" y="4"/>
                  </a:cubicBezTo>
                  <a:close/>
                </a:path>
              </a:pathLst>
            </a:custGeom>
            <a:solidFill>
              <a:srgbClr val="F7D64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42" name="Freeform 99"/>
            <p:cNvSpPr/>
            <p:nvPr/>
          </p:nvSpPr>
          <p:spPr>
            <a:xfrm>
              <a:off x="520" y="1530"/>
              <a:ext cx="128" cy="416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0" y="416"/>
                </a:cxn>
                <a:cxn ang="0">
                  <a:pos x="90" y="295"/>
                </a:cxn>
                <a:cxn ang="0">
                  <a:pos x="45" y="0"/>
                </a:cxn>
              </a:cxnLst>
              <a:pathLst>
                <a:path w="54" h="176">
                  <a:moveTo>
                    <a:pt x="19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8" y="125"/>
                  </a:cubicBezTo>
                  <a:cubicBezTo>
                    <a:pt x="46" y="100"/>
                    <a:pt x="54" y="13"/>
                    <a:pt x="19" y="0"/>
                  </a:cubicBezTo>
                  <a:close/>
                </a:path>
              </a:pathLst>
            </a:custGeom>
            <a:solidFill>
              <a:srgbClr val="EAA3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43" name="Freeform 100"/>
            <p:cNvSpPr/>
            <p:nvPr/>
          </p:nvSpPr>
          <p:spPr>
            <a:xfrm>
              <a:off x="388" y="2780"/>
              <a:ext cx="255" cy="498"/>
            </a:xfrm>
            <a:custGeom>
              <a:avLst/>
              <a:gdLst/>
              <a:ahLst/>
              <a:cxnLst>
                <a:cxn ang="0">
                  <a:pos x="161" y="7"/>
                </a:cxn>
                <a:cxn ang="0">
                  <a:pos x="35" y="498"/>
                </a:cxn>
                <a:cxn ang="0">
                  <a:pos x="205" y="307"/>
                </a:cxn>
                <a:cxn ang="0">
                  <a:pos x="161" y="7"/>
                </a:cxn>
              </a:cxnLst>
              <a:pathLst>
                <a:path w="108" h="211">
                  <a:moveTo>
                    <a:pt x="68" y="3"/>
                  </a:moveTo>
                  <a:cubicBezTo>
                    <a:pt x="56" y="0"/>
                    <a:pt x="0" y="88"/>
                    <a:pt x="15" y="211"/>
                  </a:cubicBezTo>
                  <a:cubicBezTo>
                    <a:pt x="35" y="204"/>
                    <a:pt x="87" y="130"/>
                    <a:pt x="87" y="130"/>
                  </a:cubicBezTo>
                  <a:cubicBezTo>
                    <a:pt x="87" y="130"/>
                    <a:pt x="108" y="20"/>
                    <a:pt x="68" y="3"/>
                  </a:cubicBezTo>
                  <a:close/>
                </a:path>
              </a:pathLst>
            </a:custGeom>
            <a:solidFill>
              <a:srgbClr val="F7D64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44" name="Freeform 101"/>
            <p:cNvSpPr/>
            <p:nvPr/>
          </p:nvSpPr>
          <p:spPr>
            <a:xfrm>
              <a:off x="501" y="2789"/>
              <a:ext cx="128" cy="416"/>
            </a:xfrm>
            <a:custGeom>
              <a:avLst/>
              <a:gdLst/>
              <a:ahLst/>
              <a:cxnLst>
                <a:cxn ang="0">
                  <a:pos x="47" y="0"/>
                </a:cxn>
                <a:cxn ang="0">
                  <a:pos x="0" y="416"/>
                </a:cxn>
                <a:cxn ang="0">
                  <a:pos x="92" y="298"/>
                </a:cxn>
                <a:cxn ang="0">
                  <a:pos x="47" y="0"/>
                </a:cxn>
              </a:cxnLst>
              <a:pathLst>
                <a:path w="54" h="176">
                  <a:moveTo>
                    <a:pt x="20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9" y="126"/>
                  </a:cubicBezTo>
                  <a:cubicBezTo>
                    <a:pt x="47" y="101"/>
                    <a:pt x="54" y="14"/>
                    <a:pt x="20" y="0"/>
                  </a:cubicBezTo>
                  <a:close/>
                </a:path>
              </a:pathLst>
            </a:custGeom>
            <a:solidFill>
              <a:srgbClr val="EAA3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45" name="Freeform 102"/>
            <p:cNvSpPr/>
            <p:nvPr/>
          </p:nvSpPr>
          <p:spPr>
            <a:xfrm>
              <a:off x="109" y="1292"/>
              <a:ext cx="255" cy="496"/>
            </a:xfrm>
            <a:custGeom>
              <a:avLst/>
              <a:gdLst/>
              <a:ahLst/>
              <a:cxnLst>
                <a:cxn ang="0">
                  <a:pos x="94" y="7"/>
                </a:cxn>
                <a:cxn ang="0">
                  <a:pos x="217" y="496"/>
                </a:cxn>
                <a:cxn ang="0">
                  <a:pos x="52" y="302"/>
                </a:cxn>
                <a:cxn ang="0">
                  <a:pos x="94" y="7"/>
                </a:cxn>
              </a:cxnLst>
              <a:pathLst>
                <a:path w="108" h="210">
                  <a:moveTo>
                    <a:pt x="40" y="3"/>
                  </a:moveTo>
                  <a:cubicBezTo>
                    <a:pt x="51" y="0"/>
                    <a:pt x="108" y="88"/>
                    <a:pt x="92" y="210"/>
                  </a:cubicBezTo>
                  <a:cubicBezTo>
                    <a:pt x="73" y="204"/>
                    <a:pt x="22" y="128"/>
                    <a:pt x="22" y="128"/>
                  </a:cubicBezTo>
                  <a:cubicBezTo>
                    <a:pt x="22" y="128"/>
                    <a:pt x="0" y="20"/>
                    <a:pt x="40" y="3"/>
                  </a:cubicBezTo>
                  <a:close/>
                </a:path>
              </a:pathLst>
            </a:custGeom>
            <a:solidFill>
              <a:srgbClr val="F7D64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46" name="Freeform 103"/>
            <p:cNvSpPr/>
            <p:nvPr/>
          </p:nvSpPr>
          <p:spPr>
            <a:xfrm>
              <a:off x="121" y="1301"/>
              <a:ext cx="127" cy="418"/>
            </a:xfrm>
            <a:custGeom>
              <a:avLst/>
              <a:gdLst/>
              <a:ahLst/>
              <a:cxnLst>
                <a:cxn ang="0">
                  <a:pos x="82" y="0"/>
                </a:cxn>
                <a:cxn ang="0">
                  <a:pos x="127" y="418"/>
                </a:cxn>
                <a:cxn ang="0">
                  <a:pos x="40" y="293"/>
                </a:cxn>
                <a:cxn ang="0">
                  <a:pos x="82" y="0"/>
                </a:cxn>
              </a:cxnLst>
              <a:pathLst>
                <a:path w="54" h="177">
                  <a:moveTo>
                    <a:pt x="35" y="0"/>
                  </a:moveTo>
                  <a:cubicBezTo>
                    <a:pt x="54" y="177"/>
                    <a:pt x="54" y="177"/>
                    <a:pt x="54" y="177"/>
                  </a:cubicBezTo>
                  <a:cubicBezTo>
                    <a:pt x="54" y="177"/>
                    <a:pt x="25" y="150"/>
                    <a:pt x="17" y="124"/>
                  </a:cubicBezTo>
                  <a:cubicBezTo>
                    <a:pt x="8" y="100"/>
                    <a:pt x="0" y="14"/>
                    <a:pt x="35" y="0"/>
                  </a:cubicBezTo>
                  <a:close/>
                </a:path>
              </a:pathLst>
            </a:custGeom>
            <a:solidFill>
              <a:srgbClr val="EAA3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47" name="Freeform 104"/>
            <p:cNvSpPr/>
            <p:nvPr/>
          </p:nvSpPr>
          <p:spPr>
            <a:xfrm>
              <a:off x="41" y="2036"/>
              <a:ext cx="356" cy="560"/>
            </a:xfrm>
            <a:custGeom>
              <a:avLst/>
              <a:gdLst/>
              <a:ahLst/>
              <a:cxnLst>
                <a:cxn ang="0">
                  <a:pos x="337" y="560"/>
                </a:cxn>
                <a:cxn ang="0">
                  <a:pos x="24" y="0"/>
                </a:cxn>
                <a:cxn ang="0">
                  <a:pos x="337" y="560"/>
                </a:cxn>
              </a:cxnLst>
              <a:pathLst>
                <a:path w="151" h="237">
                  <a:moveTo>
                    <a:pt x="143" y="237"/>
                  </a:moveTo>
                  <a:cubicBezTo>
                    <a:pt x="143" y="237"/>
                    <a:pt x="0" y="158"/>
                    <a:pt x="10" y="0"/>
                  </a:cubicBezTo>
                  <a:cubicBezTo>
                    <a:pt x="151" y="69"/>
                    <a:pt x="143" y="237"/>
                    <a:pt x="143" y="237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48" name="Freeform 105"/>
            <p:cNvSpPr/>
            <p:nvPr/>
          </p:nvSpPr>
          <p:spPr>
            <a:xfrm>
              <a:off x="395" y="1627"/>
              <a:ext cx="357" cy="560"/>
            </a:xfrm>
            <a:custGeom>
              <a:avLst/>
              <a:gdLst/>
              <a:ahLst/>
              <a:cxnLst>
                <a:cxn ang="0">
                  <a:pos x="17" y="560"/>
                </a:cxn>
                <a:cxn ang="0">
                  <a:pos x="331" y="0"/>
                </a:cxn>
                <a:cxn ang="0">
                  <a:pos x="17" y="560"/>
                </a:cxn>
              </a:cxnLst>
              <a:pathLst>
                <a:path w="151" h="237">
                  <a:moveTo>
                    <a:pt x="7" y="237"/>
                  </a:moveTo>
                  <a:cubicBezTo>
                    <a:pt x="7" y="237"/>
                    <a:pt x="151" y="159"/>
                    <a:pt x="140" y="0"/>
                  </a:cubicBezTo>
                  <a:cubicBezTo>
                    <a:pt x="0" y="69"/>
                    <a:pt x="7" y="237"/>
                    <a:pt x="7" y="237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49" name="Freeform 106"/>
            <p:cNvSpPr/>
            <p:nvPr/>
          </p:nvSpPr>
          <p:spPr>
            <a:xfrm>
              <a:off x="367" y="2227"/>
              <a:ext cx="356" cy="562"/>
            </a:xfrm>
            <a:custGeom>
              <a:avLst/>
              <a:gdLst/>
              <a:ahLst/>
              <a:cxnLst>
                <a:cxn ang="0">
                  <a:pos x="19" y="562"/>
                </a:cxn>
                <a:cxn ang="0">
                  <a:pos x="330" y="0"/>
                </a:cxn>
                <a:cxn ang="0">
                  <a:pos x="19" y="562"/>
                </a:cxn>
              </a:cxnLst>
              <a:pathLst>
                <a:path w="151" h="238">
                  <a:moveTo>
                    <a:pt x="8" y="238"/>
                  </a:moveTo>
                  <a:cubicBezTo>
                    <a:pt x="8" y="238"/>
                    <a:pt x="151" y="159"/>
                    <a:pt x="140" y="0"/>
                  </a:cubicBezTo>
                  <a:cubicBezTo>
                    <a:pt x="0" y="70"/>
                    <a:pt x="8" y="238"/>
                    <a:pt x="8" y="238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50" name="Freeform 107"/>
            <p:cNvSpPr/>
            <p:nvPr/>
          </p:nvSpPr>
          <p:spPr>
            <a:xfrm>
              <a:off x="371" y="2860"/>
              <a:ext cx="352" cy="562"/>
            </a:xfrm>
            <a:custGeom>
              <a:avLst/>
              <a:gdLst/>
              <a:ahLst/>
              <a:cxnLst>
                <a:cxn ang="0">
                  <a:pos x="17" y="562"/>
                </a:cxn>
                <a:cxn ang="0">
                  <a:pos x="331" y="0"/>
                </a:cxn>
                <a:cxn ang="0">
                  <a:pos x="17" y="562"/>
                </a:cxn>
              </a:cxnLst>
              <a:pathLst>
                <a:path w="149" h="238">
                  <a:moveTo>
                    <a:pt x="7" y="238"/>
                  </a:moveTo>
                  <a:cubicBezTo>
                    <a:pt x="7" y="238"/>
                    <a:pt x="149" y="159"/>
                    <a:pt x="140" y="0"/>
                  </a:cubicBezTo>
                  <a:cubicBezTo>
                    <a:pt x="0" y="70"/>
                    <a:pt x="7" y="238"/>
                    <a:pt x="7" y="238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51" name="Freeform 108"/>
            <p:cNvSpPr/>
            <p:nvPr/>
          </p:nvSpPr>
          <p:spPr>
            <a:xfrm>
              <a:off x="24" y="1367"/>
              <a:ext cx="357" cy="555"/>
            </a:xfrm>
            <a:custGeom>
              <a:avLst/>
              <a:gdLst/>
              <a:ahLst/>
              <a:cxnLst>
                <a:cxn ang="0">
                  <a:pos x="340" y="555"/>
                </a:cxn>
                <a:cxn ang="0">
                  <a:pos x="26" y="0"/>
                </a:cxn>
                <a:cxn ang="0">
                  <a:pos x="340" y="555"/>
                </a:cxn>
              </a:cxnLst>
              <a:pathLst>
                <a:path w="151" h="235">
                  <a:moveTo>
                    <a:pt x="144" y="235"/>
                  </a:moveTo>
                  <a:cubicBezTo>
                    <a:pt x="144" y="235"/>
                    <a:pt x="0" y="157"/>
                    <a:pt x="11" y="0"/>
                  </a:cubicBezTo>
                  <a:cubicBezTo>
                    <a:pt x="151" y="68"/>
                    <a:pt x="144" y="235"/>
                    <a:pt x="144" y="235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52" name="Freeform 109"/>
            <p:cNvSpPr/>
            <p:nvPr/>
          </p:nvSpPr>
          <p:spPr>
            <a:xfrm>
              <a:off x="411" y="902"/>
              <a:ext cx="355" cy="558"/>
            </a:xfrm>
            <a:custGeom>
              <a:avLst/>
              <a:gdLst/>
              <a:ahLst/>
              <a:cxnLst>
                <a:cxn ang="0">
                  <a:pos x="14" y="558"/>
                </a:cxn>
                <a:cxn ang="0">
                  <a:pos x="331" y="0"/>
                </a:cxn>
                <a:cxn ang="0">
                  <a:pos x="14" y="558"/>
                </a:cxn>
              </a:cxnLst>
              <a:pathLst>
                <a:path w="150" h="236">
                  <a:moveTo>
                    <a:pt x="6" y="236"/>
                  </a:moveTo>
                  <a:cubicBezTo>
                    <a:pt x="6" y="236"/>
                    <a:pt x="150" y="158"/>
                    <a:pt x="140" y="0"/>
                  </a:cubicBezTo>
                  <a:cubicBezTo>
                    <a:pt x="0" y="69"/>
                    <a:pt x="6" y="236"/>
                    <a:pt x="6" y="236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53" name="Freeform 110"/>
            <p:cNvSpPr/>
            <p:nvPr/>
          </p:nvSpPr>
          <p:spPr>
            <a:xfrm>
              <a:off x="24" y="659"/>
              <a:ext cx="357" cy="560"/>
            </a:xfrm>
            <a:custGeom>
              <a:avLst/>
              <a:gdLst/>
              <a:ahLst/>
              <a:cxnLst>
                <a:cxn ang="0">
                  <a:pos x="340" y="560"/>
                </a:cxn>
                <a:cxn ang="0">
                  <a:pos x="26" y="0"/>
                </a:cxn>
                <a:cxn ang="0">
                  <a:pos x="340" y="560"/>
                </a:cxn>
              </a:cxnLst>
              <a:pathLst>
                <a:path w="151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1" y="70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54" name="Freeform 111"/>
            <p:cNvSpPr/>
            <p:nvPr/>
          </p:nvSpPr>
          <p:spPr>
            <a:xfrm>
              <a:off x="8" y="0"/>
              <a:ext cx="359" cy="562"/>
            </a:xfrm>
            <a:custGeom>
              <a:avLst/>
              <a:gdLst/>
              <a:ahLst/>
              <a:cxnLst>
                <a:cxn ang="0">
                  <a:pos x="340" y="562"/>
                </a:cxn>
                <a:cxn ang="0">
                  <a:pos x="26" y="0"/>
                </a:cxn>
                <a:cxn ang="0">
                  <a:pos x="340" y="562"/>
                </a:cxn>
              </a:cxnLst>
              <a:pathLst>
                <a:path w="152" h="238">
                  <a:moveTo>
                    <a:pt x="144" y="238"/>
                  </a:moveTo>
                  <a:cubicBezTo>
                    <a:pt x="144" y="238"/>
                    <a:pt x="0" y="160"/>
                    <a:pt x="11" y="0"/>
                  </a:cubicBezTo>
                  <a:cubicBezTo>
                    <a:pt x="152" y="70"/>
                    <a:pt x="144" y="238"/>
                    <a:pt x="144" y="238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55" name="Freeform 112"/>
            <p:cNvSpPr/>
            <p:nvPr/>
          </p:nvSpPr>
          <p:spPr>
            <a:xfrm>
              <a:off x="381" y="252"/>
              <a:ext cx="321" cy="501"/>
            </a:xfrm>
            <a:custGeom>
              <a:avLst/>
              <a:gdLst/>
              <a:ahLst/>
              <a:cxnLst>
                <a:cxn ang="0">
                  <a:pos x="14" y="501"/>
                </a:cxn>
                <a:cxn ang="0">
                  <a:pos x="297" y="0"/>
                </a:cxn>
                <a:cxn ang="0">
                  <a:pos x="14" y="501"/>
                </a:cxn>
              </a:cxnLst>
              <a:pathLst>
                <a:path w="136" h="212">
                  <a:moveTo>
                    <a:pt x="6" y="212"/>
                  </a:moveTo>
                  <a:cubicBezTo>
                    <a:pt x="6" y="212"/>
                    <a:pt x="136" y="143"/>
                    <a:pt x="126" y="0"/>
                  </a:cubicBezTo>
                  <a:cubicBezTo>
                    <a:pt x="0" y="63"/>
                    <a:pt x="6" y="212"/>
                    <a:pt x="6" y="212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56" name="Freeform 113"/>
            <p:cNvSpPr/>
            <p:nvPr/>
          </p:nvSpPr>
          <p:spPr>
            <a:xfrm>
              <a:off x="416" y="1627"/>
              <a:ext cx="300" cy="551"/>
            </a:xfrm>
            <a:custGeom>
              <a:avLst/>
              <a:gdLst/>
              <a:ahLst/>
              <a:cxnLst>
                <a:cxn ang="0">
                  <a:pos x="31" y="487"/>
                </a:cxn>
                <a:cxn ang="0">
                  <a:pos x="40" y="471"/>
                </a:cxn>
                <a:cxn ang="0">
                  <a:pos x="54" y="437"/>
                </a:cxn>
                <a:cxn ang="0">
                  <a:pos x="61" y="423"/>
                </a:cxn>
                <a:cxn ang="0">
                  <a:pos x="83" y="393"/>
                </a:cxn>
                <a:cxn ang="0">
                  <a:pos x="87" y="378"/>
                </a:cxn>
                <a:cxn ang="0">
                  <a:pos x="99" y="359"/>
                </a:cxn>
                <a:cxn ang="0">
                  <a:pos x="109" y="343"/>
                </a:cxn>
                <a:cxn ang="0">
                  <a:pos x="116" y="333"/>
                </a:cxn>
                <a:cxn ang="0">
                  <a:pos x="116" y="324"/>
                </a:cxn>
                <a:cxn ang="0">
                  <a:pos x="128" y="303"/>
                </a:cxn>
                <a:cxn ang="0">
                  <a:pos x="132" y="293"/>
                </a:cxn>
                <a:cxn ang="0">
                  <a:pos x="137" y="281"/>
                </a:cxn>
                <a:cxn ang="0">
                  <a:pos x="149" y="267"/>
                </a:cxn>
                <a:cxn ang="0">
                  <a:pos x="156" y="251"/>
                </a:cxn>
                <a:cxn ang="0">
                  <a:pos x="168" y="232"/>
                </a:cxn>
                <a:cxn ang="0">
                  <a:pos x="170" y="222"/>
                </a:cxn>
                <a:cxn ang="0">
                  <a:pos x="177" y="215"/>
                </a:cxn>
                <a:cxn ang="0">
                  <a:pos x="180" y="206"/>
                </a:cxn>
                <a:cxn ang="0">
                  <a:pos x="180" y="203"/>
                </a:cxn>
                <a:cxn ang="0">
                  <a:pos x="187" y="194"/>
                </a:cxn>
                <a:cxn ang="0">
                  <a:pos x="201" y="168"/>
                </a:cxn>
                <a:cxn ang="0">
                  <a:pos x="208" y="154"/>
                </a:cxn>
                <a:cxn ang="0">
                  <a:pos x="213" y="147"/>
                </a:cxn>
                <a:cxn ang="0">
                  <a:pos x="224" y="123"/>
                </a:cxn>
                <a:cxn ang="0">
                  <a:pos x="231" y="121"/>
                </a:cxn>
                <a:cxn ang="0">
                  <a:pos x="234" y="109"/>
                </a:cxn>
                <a:cxn ang="0">
                  <a:pos x="234" y="102"/>
                </a:cxn>
                <a:cxn ang="0">
                  <a:pos x="241" y="90"/>
                </a:cxn>
                <a:cxn ang="0">
                  <a:pos x="241" y="87"/>
                </a:cxn>
                <a:cxn ang="0">
                  <a:pos x="243" y="83"/>
                </a:cxn>
                <a:cxn ang="0">
                  <a:pos x="253" y="76"/>
                </a:cxn>
                <a:cxn ang="0">
                  <a:pos x="255" y="66"/>
                </a:cxn>
                <a:cxn ang="0">
                  <a:pos x="257" y="61"/>
                </a:cxn>
                <a:cxn ang="0">
                  <a:pos x="260" y="54"/>
                </a:cxn>
                <a:cxn ang="0">
                  <a:pos x="262" y="45"/>
                </a:cxn>
                <a:cxn ang="0">
                  <a:pos x="265" y="54"/>
                </a:cxn>
                <a:cxn ang="0">
                  <a:pos x="274" y="38"/>
                </a:cxn>
                <a:cxn ang="0">
                  <a:pos x="288" y="19"/>
                </a:cxn>
                <a:cxn ang="0">
                  <a:pos x="293" y="14"/>
                </a:cxn>
                <a:cxn ang="0">
                  <a:pos x="300" y="0"/>
                </a:cxn>
                <a:cxn ang="0">
                  <a:pos x="300" y="7"/>
                </a:cxn>
                <a:cxn ang="0">
                  <a:pos x="291" y="19"/>
                </a:cxn>
                <a:cxn ang="0">
                  <a:pos x="281" y="43"/>
                </a:cxn>
                <a:cxn ang="0">
                  <a:pos x="260" y="83"/>
                </a:cxn>
                <a:cxn ang="0">
                  <a:pos x="239" y="128"/>
                </a:cxn>
                <a:cxn ang="0">
                  <a:pos x="220" y="163"/>
                </a:cxn>
                <a:cxn ang="0">
                  <a:pos x="208" y="187"/>
                </a:cxn>
                <a:cxn ang="0">
                  <a:pos x="177" y="239"/>
                </a:cxn>
                <a:cxn ang="0">
                  <a:pos x="161" y="267"/>
                </a:cxn>
                <a:cxn ang="0">
                  <a:pos x="137" y="300"/>
                </a:cxn>
                <a:cxn ang="0">
                  <a:pos x="78" y="423"/>
                </a:cxn>
                <a:cxn ang="0">
                  <a:pos x="61" y="456"/>
                </a:cxn>
                <a:cxn ang="0">
                  <a:pos x="2" y="542"/>
                </a:cxn>
              </a:cxnLst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3"/>
                    <a:pt x="5" y="220"/>
                  </a:cubicBezTo>
                  <a:cubicBezTo>
                    <a:pt x="5" y="220"/>
                    <a:pt x="6" y="220"/>
                    <a:pt x="6" y="220"/>
                  </a:cubicBezTo>
                  <a:cubicBezTo>
                    <a:pt x="7" y="215"/>
                    <a:pt x="9" y="212"/>
                    <a:pt x="12" y="209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7"/>
                    <a:pt x="13" y="206"/>
                    <a:pt x="13" y="206"/>
                  </a:cubicBezTo>
                  <a:cubicBezTo>
                    <a:pt x="13" y="206"/>
                    <a:pt x="13" y="206"/>
                    <a:pt x="15" y="206"/>
                  </a:cubicBezTo>
                  <a:cubicBezTo>
                    <a:pt x="13" y="206"/>
                    <a:pt x="15" y="205"/>
                    <a:pt x="15" y="205"/>
                  </a:cubicBezTo>
                  <a:cubicBezTo>
                    <a:pt x="15" y="204"/>
                    <a:pt x="15" y="205"/>
                    <a:pt x="15" y="204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5" y="202"/>
                    <a:pt x="17" y="201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3"/>
                    <a:pt x="21" y="190"/>
                  </a:cubicBezTo>
                  <a:cubicBezTo>
                    <a:pt x="21" y="190"/>
                    <a:pt x="21" y="190"/>
                    <a:pt x="22" y="190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6"/>
                    <a:pt x="23" y="186"/>
                  </a:cubicBezTo>
                  <a:cubicBezTo>
                    <a:pt x="23" y="186"/>
                    <a:pt x="23" y="186"/>
                    <a:pt x="23" y="186"/>
                  </a:cubicBezTo>
                  <a:cubicBezTo>
                    <a:pt x="23" y="186"/>
                    <a:pt x="24" y="186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4" y="184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3"/>
                    <a:pt x="26" y="183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79"/>
                    <a:pt x="26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9" y="177"/>
                    <a:pt x="30" y="173"/>
                    <a:pt x="33" y="169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4" y="168"/>
                    <a:pt x="35" y="167"/>
                    <a:pt x="35" y="167"/>
                  </a:cubicBezTo>
                  <a:cubicBezTo>
                    <a:pt x="34" y="167"/>
                    <a:pt x="35" y="167"/>
                    <a:pt x="35" y="167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5"/>
                    <a:pt x="35" y="165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38" y="160"/>
                    <a:pt x="37" y="161"/>
                    <a:pt x="37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4"/>
                    <a:pt x="42" y="153"/>
                  </a:cubicBezTo>
                  <a:cubicBezTo>
                    <a:pt x="42" y="153"/>
                    <a:pt x="42" y="154"/>
                    <a:pt x="42" y="153"/>
                  </a:cubicBezTo>
                  <a:cubicBezTo>
                    <a:pt x="42" y="153"/>
                    <a:pt x="43" y="152"/>
                    <a:pt x="42" y="152"/>
                  </a:cubicBezTo>
                  <a:cubicBezTo>
                    <a:pt x="42" y="151"/>
                    <a:pt x="43" y="150"/>
                    <a:pt x="43" y="149"/>
                  </a:cubicBezTo>
                  <a:cubicBezTo>
                    <a:pt x="43" y="149"/>
                    <a:pt x="45" y="149"/>
                    <a:pt x="44" y="150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50"/>
                    <a:pt x="45" y="150"/>
                    <a:pt x="45" y="150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6" y="147"/>
                    <a:pt x="45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40"/>
                    <a:pt x="48" y="140"/>
                  </a:cubicBezTo>
                  <a:cubicBezTo>
                    <a:pt x="49" y="140"/>
                    <a:pt x="48" y="141"/>
                    <a:pt x="49" y="141"/>
                  </a:cubicBezTo>
                  <a:cubicBezTo>
                    <a:pt x="49" y="140"/>
                    <a:pt x="49" y="140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6"/>
                  </a:cubicBezTo>
                  <a:cubicBezTo>
                    <a:pt x="49" y="136"/>
                    <a:pt x="49" y="136"/>
                    <a:pt x="49" y="137"/>
                  </a:cubicBezTo>
                  <a:cubicBezTo>
                    <a:pt x="49" y="135"/>
                    <a:pt x="49" y="134"/>
                    <a:pt x="51" y="133"/>
                  </a:cubicBezTo>
                  <a:cubicBezTo>
                    <a:pt x="49" y="133"/>
                    <a:pt x="51" y="134"/>
                    <a:pt x="51" y="134"/>
                  </a:cubicBezTo>
                  <a:cubicBezTo>
                    <a:pt x="52" y="133"/>
                    <a:pt x="52" y="132"/>
                    <a:pt x="53" y="131"/>
                  </a:cubicBezTo>
                  <a:cubicBezTo>
                    <a:pt x="53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4" y="130"/>
                    <a:pt x="54" y="128"/>
                    <a:pt x="54" y="128"/>
                  </a:cubicBezTo>
                  <a:cubicBezTo>
                    <a:pt x="54" y="127"/>
                    <a:pt x="54" y="128"/>
                    <a:pt x="54" y="128"/>
                  </a:cubicBezTo>
                  <a:cubicBezTo>
                    <a:pt x="54" y="127"/>
                    <a:pt x="55" y="126"/>
                    <a:pt x="56" y="124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2"/>
                    <a:pt x="56" y="122"/>
                  </a:cubicBezTo>
                  <a:cubicBezTo>
                    <a:pt x="56" y="121"/>
                    <a:pt x="56" y="125"/>
                    <a:pt x="56" y="124"/>
                  </a:cubicBezTo>
                  <a:cubicBezTo>
                    <a:pt x="56" y="124"/>
                    <a:pt x="56" y="122"/>
                    <a:pt x="56" y="123"/>
                  </a:cubicBezTo>
                  <a:cubicBezTo>
                    <a:pt x="56" y="122"/>
                    <a:pt x="56" y="121"/>
                    <a:pt x="57" y="121"/>
                  </a:cubicBezTo>
                  <a:cubicBezTo>
                    <a:pt x="57" y="121"/>
                    <a:pt x="57" y="122"/>
                    <a:pt x="58" y="121"/>
                  </a:cubicBezTo>
                  <a:cubicBezTo>
                    <a:pt x="58" y="120"/>
                    <a:pt x="58" y="121"/>
                    <a:pt x="58" y="120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7" y="119"/>
                    <a:pt x="58" y="119"/>
                    <a:pt x="58" y="119"/>
                  </a:cubicBezTo>
                  <a:cubicBezTo>
                    <a:pt x="58" y="119"/>
                    <a:pt x="58" y="117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1" y="117"/>
                  </a:cubicBezTo>
                  <a:cubicBezTo>
                    <a:pt x="60" y="116"/>
                    <a:pt x="61" y="116"/>
                    <a:pt x="61" y="115"/>
                  </a:cubicBezTo>
                  <a:cubicBezTo>
                    <a:pt x="62" y="114"/>
                    <a:pt x="62" y="113"/>
                    <a:pt x="63" y="113"/>
                  </a:cubicBezTo>
                  <a:cubicBezTo>
                    <a:pt x="63" y="112"/>
                    <a:pt x="63" y="112"/>
                    <a:pt x="63" y="110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5" y="106"/>
                    <a:pt x="66" y="106"/>
                  </a:cubicBezTo>
                  <a:cubicBezTo>
                    <a:pt x="67" y="106"/>
                    <a:pt x="66" y="105"/>
                    <a:pt x="67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7" y="104"/>
                    <a:pt x="66" y="103"/>
                    <a:pt x="67" y="103"/>
                  </a:cubicBezTo>
                  <a:cubicBezTo>
                    <a:pt x="67" y="103"/>
                    <a:pt x="68" y="101"/>
                    <a:pt x="67" y="101"/>
                  </a:cubicBezTo>
                  <a:cubicBezTo>
                    <a:pt x="69" y="100"/>
                    <a:pt x="69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0" y="97"/>
                    <a:pt x="71" y="98"/>
                    <a:pt x="71" y="98"/>
                  </a:cubicBezTo>
                  <a:cubicBezTo>
                    <a:pt x="71" y="97"/>
                    <a:pt x="70" y="97"/>
                    <a:pt x="70" y="97"/>
                  </a:cubicBezTo>
                  <a:cubicBezTo>
                    <a:pt x="71" y="97"/>
                    <a:pt x="71" y="96"/>
                    <a:pt x="71" y="97"/>
                  </a:cubicBezTo>
                  <a:cubicBezTo>
                    <a:pt x="72" y="96"/>
                    <a:pt x="71" y="95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4" y="92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1"/>
                    <a:pt x="75" y="90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1"/>
                    <a:pt x="75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89"/>
                  </a:cubicBezTo>
                  <a:cubicBezTo>
                    <a:pt x="75" y="90"/>
                    <a:pt x="75" y="89"/>
                    <a:pt x="76" y="88"/>
                  </a:cubicBezTo>
                  <a:cubicBezTo>
                    <a:pt x="76" y="88"/>
                    <a:pt x="75" y="88"/>
                    <a:pt x="76" y="87"/>
                  </a:cubicBezTo>
                  <a:cubicBezTo>
                    <a:pt x="76" y="88"/>
                    <a:pt x="76" y="87"/>
                    <a:pt x="76" y="87"/>
                  </a:cubicBezTo>
                  <a:cubicBezTo>
                    <a:pt x="76" y="87"/>
                    <a:pt x="76" y="87"/>
                    <a:pt x="76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6" y="87"/>
                    <a:pt x="76" y="86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5"/>
                    <a:pt x="78" y="85"/>
                    <a:pt x="76" y="84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2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1"/>
                    <a:pt x="79" y="81"/>
                    <a:pt x="79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0" y="79"/>
                  </a:cubicBezTo>
                  <a:cubicBezTo>
                    <a:pt x="81" y="79"/>
                    <a:pt x="81" y="77"/>
                    <a:pt x="83" y="76"/>
                  </a:cubicBezTo>
                  <a:cubicBezTo>
                    <a:pt x="83" y="76"/>
                    <a:pt x="82" y="76"/>
                    <a:pt x="82" y="74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5" y="70"/>
                    <a:pt x="86" y="71"/>
                    <a:pt x="85" y="70"/>
                  </a:cubicBezTo>
                  <a:cubicBezTo>
                    <a:pt x="85" y="70"/>
                    <a:pt x="85" y="70"/>
                    <a:pt x="84" y="70"/>
                  </a:cubicBezTo>
                  <a:cubicBezTo>
                    <a:pt x="85" y="69"/>
                    <a:pt x="86" y="67"/>
                    <a:pt x="86" y="67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8" y="67"/>
                    <a:pt x="88" y="65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0" y="60"/>
                    <a:pt x="91" y="59"/>
                    <a:pt x="91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2"/>
                    <a:pt x="95" y="52"/>
                  </a:cubicBezTo>
                  <a:cubicBezTo>
                    <a:pt x="96" y="52"/>
                    <a:pt x="95" y="51"/>
                    <a:pt x="95" y="51"/>
                  </a:cubicBezTo>
                  <a:cubicBezTo>
                    <a:pt x="95" y="50"/>
                    <a:pt x="95" y="51"/>
                    <a:pt x="95" y="51"/>
                  </a:cubicBezTo>
                  <a:cubicBezTo>
                    <a:pt x="95" y="51"/>
                    <a:pt x="96" y="50"/>
                    <a:pt x="95" y="48"/>
                  </a:cubicBezTo>
                  <a:cubicBezTo>
                    <a:pt x="96" y="48"/>
                    <a:pt x="96" y="50"/>
                    <a:pt x="96" y="50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7" y="48"/>
                    <a:pt x="97" y="51"/>
                    <a:pt x="98" y="51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9" y="51"/>
                    <a:pt x="98" y="52"/>
                    <a:pt x="99" y="51"/>
                  </a:cubicBezTo>
                  <a:cubicBezTo>
                    <a:pt x="99" y="51"/>
                    <a:pt x="99" y="50"/>
                    <a:pt x="98" y="50"/>
                  </a:cubicBezTo>
                  <a:cubicBezTo>
                    <a:pt x="98" y="48"/>
                    <a:pt x="97" y="48"/>
                    <a:pt x="98" y="46"/>
                  </a:cubicBezTo>
                  <a:cubicBezTo>
                    <a:pt x="98" y="46"/>
                    <a:pt x="97" y="47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5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5"/>
                    <a:pt x="98" y="45"/>
                  </a:cubicBezTo>
                  <a:cubicBezTo>
                    <a:pt x="97" y="44"/>
                    <a:pt x="99" y="44"/>
                    <a:pt x="98" y="44"/>
                  </a:cubicBezTo>
                  <a:cubicBezTo>
                    <a:pt x="99" y="44"/>
                    <a:pt x="99" y="45"/>
                    <a:pt x="100" y="45"/>
                  </a:cubicBezTo>
                  <a:cubicBezTo>
                    <a:pt x="99" y="44"/>
                    <a:pt x="100" y="43"/>
                    <a:pt x="99" y="43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99" y="42"/>
                    <a:pt x="101" y="42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1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8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3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5"/>
                    <a:pt x="105" y="35"/>
                    <a:pt x="105" y="34"/>
                  </a:cubicBezTo>
                  <a:cubicBezTo>
                    <a:pt x="105" y="34"/>
                    <a:pt x="105" y="33"/>
                    <a:pt x="103" y="33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05" y="32"/>
                    <a:pt x="103" y="33"/>
                    <a:pt x="105" y="32"/>
                  </a:cubicBezTo>
                  <a:cubicBezTo>
                    <a:pt x="105" y="32"/>
                    <a:pt x="106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3"/>
                    <a:pt x="108" y="32"/>
                    <a:pt x="108" y="33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7" y="32"/>
                    <a:pt x="108" y="30"/>
                    <a:pt x="107" y="29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7"/>
                    <a:pt x="109" y="27"/>
                    <a:pt x="109" y="28"/>
                  </a:cubicBezTo>
                  <a:cubicBezTo>
                    <a:pt x="109" y="28"/>
                    <a:pt x="110" y="28"/>
                    <a:pt x="110" y="27"/>
                  </a:cubicBezTo>
                  <a:cubicBezTo>
                    <a:pt x="110" y="27"/>
                    <a:pt x="110" y="26"/>
                    <a:pt x="110" y="26"/>
                  </a:cubicBezTo>
                  <a:cubicBezTo>
                    <a:pt x="110" y="26"/>
                    <a:pt x="110" y="27"/>
                    <a:pt x="109" y="26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5"/>
                    <a:pt x="109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4"/>
                    <a:pt x="109" y="25"/>
                    <a:pt x="110" y="25"/>
                  </a:cubicBezTo>
                  <a:cubicBezTo>
                    <a:pt x="110" y="25"/>
                    <a:pt x="110" y="24"/>
                    <a:pt x="110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4"/>
                    <a:pt x="112" y="24"/>
                    <a:pt x="111" y="23"/>
                  </a:cubicBezTo>
                  <a:cubicBezTo>
                    <a:pt x="111" y="21"/>
                    <a:pt x="111" y="23"/>
                    <a:pt x="111" y="21"/>
                  </a:cubicBezTo>
                  <a:cubicBezTo>
                    <a:pt x="111" y="20"/>
                    <a:pt x="111" y="20"/>
                    <a:pt x="111" y="19"/>
                  </a:cubicBezTo>
                  <a:cubicBezTo>
                    <a:pt x="112" y="19"/>
                    <a:pt x="112" y="18"/>
                    <a:pt x="112" y="19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3" y="21"/>
                    <a:pt x="111" y="23"/>
                    <a:pt x="112" y="24"/>
                  </a:cubicBezTo>
                  <a:cubicBezTo>
                    <a:pt x="112" y="23"/>
                    <a:pt x="113" y="24"/>
                    <a:pt x="113" y="24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3" y="23"/>
                    <a:pt x="113" y="23"/>
                    <a:pt x="112" y="23"/>
                  </a:cubicBezTo>
                  <a:cubicBezTo>
                    <a:pt x="113" y="21"/>
                    <a:pt x="113" y="19"/>
                    <a:pt x="113" y="19"/>
                  </a:cubicBezTo>
                  <a:cubicBezTo>
                    <a:pt x="115" y="18"/>
                    <a:pt x="115" y="19"/>
                    <a:pt x="115" y="19"/>
                  </a:cubicBezTo>
                  <a:cubicBezTo>
                    <a:pt x="115" y="18"/>
                    <a:pt x="116" y="18"/>
                    <a:pt x="117" y="17"/>
                  </a:cubicBezTo>
                  <a:cubicBezTo>
                    <a:pt x="116" y="17"/>
                    <a:pt x="117" y="15"/>
                    <a:pt x="117" y="15"/>
                  </a:cubicBezTo>
                  <a:cubicBezTo>
                    <a:pt x="116" y="16"/>
                    <a:pt x="115" y="16"/>
                    <a:pt x="115" y="16"/>
                  </a:cubicBezTo>
                  <a:cubicBezTo>
                    <a:pt x="115" y="15"/>
                    <a:pt x="115" y="16"/>
                    <a:pt x="116" y="16"/>
                  </a:cubicBezTo>
                  <a:cubicBezTo>
                    <a:pt x="115" y="15"/>
                    <a:pt x="117" y="15"/>
                    <a:pt x="116" y="14"/>
                  </a:cubicBezTo>
                  <a:cubicBezTo>
                    <a:pt x="116" y="16"/>
                    <a:pt x="117" y="15"/>
                    <a:pt x="117" y="16"/>
                  </a:cubicBezTo>
                  <a:cubicBezTo>
                    <a:pt x="117" y="15"/>
                    <a:pt x="117" y="16"/>
                    <a:pt x="118" y="15"/>
                  </a:cubicBezTo>
                  <a:cubicBezTo>
                    <a:pt x="118" y="14"/>
                    <a:pt x="118" y="12"/>
                    <a:pt x="118" y="12"/>
                  </a:cubicBezTo>
                  <a:cubicBezTo>
                    <a:pt x="120" y="11"/>
                    <a:pt x="120" y="9"/>
                    <a:pt x="120" y="8"/>
                  </a:cubicBezTo>
                  <a:cubicBezTo>
                    <a:pt x="121" y="8"/>
                    <a:pt x="122" y="9"/>
                    <a:pt x="122" y="8"/>
                  </a:cubicBezTo>
                  <a:cubicBezTo>
                    <a:pt x="122" y="8"/>
                    <a:pt x="121" y="8"/>
                    <a:pt x="122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2" y="7"/>
                    <a:pt x="124" y="6"/>
                    <a:pt x="123" y="5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3" y="6"/>
                    <a:pt x="123" y="6"/>
                    <a:pt x="123" y="5"/>
                  </a:cubicBezTo>
                  <a:cubicBezTo>
                    <a:pt x="124" y="6"/>
                    <a:pt x="124" y="5"/>
                    <a:pt x="124" y="6"/>
                  </a:cubicBezTo>
                  <a:cubicBezTo>
                    <a:pt x="125" y="6"/>
                    <a:pt x="125" y="5"/>
                    <a:pt x="125" y="4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1"/>
                    <a:pt x="127" y="0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1"/>
                    <a:pt x="126" y="1"/>
                  </a:cubicBezTo>
                  <a:cubicBezTo>
                    <a:pt x="126" y="1"/>
                    <a:pt x="125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2"/>
                    <a:pt x="126" y="3"/>
                    <a:pt x="127" y="3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6" y="5"/>
                  </a:cubicBezTo>
                  <a:cubicBezTo>
                    <a:pt x="126" y="4"/>
                    <a:pt x="126" y="5"/>
                    <a:pt x="126" y="4"/>
                  </a:cubicBezTo>
                  <a:cubicBezTo>
                    <a:pt x="126" y="5"/>
                    <a:pt x="126" y="5"/>
                    <a:pt x="126" y="6"/>
                  </a:cubicBezTo>
                  <a:cubicBezTo>
                    <a:pt x="125" y="6"/>
                    <a:pt x="125" y="8"/>
                    <a:pt x="124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3" y="7"/>
                    <a:pt x="124" y="7"/>
                    <a:pt x="123" y="8"/>
                  </a:cubicBezTo>
                  <a:cubicBezTo>
                    <a:pt x="123" y="8"/>
                    <a:pt x="124" y="9"/>
                    <a:pt x="124" y="10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10"/>
                    <a:pt x="124" y="11"/>
                    <a:pt x="123" y="12"/>
                  </a:cubicBezTo>
                  <a:cubicBezTo>
                    <a:pt x="122" y="12"/>
                    <a:pt x="121" y="15"/>
                    <a:pt x="120" y="16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17"/>
                    <a:pt x="119" y="18"/>
                    <a:pt x="119" y="18"/>
                  </a:cubicBezTo>
                  <a:cubicBezTo>
                    <a:pt x="118" y="19"/>
                    <a:pt x="118" y="23"/>
                    <a:pt x="117" y="23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30"/>
                    <a:pt x="112" y="29"/>
                    <a:pt x="111" y="30"/>
                  </a:cubicBezTo>
                  <a:cubicBezTo>
                    <a:pt x="112" y="29"/>
                    <a:pt x="112" y="32"/>
                    <a:pt x="112" y="32"/>
                  </a:cubicBezTo>
                  <a:cubicBezTo>
                    <a:pt x="111" y="32"/>
                    <a:pt x="110" y="34"/>
                    <a:pt x="110" y="35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41"/>
                    <a:pt x="108" y="41"/>
                    <a:pt x="108" y="42"/>
                  </a:cubicBezTo>
                  <a:cubicBezTo>
                    <a:pt x="107" y="43"/>
                    <a:pt x="106" y="44"/>
                    <a:pt x="105" y="45"/>
                  </a:cubicBezTo>
                  <a:cubicBezTo>
                    <a:pt x="105" y="47"/>
                    <a:pt x="102" y="51"/>
                    <a:pt x="101" y="54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100" y="57"/>
                    <a:pt x="97" y="60"/>
                    <a:pt x="96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4"/>
                    <a:pt x="95" y="64"/>
                  </a:cubicBezTo>
                  <a:cubicBezTo>
                    <a:pt x="95" y="65"/>
                    <a:pt x="95" y="67"/>
                    <a:pt x="94" y="67"/>
                  </a:cubicBezTo>
                  <a:cubicBezTo>
                    <a:pt x="93" y="68"/>
                    <a:pt x="94" y="68"/>
                    <a:pt x="93" y="69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4"/>
                    <a:pt x="90" y="78"/>
                    <a:pt x="88" y="79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4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5"/>
                    <a:pt x="76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4"/>
                    <a:pt x="73" y="104"/>
                    <a:pt x="73" y="106"/>
                  </a:cubicBezTo>
                  <a:cubicBezTo>
                    <a:pt x="73" y="106"/>
                    <a:pt x="73" y="106"/>
                    <a:pt x="72" y="106"/>
                  </a:cubicBezTo>
                  <a:cubicBezTo>
                    <a:pt x="72" y="107"/>
                    <a:pt x="70" y="108"/>
                    <a:pt x="70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69" y="112"/>
                    <a:pt x="69" y="112"/>
                    <a:pt x="68" y="114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2"/>
                    <a:pt x="63" y="125"/>
                  </a:cubicBezTo>
                  <a:cubicBezTo>
                    <a:pt x="61" y="126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8" y="127"/>
                    <a:pt x="58" y="127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9" y="151"/>
                    <a:pt x="45" y="158"/>
                  </a:cubicBezTo>
                  <a:cubicBezTo>
                    <a:pt x="42" y="166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29" y="184"/>
                    <a:pt x="29" y="185"/>
                  </a:cubicBezTo>
                  <a:cubicBezTo>
                    <a:pt x="29" y="186"/>
                    <a:pt x="28" y="189"/>
                    <a:pt x="26" y="193"/>
                  </a:cubicBezTo>
                  <a:cubicBezTo>
                    <a:pt x="26" y="192"/>
                    <a:pt x="26" y="192"/>
                    <a:pt x="25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5" y="193"/>
                    <a:pt x="25" y="193"/>
                    <a:pt x="26" y="193"/>
                  </a:cubicBezTo>
                  <a:cubicBezTo>
                    <a:pt x="22" y="200"/>
                    <a:pt x="17" y="206"/>
                    <a:pt x="13" y="213"/>
                  </a:cubicBezTo>
                  <a:cubicBezTo>
                    <a:pt x="12" y="214"/>
                    <a:pt x="11" y="217"/>
                    <a:pt x="10" y="220"/>
                  </a:cubicBezTo>
                  <a:cubicBezTo>
                    <a:pt x="7" y="223"/>
                    <a:pt x="3" y="228"/>
                    <a:pt x="1" y="233"/>
                  </a:cubicBezTo>
                  <a:cubicBezTo>
                    <a:pt x="1" y="233"/>
                    <a:pt x="0" y="232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57" name="Freeform 114"/>
            <p:cNvSpPr/>
            <p:nvPr/>
          </p:nvSpPr>
          <p:spPr>
            <a:xfrm>
              <a:off x="433" y="921"/>
              <a:ext cx="300" cy="550"/>
            </a:xfrm>
            <a:custGeom>
              <a:avLst/>
              <a:gdLst/>
              <a:ahLst/>
              <a:cxnLst>
                <a:cxn ang="0">
                  <a:pos x="31" y="486"/>
                </a:cxn>
                <a:cxn ang="0">
                  <a:pos x="40" y="470"/>
                </a:cxn>
                <a:cxn ang="0">
                  <a:pos x="54" y="434"/>
                </a:cxn>
                <a:cxn ang="0">
                  <a:pos x="61" y="423"/>
                </a:cxn>
                <a:cxn ang="0">
                  <a:pos x="85" y="389"/>
                </a:cxn>
                <a:cxn ang="0">
                  <a:pos x="87" y="378"/>
                </a:cxn>
                <a:cxn ang="0">
                  <a:pos x="99" y="356"/>
                </a:cxn>
                <a:cxn ang="0">
                  <a:pos x="109" y="340"/>
                </a:cxn>
                <a:cxn ang="0">
                  <a:pos x="116" y="330"/>
                </a:cxn>
                <a:cxn ang="0">
                  <a:pos x="118" y="323"/>
                </a:cxn>
                <a:cxn ang="0">
                  <a:pos x="128" y="302"/>
                </a:cxn>
                <a:cxn ang="0">
                  <a:pos x="135" y="293"/>
                </a:cxn>
                <a:cxn ang="0">
                  <a:pos x="137" y="279"/>
                </a:cxn>
                <a:cxn ang="0">
                  <a:pos x="149" y="264"/>
                </a:cxn>
                <a:cxn ang="0">
                  <a:pos x="156" y="250"/>
                </a:cxn>
                <a:cxn ang="0">
                  <a:pos x="168" y="229"/>
                </a:cxn>
                <a:cxn ang="0">
                  <a:pos x="172" y="220"/>
                </a:cxn>
                <a:cxn ang="0">
                  <a:pos x="177" y="212"/>
                </a:cxn>
                <a:cxn ang="0">
                  <a:pos x="180" y="208"/>
                </a:cxn>
                <a:cxn ang="0">
                  <a:pos x="182" y="201"/>
                </a:cxn>
                <a:cxn ang="0">
                  <a:pos x="187" y="194"/>
                </a:cxn>
                <a:cxn ang="0">
                  <a:pos x="201" y="165"/>
                </a:cxn>
                <a:cxn ang="0">
                  <a:pos x="208" y="153"/>
                </a:cxn>
                <a:cxn ang="0">
                  <a:pos x="215" y="146"/>
                </a:cxn>
                <a:cxn ang="0">
                  <a:pos x="224" y="123"/>
                </a:cxn>
                <a:cxn ang="0">
                  <a:pos x="231" y="120"/>
                </a:cxn>
                <a:cxn ang="0">
                  <a:pos x="234" y="109"/>
                </a:cxn>
                <a:cxn ang="0">
                  <a:pos x="234" y="99"/>
                </a:cxn>
                <a:cxn ang="0">
                  <a:pos x="241" y="90"/>
                </a:cxn>
                <a:cxn ang="0">
                  <a:pos x="241" y="85"/>
                </a:cxn>
                <a:cxn ang="0">
                  <a:pos x="246" y="83"/>
                </a:cxn>
                <a:cxn ang="0">
                  <a:pos x="253" y="76"/>
                </a:cxn>
                <a:cxn ang="0">
                  <a:pos x="255" y="66"/>
                </a:cxn>
                <a:cxn ang="0">
                  <a:pos x="257" y="64"/>
                </a:cxn>
                <a:cxn ang="0">
                  <a:pos x="260" y="52"/>
                </a:cxn>
                <a:cxn ang="0">
                  <a:pos x="262" y="45"/>
                </a:cxn>
                <a:cxn ang="0">
                  <a:pos x="265" y="50"/>
                </a:cxn>
                <a:cxn ang="0">
                  <a:pos x="274" y="35"/>
                </a:cxn>
                <a:cxn ang="0">
                  <a:pos x="291" y="19"/>
                </a:cxn>
                <a:cxn ang="0">
                  <a:pos x="295" y="14"/>
                </a:cxn>
                <a:cxn ang="0">
                  <a:pos x="300" y="0"/>
                </a:cxn>
                <a:cxn ang="0">
                  <a:pos x="300" y="5"/>
                </a:cxn>
                <a:cxn ang="0">
                  <a:pos x="293" y="19"/>
                </a:cxn>
                <a:cxn ang="0">
                  <a:pos x="281" y="42"/>
                </a:cxn>
                <a:cxn ang="0">
                  <a:pos x="262" y="83"/>
                </a:cxn>
                <a:cxn ang="0">
                  <a:pos x="239" y="127"/>
                </a:cxn>
                <a:cxn ang="0">
                  <a:pos x="220" y="161"/>
                </a:cxn>
                <a:cxn ang="0">
                  <a:pos x="208" y="189"/>
                </a:cxn>
                <a:cxn ang="0">
                  <a:pos x="177" y="238"/>
                </a:cxn>
                <a:cxn ang="0">
                  <a:pos x="161" y="264"/>
                </a:cxn>
                <a:cxn ang="0">
                  <a:pos x="137" y="302"/>
                </a:cxn>
                <a:cxn ang="0">
                  <a:pos x="76" y="423"/>
                </a:cxn>
                <a:cxn ang="0">
                  <a:pos x="61" y="453"/>
                </a:cxn>
                <a:cxn ang="0">
                  <a:pos x="2" y="541"/>
                </a:cxn>
              </a:cxnLst>
              <a:pathLst>
                <a:path w="127" h="233">
                  <a:moveTo>
                    <a:pt x="1" y="229"/>
                  </a:moveTo>
                  <a:cubicBezTo>
                    <a:pt x="1" y="226"/>
                    <a:pt x="4" y="223"/>
                    <a:pt x="4" y="219"/>
                  </a:cubicBezTo>
                  <a:cubicBezTo>
                    <a:pt x="5" y="219"/>
                    <a:pt x="5" y="219"/>
                    <a:pt x="5" y="219"/>
                  </a:cubicBezTo>
                  <a:cubicBezTo>
                    <a:pt x="6" y="215"/>
                    <a:pt x="10" y="211"/>
                    <a:pt x="12" y="208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13" y="208"/>
                    <a:pt x="13" y="206"/>
                    <a:pt x="13" y="206"/>
                  </a:cubicBezTo>
                  <a:cubicBezTo>
                    <a:pt x="13" y="206"/>
                    <a:pt x="13" y="206"/>
                    <a:pt x="14" y="206"/>
                  </a:cubicBezTo>
                  <a:cubicBezTo>
                    <a:pt x="13" y="206"/>
                    <a:pt x="14" y="206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3"/>
                    <a:pt x="15" y="203"/>
                    <a:pt x="15" y="203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1"/>
                    <a:pt x="22" y="191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7"/>
                    <a:pt x="23" y="185"/>
                  </a:cubicBezTo>
                  <a:cubicBezTo>
                    <a:pt x="23" y="185"/>
                    <a:pt x="23" y="185"/>
                    <a:pt x="23" y="185"/>
                  </a:cubicBezTo>
                  <a:cubicBezTo>
                    <a:pt x="23" y="185"/>
                    <a:pt x="23" y="185"/>
                    <a:pt x="23" y="184"/>
                  </a:cubicBezTo>
                  <a:cubicBezTo>
                    <a:pt x="23" y="184"/>
                    <a:pt x="23" y="184"/>
                    <a:pt x="23" y="184"/>
                  </a:cubicBezTo>
                  <a:cubicBezTo>
                    <a:pt x="23" y="183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80"/>
                    <a:pt x="26" y="179"/>
                  </a:cubicBezTo>
                  <a:cubicBezTo>
                    <a:pt x="27" y="179"/>
                    <a:pt x="26" y="181"/>
                    <a:pt x="27" y="180"/>
                  </a:cubicBezTo>
                  <a:cubicBezTo>
                    <a:pt x="29" y="176"/>
                    <a:pt x="30" y="172"/>
                    <a:pt x="32" y="170"/>
                  </a:cubicBezTo>
                  <a:cubicBezTo>
                    <a:pt x="32" y="169"/>
                    <a:pt x="34" y="169"/>
                    <a:pt x="34" y="169"/>
                  </a:cubicBezTo>
                  <a:cubicBezTo>
                    <a:pt x="34" y="169"/>
                    <a:pt x="35" y="167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6" y="165"/>
                    <a:pt x="35" y="165"/>
                    <a:pt x="36" y="165"/>
                  </a:cubicBezTo>
                  <a:cubicBezTo>
                    <a:pt x="36" y="165"/>
                    <a:pt x="36" y="165"/>
                    <a:pt x="36" y="165"/>
                  </a:cubicBezTo>
                  <a:cubicBezTo>
                    <a:pt x="36" y="165"/>
                    <a:pt x="36" y="164"/>
                    <a:pt x="37" y="163"/>
                  </a:cubicBezTo>
                  <a:cubicBezTo>
                    <a:pt x="37" y="164"/>
                    <a:pt x="37" y="164"/>
                    <a:pt x="37" y="164"/>
                  </a:cubicBezTo>
                  <a:cubicBezTo>
                    <a:pt x="37" y="163"/>
                    <a:pt x="37" y="162"/>
                    <a:pt x="37" y="161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8" y="161"/>
                    <a:pt x="37" y="161"/>
                    <a:pt x="37" y="160"/>
                  </a:cubicBezTo>
                  <a:cubicBezTo>
                    <a:pt x="37" y="160"/>
                    <a:pt x="38" y="160"/>
                    <a:pt x="38" y="161"/>
                  </a:cubicBezTo>
                  <a:cubicBezTo>
                    <a:pt x="38" y="158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5"/>
                    <a:pt x="41" y="154"/>
                  </a:cubicBezTo>
                  <a:cubicBezTo>
                    <a:pt x="41" y="153"/>
                    <a:pt x="42" y="154"/>
                    <a:pt x="42" y="153"/>
                  </a:cubicBezTo>
                  <a:cubicBezTo>
                    <a:pt x="41" y="153"/>
                    <a:pt x="44" y="151"/>
                    <a:pt x="42" y="151"/>
                  </a:cubicBezTo>
                  <a:cubicBezTo>
                    <a:pt x="42" y="151"/>
                    <a:pt x="44" y="149"/>
                    <a:pt x="44" y="148"/>
                  </a:cubicBezTo>
                  <a:cubicBezTo>
                    <a:pt x="44" y="149"/>
                    <a:pt x="45" y="148"/>
                    <a:pt x="44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6" y="148"/>
                    <a:pt x="46" y="147"/>
                  </a:cubicBezTo>
                  <a:cubicBezTo>
                    <a:pt x="46" y="146"/>
                    <a:pt x="45" y="145"/>
                    <a:pt x="46" y="144"/>
                  </a:cubicBezTo>
                  <a:cubicBezTo>
                    <a:pt x="46" y="145"/>
                    <a:pt x="47" y="144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39"/>
                    <a:pt x="48" y="140"/>
                  </a:cubicBezTo>
                  <a:cubicBezTo>
                    <a:pt x="49" y="140"/>
                    <a:pt x="48" y="140"/>
                    <a:pt x="49" y="140"/>
                  </a:cubicBezTo>
                  <a:cubicBezTo>
                    <a:pt x="49" y="139"/>
                    <a:pt x="49" y="139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50" y="138"/>
                    <a:pt x="50" y="137"/>
                    <a:pt x="49" y="137"/>
                  </a:cubicBezTo>
                  <a:cubicBezTo>
                    <a:pt x="49" y="137"/>
                    <a:pt x="50" y="137"/>
                    <a:pt x="49" y="138"/>
                  </a:cubicBezTo>
                  <a:cubicBezTo>
                    <a:pt x="49" y="137"/>
                    <a:pt x="49" y="137"/>
                    <a:pt x="50" y="136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6"/>
                    <a:pt x="50" y="135"/>
                    <a:pt x="51" y="133"/>
                  </a:cubicBezTo>
                  <a:cubicBezTo>
                    <a:pt x="50" y="133"/>
                    <a:pt x="51" y="134"/>
                    <a:pt x="51" y="134"/>
                  </a:cubicBezTo>
                  <a:cubicBezTo>
                    <a:pt x="52" y="133"/>
                    <a:pt x="52" y="131"/>
                    <a:pt x="53" y="130"/>
                  </a:cubicBezTo>
                  <a:cubicBezTo>
                    <a:pt x="53" y="130"/>
                    <a:pt x="52" y="130"/>
                    <a:pt x="53" y="130"/>
                  </a:cubicBezTo>
                  <a:cubicBezTo>
                    <a:pt x="53" y="129"/>
                    <a:pt x="53" y="130"/>
                    <a:pt x="54" y="129"/>
                  </a:cubicBezTo>
                  <a:cubicBezTo>
                    <a:pt x="54" y="129"/>
                    <a:pt x="54" y="129"/>
                    <a:pt x="54" y="128"/>
                  </a:cubicBezTo>
                  <a:cubicBezTo>
                    <a:pt x="54" y="128"/>
                    <a:pt x="54" y="128"/>
                    <a:pt x="54" y="129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4"/>
                    <a:pt x="56" y="124"/>
                    <a:pt x="56" y="122"/>
                  </a:cubicBezTo>
                  <a:cubicBezTo>
                    <a:pt x="57" y="124"/>
                    <a:pt x="57" y="124"/>
                    <a:pt x="57" y="124"/>
                  </a:cubicBezTo>
                  <a:cubicBezTo>
                    <a:pt x="57" y="122"/>
                    <a:pt x="57" y="121"/>
                    <a:pt x="57" y="122"/>
                  </a:cubicBezTo>
                  <a:cubicBezTo>
                    <a:pt x="57" y="121"/>
                    <a:pt x="56" y="125"/>
                    <a:pt x="57" y="124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7" y="120"/>
                  </a:cubicBezTo>
                  <a:cubicBezTo>
                    <a:pt x="57" y="120"/>
                    <a:pt x="57" y="121"/>
                    <a:pt x="58" y="121"/>
                  </a:cubicBezTo>
                  <a:cubicBezTo>
                    <a:pt x="58" y="120"/>
                    <a:pt x="58" y="120"/>
                    <a:pt x="58" y="119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8" y="117"/>
                    <a:pt x="59" y="117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1" y="117"/>
                    <a:pt x="59" y="117"/>
                    <a:pt x="59" y="117"/>
                  </a:cubicBezTo>
                  <a:cubicBezTo>
                    <a:pt x="59" y="117"/>
                    <a:pt x="59" y="117"/>
                    <a:pt x="61" y="117"/>
                  </a:cubicBezTo>
                  <a:cubicBezTo>
                    <a:pt x="59" y="116"/>
                    <a:pt x="61" y="116"/>
                    <a:pt x="61" y="115"/>
                  </a:cubicBezTo>
                  <a:cubicBezTo>
                    <a:pt x="62" y="115"/>
                    <a:pt x="62" y="112"/>
                    <a:pt x="63" y="112"/>
                  </a:cubicBezTo>
                  <a:cubicBezTo>
                    <a:pt x="63" y="111"/>
                    <a:pt x="63" y="110"/>
                    <a:pt x="63" y="110"/>
                  </a:cubicBezTo>
                  <a:cubicBezTo>
                    <a:pt x="63" y="110"/>
                    <a:pt x="63" y="110"/>
                    <a:pt x="64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7" y="106"/>
                    <a:pt x="66" y="105"/>
                    <a:pt x="67" y="103"/>
                  </a:cubicBezTo>
                  <a:cubicBezTo>
                    <a:pt x="66" y="103"/>
                    <a:pt x="66" y="103"/>
                    <a:pt x="66" y="103"/>
                  </a:cubicBezTo>
                  <a:cubicBezTo>
                    <a:pt x="67" y="103"/>
                    <a:pt x="66" y="102"/>
                    <a:pt x="67" y="103"/>
                  </a:cubicBezTo>
                  <a:cubicBezTo>
                    <a:pt x="67" y="102"/>
                    <a:pt x="68" y="102"/>
                    <a:pt x="67" y="102"/>
                  </a:cubicBezTo>
                  <a:cubicBezTo>
                    <a:pt x="70" y="100"/>
                    <a:pt x="70" y="98"/>
                    <a:pt x="71" y="97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6"/>
                    <a:pt x="71" y="96"/>
                    <a:pt x="71" y="97"/>
                  </a:cubicBezTo>
                  <a:cubicBezTo>
                    <a:pt x="73" y="96"/>
                    <a:pt x="71" y="95"/>
                    <a:pt x="72" y="94"/>
                  </a:cubicBezTo>
                  <a:cubicBezTo>
                    <a:pt x="72" y="94"/>
                    <a:pt x="72" y="94"/>
                    <a:pt x="73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1"/>
                    <a:pt x="73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0"/>
                    <a:pt x="75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5" y="90"/>
                    <a:pt x="76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90"/>
                  </a:cubicBezTo>
                  <a:cubicBezTo>
                    <a:pt x="75" y="90"/>
                    <a:pt x="75" y="89"/>
                    <a:pt x="76" y="89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6" y="86"/>
                    <a:pt x="76" y="88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6"/>
                    <a:pt x="76" y="86"/>
                    <a:pt x="76" y="85"/>
                  </a:cubicBezTo>
                  <a:cubicBezTo>
                    <a:pt x="76" y="86"/>
                    <a:pt x="77" y="86"/>
                    <a:pt x="77" y="86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8" y="84"/>
                    <a:pt x="77" y="83"/>
                  </a:cubicBezTo>
                  <a:cubicBezTo>
                    <a:pt x="77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3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2"/>
                    <a:pt x="80" y="81"/>
                    <a:pt x="79" y="81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80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5" y="70"/>
                  </a:cubicBezTo>
                  <a:cubicBezTo>
                    <a:pt x="85" y="71"/>
                    <a:pt x="85" y="70"/>
                    <a:pt x="85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5" y="69"/>
                    <a:pt x="85" y="69"/>
                    <a:pt x="84" y="70"/>
                  </a:cubicBezTo>
                  <a:cubicBezTo>
                    <a:pt x="85" y="68"/>
                    <a:pt x="87" y="67"/>
                    <a:pt x="87" y="67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7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4"/>
                    <a:pt x="88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1" y="62"/>
                    <a:pt x="91" y="61"/>
                    <a:pt x="90" y="61"/>
                  </a:cubicBezTo>
                  <a:cubicBezTo>
                    <a:pt x="91" y="61"/>
                    <a:pt x="91" y="59"/>
                    <a:pt x="91" y="59"/>
                  </a:cubicBezTo>
                  <a:cubicBezTo>
                    <a:pt x="91" y="56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1"/>
                    <a:pt x="95" y="52"/>
                  </a:cubicBezTo>
                  <a:cubicBezTo>
                    <a:pt x="97" y="51"/>
                    <a:pt x="95" y="51"/>
                    <a:pt x="97" y="49"/>
                  </a:cubicBezTo>
                  <a:cubicBezTo>
                    <a:pt x="95" y="49"/>
                    <a:pt x="97" y="51"/>
                    <a:pt x="95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8" y="48"/>
                    <a:pt x="98" y="51"/>
                    <a:pt x="98" y="5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9" y="49"/>
                    <a:pt x="98" y="52"/>
                    <a:pt x="99" y="51"/>
                  </a:cubicBezTo>
                  <a:cubicBezTo>
                    <a:pt x="99" y="49"/>
                    <a:pt x="99" y="49"/>
                    <a:pt x="98" y="49"/>
                  </a:cubicBezTo>
                  <a:cubicBezTo>
                    <a:pt x="98" y="48"/>
                    <a:pt x="98" y="48"/>
                    <a:pt x="98" y="47"/>
                  </a:cubicBezTo>
                  <a:cubicBezTo>
                    <a:pt x="98" y="47"/>
                    <a:pt x="98" y="48"/>
                    <a:pt x="98" y="48"/>
                  </a:cubicBezTo>
                  <a:cubicBezTo>
                    <a:pt x="99" y="48"/>
                    <a:pt x="98" y="47"/>
                    <a:pt x="99" y="46"/>
                  </a:cubicBezTo>
                  <a:cubicBezTo>
                    <a:pt x="98" y="47"/>
                    <a:pt x="98" y="46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4"/>
                    <a:pt x="98" y="45"/>
                  </a:cubicBezTo>
                  <a:cubicBezTo>
                    <a:pt x="98" y="44"/>
                    <a:pt x="99" y="44"/>
                    <a:pt x="98" y="43"/>
                  </a:cubicBezTo>
                  <a:cubicBezTo>
                    <a:pt x="99" y="43"/>
                    <a:pt x="99" y="45"/>
                    <a:pt x="100" y="44"/>
                  </a:cubicBezTo>
                  <a:cubicBezTo>
                    <a:pt x="99" y="44"/>
                    <a:pt x="100" y="42"/>
                    <a:pt x="99" y="42"/>
                  </a:cubicBezTo>
                  <a:cubicBezTo>
                    <a:pt x="99" y="42"/>
                    <a:pt x="100" y="42"/>
                    <a:pt x="100" y="43"/>
                  </a:cubicBezTo>
                  <a:cubicBezTo>
                    <a:pt x="100" y="42"/>
                    <a:pt x="99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0"/>
                    <a:pt x="101" y="39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9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5"/>
                    <a:pt x="103" y="36"/>
                    <a:pt x="103" y="35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5"/>
                    <a:pt x="103" y="35"/>
                    <a:pt x="103" y="35"/>
                  </a:cubicBezTo>
                  <a:cubicBezTo>
                    <a:pt x="103" y="35"/>
                    <a:pt x="104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5"/>
                    <a:pt x="105" y="35"/>
                    <a:pt x="105" y="35"/>
                  </a:cubicBezTo>
                  <a:cubicBezTo>
                    <a:pt x="105" y="34"/>
                    <a:pt x="105" y="32"/>
                    <a:pt x="104" y="34"/>
                  </a:cubicBezTo>
                  <a:cubicBezTo>
                    <a:pt x="104" y="32"/>
                    <a:pt x="105" y="32"/>
                    <a:pt x="105" y="34"/>
                  </a:cubicBezTo>
                  <a:cubicBezTo>
                    <a:pt x="105" y="32"/>
                    <a:pt x="104" y="32"/>
                    <a:pt x="105" y="32"/>
                  </a:cubicBezTo>
                  <a:cubicBezTo>
                    <a:pt x="105" y="32"/>
                    <a:pt x="106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2"/>
                    <a:pt x="109" y="31"/>
                    <a:pt x="109" y="31"/>
                  </a:cubicBezTo>
                  <a:cubicBezTo>
                    <a:pt x="107" y="31"/>
                    <a:pt x="108" y="29"/>
                    <a:pt x="107" y="29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10" y="28"/>
                    <a:pt x="110" y="28"/>
                  </a:cubicBezTo>
                  <a:cubicBezTo>
                    <a:pt x="110" y="27"/>
                    <a:pt x="111" y="27"/>
                    <a:pt x="110" y="27"/>
                  </a:cubicBezTo>
                  <a:cubicBezTo>
                    <a:pt x="110" y="26"/>
                    <a:pt x="110" y="27"/>
                    <a:pt x="109" y="27"/>
                  </a:cubicBezTo>
                  <a:cubicBezTo>
                    <a:pt x="110" y="26"/>
                    <a:pt x="111" y="26"/>
                    <a:pt x="110" y="25"/>
                  </a:cubicBezTo>
                  <a:cubicBezTo>
                    <a:pt x="110" y="26"/>
                    <a:pt x="109" y="25"/>
                    <a:pt x="109" y="25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4"/>
                    <a:pt x="109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11" y="22"/>
                    <a:pt x="109" y="24"/>
                    <a:pt x="110" y="25"/>
                  </a:cubicBezTo>
                  <a:cubicBezTo>
                    <a:pt x="111" y="24"/>
                    <a:pt x="110" y="22"/>
                    <a:pt x="111" y="22"/>
                  </a:cubicBezTo>
                  <a:cubicBezTo>
                    <a:pt x="111" y="22"/>
                    <a:pt x="111" y="22"/>
                    <a:pt x="111" y="24"/>
                  </a:cubicBezTo>
                  <a:cubicBezTo>
                    <a:pt x="111" y="22"/>
                    <a:pt x="112" y="24"/>
                    <a:pt x="111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1" y="21"/>
                    <a:pt x="111" y="20"/>
                    <a:pt x="111" y="19"/>
                  </a:cubicBezTo>
                  <a:cubicBezTo>
                    <a:pt x="112" y="20"/>
                    <a:pt x="112" y="18"/>
                    <a:pt x="114" y="19"/>
                  </a:cubicBezTo>
                  <a:cubicBezTo>
                    <a:pt x="112" y="19"/>
                    <a:pt x="111" y="21"/>
                    <a:pt x="111" y="21"/>
                  </a:cubicBezTo>
                  <a:cubicBezTo>
                    <a:pt x="114" y="21"/>
                    <a:pt x="111" y="22"/>
                    <a:pt x="112" y="22"/>
                  </a:cubicBezTo>
                  <a:cubicBezTo>
                    <a:pt x="112" y="21"/>
                    <a:pt x="114" y="22"/>
                    <a:pt x="115" y="22"/>
                  </a:cubicBezTo>
                  <a:cubicBezTo>
                    <a:pt x="115" y="22"/>
                    <a:pt x="115" y="22"/>
                    <a:pt x="115" y="21"/>
                  </a:cubicBezTo>
                  <a:cubicBezTo>
                    <a:pt x="114" y="21"/>
                    <a:pt x="114" y="21"/>
                    <a:pt x="112" y="21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20"/>
                  </a:cubicBezTo>
                  <a:cubicBezTo>
                    <a:pt x="115" y="18"/>
                    <a:pt x="116" y="17"/>
                    <a:pt x="117" y="16"/>
                  </a:cubicBezTo>
                  <a:cubicBezTo>
                    <a:pt x="116" y="16"/>
                    <a:pt x="118" y="15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5"/>
                    <a:pt x="115" y="15"/>
                    <a:pt x="116" y="15"/>
                  </a:cubicBezTo>
                  <a:cubicBezTo>
                    <a:pt x="115" y="14"/>
                    <a:pt x="117" y="15"/>
                    <a:pt x="116" y="14"/>
                  </a:cubicBezTo>
                  <a:cubicBezTo>
                    <a:pt x="116" y="15"/>
                    <a:pt x="117" y="15"/>
                    <a:pt x="118" y="15"/>
                  </a:cubicBezTo>
                  <a:cubicBezTo>
                    <a:pt x="118" y="14"/>
                    <a:pt x="118" y="15"/>
                    <a:pt x="118" y="15"/>
                  </a:cubicBezTo>
                  <a:cubicBezTo>
                    <a:pt x="118" y="14"/>
                    <a:pt x="118" y="13"/>
                    <a:pt x="118" y="12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3" y="8"/>
                    <a:pt x="123" y="8"/>
                  </a:cubicBezTo>
                  <a:cubicBezTo>
                    <a:pt x="123" y="8"/>
                    <a:pt x="121" y="8"/>
                    <a:pt x="123" y="8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3" y="8"/>
                    <a:pt x="125" y="7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5" y="6"/>
                    <a:pt x="125" y="4"/>
                    <a:pt x="125" y="3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5" y="2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2"/>
                    <a:pt x="127" y="1"/>
                    <a:pt x="126" y="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7" y="2"/>
                    <a:pt x="126" y="2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6" y="4"/>
                  </a:cubicBezTo>
                  <a:cubicBezTo>
                    <a:pt x="126" y="3"/>
                    <a:pt x="126" y="4"/>
                    <a:pt x="126" y="4"/>
                  </a:cubicBezTo>
                  <a:cubicBezTo>
                    <a:pt x="126" y="4"/>
                    <a:pt x="126" y="6"/>
                    <a:pt x="126" y="7"/>
                  </a:cubicBezTo>
                  <a:cubicBezTo>
                    <a:pt x="125" y="7"/>
                    <a:pt x="125" y="8"/>
                    <a:pt x="125" y="8"/>
                  </a:cubicBezTo>
                  <a:cubicBezTo>
                    <a:pt x="125" y="8"/>
                    <a:pt x="125" y="8"/>
                    <a:pt x="125" y="7"/>
                  </a:cubicBezTo>
                  <a:cubicBezTo>
                    <a:pt x="124" y="8"/>
                    <a:pt x="125" y="8"/>
                    <a:pt x="124" y="8"/>
                  </a:cubicBezTo>
                  <a:cubicBezTo>
                    <a:pt x="124" y="8"/>
                    <a:pt x="125" y="8"/>
                    <a:pt x="125" y="9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4" y="10"/>
                    <a:pt x="125" y="10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0" y="16"/>
                    <a:pt x="119" y="17"/>
                    <a:pt x="119" y="18"/>
                  </a:cubicBezTo>
                  <a:cubicBezTo>
                    <a:pt x="118" y="20"/>
                    <a:pt x="118" y="21"/>
                    <a:pt x="117" y="21"/>
                  </a:cubicBezTo>
                  <a:cubicBezTo>
                    <a:pt x="116" y="25"/>
                    <a:pt x="115" y="28"/>
                    <a:pt x="114" y="29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29"/>
                    <a:pt x="112" y="30"/>
                    <a:pt x="112" y="31"/>
                  </a:cubicBezTo>
                  <a:cubicBezTo>
                    <a:pt x="111" y="32"/>
                    <a:pt x="111" y="35"/>
                    <a:pt x="111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11" y="36"/>
                    <a:pt x="110" y="37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6" y="44"/>
                    <a:pt x="106" y="44"/>
                  </a:cubicBezTo>
                  <a:cubicBezTo>
                    <a:pt x="105" y="48"/>
                    <a:pt x="102" y="51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61"/>
                    <a:pt x="97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5"/>
                    <a:pt x="95" y="66"/>
                    <a:pt x="94" y="66"/>
                  </a:cubicBezTo>
                  <a:cubicBezTo>
                    <a:pt x="93" y="67"/>
                    <a:pt x="94" y="67"/>
                    <a:pt x="93" y="68"/>
                  </a:cubicBezTo>
                  <a:cubicBezTo>
                    <a:pt x="92" y="70"/>
                    <a:pt x="92" y="70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5"/>
                    <a:pt x="90" y="78"/>
                    <a:pt x="88" y="79"/>
                  </a:cubicBezTo>
                  <a:cubicBezTo>
                    <a:pt x="89" y="79"/>
                    <a:pt x="88" y="79"/>
                    <a:pt x="88" y="80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4" y="86"/>
                    <a:pt x="82" y="89"/>
                    <a:pt x="81" y="90"/>
                  </a:cubicBezTo>
                  <a:cubicBezTo>
                    <a:pt x="80" y="94"/>
                    <a:pt x="77" y="98"/>
                    <a:pt x="75" y="102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3"/>
                    <a:pt x="73" y="105"/>
                  </a:cubicBezTo>
                  <a:cubicBezTo>
                    <a:pt x="73" y="106"/>
                    <a:pt x="73" y="107"/>
                    <a:pt x="72" y="106"/>
                  </a:cubicBezTo>
                  <a:cubicBezTo>
                    <a:pt x="72" y="107"/>
                    <a:pt x="71" y="109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0"/>
                    <a:pt x="70" y="112"/>
                    <a:pt x="68" y="113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7"/>
                    <a:pt x="64" y="121"/>
                    <a:pt x="63" y="125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7"/>
                    <a:pt x="61" y="126"/>
                  </a:cubicBezTo>
                  <a:cubicBezTo>
                    <a:pt x="61" y="127"/>
                    <a:pt x="58" y="127"/>
                    <a:pt x="58" y="128"/>
                  </a:cubicBezTo>
                  <a:cubicBezTo>
                    <a:pt x="59" y="128"/>
                    <a:pt x="59" y="128"/>
                    <a:pt x="59" y="129"/>
                  </a:cubicBezTo>
                  <a:cubicBezTo>
                    <a:pt x="58" y="130"/>
                    <a:pt x="57" y="130"/>
                    <a:pt x="57" y="131"/>
                  </a:cubicBezTo>
                  <a:cubicBezTo>
                    <a:pt x="57" y="131"/>
                    <a:pt x="57" y="131"/>
                    <a:pt x="57" y="131"/>
                  </a:cubicBezTo>
                  <a:cubicBezTo>
                    <a:pt x="57" y="133"/>
                    <a:pt x="56" y="134"/>
                    <a:pt x="57" y="136"/>
                  </a:cubicBezTo>
                  <a:cubicBezTo>
                    <a:pt x="53" y="144"/>
                    <a:pt x="49" y="151"/>
                    <a:pt x="45" y="158"/>
                  </a:cubicBezTo>
                  <a:cubicBezTo>
                    <a:pt x="41" y="165"/>
                    <a:pt x="37" y="172"/>
                    <a:pt x="32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3"/>
                    <a:pt x="30" y="183"/>
                    <a:pt x="30" y="184"/>
                  </a:cubicBezTo>
                  <a:cubicBezTo>
                    <a:pt x="29" y="187"/>
                    <a:pt x="28" y="189"/>
                    <a:pt x="26" y="192"/>
                  </a:cubicBezTo>
                  <a:cubicBezTo>
                    <a:pt x="26" y="192"/>
                    <a:pt x="26" y="191"/>
                    <a:pt x="25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5" y="192"/>
                    <a:pt x="25" y="192"/>
                    <a:pt x="25" y="192"/>
                  </a:cubicBezTo>
                  <a:cubicBezTo>
                    <a:pt x="25" y="192"/>
                    <a:pt x="25" y="193"/>
                    <a:pt x="26" y="192"/>
                  </a:cubicBezTo>
                  <a:cubicBezTo>
                    <a:pt x="22" y="200"/>
                    <a:pt x="17" y="206"/>
                    <a:pt x="13" y="212"/>
                  </a:cubicBezTo>
                  <a:cubicBezTo>
                    <a:pt x="12" y="215"/>
                    <a:pt x="11" y="217"/>
                    <a:pt x="10" y="219"/>
                  </a:cubicBezTo>
                  <a:cubicBezTo>
                    <a:pt x="6" y="224"/>
                    <a:pt x="3" y="227"/>
                    <a:pt x="1" y="233"/>
                  </a:cubicBezTo>
                  <a:cubicBezTo>
                    <a:pt x="1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58" name="Freeform 115"/>
            <p:cNvSpPr/>
            <p:nvPr/>
          </p:nvSpPr>
          <p:spPr>
            <a:xfrm>
              <a:off x="400" y="260"/>
              <a:ext cx="269" cy="493"/>
            </a:xfrm>
            <a:custGeom>
              <a:avLst/>
              <a:gdLst/>
              <a:ahLst/>
              <a:cxnLst>
                <a:cxn ang="0">
                  <a:pos x="28" y="434"/>
                </a:cxn>
                <a:cxn ang="0">
                  <a:pos x="38" y="420"/>
                </a:cxn>
                <a:cxn ang="0">
                  <a:pos x="50" y="389"/>
                </a:cxn>
                <a:cxn ang="0">
                  <a:pos x="54" y="377"/>
                </a:cxn>
                <a:cxn ang="0">
                  <a:pos x="73" y="347"/>
                </a:cxn>
                <a:cxn ang="0">
                  <a:pos x="80" y="340"/>
                </a:cxn>
                <a:cxn ang="0">
                  <a:pos x="87" y="321"/>
                </a:cxn>
                <a:cxn ang="0">
                  <a:pos x="99" y="304"/>
                </a:cxn>
                <a:cxn ang="0">
                  <a:pos x="101" y="297"/>
                </a:cxn>
                <a:cxn ang="0">
                  <a:pos x="104" y="288"/>
                </a:cxn>
                <a:cxn ang="0">
                  <a:pos x="113" y="269"/>
                </a:cxn>
                <a:cxn ang="0">
                  <a:pos x="118" y="262"/>
                </a:cxn>
                <a:cxn ang="0">
                  <a:pos x="123" y="250"/>
                </a:cxn>
                <a:cxn ang="0">
                  <a:pos x="132" y="238"/>
                </a:cxn>
                <a:cxn ang="0">
                  <a:pos x="139" y="222"/>
                </a:cxn>
                <a:cxn ang="0">
                  <a:pos x="149" y="205"/>
                </a:cxn>
                <a:cxn ang="0">
                  <a:pos x="151" y="198"/>
                </a:cxn>
                <a:cxn ang="0">
                  <a:pos x="160" y="191"/>
                </a:cxn>
                <a:cxn ang="0">
                  <a:pos x="163" y="184"/>
                </a:cxn>
                <a:cxn ang="0">
                  <a:pos x="163" y="182"/>
                </a:cxn>
                <a:cxn ang="0">
                  <a:pos x="165" y="172"/>
                </a:cxn>
                <a:cxn ang="0">
                  <a:pos x="179" y="149"/>
                </a:cxn>
                <a:cxn ang="0">
                  <a:pos x="184" y="139"/>
                </a:cxn>
                <a:cxn ang="0">
                  <a:pos x="189" y="130"/>
                </a:cxn>
                <a:cxn ang="0">
                  <a:pos x="201" y="109"/>
                </a:cxn>
                <a:cxn ang="0">
                  <a:pos x="208" y="109"/>
                </a:cxn>
                <a:cxn ang="0">
                  <a:pos x="208" y="97"/>
                </a:cxn>
                <a:cxn ang="0">
                  <a:pos x="208" y="90"/>
                </a:cxn>
                <a:cxn ang="0">
                  <a:pos x="212" y="83"/>
                </a:cxn>
                <a:cxn ang="0">
                  <a:pos x="212" y="75"/>
                </a:cxn>
                <a:cxn ang="0">
                  <a:pos x="217" y="73"/>
                </a:cxn>
                <a:cxn ang="0">
                  <a:pos x="227" y="68"/>
                </a:cxn>
                <a:cxn ang="0">
                  <a:pos x="227" y="61"/>
                </a:cxn>
                <a:cxn ang="0">
                  <a:pos x="229" y="54"/>
                </a:cxn>
                <a:cxn ang="0">
                  <a:pos x="231" y="47"/>
                </a:cxn>
                <a:cxn ang="0">
                  <a:pos x="236" y="42"/>
                </a:cxn>
                <a:cxn ang="0">
                  <a:pos x="238" y="45"/>
                </a:cxn>
                <a:cxn ang="0">
                  <a:pos x="243" y="31"/>
                </a:cxn>
                <a:cxn ang="0">
                  <a:pos x="257" y="19"/>
                </a:cxn>
                <a:cxn ang="0">
                  <a:pos x="262" y="12"/>
                </a:cxn>
                <a:cxn ang="0">
                  <a:pos x="269" y="0"/>
                </a:cxn>
                <a:cxn ang="0">
                  <a:pos x="269" y="7"/>
                </a:cxn>
                <a:cxn ang="0">
                  <a:pos x="257" y="14"/>
                </a:cxn>
                <a:cxn ang="0">
                  <a:pos x="252" y="40"/>
                </a:cxn>
                <a:cxn ang="0">
                  <a:pos x="234" y="75"/>
                </a:cxn>
                <a:cxn ang="0">
                  <a:pos x="212" y="113"/>
                </a:cxn>
                <a:cxn ang="0">
                  <a:pos x="196" y="146"/>
                </a:cxn>
                <a:cxn ang="0">
                  <a:pos x="186" y="170"/>
                </a:cxn>
                <a:cxn ang="0">
                  <a:pos x="160" y="217"/>
                </a:cxn>
                <a:cxn ang="0">
                  <a:pos x="144" y="238"/>
                </a:cxn>
                <a:cxn ang="0">
                  <a:pos x="125" y="269"/>
                </a:cxn>
                <a:cxn ang="0">
                  <a:pos x="71" y="377"/>
                </a:cxn>
                <a:cxn ang="0">
                  <a:pos x="54" y="408"/>
                </a:cxn>
                <a:cxn ang="0">
                  <a:pos x="2" y="484"/>
                </a:cxn>
              </a:cxnLst>
              <a:pathLst>
                <a:path w="114" h="209">
                  <a:moveTo>
                    <a:pt x="1" y="205"/>
                  </a:moveTo>
                  <a:cubicBezTo>
                    <a:pt x="1" y="202"/>
                    <a:pt x="4" y="200"/>
                    <a:pt x="4" y="196"/>
                  </a:cubicBezTo>
                  <a:cubicBezTo>
                    <a:pt x="4" y="195"/>
                    <a:pt x="4" y="196"/>
                    <a:pt x="6" y="195"/>
                  </a:cubicBezTo>
                  <a:cubicBezTo>
                    <a:pt x="6" y="193"/>
                    <a:pt x="9" y="189"/>
                    <a:pt x="11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1" y="186"/>
                    <a:pt x="11" y="185"/>
                    <a:pt x="12" y="184"/>
                  </a:cubicBezTo>
                  <a:cubicBezTo>
                    <a:pt x="12" y="185"/>
                    <a:pt x="12" y="185"/>
                    <a:pt x="12" y="185"/>
                  </a:cubicBezTo>
                  <a:cubicBezTo>
                    <a:pt x="12" y="184"/>
                    <a:pt x="12" y="183"/>
                    <a:pt x="12" y="183"/>
                  </a:cubicBezTo>
                  <a:cubicBezTo>
                    <a:pt x="13" y="183"/>
                    <a:pt x="13" y="183"/>
                    <a:pt x="13" y="183"/>
                  </a:cubicBezTo>
                  <a:cubicBezTo>
                    <a:pt x="13" y="182"/>
                    <a:pt x="13" y="182"/>
                    <a:pt x="13" y="182"/>
                  </a:cubicBezTo>
                  <a:cubicBezTo>
                    <a:pt x="12" y="180"/>
                    <a:pt x="16" y="179"/>
                    <a:pt x="16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6" y="175"/>
                    <a:pt x="17" y="173"/>
                    <a:pt x="18" y="171"/>
                  </a:cubicBezTo>
                  <a:cubicBezTo>
                    <a:pt x="19" y="171"/>
                    <a:pt x="19" y="171"/>
                    <a:pt x="19" y="171"/>
                  </a:cubicBezTo>
                  <a:cubicBezTo>
                    <a:pt x="19" y="171"/>
                    <a:pt x="19" y="169"/>
                    <a:pt x="19" y="168"/>
                  </a:cubicBezTo>
                  <a:cubicBezTo>
                    <a:pt x="20" y="168"/>
                    <a:pt x="19" y="166"/>
                    <a:pt x="20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6"/>
                    <a:pt x="21" y="166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4"/>
                    <a:pt x="22" y="165"/>
                    <a:pt x="22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2" y="163"/>
                    <a:pt x="23" y="163"/>
                    <a:pt x="23" y="163"/>
                  </a:cubicBezTo>
                  <a:cubicBezTo>
                    <a:pt x="23" y="163"/>
                    <a:pt x="23" y="163"/>
                    <a:pt x="23" y="163"/>
                  </a:cubicBezTo>
                  <a:cubicBezTo>
                    <a:pt x="23" y="160"/>
                    <a:pt x="24" y="160"/>
                    <a:pt x="23" y="160"/>
                  </a:cubicBezTo>
                  <a:cubicBezTo>
                    <a:pt x="24" y="160"/>
                    <a:pt x="23" y="162"/>
                    <a:pt x="24" y="162"/>
                  </a:cubicBezTo>
                  <a:cubicBezTo>
                    <a:pt x="25" y="158"/>
                    <a:pt x="27" y="155"/>
                    <a:pt x="29" y="151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0"/>
                    <a:pt x="30" y="150"/>
                    <a:pt x="30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1" y="148"/>
                    <a:pt x="30" y="148"/>
                    <a:pt x="31" y="147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31" y="147"/>
                    <a:pt x="31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4" y="146"/>
                    <a:pt x="34" y="145"/>
                  </a:cubicBezTo>
                  <a:cubicBezTo>
                    <a:pt x="34" y="145"/>
                    <a:pt x="34" y="145"/>
                    <a:pt x="34" y="145"/>
                  </a:cubicBezTo>
                  <a:cubicBezTo>
                    <a:pt x="35" y="144"/>
                    <a:pt x="33" y="144"/>
                    <a:pt x="34" y="144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4" y="142"/>
                    <a:pt x="35" y="141"/>
                    <a:pt x="35" y="140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6" y="140"/>
                    <a:pt x="37" y="139"/>
                    <a:pt x="37" y="138"/>
                  </a:cubicBezTo>
                  <a:cubicBezTo>
                    <a:pt x="37" y="137"/>
                    <a:pt x="37" y="138"/>
                    <a:pt x="37" y="137"/>
                  </a:cubicBezTo>
                  <a:cubicBezTo>
                    <a:pt x="37" y="137"/>
                    <a:pt x="38" y="136"/>
                    <a:pt x="37" y="136"/>
                  </a:cubicBezTo>
                  <a:cubicBezTo>
                    <a:pt x="37" y="135"/>
                    <a:pt x="38" y="133"/>
                    <a:pt x="38" y="133"/>
                  </a:cubicBezTo>
                  <a:cubicBezTo>
                    <a:pt x="38" y="133"/>
                    <a:pt x="40" y="133"/>
                    <a:pt x="39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2" y="132"/>
                  </a:cubicBezTo>
                  <a:cubicBezTo>
                    <a:pt x="42" y="131"/>
                    <a:pt x="40" y="130"/>
                    <a:pt x="42" y="129"/>
                  </a:cubicBezTo>
                  <a:cubicBezTo>
                    <a:pt x="42" y="130"/>
                    <a:pt x="43" y="129"/>
                    <a:pt x="43" y="130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7"/>
                    <a:pt x="43" y="128"/>
                    <a:pt x="43" y="127"/>
                  </a:cubicBezTo>
                  <a:cubicBezTo>
                    <a:pt x="42" y="127"/>
                    <a:pt x="42" y="127"/>
                    <a:pt x="42" y="127"/>
                  </a:cubicBezTo>
                  <a:cubicBezTo>
                    <a:pt x="42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4" y="124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4" y="124"/>
                    <a:pt x="44" y="123"/>
                    <a:pt x="43" y="123"/>
                  </a:cubicBezTo>
                  <a:cubicBezTo>
                    <a:pt x="43" y="123"/>
                    <a:pt x="44" y="123"/>
                    <a:pt x="43" y="124"/>
                  </a:cubicBezTo>
                  <a:cubicBezTo>
                    <a:pt x="43" y="123"/>
                    <a:pt x="43" y="122"/>
                    <a:pt x="44" y="122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44" y="121"/>
                    <a:pt x="44" y="120"/>
                    <a:pt x="45" y="119"/>
                  </a:cubicBezTo>
                  <a:cubicBezTo>
                    <a:pt x="44" y="119"/>
                    <a:pt x="45" y="119"/>
                    <a:pt x="45" y="120"/>
                  </a:cubicBezTo>
                  <a:cubicBezTo>
                    <a:pt x="46" y="119"/>
                    <a:pt x="46" y="118"/>
                    <a:pt x="47" y="11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7" y="115"/>
                    <a:pt x="47" y="117"/>
                    <a:pt x="47" y="115"/>
                  </a:cubicBezTo>
                  <a:cubicBezTo>
                    <a:pt x="48" y="115"/>
                    <a:pt x="48" y="115"/>
                    <a:pt x="48" y="114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48" y="114"/>
                    <a:pt x="49" y="112"/>
                    <a:pt x="50" y="111"/>
                  </a:cubicBezTo>
                  <a:cubicBezTo>
                    <a:pt x="49" y="111"/>
                    <a:pt x="49" y="110"/>
                    <a:pt x="50" y="110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0" y="110"/>
                    <a:pt x="50" y="109"/>
                    <a:pt x="51" y="109"/>
                  </a:cubicBezTo>
                  <a:cubicBezTo>
                    <a:pt x="51" y="108"/>
                    <a:pt x="50" y="112"/>
                    <a:pt x="50" y="111"/>
                  </a:cubicBezTo>
                  <a:cubicBezTo>
                    <a:pt x="51" y="111"/>
                    <a:pt x="50" y="109"/>
                    <a:pt x="51" y="110"/>
                  </a:cubicBezTo>
                  <a:cubicBezTo>
                    <a:pt x="51" y="109"/>
                    <a:pt x="51" y="108"/>
                    <a:pt x="51" y="108"/>
                  </a:cubicBezTo>
                  <a:cubicBezTo>
                    <a:pt x="51" y="108"/>
                    <a:pt x="52" y="109"/>
                    <a:pt x="52" y="108"/>
                  </a:cubicBezTo>
                  <a:cubicBezTo>
                    <a:pt x="52" y="107"/>
                    <a:pt x="52" y="108"/>
                    <a:pt x="52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52" y="106"/>
                    <a:pt x="53" y="106"/>
                    <a:pt x="52" y="106"/>
                  </a:cubicBezTo>
                  <a:cubicBezTo>
                    <a:pt x="52" y="106"/>
                    <a:pt x="52" y="105"/>
                    <a:pt x="53" y="105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5"/>
                    <a:pt x="53" y="105"/>
                    <a:pt x="53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3" y="104"/>
                    <a:pt x="54" y="103"/>
                    <a:pt x="54" y="103"/>
                  </a:cubicBezTo>
                  <a:cubicBezTo>
                    <a:pt x="54" y="102"/>
                    <a:pt x="55" y="101"/>
                    <a:pt x="56" y="101"/>
                  </a:cubicBezTo>
                  <a:cubicBezTo>
                    <a:pt x="56" y="100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9"/>
                    <a:pt x="57" y="97"/>
                  </a:cubicBezTo>
                  <a:cubicBezTo>
                    <a:pt x="57" y="97"/>
                    <a:pt x="57" y="96"/>
                    <a:pt x="57" y="96"/>
                  </a:cubicBezTo>
                  <a:cubicBezTo>
                    <a:pt x="59" y="96"/>
                    <a:pt x="57" y="94"/>
                    <a:pt x="59" y="94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61" y="95"/>
                    <a:pt x="59" y="93"/>
                    <a:pt x="60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0" y="93"/>
                    <a:pt x="60" y="92"/>
                    <a:pt x="60" y="92"/>
                  </a:cubicBezTo>
                  <a:cubicBezTo>
                    <a:pt x="60" y="92"/>
                    <a:pt x="61" y="92"/>
                    <a:pt x="60" y="91"/>
                  </a:cubicBezTo>
                  <a:cubicBezTo>
                    <a:pt x="62" y="90"/>
                    <a:pt x="62" y="87"/>
                    <a:pt x="63" y="87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4" y="86"/>
                    <a:pt x="63" y="85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5" y="82"/>
                    <a:pt x="65" y="83"/>
                    <a:pt x="66" y="83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6" y="82"/>
                    <a:pt x="68" y="81"/>
                    <a:pt x="68" y="81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8" y="81"/>
                    <a:pt x="68" y="80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8" y="80"/>
                    <a:pt x="68" y="79"/>
                    <a:pt x="68" y="79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8" y="78"/>
                    <a:pt x="68" y="77"/>
                    <a:pt x="69" y="78"/>
                  </a:cubicBezTo>
                  <a:cubicBezTo>
                    <a:pt x="69" y="78"/>
                    <a:pt x="68" y="78"/>
                    <a:pt x="68" y="79"/>
                  </a:cubicBezTo>
                  <a:cubicBezTo>
                    <a:pt x="69" y="78"/>
                    <a:pt x="69" y="79"/>
                    <a:pt x="69" y="78"/>
                  </a:cubicBezTo>
                  <a:cubicBezTo>
                    <a:pt x="69" y="77"/>
                    <a:pt x="68" y="77"/>
                    <a:pt x="69" y="77"/>
                  </a:cubicBezTo>
                  <a:cubicBezTo>
                    <a:pt x="69" y="77"/>
                    <a:pt x="69" y="77"/>
                    <a:pt x="69" y="78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6"/>
                    <a:pt x="70" y="76"/>
                    <a:pt x="69" y="75"/>
                  </a:cubicBezTo>
                  <a:cubicBezTo>
                    <a:pt x="70" y="75"/>
                    <a:pt x="70" y="75"/>
                    <a:pt x="70" y="74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74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1" y="72"/>
                    <a:pt x="72" y="73"/>
                    <a:pt x="72" y="72"/>
                  </a:cubicBezTo>
                  <a:cubicBezTo>
                    <a:pt x="72" y="72"/>
                    <a:pt x="72" y="70"/>
                    <a:pt x="71" y="70"/>
                  </a:cubicBezTo>
                  <a:cubicBezTo>
                    <a:pt x="72" y="69"/>
                    <a:pt x="72" y="68"/>
                    <a:pt x="73" y="67"/>
                  </a:cubicBezTo>
                  <a:cubicBezTo>
                    <a:pt x="73" y="67"/>
                    <a:pt x="73" y="67"/>
                    <a:pt x="73" y="66"/>
                  </a:cubicBezTo>
                  <a:cubicBezTo>
                    <a:pt x="74" y="66"/>
                    <a:pt x="74" y="64"/>
                    <a:pt x="76" y="63"/>
                  </a:cubicBezTo>
                  <a:cubicBezTo>
                    <a:pt x="76" y="64"/>
                    <a:pt x="76" y="63"/>
                    <a:pt x="77" y="64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76" y="63"/>
                    <a:pt x="76" y="62"/>
                    <a:pt x="76" y="63"/>
                  </a:cubicBezTo>
                  <a:cubicBezTo>
                    <a:pt x="76" y="62"/>
                    <a:pt x="77" y="59"/>
                    <a:pt x="77" y="59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8"/>
                    <a:pt x="78" y="58"/>
                    <a:pt x="78" y="57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9" y="57"/>
                    <a:pt x="79" y="56"/>
                    <a:pt x="79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4"/>
                    <a:pt x="80" y="55"/>
                  </a:cubicBezTo>
                  <a:cubicBezTo>
                    <a:pt x="81" y="54"/>
                    <a:pt x="81" y="53"/>
                    <a:pt x="82" y="53"/>
                  </a:cubicBezTo>
                  <a:cubicBezTo>
                    <a:pt x="82" y="51"/>
                    <a:pt x="83" y="48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5" y="46"/>
                    <a:pt x="83" y="46"/>
                    <a:pt x="83" y="46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6" y="46"/>
                    <a:pt x="85" y="46"/>
                    <a:pt x="86" y="45"/>
                  </a:cubicBezTo>
                  <a:cubicBezTo>
                    <a:pt x="85" y="45"/>
                    <a:pt x="86" y="46"/>
                    <a:pt x="85" y="45"/>
                  </a:cubicBezTo>
                  <a:cubicBezTo>
                    <a:pt x="85" y="45"/>
                    <a:pt x="86" y="45"/>
                    <a:pt x="86" y="44"/>
                  </a:cubicBezTo>
                  <a:cubicBezTo>
                    <a:pt x="86" y="44"/>
                    <a:pt x="86" y="44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7" y="44"/>
                    <a:pt x="87" y="46"/>
                    <a:pt x="88" y="46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89" y="45"/>
                    <a:pt x="88" y="46"/>
                    <a:pt x="89" y="46"/>
                  </a:cubicBezTo>
                  <a:cubicBezTo>
                    <a:pt x="89" y="45"/>
                    <a:pt x="89" y="45"/>
                    <a:pt x="88" y="45"/>
                  </a:cubicBezTo>
                  <a:cubicBezTo>
                    <a:pt x="88" y="44"/>
                    <a:pt x="87" y="44"/>
                    <a:pt x="87" y="42"/>
                  </a:cubicBezTo>
                  <a:cubicBezTo>
                    <a:pt x="88" y="41"/>
                    <a:pt x="87" y="42"/>
                    <a:pt x="88" y="42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0"/>
                  </a:cubicBezTo>
                  <a:cubicBezTo>
                    <a:pt x="88" y="40"/>
                    <a:pt x="88" y="41"/>
                    <a:pt x="88" y="40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7" y="39"/>
                    <a:pt x="88" y="39"/>
                    <a:pt x="88" y="39"/>
                  </a:cubicBezTo>
                  <a:cubicBezTo>
                    <a:pt x="89" y="39"/>
                    <a:pt x="89" y="40"/>
                    <a:pt x="89" y="39"/>
                  </a:cubicBezTo>
                  <a:cubicBezTo>
                    <a:pt x="89" y="39"/>
                    <a:pt x="89" y="38"/>
                    <a:pt x="88" y="38"/>
                  </a:cubicBezTo>
                  <a:cubicBezTo>
                    <a:pt x="89" y="38"/>
                    <a:pt x="89" y="38"/>
                    <a:pt x="89" y="39"/>
                  </a:cubicBezTo>
                  <a:cubicBezTo>
                    <a:pt x="89" y="39"/>
                    <a:pt x="89" y="37"/>
                    <a:pt x="89" y="38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9" y="37"/>
                    <a:pt x="89" y="37"/>
                    <a:pt x="90" y="37"/>
                  </a:cubicBezTo>
                  <a:cubicBezTo>
                    <a:pt x="90" y="36"/>
                    <a:pt x="90" y="35"/>
                    <a:pt x="90" y="36"/>
                  </a:cubicBezTo>
                  <a:cubicBezTo>
                    <a:pt x="90" y="35"/>
                    <a:pt x="91" y="35"/>
                    <a:pt x="90" y="35"/>
                  </a:cubicBezTo>
                  <a:cubicBezTo>
                    <a:pt x="90" y="35"/>
                    <a:pt x="90" y="35"/>
                    <a:pt x="89" y="35"/>
                  </a:cubicBezTo>
                  <a:cubicBezTo>
                    <a:pt x="90" y="35"/>
                    <a:pt x="90" y="33"/>
                    <a:pt x="90" y="33"/>
                  </a:cubicBezTo>
                  <a:cubicBezTo>
                    <a:pt x="90" y="33"/>
                    <a:pt x="90" y="33"/>
                    <a:pt x="90" y="33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0" y="32"/>
                    <a:pt x="91" y="32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1" y="32"/>
                    <a:pt x="91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2" y="31"/>
                    <a:pt x="92" y="30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2"/>
                    <a:pt x="94" y="31"/>
                    <a:pt x="94" y="31"/>
                  </a:cubicBezTo>
                  <a:cubicBezTo>
                    <a:pt x="94" y="30"/>
                    <a:pt x="94" y="29"/>
                    <a:pt x="92" y="30"/>
                  </a:cubicBezTo>
                  <a:cubicBezTo>
                    <a:pt x="92" y="30"/>
                    <a:pt x="94" y="29"/>
                    <a:pt x="94" y="30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9"/>
                    <a:pt x="95" y="28"/>
                    <a:pt x="96" y="28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7" y="29"/>
                    <a:pt x="97" y="29"/>
                    <a:pt x="97" y="28"/>
                  </a:cubicBezTo>
                  <a:cubicBezTo>
                    <a:pt x="96" y="28"/>
                    <a:pt x="96" y="26"/>
                    <a:pt x="96" y="26"/>
                  </a:cubicBezTo>
                  <a:cubicBezTo>
                    <a:pt x="96" y="26"/>
                    <a:pt x="97" y="27"/>
                    <a:pt x="96" y="26"/>
                  </a:cubicBezTo>
                  <a:cubicBezTo>
                    <a:pt x="96" y="26"/>
                    <a:pt x="96" y="24"/>
                    <a:pt x="96" y="26"/>
                  </a:cubicBezTo>
                  <a:cubicBezTo>
                    <a:pt x="96" y="24"/>
                    <a:pt x="96" y="24"/>
                    <a:pt x="96" y="23"/>
                  </a:cubicBezTo>
                  <a:cubicBezTo>
                    <a:pt x="96" y="24"/>
                    <a:pt x="97" y="23"/>
                    <a:pt x="97" y="24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8" y="26"/>
                  </a:cubicBezTo>
                  <a:cubicBezTo>
                    <a:pt x="98" y="24"/>
                    <a:pt x="98" y="24"/>
                    <a:pt x="98" y="23"/>
                  </a:cubicBezTo>
                  <a:cubicBezTo>
                    <a:pt x="97" y="23"/>
                    <a:pt x="97" y="24"/>
                    <a:pt x="97" y="23"/>
                  </a:cubicBezTo>
                  <a:cubicBezTo>
                    <a:pt x="97" y="23"/>
                    <a:pt x="98" y="23"/>
                    <a:pt x="98" y="22"/>
                  </a:cubicBezTo>
                  <a:cubicBezTo>
                    <a:pt x="97" y="23"/>
                    <a:pt x="97" y="22"/>
                    <a:pt x="96" y="22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8" y="21"/>
                    <a:pt x="96" y="21"/>
                    <a:pt x="97" y="20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98" y="21"/>
                    <a:pt x="97" y="21"/>
                    <a:pt x="98" y="22"/>
                  </a:cubicBezTo>
                  <a:cubicBezTo>
                    <a:pt x="98" y="21"/>
                    <a:pt x="98" y="21"/>
                    <a:pt x="99" y="20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9" y="20"/>
                    <a:pt x="100" y="21"/>
                    <a:pt x="100" y="20"/>
                  </a:cubicBezTo>
                  <a:cubicBezTo>
                    <a:pt x="100" y="19"/>
                    <a:pt x="100" y="19"/>
                    <a:pt x="99" y="19"/>
                  </a:cubicBezTo>
                  <a:cubicBezTo>
                    <a:pt x="100" y="19"/>
                    <a:pt x="99" y="19"/>
                    <a:pt x="100" y="18"/>
                  </a:cubicBezTo>
                  <a:cubicBezTo>
                    <a:pt x="100" y="18"/>
                    <a:pt x="100" y="17"/>
                    <a:pt x="101" y="18"/>
                  </a:cubicBezTo>
                  <a:cubicBezTo>
                    <a:pt x="100" y="18"/>
                    <a:pt x="99" y="19"/>
                    <a:pt x="100" y="19"/>
                  </a:cubicBezTo>
                  <a:cubicBezTo>
                    <a:pt x="101" y="19"/>
                    <a:pt x="99" y="20"/>
                    <a:pt x="100" y="21"/>
                  </a:cubicBezTo>
                  <a:cubicBezTo>
                    <a:pt x="100" y="20"/>
                    <a:pt x="101" y="20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19"/>
                    <a:pt x="101" y="20"/>
                    <a:pt x="101" y="19"/>
                  </a:cubicBezTo>
                  <a:cubicBezTo>
                    <a:pt x="101" y="19"/>
                    <a:pt x="103" y="18"/>
                    <a:pt x="101" y="1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3" y="17"/>
                    <a:pt x="103" y="15"/>
                    <a:pt x="104" y="14"/>
                  </a:cubicBezTo>
                  <a:cubicBezTo>
                    <a:pt x="103" y="14"/>
                    <a:pt x="105" y="13"/>
                    <a:pt x="104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2"/>
                    <a:pt x="104" y="13"/>
                    <a:pt x="103" y="12"/>
                  </a:cubicBezTo>
                  <a:cubicBezTo>
                    <a:pt x="103" y="13"/>
                    <a:pt x="104" y="13"/>
                    <a:pt x="105" y="13"/>
                  </a:cubicBezTo>
                  <a:cubicBezTo>
                    <a:pt x="105" y="12"/>
                    <a:pt x="105" y="14"/>
                    <a:pt x="106" y="13"/>
                  </a:cubicBezTo>
                  <a:cubicBezTo>
                    <a:pt x="106" y="12"/>
                    <a:pt x="106" y="12"/>
                    <a:pt x="106" y="11"/>
                  </a:cubicBezTo>
                  <a:cubicBezTo>
                    <a:pt x="107" y="10"/>
                    <a:pt x="108" y="9"/>
                    <a:pt x="108" y="8"/>
                  </a:cubicBezTo>
                  <a:cubicBezTo>
                    <a:pt x="109" y="6"/>
                    <a:pt x="109" y="8"/>
                    <a:pt x="109" y="8"/>
                  </a:cubicBezTo>
                  <a:cubicBezTo>
                    <a:pt x="109" y="6"/>
                    <a:pt x="109" y="8"/>
                    <a:pt x="109" y="6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9" y="6"/>
                    <a:pt x="111" y="6"/>
                    <a:pt x="109" y="5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2" y="5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3"/>
                    <a:pt x="113" y="2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4" y="1"/>
                    <a:pt x="114" y="1"/>
                    <a:pt x="114" y="0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4" y="3"/>
                    <a:pt x="114" y="2"/>
                    <a:pt x="114" y="2"/>
                  </a:cubicBezTo>
                  <a:cubicBezTo>
                    <a:pt x="113" y="2"/>
                    <a:pt x="113" y="3"/>
                    <a:pt x="113" y="3"/>
                  </a:cubicBezTo>
                  <a:cubicBezTo>
                    <a:pt x="113" y="3"/>
                    <a:pt x="113" y="3"/>
                    <a:pt x="113" y="2"/>
                  </a:cubicBezTo>
                  <a:cubicBezTo>
                    <a:pt x="114" y="2"/>
                    <a:pt x="114" y="3"/>
                    <a:pt x="114" y="3"/>
                  </a:cubicBezTo>
                  <a:cubicBezTo>
                    <a:pt x="114" y="3"/>
                    <a:pt x="114" y="3"/>
                    <a:pt x="114" y="3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4" y="5"/>
                    <a:pt x="113" y="5"/>
                    <a:pt x="113" y="6"/>
                  </a:cubicBezTo>
                  <a:cubicBezTo>
                    <a:pt x="112" y="6"/>
                    <a:pt x="113" y="6"/>
                    <a:pt x="112" y="8"/>
                  </a:cubicBezTo>
                  <a:cubicBezTo>
                    <a:pt x="112" y="8"/>
                    <a:pt x="111" y="6"/>
                    <a:pt x="111" y="6"/>
                  </a:cubicBezTo>
                  <a:cubicBezTo>
                    <a:pt x="111" y="6"/>
                    <a:pt x="111" y="6"/>
                    <a:pt x="109" y="6"/>
                  </a:cubicBezTo>
                  <a:cubicBezTo>
                    <a:pt x="111" y="8"/>
                    <a:pt x="111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1" y="10"/>
                    <a:pt x="111" y="10"/>
                    <a:pt x="111" y="11"/>
                  </a:cubicBezTo>
                  <a:cubicBezTo>
                    <a:pt x="109" y="12"/>
                    <a:pt x="109" y="12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4"/>
                    <a:pt x="107" y="15"/>
                    <a:pt x="107" y="17"/>
                  </a:cubicBezTo>
                  <a:cubicBezTo>
                    <a:pt x="106" y="19"/>
                    <a:pt x="106" y="20"/>
                    <a:pt x="105" y="20"/>
                  </a:cubicBezTo>
                  <a:cubicBezTo>
                    <a:pt x="104" y="22"/>
                    <a:pt x="103" y="26"/>
                    <a:pt x="101" y="27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7"/>
                    <a:pt x="100" y="26"/>
                    <a:pt x="100" y="27"/>
                  </a:cubicBezTo>
                  <a:cubicBezTo>
                    <a:pt x="101" y="27"/>
                    <a:pt x="101" y="28"/>
                    <a:pt x="101" y="28"/>
                  </a:cubicBezTo>
                  <a:cubicBezTo>
                    <a:pt x="100" y="29"/>
                    <a:pt x="99" y="31"/>
                    <a:pt x="99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9" y="32"/>
                    <a:pt x="98" y="33"/>
                    <a:pt x="97" y="35"/>
                  </a:cubicBezTo>
                  <a:cubicBezTo>
                    <a:pt x="97" y="35"/>
                    <a:pt x="96" y="35"/>
                    <a:pt x="96" y="36"/>
                  </a:cubicBezTo>
                  <a:cubicBezTo>
                    <a:pt x="96" y="37"/>
                    <a:pt x="96" y="37"/>
                    <a:pt x="96" y="38"/>
                  </a:cubicBezTo>
                  <a:cubicBezTo>
                    <a:pt x="96" y="39"/>
                    <a:pt x="96" y="39"/>
                    <a:pt x="95" y="40"/>
                  </a:cubicBezTo>
                  <a:cubicBezTo>
                    <a:pt x="95" y="44"/>
                    <a:pt x="91" y="46"/>
                    <a:pt x="90" y="48"/>
                  </a:cubicBezTo>
                  <a:cubicBezTo>
                    <a:pt x="90" y="48"/>
                    <a:pt x="90" y="48"/>
                    <a:pt x="90" y="48"/>
                  </a:cubicBezTo>
                  <a:cubicBezTo>
                    <a:pt x="89" y="51"/>
                    <a:pt x="88" y="54"/>
                    <a:pt x="87" y="57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5" y="57"/>
                    <a:pt x="85" y="58"/>
                    <a:pt x="86" y="58"/>
                  </a:cubicBezTo>
                  <a:cubicBezTo>
                    <a:pt x="86" y="59"/>
                    <a:pt x="86" y="59"/>
                    <a:pt x="85" y="59"/>
                  </a:cubicBezTo>
                  <a:cubicBezTo>
                    <a:pt x="83" y="60"/>
                    <a:pt x="85" y="60"/>
                    <a:pt x="83" y="62"/>
                  </a:cubicBezTo>
                  <a:cubicBezTo>
                    <a:pt x="83" y="63"/>
                    <a:pt x="83" y="64"/>
                    <a:pt x="82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2" y="65"/>
                    <a:pt x="82" y="64"/>
                    <a:pt x="82" y="65"/>
                  </a:cubicBezTo>
                  <a:cubicBezTo>
                    <a:pt x="82" y="65"/>
                    <a:pt x="81" y="66"/>
                    <a:pt x="82" y="66"/>
                  </a:cubicBezTo>
                  <a:cubicBezTo>
                    <a:pt x="80" y="67"/>
                    <a:pt x="80" y="69"/>
                    <a:pt x="79" y="70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78" y="73"/>
                    <a:pt x="77" y="73"/>
                    <a:pt x="77" y="75"/>
                  </a:cubicBezTo>
                  <a:cubicBezTo>
                    <a:pt x="77" y="75"/>
                    <a:pt x="77" y="74"/>
                    <a:pt x="76" y="75"/>
                  </a:cubicBezTo>
                  <a:cubicBezTo>
                    <a:pt x="77" y="75"/>
                    <a:pt x="77" y="75"/>
                    <a:pt x="77" y="75"/>
                  </a:cubicBezTo>
                  <a:cubicBezTo>
                    <a:pt x="76" y="78"/>
                    <a:pt x="74" y="79"/>
                    <a:pt x="73" y="81"/>
                  </a:cubicBezTo>
                  <a:cubicBezTo>
                    <a:pt x="71" y="85"/>
                    <a:pt x="70" y="87"/>
                    <a:pt x="68" y="92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8" y="93"/>
                    <a:pt x="65" y="93"/>
                    <a:pt x="66" y="94"/>
                  </a:cubicBezTo>
                  <a:cubicBezTo>
                    <a:pt x="65" y="94"/>
                    <a:pt x="65" y="95"/>
                    <a:pt x="65" y="95"/>
                  </a:cubicBezTo>
                  <a:cubicBezTo>
                    <a:pt x="65" y="96"/>
                    <a:pt x="63" y="97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101"/>
                    <a:pt x="62" y="102"/>
                  </a:cubicBezTo>
                  <a:cubicBezTo>
                    <a:pt x="62" y="102"/>
                    <a:pt x="62" y="101"/>
                    <a:pt x="61" y="101"/>
                  </a:cubicBezTo>
                  <a:cubicBezTo>
                    <a:pt x="61" y="101"/>
                    <a:pt x="62" y="103"/>
                    <a:pt x="61" y="103"/>
                  </a:cubicBezTo>
                  <a:cubicBezTo>
                    <a:pt x="60" y="103"/>
                    <a:pt x="61" y="103"/>
                    <a:pt x="61" y="103"/>
                  </a:cubicBezTo>
                  <a:cubicBezTo>
                    <a:pt x="59" y="106"/>
                    <a:pt x="57" y="109"/>
                    <a:pt x="56" y="112"/>
                  </a:cubicBezTo>
                  <a:cubicBezTo>
                    <a:pt x="55" y="113"/>
                    <a:pt x="55" y="111"/>
                    <a:pt x="54" y="113"/>
                  </a:cubicBezTo>
                  <a:cubicBezTo>
                    <a:pt x="54" y="113"/>
                    <a:pt x="55" y="113"/>
                    <a:pt x="54" y="113"/>
                  </a:cubicBezTo>
                  <a:cubicBezTo>
                    <a:pt x="54" y="114"/>
                    <a:pt x="53" y="113"/>
                    <a:pt x="53" y="114"/>
                  </a:cubicBezTo>
                  <a:cubicBezTo>
                    <a:pt x="54" y="114"/>
                    <a:pt x="53" y="115"/>
                    <a:pt x="54" y="115"/>
                  </a:cubicBezTo>
                  <a:cubicBezTo>
                    <a:pt x="52" y="117"/>
                    <a:pt x="52" y="117"/>
                    <a:pt x="52" y="118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52" y="119"/>
                    <a:pt x="50" y="120"/>
                    <a:pt x="51" y="121"/>
                  </a:cubicBezTo>
                  <a:cubicBezTo>
                    <a:pt x="47" y="128"/>
                    <a:pt x="44" y="135"/>
                    <a:pt x="40" y="141"/>
                  </a:cubicBezTo>
                  <a:cubicBezTo>
                    <a:pt x="37" y="147"/>
                    <a:pt x="34" y="154"/>
                    <a:pt x="30" y="160"/>
                  </a:cubicBezTo>
                  <a:cubicBezTo>
                    <a:pt x="28" y="162"/>
                    <a:pt x="28" y="162"/>
                    <a:pt x="28" y="164"/>
                  </a:cubicBezTo>
                  <a:cubicBezTo>
                    <a:pt x="28" y="164"/>
                    <a:pt x="28" y="163"/>
                    <a:pt x="27" y="164"/>
                  </a:cubicBezTo>
                  <a:cubicBezTo>
                    <a:pt x="28" y="164"/>
                    <a:pt x="27" y="165"/>
                    <a:pt x="27" y="165"/>
                  </a:cubicBezTo>
                  <a:cubicBezTo>
                    <a:pt x="26" y="167"/>
                    <a:pt x="25" y="169"/>
                    <a:pt x="23" y="173"/>
                  </a:cubicBezTo>
                  <a:cubicBezTo>
                    <a:pt x="24" y="172"/>
                    <a:pt x="23" y="172"/>
                    <a:pt x="23" y="172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0" y="179"/>
                    <a:pt x="16" y="185"/>
                    <a:pt x="12" y="191"/>
                  </a:cubicBezTo>
                  <a:cubicBezTo>
                    <a:pt x="11" y="193"/>
                    <a:pt x="10" y="194"/>
                    <a:pt x="10" y="196"/>
                  </a:cubicBezTo>
                  <a:cubicBezTo>
                    <a:pt x="7" y="200"/>
                    <a:pt x="3" y="204"/>
                    <a:pt x="1" y="209"/>
                  </a:cubicBezTo>
                  <a:cubicBezTo>
                    <a:pt x="1" y="209"/>
                    <a:pt x="0" y="207"/>
                    <a:pt x="1" y="205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59" name="Freeform 116"/>
            <p:cNvSpPr/>
            <p:nvPr/>
          </p:nvSpPr>
          <p:spPr>
            <a:xfrm>
              <a:off x="45" y="37"/>
              <a:ext cx="319" cy="530"/>
            </a:xfrm>
            <a:custGeom>
              <a:avLst/>
              <a:gdLst/>
              <a:ahLst/>
              <a:cxnLst>
                <a:cxn ang="0">
                  <a:pos x="279" y="473"/>
                </a:cxn>
                <a:cxn ang="0">
                  <a:pos x="267" y="457"/>
                </a:cxn>
                <a:cxn ang="0">
                  <a:pos x="246" y="426"/>
                </a:cxn>
                <a:cxn ang="0">
                  <a:pos x="241" y="416"/>
                </a:cxn>
                <a:cxn ang="0">
                  <a:pos x="220" y="379"/>
                </a:cxn>
                <a:cxn ang="0">
                  <a:pos x="215" y="369"/>
                </a:cxn>
                <a:cxn ang="0">
                  <a:pos x="203" y="353"/>
                </a:cxn>
                <a:cxn ang="0">
                  <a:pos x="194" y="334"/>
                </a:cxn>
                <a:cxn ang="0">
                  <a:pos x="187" y="324"/>
                </a:cxn>
                <a:cxn ang="0">
                  <a:pos x="182" y="317"/>
                </a:cxn>
                <a:cxn ang="0">
                  <a:pos x="172" y="298"/>
                </a:cxn>
                <a:cxn ang="0">
                  <a:pos x="163" y="291"/>
                </a:cxn>
                <a:cxn ang="0">
                  <a:pos x="156" y="279"/>
                </a:cxn>
                <a:cxn ang="0">
                  <a:pos x="149" y="265"/>
                </a:cxn>
                <a:cxn ang="0">
                  <a:pos x="139" y="251"/>
                </a:cxn>
                <a:cxn ang="0">
                  <a:pos x="130" y="230"/>
                </a:cxn>
                <a:cxn ang="0">
                  <a:pos x="123" y="220"/>
                </a:cxn>
                <a:cxn ang="0">
                  <a:pos x="121" y="213"/>
                </a:cxn>
                <a:cxn ang="0">
                  <a:pos x="113" y="206"/>
                </a:cxn>
                <a:cxn ang="0">
                  <a:pos x="111" y="203"/>
                </a:cxn>
                <a:cxn ang="0">
                  <a:pos x="109" y="194"/>
                </a:cxn>
                <a:cxn ang="0">
                  <a:pos x="92" y="168"/>
                </a:cxn>
                <a:cxn ang="0">
                  <a:pos x="85" y="156"/>
                </a:cxn>
                <a:cxn ang="0">
                  <a:pos x="78" y="149"/>
                </a:cxn>
                <a:cxn ang="0">
                  <a:pos x="66" y="125"/>
                </a:cxn>
                <a:cxn ang="0">
                  <a:pos x="69" y="118"/>
                </a:cxn>
                <a:cxn ang="0">
                  <a:pos x="59" y="111"/>
                </a:cxn>
                <a:cxn ang="0">
                  <a:pos x="52" y="106"/>
                </a:cxn>
                <a:cxn ang="0">
                  <a:pos x="47" y="95"/>
                </a:cxn>
                <a:cxn ang="0">
                  <a:pos x="45" y="92"/>
                </a:cxn>
                <a:cxn ang="0">
                  <a:pos x="45" y="90"/>
                </a:cxn>
                <a:cxn ang="0">
                  <a:pos x="40" y="80"/>
                </a:cxn>
                <a:cxn ang="0">
                  <a:pos x="31" y="73"/>
                </a:cxn>
                <a:cxn ang="0">
                  <a:pos x="31" y="69"/>
                </a:cxn>
                <a:cxn ang="0">
                  <a:pos x="26" y="62"/>
                </a:cxn>
                <a:cxn ang="0">
                  <a:pos x="19" y="54"/>
                </a:cxn>
                <a:cxn ang="0">
                  <a:pos x="28" y="54"/>
                </a:cxn>
                <a:cxn ang="0">
                  <a:pos x="14" y="45"/>
                </a:cxn>
                <a:cxn ang="0">
                  <a:pos x="12" y="21"/>
                </a:cxn>
                <a:cxn ang="0">
                  <a:pos x="9" y="12"/>
                </a:cxn>
                <a:cxn ang="0">
                  <a:pos x="0" y="0"/>
                </a:cxn>
                <a:cxn ang="0">
                  <a:pos x="7" y="5"/>
                </a:cxn>
                <a:cxn ang="0">
                  <a:pos x="12" y="19"/>
                </a:cxn>
                <a:cxn ang="0">
                  <a:pos x="28" y="40"/>
                </a:cxn>
                <a:cxn ang="0">
                  <a:pos x="52" y="76"/>
                </a:cxn>
                <a:cxn ang="0">
                  <a:pos x="76" y="116"/>
                </a:cxn>
                <a:cxn ang="0">
                  <a:pos x="97" y="149"/>
                </a:cxn>
                <a:cxn ang="0">
                  <a:pos x="113" y="173"/>
                </a:cxn>
                <a:cxn ang="0">
                  <a:pos x="139" y="222"/>
                </a:cxn>
                <a:cxn ang="0">
                  <a:pos x="156" y="253"/>
                </a:cxn>
                <a:cxn ang="0">
                  <a:pos x="175" y="286"/>
                </a:cxn>
                <a:cxn ang="0">
                  <a:pos x="248" y="402"/>
                </a:cxn>
                <a:cxn ang="0">
                  <a:pos x="265" y="431"/>
                </a:cxn>
                <a:cxn ang="0">
                  <a:pos x="310" y="525"/>
                </a:cxn>
              </a:cxnLst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4" y="213"/>
                    <a:pt x="125" y="213"/>
                    <a:pt x="125" y="213"/>
                  </a:cubicBezTo>
                  <a:cubicBezTo>
                    <a:pt x="122" y="210"/>
                    <a:pt x="120" y="206"/>
                    <a:pt x="120" y="200"/>
                  </a:cubicBezTo>
                  <a:cubicBezTo>
                    <a:pt x="120" y="200"/>
                    <a:pt x="120" y="200"/>
                    <a:pt x="120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8" y="199"/>
                    <a:pt x="118" y="200"/>
                    <a:pt x="119" y="199"/>
                  </a:cubicBezTo>
                  <a:cubicBezTo>
                    <a:pt x="118" y="199"/>
                    <a:pt x="118" y="198"/>
                    <a:pt x="117" y="198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4" y="197"/>
                    <a:pt x="114" y="194"/>
                    <a:pt x="113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2" y="191"/>
                    <a:pt x="110" y="187"/>
                    <a:pt x="108" y="186"/>
                  </a:cubicBezTo>
                  <a:cubicBezTo>
                    <a:pt x="108" y="186"/>
                    <a:pt x="109" y="186"/>
                    <a:pt x="109" y="185"/>
                  </a:cubicBezTo>
                  <a:cubicBezTo>
                    <a:pt x="108" y="186"/>
                    <a:pt x="106" y="185"/>
                    <a:pt x="106" y="183"/>
                  </a:cubicBezTo>
                  <a:cubicBezTo>
                    <a:pt x="106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80"/>
                    <a:pt x="105" y="180"/>
                    <a:pt x="105" y="180"/>
                  </a:cubicBezTo>
                  <a:cubicBezTo>
                    <a:pt x="104" y="180"/>
                    <a:pt x="104" y="179"/>
                    <a:pt x="104" y="179"/>
                  </a:cubicBezTo>
                  <a:cubicBezTo>
                    <a:pt x="104" y="179"/>
                    <a:pt x="104" y="179"/>
                    <a:pt x="104" y="179"/>
                  </a:cubicBezTo>
                  <a:cubicBezTo>
                    <a:pt x="103" y="178"/>
                    <a:pt x="103" y="178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2" y="176"/>
                    <a:pt x="102" y="174"/>
                    <a:pt x="102" y="176"/>
                  </a:cubicBezTo>
                  <a:cubicBezTo>
                    <a:pt x="102" y="174"/>
                    <a:pt x="102" y="177"/>
                    <a:pt x="103" y="176"/>
                  </a:cubicBezTo>
                  <a:cubicBezTo>
                    <a:pt x="100" y="172"/>
                    <a:pt x="98" y="169"/>
                    <a:pt x="96" y="165"/>
                  </a:cubicBezTo>
                  <a:cubicBezTo>
                    <a:pt x="96" y="164"/>
                    <a:pt x="96" y="164"/>
                    <a:pt x="96" y="164"/>
                  </a:cubicBezTo>
                  <a:cubicBezTo>
                    <a:pt x="96" y="163"/>
                    <a:pt x="95" y="162"/>
                    <a:pt x="94" y="162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94" y="161"/>
                    <a:pt x="93" y="161"/>
                    <a:pt x="93" y="160"/>
                  </a:cubicBezTo>
                  <a:cubicBezTo>
                    <a:pt x="94" y="161"/>
                    <a:pt x="94" y="161"/>
                    <a:pt x="94" y="160"/>
                  </a:cubicBezTo>
                  <a:cubicBezTo>
                    <a:pt x="93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3" y="159"/>
                    <a:pt x="93" y="158"/>
                    <a:pt x="92" y="156"/>
                  </a:cubicBezTo>
                  <a:cubicBezTo>
                    <a:pt x="93" y="158"/>
                    <a:pt x="93" y="158"/>
                    <a:pt x="93" y="158"/>
                  </a:cubicBezTo>
                  <a:cubicBezTo>
                    <a:pt x="92" y="155"/>
                    <a:pt x="92" y="158"/>
                    <a:pt x="91" y="156"/>
                  </a:cubicBezTo>
                  <a:cubicBezTo>
                    <a:pt x="92" y="156"/>
                    <a:pt x="92" y="156"/>
                    <a:pt x="92" y="155"/>
                  </a:cubicBezTo>
                  <a:cubicBezTo>
                    <a:pt x="91" y="155"/>
                    <a:pt x="90" y="153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7" y="151"/>
                    <a:pt x="86" y="150"/>
                  </a:cubicBezTo>
                  <a:cubicBezTo>
                    <a:pt x="86" y="150"/>
                    <a:pt x="87" y="150"/>
                    <a:pt x="87" y="149"/>
                  </a:cubicBezTo>
                  <a:cubicBezTo>
                    <a:pt x="86" y="150"/>
                    <a:pt x="86" y="146"/>
                    <a:pt x="86" y="149"/>
                  </a:cubicBezTo>
                  <a:cubicBezTo>
                    <a:pt x="85" y="147"/>
                    <a:pt x="85" y="146"/>
                    <a:pt x="84" y="145"/>
                  </a:cubicBezTo>
                  <a:cubicBezTo>
                    <a:pt x="85" y="146"/>
                    <a:pt x="85" y="145"/>
                    <a:pt x="85" y="145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86" y="144"/>
                    <a:pt x="85" y="143"/>
                    <a:pt x="85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79" y="140"/>
                    <a:pt x="81" y="140"/>
                    <a:pt x="81" y="139"/>
                  </a:cubicBezTo>
                  <a:cubicBezTo>
                    <a:pt x="79" y="139"/>
                    <a:pt x="79" y="139"/>
                    <a:pt x="79" y="139"/>
                  </a:cubicBezTo>
                  <a:cubicBezTo>
                    <a:pt x="79" y="139"/>
                    <a:pt x="79" y="138"/>
                    <a:pt x="79" y="137"/>
                  </a:cubicBezTo>
                  <a:cubicBezTo>
                    <a:pt x="79" y="137"/>
                    <a:pt x="79" y="138"/>
                    <a:pt x="79" y="137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6"/>
                    <a:pt x="78" y="135"/>
                    <a:pt x="78" y="135"/>
                  </a:cubicBezTo>
                  <a:cubicBezTo>
                    <a:pt x="77" y="135"/>
                    <a:pt x="77" y="135"/>
                    <a:pt x="76" y="134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6" y="133"/>
                    <a:pt x="75" y="133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0"/>
                    <a:pt x="73" y="129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3" y="128"/>
                    <a:pt x="73" y="127"/>
                    <a:pt x="73" y="127"/>
                  </a:cubicBezTo>
                  <a:cubicBezTo>
                    <a:pt x="73" y="127"/>
                    <a:pt x="73" y="127"/>
                    <a:pt x="73" y="126"/>
                  </a:cubicBezTo>
                  <a:cubicBezTo>
                    <a:pt x="71" y="126"/>
                    <a:pt x="73" y="126"/>
                    <a:pt x="73" y="126"/>
                  </a:cubicBezTo>
                  <a:cubicBezTo>
                    <a:pt x="71" y="126"/>
                    <a:pt x="69" y="125"/>
                    <a:pt x="69" y="123"/>
                  </a:cubicBezTo>
                  <a:cubicBezTo>
                    <a:pt x="69" y="123"/>
                    <a:pt x="68" y="123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7" y="119"/>
                    <a:pt x="70" y="123"/>
                    <a:pt x="69" y="123"/>
                  </a:cubicBezTo>
                  <a:cubicBezTo>
                    <a:pt x="69" y="121"/>
                    <a:pt x="67" y="121"/>
                    <a:pt x="68" y="120"/>
                  </a:cubicBezTo>
                  <a:cubicBezTo>
                    <a:pt x="68" y="120"/>
                    <a:pt x="67" y="120"/>
                    <a:pt x="67" y="119"/>
                  </a:cubicBezTo>
                  <a:cubicBezTo>
                    <a:pt x="67" y="119"/>
                    <a:pt x="68" y="119"/>
                    <a:pt x="68" y="119"/>
                  </a:cubicBezTo>
                  <a:cubicBezTo>
                    <a:pt x="67" y="118"/>
                    <a:pt x="67" y="119"/>
                    <a:pt x="67" y="119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6" y="118"/>
                    <a:pt x="66" y="117"/>
                    <a:pt x="66" y="118"/>
                  </a:cubicBezTo>
                  <a:cubicBezTo>
                    <a:pt x="66" y="118"/>
                    <a:pt x="65" y="117"/>
                    <a:pt x="66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6" y="116"/>
                    <a:pt x="66" y="116"/>
                    <a:pt x="65" y="116"/>
                  </a:cubicBezTo>
                  <a:cubicBezTo>
                    <a:pt x="66" y="116"/>
                    <a:pt x="66" y="115"/>
                    <a:pt x="66" y="115"/>
                  </a:cubicBezTo>
                  <a:cubicBezTo>
                    <a:pt x="65" y="116"/>
                    <a:pt x="65" y="114"/>
                    <a:pt x="64" y="114"/>
                  </a:cubicBezTo>
                  <a:cubicBezTo>
                    <a:pt x="64" y="112"/>
                    <a:pt x="63" y="112"/>
                    <a:pt x="63" y="112"/>
                  </a:cubicBezTo>
                  <a:cubicBezTo>
                    <a:pt x="63" y="111"/>
                    <a:pt x="61" y="111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61" y="109"/>
                    <a:pt x="61" y="108"/>
                    <a:pt x="61" y="107"/>
                  </a:cubicBezTo>
                  <a:cubicBezTo>
                    <a:pt x="60" y="107"/>
                    <a:pt x="60" y="107"/>
                    <a:pt x="59" y="107"/>
                  </a:cubicBezTo>
                  <a:cubicBezTo>
                    <a:pt x="60" y="106"/>
                    <a:pt x="59" y="106"/>
                    <a:pt x="59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5"/>
                    <a:pt x="59" y="105"/>
                    <a:pt x="59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2"/>
                    <a:pt x="57" y="101"/>
                    <a:pt x="56" y="101"/>
                  </a:cubicBezTo>
                  <a:cubicBezTo>
                    <a:pt x="56" y="99"/>
                    <a:pt x="54" y="99"/>
                    <a:pt x="55" y="97"/>
                  </a:cubicBezTo>
                  <a:cubicBezTo>
                    <a:pt x="54" y="97"/>
                    <a:pt x="54" y="96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3" y="96"/>
                    <a:pt x="54" y="96"/>
                  </a:cubicBezTo>
                  <a:cubicBezTo>
                    <a:pt x="54" y="94"/>
                    <a:pt x="52" y="96"/>
                    <a:pt x="52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2"/>
                    <a:pt x="52" y="92"/>
                    <a:pt x="52" y="92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1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90"/>
                  </a:cubicBezTo>
                  <a:cubicBezTo>
                    <a:pt x="50" y="89"/>
                    <a:pt x="49" y="89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7"/>
                    <a:pt x="48" y="87"/>
                    <a:pt x="47" y="86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6" y="79"/>
                  </a:cubicBezTo>
                  <a:cubicBezTo>
                    <a:pt x="44" y="79"/>
                    <a:pt x="43" y="79"/>
                    <a:pt x="43" y="79"/>
                  </a:cubicBezTo>
                  <a:cubicBezTo>
                    <a:pt x="43" y="79"/>
                    <a:pt x="41" y="77"/>
                    <a:pt x="41" y="76"/>
                  </a:cubicBezTo>
                  <a:cubicBezTo>
                    <a:pt x="41" y="76"/>
                    <a:pt x="41" y="76"/>
                    <a:pt x="41" y="75"/>
                  </a:cubicBezTo>
                  <a:cubicBezTo>
                    <a:pt x="40" y="74"/>
                    <a:pt x="39" y="72"/>
                    <a:pt x="39" y="71"/>
                  </a:cubicBezTo>
                  <a:cubicBezTo>
                    <a:pt x="39" y="72"/>
                    <a:pt x="39" y="71"/>
                    <a:pt x="39" y="71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9" y="71"/>
                    <a:pt x="38" y="71"/>
                    <a:pt x="39" y="71"/>
                  </a:cubicBezTo>
                  <a:cubicBezTo>
                    <a:pt x="38" y="71"/>
                    <a:pt x="37" y="68"/>
                    <a:pt x="37" y="67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7" y="67"/>
                    <a:pt x="37" y="66"/>
                    <a:pt x="36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6" y="65"/>
                    <a:pt x="34" y="66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63"/>
                    <a:pt x="32" y="62"/>
                    <a:pt x="32" y="63"/>
                  </a:cubicBezTo>
                  <a:cubicBezTo>
                    <a:pt x="32" y="62"/>
                    <a:pt x="32" y="61"/>
                    <a:pt x="32" y="60"/>
                  </a:cubicBezTo>
                  <a:cubicBezTo>
                    <a:pt x="30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4"/>
                  </a:cubicBezTo>
                  <a:cubicBezTo>
                    <a:pt x="28" y="54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7" y="52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8" y="52"/>
                    <a:pt x="29" y="5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9" y="49"/>
                    <a:pt x="30" y="50"/>
                    <a:pt x="29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6" y="50"/>
                    <a:pt x="25" y="48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8"/>
                    <a:pt x="25" y="48"/>
                    <a:pt x="25" y="47"/>
                  </a:cubicBezTo>
                  <a:cubicBezTo>
                    <a:pt x="25" y="48"/>
                    <a:pt x="24" y="48"/>
                    <a:pt x="24" y="48"/>
                  </a:cubicBezTo>
                  <a:cubicBezTo>
                    <a:pt x="24" y="47"/>
                    <a:pt x="25" y="48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5"/>
                    <a:pt x="22" y="45"/>
                  </a:cubicBezTo>
                  <a:cubicBezTo>
                    <a:pt x="22" y="45"/>
                    <a:pt x="22" y="45"/>
                    <a:pt x="23" y="45"/>
                  </a:cubicBezTo>
                  <a:cubicBezTo>
                    <a:pt x="23" y="45"/>
                    <a:pt x="21" y="45"/>
                    <a:pt x="22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1" y="44"/>
                    <a:pt x="21" y="43"/>
                  </a:cubicBezTo>
                  <a:cubicBezTo>
                    <a:pt x="21" y="43"/>
                    <a:pt x="20" y="41"/>
                    <a:pt x="21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1"/>
                    <a:pt x="20" y="41"/>
                    <a:pt x="20" y="43"/>
                  </a:cubicBezTo>
                  <a:cubicBezTo>
                    <a:pt x="20" y="41"/>
                    <a:pt x="19" y="41"/>
                    <a:pt x="19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8"/>
                  </a:cubicBezTo>
                  <a:cubicBezTo>
                    <a:pt x="19" y="39"/>
                    <a:pt x="17" y="39"/>
                    <a:pt x="17" y="39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7" y="36"/>
                    <a:pt x="16" y="36"/>
                    <a:pt x="16" y="37"/>
                  </a:cubicBezTo>
                  <a:cubicBezTo>
                    <a:pt x="16" y="37"/>
                    <a:pt x="16" y="36"/>
                    <a:pt x="17" y="36"/>
                  </a:cubicBezTo>
                  <a:cubicBezTo>
                    <a:pt x="16" y="35"/>
                    <a:pt x="16" y="36"/>
                    <a:pt x="16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7" y="32"/>
                    <a:pt x="19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4"/>
                    <a:pt x="15" y="32"/>
                    <a:pt x="14" y="32"/>
                  </a:cubicBezTo>
                  <a:cubicBezTo>
                    <a:pt x="13" y="32"/>
                    <a:pt x="16" y="31"/>
                    <a:pt x="14" y="30"/>
                  </a:cubicBezTo>
                  <a:cubicBezTo>
                    <a:pt x="14" y="31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30"/>
                    <a:pt x="15" y="30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8"/>
                  </a:cubicBezTo>
                  <a:cubicBezTo>
                    <a:pt x="12" y="28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7"/>
                    <a:pt x="11" y="28"/>
                    <a:pt x="11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8"/>
                    <a:pt x="12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2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3"/>
                    <a:pt x="10" y="23"/>
                    <a:pt x="8" y="23"/>
                  </a:cubicBezTo>
                  <a:cubicBezTo>
                    <a:pt x="10" y="22"/>
                    <a:pt x="8" y="21"/>
                    <a:pt x="10" y="22"/>
                  </a:cubicBezTo>
                  <a:cubicBezTo>
                    <a:pt x="8" y="22"/>
                    <a:pt x="10" y="24"/>
                    <a:pt x="11" y="24"/>
                  </a:cubicBezTo>
                  <a:cubicBezTo>
                    <a:pt x="12" y="23"/>
                    <a:pt x="12" y="25"/>
                    <a:pt x="12" y="25"/>
                  </a:cubicBezTo>
                  <a:cubicBezTo>
                    <a:pt x="12" y="24"/>
                    <a:pt x="12" y="23"/>
                    <a:pt x="13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3"/>
                    <a:pt x="12" y="23"/>
                  </a:cubicBezTo>
                  <a:cubicBezTo>
                    <a:pt x="12" y="22"/>
                    <a:pt x="11" y="21"/>
                    <a:pt x="10" y="21"/>
                  </a:cubicBezTo>
                  <a:cubicBezTo>
                    <a:pt x="10" y="20"/>
                    <a:pt x="11" y="20"/>
                    <a:pt x="11" y="21"/>
                  </a:cubicBezTo>
                  <a:cubicBezTo>
                    <a:pt x="10" y="20"/>
                    <a:pt x="8" y="19"/>
                    <a:pt x="8" y="18"/>
                  </a:cubicBezTo>
                  <a:cubicBezTo>
                    <a:pt x="7" y="19"/>
                    <a:pt x="7" y="17"/>
                    <a:pt x="6" y="18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7" y="18"/>
                    <a:pt x="6" y="18"/>
                  </a:cubicBezTo>
                  <a:cubicBezTo>
                    <a:pt x="6" y="19"/>
                    <a:pt x="7" y="17"/>
                    <a:pt x="7" y="17"/>
                  </a:cubicBezTo>
                  <a:cubicBezTo>
                    <a:pt x="7" y="15"/>
                    <a:pt x="8" y="17"/>
                    <a:pt x="7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4" y="10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4" y="8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5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5" y="5"/>
                  </a:cubicBezTo>
                  <a:cubicBezTo>
                    <a:pt x="4" y="5"/>
                    <a:pt x="6" y="5"/>
                    <a:pt x="6" y="7"/>
                  </a:cubicBezTo>
                  <a:cubicBezTo>
                    <a:pt x="6" y="7"/>
                    <a:pt x="5" y="7"/>
                    <a:pt x="4" y="5"/>
                  </a:cubicBezTo>
                  <a:cubicBezTo>
                    <a:pt x="4" y="7"/>
                    <a:pt x="5" y="7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9"/>
                    <a:pt x="7" y="10"/>
                  </a:cubicBezTo>
                  <a:cubicBezTo>
                    <a:pt x="8" y="11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5"/>
                    <a:pt x="12" y="17"/>
                  </a:cubicBezTo>
                  <a:cubicBezTo>
                    <a:pt x="12" y="18"/>
                    <a:pt x="14" y="19"/>
                    <a:pt x="13" y="20"/>
                  </a:cubicBezTo>
                  <a:cubicBezTo>
                    <a:pt x="15" y="22"/>
                    <a:pt x="17" y="24"/>
                    <a:pt x="19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9" y="27"/>
                    <a:pt x="17" y="28"/>
                    <a:pt x="17" y="28"/>
                  </a:cubicBezTo>
                  <a:cubicBezTo>
                    <a:pt x="19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4"/>
                    <a:pt x="23" y="36"/>
                  </a:cubicBezTo>
                  <a:cubicBezTo>
                    <a:pt x="23" y="36"/>
                    <a:pt x="23" y="36"/>
                    <a:pt x="23" y="37"/>
                  </a:cubicBezTo>
                  <a:cubicBezTo>
                    <a:pt x="24" y="37"/>
                    <a:pt x="25" y="38"/>
                    <a:pt x="26" y="38"/>
                  </a:cubicBezTo>
                  <a:cubicBezTo>
                    <a:pt x="26" y="39"/>
                    <a:pt x="27" y="39"/>
                    <a:pt x="27" y="40"/>
                  </a:cubicBezTo>
                  <a:cubicBezTo>
                    <a:pt x="30" y="44"/>
                    <a:pt x="31" y="46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52"/>
                    <a:pt x="37" y="56"/>
                    <a:pt x="3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9"/>
                    <a:pt x="39" y="60"/>
                    <a:pt x="39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3"/>
                    <a:pt x="41" y="63"/>
                  </a:cubicBezTo>
                  <a:cubicBezTo>
                    <a:pt x="42" y="65"/>
                    <a:pt x="42" y="65"/>
                    <a:pt x="43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3" y="65"/>
                    <a:pt x="42" y="66"/>
                    <a:pt x="42" y="66"/>
                  </a:cubicBezTo>
                  <a:cubicBezTo>
                    <a:pt x="43" y="66"/>
                    <a:pt x="43" y="68"/>
                    <a:pt x="44" y="67"/>
                  </a:cubicBezTo>
                  <a:cubicBezTo>
                    <a:pt x="44" y="70"/>
                    <a:pt x="47" y="72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9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8" y="92"/>
                    <a:pt x="60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61" y="96"/>
                    <a:pt x="60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4" y="100"/>
                    <a:pt x="64" y="102"/>
                    <a:pt x="65" y="103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6" y="105"/>
                    <a:pt x="66" y="106"/>
                    <a:pt x="66" y="10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69" y="111"/>
                    <a:pt x="71" y="115"/>
                    <a:pt x="73" y="118"/>
                  </a:cubicBezTo>
                  <a:cubicBezTo>
                    <a:pt x="74" y="119"/>
                    <a:pt x="73" y="119"/>
                    <a:pt x="74" y="119"/>
                  </a:cubicBezTo>
                  <a:cubicBezTo>
                    <a:pt x="73" y="120"/>
                    <a:pt x="74" y="119"/>
                    <a:pt x="74" y="119"/>
                  </a:cubicBezTo>
                  <a:cubicBezTo>
                    <a:pt x="75" y="120"/>
                    <a:pt x="73" y="121"/>
                    <a:pt x="74" y="121"/>
                  </a:cubicBezTo>
                  <a:cubicBezTo>
                    <a:pt x="75" y="121"/>
                    <a:pt x="75" y="121"/>
                    <a:pt x="75" y="121"/>
                  </a:cubicBezTo>
                  <a:cubicBezTo>
                    <a:pt x="76" y="124"/>
                    <a:pt x="75" y="125"/>
                    <a:pt x="76" y="125"/>
                  </a:cubicBezTo>
                  <a:cubicBezTo>
                    <a:pt x="76" y="125"/>
                    <a:pt x="76" y="125"/>
                    <a:pt x="76" y="125"/>
                  </a:cubicBezTo>
                  <a:cubicBezTo>
                    <a:pt x="78" y="126"/>
                    <a:pt x="78" y="127"/>
                    <a:pt x="79" y="128"/>
                  </a:cubicBezTo>
                  <a:cubicBezTo>
                    <a:pt x="84" y="135"/>
                    <a:pt x="88" y="142"/>
                    <a:pt x="93" y="149"/>
                  </a:cubicBezTo>
                  <a:cubicBezTo>
                    <a:pt x="96" y="155"/>
                    <a:pt x="101" y="162"/>
                    <a:pt x="105" y="170"/>
                  </a:cubicBezTo>
                  <a:cubicBezTo>
                    <a:pt x="105" y="172"/>
                    <a:pt x="105" y="172"/>
                    <a:pt x="106" y="173"/>
                  </a:cubicBezTo>
                  <a:cubicBezTo>
                    <a:pt x="106" y="173"/>
                    <a:pt x="106" y="173"/>
                    <a:pt x="106" y="173"/>
                  </a:cubicBezTo>
                  <a:cubicBezTo>
                    <a:pt x="106" y="173"/>
                    <a:pt x="106" y="174"/>
                    <a:pt x="108" y="174"/>
                  </a:cubicBezTo>
                  <a:cubicBezTo>
                    <a:pt x="109" y="177"/>
                    <a:pt x="111" y="180"/>
                    <a:pt x="112" y="182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3"/>
                    <a:pt x="113" y="183"/>
                    <a:pt x="113" y="182"/>
                  </a:cubicBezTo>
                  <a:cubicBezTo>
                    <a:pt x="118" y="189"/>
                    <a:pt x="120" y="196"/>
                    <a:pt x="124" y="203"/>
                  </a:cubicBezTo>
                  <a:cubicBezTo>
                    <a:pt x="124" y="205"/>
                    <a:pt x="126" y="206"/>
                    <a:pt x="127" y="208"/>
                  </a:cubicBezTo>
                  <a:cubicBezTo>
                    <a:pt x="129" y="213"/>
                    <a:pt x="131" y="219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60" name="Freeform 117"/>
            <p:cNvSpPr/>
            <p:nvPr/>
          </p:nvSpPr>
          <p:spPr>
            <a:xfrm>
              <a:off x="59" y="680"/>
              <a:ext cx="319" cy="529"/>
            </a:xfrm>
            <a:custGeom>
              <a:avLst/>
              <a:gdLst/>
              <a:ahLst/>
              <a:cxnLst>
                <a:cxn ang="0">
                  <a:pos x="279" y="468"/>
                </a:cxn>
                <a:cxn ang="0">
                  <a:pos x="269" y="456"/>
                </a:cxn>
                <a:cxn ang="0">
                  <a:pos x="246" y="425"/>
                </a:cxn>
                <a:cxn ang="0">
                  <a:pos x="241" y="416"/>
                </a:cxn>
                <a:cxn ang="0">
                  <a:pos x="220" y="378"/>
                </a:cxn>
                <a:cxn ang="0">
                  <a:pos x="215" y="366"/>
                </a:cxn>
                <a:cxn ang="0">
                  <a:pos x="203" y="350"/>
                </a:cxn>
                <a:cxn ang="0">
                  <a:pos x="194" y="333"/>
                </a:cxn>
                <a:cxn ang="0">
                  <a:pos x="189" y="324"/>
                </a:cxn>
                <a:cxn ang="0">
                  <a:pos x="184" y="316"/>
                </a:cxn>
                <a:cxn ang="0">
                  <a:pos x="170" y="298"/>
                </a:cxn>
                <a:cxn ang="0">
                  <a:pos x="165" y="288"/>
                </a:cxn>
                <a:cxn ang="0">
                  <a:pos x="154" y="276"/>
                </a:cxn>
                <a:cxn ang="0">
                  <a:pos x="149" y="262"/>
                </a:cxn>
                <a:cxn ang="0">
                  <a:pos x="137" y="248"/>
                </a:cxn>
                <a:cxn ang="0">
                  <a:pos x="130" y="229"/>
                </a:cxn>
                <a:cxn ang="0">
                  <a:pos x="123" y="222"/>
                </a:cxn>
                <a:cxn ang="0">
                  <a:pos x="121" y="213"/>
                </a:cxn>
                <a:cxn ang="0">
                  <a:pos x="113" y="205"/>
                </a:cxn>
                <a:cxn ang="0">
                  <a:pos x="111" y="203"/>
                </a:cxn>
                <a:cxn ang="0">
                  <a:pos x="106" y="194"/>
                </a:cxn>
                <a:cxn ang="0">
                  <a:pos x="90" y="165"/>
                </a:cxn>
                <a:cxn ang="0">
                  <a:pos x="85" y="158"/>
                </a:cxn>
                <a:cxn ang="0">
                  <a:pos x="80" y="149"/>
                </a:cxn>
                <a:cxn ang="0">
                  <a:pos x="66" y="125"/>
                </a:cxn>
                <a:cxn ang="0">
                  <a:pos x="69" y="118"/>
                </a:cxn>
                <a:cxn ang="0">
                  <a:pos x="59" y="111"/>
                </a:cxn>
                <a:cxn ang="0">
                  <a:pos x="52" y="106"/>
                </a:cxn>
                <a:cxn ang="0">
                  <a:pos x="47" y="97"/>
                </a:cxn>
                <a:cxn ang="0">
                  <a:pos x="43" y="94"/>
                </a:cxn>
                <a:cxn ang="0">
                  <a:pos x="43" y="87"/>
                </a:cxn>
                <a:cxn ang="0">
                  <a:pos x="40" y="80"/>
                </a:cxn>
                <a:cxn ang="0">
                  <a:pos x="31" y="73"/>
                </a:cxn>
                <a:cxn ang="0">
                  <a:pos x="31" y="68"/>
                </a:cxn>
                <a:cxn ang="0">
                  <a:pos x="24" y="61"/>
                </a:cxn>
                <a:cxn ang="0">
                  <a:pos x="21" y="54"/>
                </a:cxn>
                <a:cxn ang="0">
                  <a:pos x="26" y="54"/>
                </a:cxn>
                <a:cxn ang="0">
                  <a:pos x="17" y="43"/>
                </a:cxn>
                <a:cxn ang="0">
                  <a:pos x="9" y="21"/>
                </a:cxn>
                <a:cxn ang="0">
                  <a:pos x="9" y="14"/>
                </a:cxn>
                <a:cxn ang="0">
                  <a:pos x="0" y="0"/>
                </a:cxn>
                <a:cxn ang="0">
                  <a:pos x="7" y="5"/>
                </a:cxn>
                <a:cxn ang="0">
                  <a:pos x="9" y="19"/>
                </a:cxn>
                <a:cxn ang="0">
                  <a:pos x="26" y="38"/>
                </a:cxn>
                <a:cxn ang="0">
                  <a:pos x="52" y="76"/>
                </a:cxn>
                <a:cxn ang="0">
                  <a:pos x="76" y="118"/>
                </a:cxn>
                <a:cxn ang="0">
                  <a:pos x="97" y="149"/>
                </a:cxn>
                <a:cxn ang="0">
                  <a:pos x="113" y="172"/>
                </a:cxn>
                <a:cxn ang="0">
                  <a:pos x="142" y="224"/>
                </a:cxn>
                <a:cxn ang="0">
                  <a:pos x="156" y="253"/>
                </a:cxn>
                <a:cxn ang="0">
                  <a:pos x="175" y="288"/>
                </a:cxn>
                <a:cxn ang="0">
                  <a:pos x="248" y="399"/>
                </a:cxn>
                <a:cxn ang="0">
                  <a:pos x="265" y="430"/>
                </a:cxn>
                <a:cxn ang="0">
                  <a:pos x="310" y="524"/>
                </a:cxn>
              </a:cxnLst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5" y="212"/>
                    <a:pt x="125" y="212"/>
                    <a:pt x="125" y="212"/>
                  </a:cubicBezTo>
                  <a:cubicBezTo>
                    <a:pt x="123" y="211"/>
                    <a:pt x="121" y="204"/>
                    <a:pt x="119" y="200"/>
                  </a:cubicBezTo>
                  <a:cubicBezTo>
                    <a:pt x="119" y="200"/>
                    <a:pt x="119" y="200"/>
                    <a:pt x="119" y="200"/>
                  </a:cubicBezTo>
                  <a:cubicBezTo>
                    <a:pt x="119" y="200"/>
                    <a:pt x="118" y="199"/>
                    <a:pt x="118" y="198"/>
                  </a:cubicBezTo>
                  <a:cubicBezTo>
                    <a:pt x="118" y="198"/>
                    <a:pt x="118" y="199"/>
                    <a:pt x="118" y="198"/>
                  </a:cubicBezTo>
                  <a:cubicBezTo>
                    <a:pt x="118" y="198"/>
                    <a:pt x="118" y="197"/>
                    <a:pt x="117" y="197"/>
                  </a:cubicBezTo>
                  <a:cubicBezTo>
                    <a:pt x="118" y="197"/>
                    <a:pt x="118" y="197"/>
                    <a:pt x="118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5" y="196"/>
                    <a:pt x="115" y="194"/>
                    <a:pt x="114" y="193"/>
                  </a:cubicBezTo>
                  <a:cubicBezTo>
                    <a:pt x="114" y="193"/>
                    <a:pt x="114" y="193"/>
                    <a:pt x="114" y="193"/>
                  </a:cubicBezTo>
                  <a:cubicBezTo>
                    <a:pt x="112" y="191"/>
                    <a:pt x="110" y="187"/>
                    <a:pt x="108" y="185"/>
                  </a:cubicBezTo>
                  <a:cubicBezTo>
                    <a:pt x="108" y="185"/>
                    <a:pt x="109" y="185"/>
                    <a:pt x="109" y="184"/>
                  </a:cubicBezTo>
                  <a:cubicBezTo>
                    <a:pt x="108" y="184"/>
                    <a:pt x="108" y="184"/>
                    <a:pt x="107" y="184"/>
                  </a:cubicBezTo>
                  <a:cubicBezTo>
                    <a:pt x="107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79"/>
                    <a:pt x="105" y="179"/>
                    <a:pt x="105" y="179"/>
                  </a:cubicBezTo>
                  <a:cubicBezTo>
                    <a:pt x="104" y="179"/>
                    <a:pt x="104" y="178"/>
                    <a:pt x="104" y="177"/>
                  </a:cubicBezTo>
                  <a:cubicBezTo>
                    <a:pt x="104" y="178"/>
                    <a:pt x="104" y="178"/>
                    <a:pt x="104" y="178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2" y="176"/>
                    <a:pt x="102" y="175"/>
                    <a:pt x="102" y="176"/>
                  </a:cubicBezTo>
                  <a:cubicBezTo>
                    <a:pt x="102" y="175"/>
                    <a:pt x="102" y="177"/>
                    <a:pt x="104" y="176"/>
                  </a:cubicBezTo>
                  <a:cubicBezTo>
                    <a:pt x="100" y="171"/>
                    <a:pt x="98" y="168"/>
                    <a:pt x="97" y="165"/>
                  </a:cubicBezTo>
                  <a:cubicBezTo>
                    <a:pt x="97" y="164"/>
                    <a:pt x="97" y="164"/>
                    <a:pt x="97" y="164"/>
                  </a:cubicBezTo>
                  <a:cubicBezTo>
                    <a:pt x="97" y="163"/>
                    <a:pt x="96" y="162"/>
                    <a:pt x="95" y="162"/>
                  </a:cubicBezTo>
                  <a:cubicBezTo>
                    <a:pt x="96" y="162"/>
                    <a:pt x="96" y="162"/>
                    <a:pt x="96" y="162"/>
                  </a:cubicBezTo>
                  <a:cubicBezTo>
                    <a:pt x="95" y="161"/>
                    <a:pt x="93" y="161"/>
                    <a:pt x="93" y="160"/>
                  </a:cubicBezTo>
                  <a:cubicBezTo>
                    <a:pt x="95" y="161"/>
                    <a:pt x="95" y="161"/>
                    <a:pt x="95" y="160"/>
                  </a:cubicBezTo>
                  <a:cubicBezTo>
                    <a:pt x="93" y="160"/>
                    <a:pt x="93" y="159"/>
                    <a:pt x="92" y="158"/>
                  </a:cubicBezTo>
                  <a:cubicBezTo>
                    <a:pt x="92" y="158"/>
                    <a:pt x="93" y="159"/>
                    <a:pt x="93" y="158"/>
                  </a:cubicBezTo>
                  <a:cubicBezTo>
                    <a:pt x="92" y="158"/>
                    <a:pt x="92" y="157"/>
                    <a:pt x="91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5"/>
                    <a:pt x="91" y="157"/>
                    <a:pt x="91" y="155"/>
                  </a:cubicBezTo>
                  <a:cubicBezTo>
                    <a:pt x="91" y="157"/>
                    <a:pt x="91" y="155"/>
                    <a:pt x="91" y="155"/>
                  </a:cubicBezTo>
                  <a:cubicBezTo>
                    <a:pt x="91" y="155"/>
                    <a:pt x="90" y="153"/>
                    <a:pt x="89" y="152"/>
                  </a:cubicBezTo>
                  <a:cubicBezTo>
                    <a:pt x="89" y="152"/>
                    <a:pt x="89" y="152"/>
                    <a:pt x="89" y="152"/>
                  </a:cubicBezTo>
                  <a:cubicBezTo>
                    <a:pt x="89" y="151"/>
                    <a:pt x="88" y="150"/>
                    <a:pt x="87" y="150"/>
                  </a:cubicBezTo>
                  <a:cubicBezTo>
                    <a:pt x="87" y="150"/>
                    <a:pt x="88" y="150"/>
                    <a:pt x="88" y="149"/>
                  </a:cubicBezTo>
                  <a:cubicBezTo>
                    <a:pt x="87" y="149"/>
                    <a:pt x="86" y="146"/>
                    <a:pt x="86" y="148"/>
                  </a:cubicBezTo>
                  <a:cubicBezTo>
                    <a:pt x="84" y="146"/>
                    <a:pt x="84" y="145"/>
                    <a:pt x="84" y="144"/>
                  </a:cubicBezTo>
                  <a:cubicBezTo>
                    <a:pt x="84" y="145"/>
                    <a:pt x="84" y="144"/>
                    <a:pt x="84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4" y="143"/>
                    <a:pt x="84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81" y="140"/>
                    <a:pt x="81" y="139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0" y="139"/>
                    <a:pt x="79" y="138"/>
                    <a:pt x="79" y="137"/>
                  </a:cubicBezTo>
                  <a:cubicBezTo>
                    <a:pt x="80" y="137"/>
                    <a:pt x="80" y="137"/>
                    <a:pt x="80" y="137"/>
                  </a:cubicBezTo>
                  <a:cubicBezTo>
                    <a:pt x="80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78" y="135"/>
                    <a:pt x="78" y="135"/>
                    <a:pt x="78" y="134"/>
                  </a:cubicBezTo>
                  <a:cubicBezTo>
                    <a:pt x="78" y="134"/>
                    <a:pt x="78" y="134"/>
                    <a:pt x="78" y="134"/>
                  </a:cubicBezTo>
                  <a:cubicBezTo>
                    <a:pt x="76" y="133"/>
                    <a:pt x="75" y="132"/>
                    <a:pt x="74" y="131"/>
                  </a:cubicBezTo>
                  <a:cubicBezTo>
                    <a:pt x="74" y="132"/>
                    <a:pt x="75" y="131"/>
                    <a:pt x="75" y="132"/>
                  </a:cubicBezTo>
                  <a:cubicBezTo>
                    <a:pt x="75" y="130"/>
                    <a:pt x="73" y="130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2" y="128"/>
                    <a:pt x="73" y="127"/>
                    <a:pt x="72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1" y="126"/>
                    <a:pt x="72" y="126"/>
                    <a:pt x="72" y="126"/>
                  </a:cubicBezTo>
                  <a:cubicBezTo>
                    <a:pt x="71" y="126"/>
                    <a:pt x="70" y="124"/>
                    <a:pt x="70" y="123"/>
                  </a:cubicBezTo>
                  <a:cubicBezTo>
                    <a:pt x="70" y="123"/>
                    <a:pt x="69" y="123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7" y="119"/>
                    <a:pt x="71" y="123"/>
                    <a:pt x="70" y="122"/>
                  </a:cubicBezTo>
                  <a:cubicBezTo>
                    <a:pt x="70" y="122"/>
                    <a:pt x="67" y="122"/>
                    <a:pt x="69" y="121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7" y="119"/>
                    <a:pt x="69" y="119"/>
                    <a:pt x="69" y="118"/>
                  </a:cubicBezTo>
                  <a:cubicBezTo>
                    <a:pt x="67" y="117"/>
                    <a:pt x="67" y="118"/>
                    <a:pt x="67" y="117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17"/>
                    <a:pt x="66" y="117"/>
                    <a:pt x="65" y="117"/>
                  </a:cubicBezTo>
                  <a:cubicBezTo>
                    <a:pt x="66" y="117"/>
                    <a:pt x="64" y="117"/>
                    <a:pt x="65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6"/>
                    <a:pt x="64" y="114"/>
                    <a:pt x="64" y="114"/>
                  </a:cubicBezTo>
                  <a:cubicBezTo>
                    <a:pt x="64" y="113"/>
                    <a:pt x="63" y="112"/>
                    <a:pt x="63" y="111"/>
                  </a:cubicBezTo>
                  <a:cubicBezTo>
                    <a:pt x="63" y="111"/>
                    <a:pt x="62" y="111"/>
                    <a:pt x="62" y="110"/>
                  </a:cubicBezTo>
                  <a:cubicBezTo>
                    <a:pt x="62" y="110"/>
                    <a:pt x="62" y="110"/>
                    <a:pt x="62" y="110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8"/>
                    <a:pt x="62" y="107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1" y="106"/>
                    <a:pt x="58" y="106"/>
                    <a:pt x="58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1" y="104"/>
                    <a:pt x="58" y="104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1"/>
                    <a:pt x="56" y="101"/>
                  </a:cubicBezTo>
                  <a:cubicBezTo>
                    <a:pt x="56" y="99"/>
                    <a:pt x="54" y="98"/>
                    <a:pt x="55" y="97"/>
                  </a:cubicBezTo>
                  <a:cubicBezTo>
                    <a:pt x="54" y="97"/>
                    <a:pt x="54" y="96"/>
                    <a:pt x="54" y="96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5"/>
                    <a:pt x="53" y="96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1"/>
                    <a:pt x="52" y="91"/>
                    <a:pt x="52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89"/>
                  </a:cubicBezTo>
                  <a:cubicBezTo>
                    <a:pt x="50" y="89"/>
                    <a:pt x="49" y="88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9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6"/>
                    <a:pt x="48" y="87"/>
                    <a:pt x="47" y="86"/>
                  </a:cubicBezTo>
                  <a:cubicBezTo>
                    <a:pt x="48" y="87"/>
                    <a:pt x="48" y="86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5" y="7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4" y="78"/>
                    <a:pt x="41" y="77"/>
                    <a:pt x="41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74"/>
                    <a:pt x="38" y="72"/>
                    <a:pt x="38" y="70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8" y="70"/>
                    <a:pt x="39" y="70"/>
                    <a:pt x="38" y="70"/>
                  </a:cubicBezTo>
                  <a:cubicBezTo>
                    <a:pt x="38" y="70"/>
                    <a:pt x="37" y="70"/>
                    <a:pt x="38" y="70"/>
                  </a:cubicBezTo>
                  <a:cubicBezTo>
                    <a:pt x="37" y="70"/>
                    <a:pt x="37" y="69"/>
                    <a:pt x="37" y="68"/>
                  </a:cubicBezTo>
                  <a:cubicBezTo>
                    <a:pt x="37" y="69"/>
                    <a:pt x="37" y="68"/>
                    <a:pt x="36" y="68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2"/>
                    <a:pt x="32" y="62"/>
                    <a:pt x="32" y="63"/>
                  </a:cubicBezTo>
                  <a:cubicBezTo>
                    <a:pt x="32" y="61"/>
                    <a:pt x="32" y="61"/>
                    <a:pt x="32" y="60"/>
                  </a:cubicBezTo>
                  <a:cubicBezTo>
                    <a:pt x="31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1"/>
                    <a:pt x="26" y="51"/>
                  </a:cubicBezTo>
                  <a:cubicBezTo>
                    <a:pt x="26" y="51"/>
                    <a:pt x="26" y="51"/>
                    <a:pt x="27" y="51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8" y="51"/>
                    <a:pt x="29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9" y="50"/>
                    <a:pt x="30" y="50"/>
                    <a:pt x="29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49"/>
                    <a:pt x="26" y="50"/>
                    <a:pt x="25" y="49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5" y="49"/>
                    <a:pt x="25" y="47"/>
                  </a:cubicBezTo>
                  <a:cubicBezTo>
                    <a:pt x="25" y="49"/>
                    <a:pt x="24" y="49"/>
                    <a:pt x="24" y="49"/>
                  </a:cubicBezTo>
                  <a:cubicBezTo>
                    <a:pt x="24" y="47"/>
                    <a:pt x="25" y="49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5"/>
                    <a:pt x="22" y="44"/>
                    <a:pt x="23" y="45"/>
                  </a:cubicBezTo>
                  <a:cubicBezTo>
                    <a:pt x="23" y="44"/>
                    <a:pt x="21" y="44"/>
                    <a:pt x="22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0" y="42"/>
                    <a:pt x="21" y="42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2"/>
                    <a:pt x="21" y="42"/>
                    <a:pt x="20" y="43"/>
                  </a:cubicBezTo>
                  <a:cubicBezTo>
                    <a:pt x="20" y="42"/>
                    <a:pt x="19" y="42"/>
                    <a:pt x="19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8" y="41"/>
                  </a:cubicBezTo>
                  <a:cubicBezTo>
                    <a:pt x="19" y="41"/>
                    <a:pt x="19" y="41"/>
                    <a:pt x="19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9" y="40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7"/>
                  </a:cubicBezTo>
                  <a:cubicBezTo>
                    <a:pt x="18" y="37"/>
                    <a:pt x="17" y="37"/>
                    <a:pt x="17" y="39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5"/>
                    <a:pt x="17" y="36"/>
                    <a:pt x="17" y="36"/>
                  </a:cubicBezTo>
                  <a:cubicBezTo>
                    <a:pt x="17" y="35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3"/>
                    <a:pt x="18" y="33"/>
                  </a:cubicBezTo>
                  <a:cubicBezTo>
                    <a:pt x="18" y="32"/>
                    <a:pt x="17" y="32"/>
                    <a:pt x="17" y="32"/>
                  </a:cubicBezTo>
                  <a:cubicBezTo>
                    <a:pt x="17" y="33"/>
                    <a:pt x="15" y="32"/>
                    <a:pt x="14" y="33"/>
                  </a:cubicBezTo>
                  <a:cubicBezTo>
                    <a:pt x="13" y="32"/>
                    <a:pt x="17" y="31"/>
                    <a:pt x="14" y="30"/>
                  </a:cubicBezTo>
                  <a:cubicBezTo>
                    <a:pt x="14" y="30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29"/>
                    <a:pt x="15" y="29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7"/>
                  </a:cubicBezTo>
                  <a:cubicBezTo>
                    <a:pt x="12" y="28"/>
                    <a:pt x="12" y="28"/>
                    <a:pt x="11" y="29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7"/>
                    <a:pt x="10" y="28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8"/>
                    <a:pt x="12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2" y="25"/>
                    <a:pt x="11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9" y="23"/>
                  </a:cubicBezTo>
                  <a:cubicBezTo>
                    <a:pt x="10" y="23"/>
                    <a:pt x="9" y="22"/>
                    <a:pt x="10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1" y="25"/>
                    <a:pt x="12" y="24"/>
                  </a:cubicBezTo>
                  <a:cubicBezTo>
                    <a:pt x="11" y="24"/>
                    <a:pt x="12" y="23"/>
                    <a:pt x="13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2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10" y="20"/>
                    <a:pt x="10" y="20"/>
                    <a:pt x="10" y="22"/>
                  </a:cubicBezTo>
                  <a:cubicBezTo>
                    <a:pt x="10" y="19"/>
                    <a:pt x="9" y="18"/>
                    <a:pt x="9" y="17"/>
                  </a:cubicBezTo>
                  <a:cubicBezTo>
                    <a:pt x="8" y="18"/>
                    <a:pt x="8" y="16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7"/>
                    <a:pt x="7" y="16"/>
                  </a:cubicBezTo>
                  <a:cubicBezTo>
                    <a:pt x="7" y="17"/>
                    <a:pt x="8" y="16"/>
                    <a:pt x="8" y="16"/>
                  </a:cubicBezTo>
                  <a:cubicBezTo>
                    <a:pt x="8" y="16"/>
                    <a:pt x="9" y="16"/>
                    <a:pt x="9" y="16"/>
                  </a:cubicBezTo>
                  <a:cubicBezTo>
                    <a:pt x="8" y="15"/>
                    <a:pt x="7" y="15"/>
                    <a:pt x="5" y="14"/>
                  </a:cubicBezTo>
                  <a:cubicBezTo>
                    <a:pt x="5" y="12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6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4" y="5"/>
                  </a:cubicBezTo>
                  <a:cubicBezTo>
                    <a:pt x="4" y="6"/>
                    <a:pt x="5" y="6"/>
                    <a:pt x="5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5" y="8"/>
                    <a:pt x="7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9" y="10"/>
                    <a:pt x="10" y="13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6"/>
                    <a:pt x="11" y="16"/>
                  </a:cubicBezTo>
                  <a:cubicBezTo>
                    <a:pt x="12" y="17"/>
                    <a:pt x="14" y="19"/>
                    <a:pt x="13" y="20"/>
                  </a:cubicBezTo>
                  <a:cubicBezTo>
                    <a:pt x="15" y="23"/>
                    <a:pt x="17" y="24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7" y="27"/>
                    <a:pt x="18" y="28"/>
                  </a:cubicBezTo>
                  <a:cubicBezTo>
                    <a:pt x="18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3"/>
                    <a:pt x="23" y="34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6" y="37"/>
                  </a:cubicBezTo>
                  <a:cubicBezTo>
                    <a:pt x="26" y="39"/>
                    <a:pt x="27" y="40"/>
                    <a:pt x="27" y="41"/>
                  </a:cubicBezTo>
                  <a:cubicBezTo>
                    <a:pt x="30" y="43"/>
                    <a:pt x="31" y="46"/>
                    <a:pt x="3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5" y="51"/>
                    <a:pt x="37" y="56"/>
                    <a:pt x="38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9"/>
                    <a:pt x="38" y="60"/>
                    <a:pt x="38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2"/>
                    <a:pt x="41" y="63"/>
                  </a:cubicBezTo>
                  <a:cubicBezTo>
                    <a:pt x="43" y="64"/>
                    <a:pt x="43" y="64"/>
                    <a:pt x="44" y="67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4" y="67"/>
                    <a:pt x="44" y="69"/>
                    <a:pt x="44" y="68"/>
                  </a:cubicBezTo>
                  <a:cubicBezTo>
                    <a:pt x="44" y="70"/>
                    <a:pt x="47" y="70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8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7" y="91"/>
                    <a:pt x="61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2" y="96"/>
                    <a:pt x="61" y="98"/>
                    <a:pt x="63" y="98"/>
                  </a:cubicBezTo>
                  <a:cubicBezTo>
                    <a:pt x="63" y="98"/>
                    <a:pt x="64" y="99"/>
                    <a:pt x="63" y="99"/>
                  </a:cubicBezTo>
                  <a:cubicBezTo>
                    <a:pt x="64" y="100"/>
                    <a:pt x="64" y="103"/>
                    <a:pt x="65" y="103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5" y="104"/>
                    <a:pt x="66" y="105"/>
                    <a:pt x="66" y="107"/>
                  </a:cubicBezTo>
                  <a:cubicBezTo>
                    <a:pt x="66" y="107"/>
                    <a:pt x="66" y="106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70" y="111"/>
                    <a:pt x="71" y="114"/>
                    <a:pt x="73" y="117"/>
                  </a:cubicBezTo>
                  <a:cubicBezTo>
                    <a:pt x="74" y="119"/>
                    <a:pt x="72" y="118"/>
                    <a:pt x="74" y="119"/>
                  </a:cubicBezTo>
                  <a:cubicBezTo>
                    <a:pt x="73" y="119"/>
                    <a:pt x="74" y="119"/>
                    <a:pt x="74" y="119"/>
                  </a:cubicBezTo>
                  <a:cubicBezTo>
                    <a:pt x="75" y="121"/>
                    <a:pt x="73" y="122"/>
                    <a:pt x="74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5" y="123"/>
                    <a:pt x="76" y="124"/>
                  </a:cubicBezTo>
                  <a:cubicBezTo>
                    <a:pt x="76" y="124"/>
                    <a:pt x="76" y="124"/>
                    <a:pt x="76" y="124"/>
                  </a:cubicBezTo>
                  <a:cubicBezTo>
                    <a:pt x="78" y="125"/>
                    <a:pt x="78" y="127"/>
                    <a:pt x="80" y="128"/>
                  </a:cubicBezTo>
                  <a:cubicBezTo>
                    <a:pt x="84" y="135"/>
                    <a:pt x="89" y="142"/>
                    <a:pt x="92" y="149"/>
                  </a:cubicBezTo>
                  <a:cubicBezTo>
                    <a:pt x="97" y="155"/>
                    <a:pt x="101" y="162"/>
                    <a:pt x="105" y="169"/>
                  </a:cubicBezTo>
                  <a:cubicBezTo>
                    <a:pt x="105" y="171"/>
                    <a:pt x="105" y="171"/>
                    <a:pt x="106" y="172"/>
                  </a:cubicBezTo>
                  <a:cubicBezTo>
                    <a:pt x="106" y="172"/>
                    <a:pt x="106" y="172"/>
                    <a:pt x="106" y="173"/>
                  </a:cubicBezTo>
                  <a:cubicBezTo>
                    <a:pt x="107" y="172"/>
                    <a:pt x="107" y="175"/>
                    <a:pt x="108" y="175"/>
                  </a:cubicBezTo>
                  <a:cubicBezTo>
                    <a:pt x="109" y="177"/>
                    <a:pt x="111" y="179"/>
                    <a:pt x="112" y="181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2"/>
                    <a:pt x="113" y="184"/>
                    <a:pt x="113" y="182"/>
                  </a:cubicBezTo>
                  <a:cubicBezTo>
                    <a:pt x="118" y="189"/>
                    <a:pt x="119" y="196"/>
                    <a:pt x="124" y="203"/>
                  </a:cubicBezTo>
                  <a:cubicBezTo>
                    <a:pt x="124" y="204"/>
                    <a:pt x="126" y="206"/>
                    <a:pt x="127" y="208"/>
                  </a:cubicBezTo>
                  <a:cubicBezTo>
                    <a:pt x="130" y="213"/>
                    <a:pt x="131" y="217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61" name="Freeform 118"/>
            <p:cNvSpPr/>
            <p:nvPr/>
          </p:nvSpPr>
          <p:spPr>
            <a:xfrm>
              <a:off x="69" y="1389"/>
              <a:ext cx="305" cy="517"/>
            </a:xfrm>
            <a:custGeom>
              <a:avLst/>
              <a:gdLst/>
              <a:ahLst/>
              <a:cxnLst>
                <a:cxn ang="0">
                  <a:pos x="265" y="460"/>
                </a:cxn>
                <a:cxn ang="0">
                  <a:pos x="258" y="444"/>
                </a:cxn>
                <a:cxn ang="0">
                  <a:pos x="236" y="415"/>
                </a:cxn>
                <a:cxn ang="0">
                  <a:pos x="227" y="406"/>
                </a:cxn>
                <a:cxn ang="0">
                  <a:pos x="210" y="371"/>
                </a:cxn>
                <a:cxn ang="0">
                  <a:pos x="203" y="361"/>
                </a:cxn>
                <a:cxn ang="0">
                  <a:pos x="194" y="342"/>
                </a:cxn>
                <a:cxn ang="0">
                  <a:pos x="182" y="326"/>
                </a:cxn>
                <a:cxn ang="0">
                  <a:pos x="180" y="316"/>
                </a:cxn>
                <a:cxn ang="0">
                  <a:pos x="175" y="312"/>
                </a:cxn>
                <a:cxn ang="0">
                  <a:pos x="161" y="293"/>
                </a:cxn>
                <a:cxn ang="0">
                  <a:pos x="156" y="281"/>
                </a:cxn>
                <a:cxn ang="0">
                  <a:pos x="147" y="271"/>
                </a:cxn>
                <a:cxn ang="0">
                  <a:pos x="139" y="257"/>
                </a:cxn>
                <a:cxn ang="0">
                  <a:pos x="132" y="241"/>
                </a:cxn>
                <a:cxn ang="0">
                  <a:pos x="121" y="220"/>
                </a:cxn>
                <a:cxn ang="0">
                  <a:pos x="116" y="215"/>
                </a:cxn>
                <a:cxn ang="0">
                  <a:pos x="113" y="205"/>
                </a:cxn>
                <a:cxn ang="0">
                  <a:pos x="109" y="201"/>
                </a:cxn>
                <a:cxn ang="0">
                  <a:pos x="106" y="198"/>
                </a:cxn>
                <a:cxn ang="0">
                  <a:pos x="99" y="189"/>
                </a:cxn>
                <a:cxn ang="0">
                  <a:pos x="85" y="163"/>
                </a:cxn>
                <a:cxn ang="0">
                  <a:pos x="78" y="153"/>
                </a:cxn>
                <a:cxn ang="0">
                  <a:pos x="73" y="144"/>
                </a:cxn>
                <a:cxn ang="0">
                  <a:pos x="64" y="123"/>
                </a:cxn>
                <a:cxn ang="0">
                  <a:pos x="64" y="113"/>
                </a:cxn>
                <a:cxn ang="0">
                  <a:pos x="52" y="111"/>
                </a:cxn>
                <a:cxn ang="0">
                  <a:pos x="47" y="106"/>
                </a:cxn>
                <a:cxn ang="0">
                  <a:pos x="43" y="94"/>
                </a:cxn>
                <a:cxn ang="0">
                  <a:pos x="38" y="92"/>
                </a:cxn>
                <a:cxn ang="0">
                  <a:pos x="38" y="87"/>
                </a:cxn>
                <a:cxn ang="0">
                  <a:pos x="38" y="78"/>
                </a:cxn>
                <a:cxn ang="0">
                  <a:pos x="28" y="71"/>
                </a:cxn>
                <a:cxn ang="0">
                  <a:pos x="28" y="66"/>
                </a:cxn>
                <a:cxn ang="0">
                  <a:pos x="21" y="61"/>
                </a:cxn>
                <a:cxn ang="0">
                  <a:pos x="17" y="52"/>
                </a:cxn>
                <a:cxn ang="0">
                  <a:pos x="24" y="52"/>
                </a:cxn>
                <a:cxn ang="0">
                  <a:pos x="12" y="42"/>
                </a:cxn>
                <a:cxn ang="0">
                  <a:pos x="7" y="19"/>
                </a:cxn>
                <a:cxn ang="0">
                  <a:pos x="7" y="12"/>
                </a:cxn>
                <a:cxn ang="0">
                  <a:pos x="0" y="0"/>
                </a:cxn>
                <a:cxn ang="0">
                  <a:pos x="5" y="2"/>
                </a:cxn>
                <a:cxn ang="0">
                  <a:pos x="7" y="17"/>
                </a:cxn>
                <a:cxn ang="0">
                  <a:pos x="24" y="38"/>
                </a:cxn>
                <a:cxn ang="0">
                  <a:pos x="47" y="73"/>
                </a:cxn>
                <a:cxn ang="0">
                  <a:pos x="71" y="111"/>
                </a:cxn>
                <a:cxn ang="0">
                  <a:pos x="92" y="144"/>
                </a:cxn>
                <a:cxn ang="0">
                  <a:pos x="106" y="170"/>
                </a:cxn>
                <a:cxn ang="0">
                  <a:pos x="135" y="220"/>
                </a:cxn>
                <a:cxn ang="0">
                  <a:pos x="149" y="248"/>
                </a:cxn>
                <a:cxn ang="0">
                  <a:pos x="166" y="281"/>
                </a:cxn>
                <a:cxn ang="0">
                  <a:pos x="236" y="390"/>
                </a:cxn>
                <a:cxn ang="0">
                  <a:pos x="255" y="423"/>
                </a:cxn>
                <a:cxn ang="0">
                  <a:pos x="298" y="512"/>
                </a:cxn>
              </a:cxnLst>
              <a:pathLst>
                <a:path w="129" h="219">
                  <a:moveTo>
                    <a:pt x="126" y="217"/>
                  </a:moveTo>
                  <a:cubicBezTo>
                    <a:pt x="122" y="215"/>
                    <a:pt x="122" y="210"/>
                    <a:pt x="119" y="208"/>
                  </a:cubicBezTo>
                  <a:cubicBezTo>
                    <a:pt x="119" y="208"/>
                    <a:pt x="120" y="208"/>
                    <a:pt x="120" y="207"/>
                  </a:cubicBezTo>
                  <a:cubicBezTo>
                    <a:pt x="117" y="206"/>
                    <a:pt x="115" y="201"/>
                    <a:pt x="114" y="197"/>
                  </a:cubicBezTo>
                  <a:cubicBezTo>
                    <a:pt x="114" y="197"/>
                    <a:pt x="114" y="197"/>
                    <a:pt x="114" y="197"/>
                  </a:cubicBezTo>
                  <a:cubicBezTo>
                    <a:pt x="114" y="196"/>
                    <a:pt x="113" y="196"/>
                    <a:pt x="112" y="195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2" y="195"/>
                    <a:pt x="112" y="193"/>
                    <a:pt x="111" y="193"/>
                  </a:cubicBezTo>
                  <a:cubicBezTo>
                    <a:pt x="111" y="193"/>
                    <a:pt x="112" y="193"/>
                    <a:pt x="112" y="192"/>
                  </a:cubicBezTo>
                  <a:cubicBezTo>
                    <a:pt x="111" y="192"/>
                    <a:pt x="111" y="192"/>
                    <a:pt x="111" y="192"/>
                  </a:cubicBezTo>
                  <a:cubicBezTo>
                    <a:pt x="109" y="192"/>
                    <a:pt x="109" y="189"/>
                    <a:pt x="109" y="188"/>
                  </a:cubicBezTo>
                  <a:cubicBezTo>
                    <a:pt x="109" y="188"/>
                    <a:pt x="109" y="188"/>
                    <a:pt x="109" y="188"/>
                  </a:cubicBezTo>
                  <a:cubicBezTo>
                    <a:pt x="106" y="187"/>
                    <a:pt x="104" y="183"/>
                    <a:pt x="102" y="180"/>
                  </a:cubicBezTo>
                  <a:cubicBezTo>
                    <a:pt x="103" y="180"/>
                    <a:pt x="103" y="180"/>
                    <a:pt x="103" y="180"/>
                  </a:cubicBezTo>
                  <a:cubicBezTo>
                    <a:pt x="103" y="180"/>
                    <a:pt x="102" y="180"/>
                    <a:pt x="102" y="180"/>
                  </a:cubicBezTo>
                  <a:cubicBezTo>
                    <a:pt x="102" y="179"/>
                    <a:pt x="101" y="179"/>
                    <a:pt x="101" y="178"/>
                  </a:cubicBezTo>
                  <a:cubicBezTo>
                    <a:pt x="101" y="178"/>
                    <a:pt x="101" y="178"/>
                    <a:pt x="101" y="178"/>
                  </a:cubicBezTo>
                  <a:cubicBezTo>
                    <a:pt x="100" y="177"/>
                    <a:pt x="101" y="177"/>
                    <a:pt x="100" y="176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9" y="176"/>
                    <a:pt x="100" y="174"/>
                    <a:pt x="99" y="174"/>
                  </a:cubicBezTo>
                  <a:cubicBezTo>
                    <a:pt x="99" y="174"/>
                    <a:pt x="99" y="174"/>
                    <a:pt x="99" y="174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7" y="172"/>
                    <a:pt x="97" y="171"/>
                    <a:pt x="96" y="172"/>
                  </a:cubicBezTo>
                  <a:cubicBezTo>
                    <a:pt x="97" y="171"/>
                    <a:pt x="97" y="172"/>
                    <a:pt x="97" y="171"/>
                  </a:cubicBezTo>
                  <a:cubicBezTo>
                    <a:pt x="96" y="168"/>
                    <a:pt x="94" y="164"/>
                    <a:pt x="92" y="161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1" y="160"/>
                    <a:pt x="91" y="159"/>
                    <a:pt x="90" y="159"/>
                  </a:cubicBezTo>
                  <a:cubicBezTo>
                    <a:pt x="90" y="159"/>
                    <a:pt x="91" y="159"/>
                    <a:pt x="90" y="159"/>
                  </a:cubicBezTo>
                  <a:cubicBezTo>
                    <a:pt x="90" y="157"/>
                    <a:pt x="89" y="157"/>
                    <a:pt x="89" y="157"/>
                  </a:cubicBezTo>
                  <a:cubicBezTo>
                    <a:pt x="90" y="157"/>
                    <a:pt x="90" y="157"/>
                    <a:pt x="90" y="156"/>
                  </a:cubicBezTo>
                  <a:cubicBezTo>
                    <a:pt x="89" y="156"/>
                    <a:pt x="89" y="155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8" y="154"/>
                    <a:pt x="88" y="154"/>
                    <a:pt x="87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2"/>
                    <a:pt x="87" y="154"/>
                    <a:pt x="86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6" y="152"/>
                    <a:pt x="85" y="151"/>
                    <a:pt x="84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7"/>
                    <a:pt x="83" y="147"/>
                  </a:cubicBezTo>
                  <a:cubicBezTo>
                    <a:pt x="83" y="146"/>
                    <a:pt x="84" y="146"/>
                    <a:pt x="83" y="145"/>
                  </a:cubicBezTo>
                  <a:cubicBezTo>
                    <a:pt x="82" y="146"/>
                    <a:pt x="82" y="144"/>
                    <a:pt x="82" y="145"/>
                  </a:cubicBezTo>
                  <a:cubicBezTo>
                    <a:pt x="82" y="144"/>
                    <a:pt x="81" y="142"/>
                    <a:pt x="81" y="142"/>
                  </a:cubicBezTo>
                  <a:cubicBezTo>
                    <a:pt x="81" y="142"/>
                    <a:pt x="81" y="141"/>
                    <a:pt x="82" y="142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1" y="140"/>
                    <a:pt x="81" y="139"/>
                  </a:cubicBezTo>
                  <a:cubicBezTo>
                    <a:pt x="79" y="139"/>
                    <a:pt x="78" y="139"/>
                    <a:pt x="77" y="138"/>
                  </a:cubicBezTo>
                  <a:cubicBezTo>
                    <a:pt x="78" y="138"/>
                    <a:pt x="78" y="137"/>
                    <a:pt x="78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7" y="136"/>
                    <a:pt x="76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5"/>
                    <a:pt x="75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4"/>
                    <a:pt x="76" y="134"/>
                    <a:pt x="75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4" y="132"/>
                    <a:pt x="74" y="133"/>
                  </a:cubicBezTo>
                  <a:cubicBezTo>
                    <a:pt x="74" y="133"/>
                    <a:pt x="75" y="132"/>
                    <a:pt x="75" y="133"/>
                  </a:cubicBezTo>
                  <a:cubicBezTo>
                    <a:pt x="74" y="133"/>
                    <a:pt x="73" y="132"/>
                    <a:pt x="73" y="132"/>
                  </a:cubicBezTo>
                  <a:cubicBezTo>
                    <a:pt x="73" y="132"/>
                    <a:pt x="73" y="132"/>
                    <a:pt x="74" y="132"/>
                  </a:cubicBezTo>
                  <a:cubicBezTo>
                    <a:pt x="73" y="130"/>
                    <a:pt x="72" y="129"/>
                    <a:pt x="70" y="128"/>
                  </a:cubicBezTo>
                  <a:cubicBezTo>
                    <a:pt x="70" y="128"/>
                    <a:pt x="72" y="128"/>
                    <a:pt x="72" y="129"/>
                  </a:cubicBezTo>
                  <a:cubicBezTo>
                    <a:pt x="72" y="127"/>
                    <a:pt x="69" y="127"/>
                    <a:pt x="69" y="126"/>
                  </a:cubicBezTo>
                  <a:cubicBezTo>
                    <a:pt x="69" y="126"/>
                    <a:pt x="69" y="126"/>
                    <a:pt x="69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4"/>
                    <a:pt x="68" y="124"/>
                  </a:cubicBezTo>
                  <a:cubicBezTo>
                    <a:pt x="68" y="124"/>
                    <a:pt x="68" y="124"/>
                    <a:pt x="69" y="124"/>
                  </a:cubicBezTo>
                  <a:cubicBezTo>
                    <a:pt x="68" y="124"/>
                    <a:pt x="66" y="121"/>
                    <a:pt x="66" y="120"/>
                  </a:cubicBezTo>
                  <a:cubicBezTo>
                    <a:pt x="66" y="120"/>
                    <a:pt x="65" y="120"/>
                    <a:pt x="64" y="119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5" y="119"/>
                    <a:pt x="64" y="118"/>
                    <a:pt x="65" y="118"/>
                  </a:cubicBezTo>
                  <a:cubicBezTo>
                    <a:pt x="64" y="117"/>
                    <a:pt x="67" y="120"/>
                    <a:pt x="66" y="119"/>
                  </a:cubicBezTo>
                  <a:cubicBezTo>
                    <a:pt x="66" y="119"/>
                    <a:pt x="64" y="119"/>
                    <a:pt x="65" y="118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5" y="117"/>
                    <a:pt x="65" y="116"/>
                  </a:cubicBezTo>
                  <a:cubicBezTo>
                    <a:pt x="64" y="115"/>
                    <a:pt x="64" y="116"/>
                    <a:pt x="64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5"/>
                    <a:pt x="63" y="114"/>
                    <a:pt x="62" y="115"/>
                  </a:cubicBezTo>
                  <a:cubicBezTo>
                    <a:pt x="63" y="115"/>
                    <a:pt x="61" y="114"/>
                    <a:pt x="62" y="114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3" y="114"/>
                    <a:pt x="62" y="114"/>
                    <a:pt x="61" y="114"/>
                  </a:cubicBezTo>
                  <a:cubicBezTo>
                    <a:pt x="61" y="114"/>
                    <a:pt x="62" y="114"/>
                    <a:pt x="62" y="112"/>
                  </a:cubicBezTo>
                  <a:cubicBezTo>
                    <a:pt x="61" y="114"/>
                    <a:pt x="61" y="112"/>
                    <a:pt x="60" y="111"/>
                  </a:cubicBezTo>
                  <a:cubicBezTo>
                    <a:pt x="60" y="110"/>
                    <a:pt x="59" y="109"/>
                    <a:pt x="59" y="109"/>
                  </a:cubicBezTo>
                  <a:cubicBezTo>
                    <a:pt x="59" y="108"/>
                    <a:pt x="58" y="108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6"/>
                    <a:pt x="58" y="105"/>
                  </a:cubicBezTo>
                  <a:cubicBezTo>
                    <a:pt x="57" y="105"/>
                    <a:pt x="57" y="105"/>
                    <a:pt x="56" y="106"/>
                  </a:cubicBezTo>
                  <a:cubicBezTo>
                    <a:pt x="57" y="103"/>
                    <a:pt x="56" y="103"/>
                    <a:pt x="56" y="102"/>
                  </a:cubicBezTo>
                  <a:cubicBezTo>
                    <a:pt x="56" y="102"/>
                    <a:pt x="56" y="103"/>
                    <a:pt x="56" y="102"/>
                  </a:cubicBezTo>
                  <a:cubicBezTo>
                    <a:pt x="57" y="101"/>
                    <a:pt x="56" y="101"/>
                    <a:pt x="56" y="100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5" y="100"/>
                    <a:pt x="54" y="100"/>
                    <a:pt x="55" y="100"/>
                  </a:cubicBezTo>
                  <a:cubicBezTo>
                    <a:pt x="54" y="100"/>
                    <a:pt x="54" y="99"/>
                    <a:pt x="54" y="100"/>
                  </a:cubicBezTo>
                  <a:cubicBezTo>
                    <a:pt x="52" y="98"/>
                    <a:pt x="50" y="96"/>
                    <a:pt x="51" y="93"/>
                  </a:cubicBezTo>
                  <a:cubicBezTo>
                    <a:pt x="51" y="93"/>
                    <a:pt x="51" y="93"/>
                    <a:pt x="50" y="93"/>
                  </a:cubicBezTo>
                  <a:cubicBezTo>
                    <a:pt x="50" y="94"/>
                    <a:pt x="51" y="93"/>
                    <a:pt x="51" y="94"/>
                  </a:cubicBezTo>
                  <a:cubicBezTo>
                    <a:pt x="50" y="93"/>
                    <a:pt x="50" y="94"/>
                    <a:pt x="50" y="94"/>
                  </a:cubicBezTo>
                  <a:cubicBezTo>
                    <a:pt x="50" y="93"/>
                    <a:pt x="50" y="93"/>
                    <a:pt x="51" y="93"/>
                  </a:cubicBezTo>
                  <a:cubicBezTo>
                    <a:pt x="51" y="92"/>
                    <a:pt x="49" y="93"/>
                    <a:pt x="49" y="92"/>
                  </a:cubicBezTo>
                  <a:cubicBezTo>
                    <a:pt x="49" y="92"/>
                    <a:pt x="49" y="92"/>
                    <a:pt x="49" y="91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48" y="90"/>
                    <a:pt x="49" y="90"/>
                    <a:pt x="49" y="90"/>
                  </a:cubicBezTo>
                  <a:cubicBezTo>
                    <a:pt x="49" y="89"/>
                    <a:pt x="49" y="89"/>
                    <a:pt x="48" y="89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8" y="88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7" y="87"/>
                    <a:pt x="48" y="87"/>
                    <a:pt x="48" y="88"/>
                  </a:cubicBezTo>
                  <a:cubicBezTo>
                    <a:pt x="47" y="88"/>
                    <a:pt x="47" y="87"/>
                    <a:pt x="47" y="87"/>
                  </a:cubicBezTo>
                  <a:cubicBezTo>
                    <a:pt x="47" y="87"/>
                    <a:pt x="47" y="86"/>
                    <a:pt x="46" y="86"/>
                  </a:cubicBezTo>
                  <a:cubicBezTo>
                    <a:pt x="46" y="85"/>
                    <a:pt x="46" y="86"/>
                    <a:pt x="46" y="85"/>
                  </a:cubicBezTo>
                  <a:cubicBezTo>
                    <a:pt x="46" y="85"/>
                    <a:pt x="45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7" y="85"/>
                    <a:pt x="46" y="84"/>
                  </a:cubicBezTo>
                  <a:cubicBezTo>
                    <a:pt x="46" y="84"/>
                    <a:pt x="45" y="85"/>
                    <a:pt x="45" y="84"/>
                  </a:cubicBezTo>
                  <a:cubicBezTo>
                    <a:pt x="45" y="84"/>
                    <a:pt x="45" y="84"/>
                    <a:pt x="46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2" y="82"/>
                    <a:pt x="43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3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2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0" y="76"/>
                    <a:pt x="39" y="75"/>
                    <a:pt x="39" y="74"/>
                  </a:cubicBezTo>
                  <a:cubicBezTo>
                    <a:pt x="39" y="73"/>
                    <a:pt x="39" y="74"/>
                    <a:pt x="38" y="73"/>
                  </a:cubicBezTo>
                  <a:cubicBezTo>
                    <a:pt x="38" y="73"/>
                    <a:pt x="36" y="71"/>
                    <a:pt x="36" y="69"/>
                  </a:cubicBezTo>
                  <a:cubicBezTo>
                    <a:pt x="36" y="70"/>
                    <a:pt x="36" y="69"/>
                    <a:pt x="37" y="69"/>
                  </a:cubicBezTo>
                  <a:cubicBezTo>
                    <a:pt x="36" y="69"/>
                    <a:pt x="37" y="67"/>
                    <a:pt x="36" y="67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4" y="67"/>
                    <a:pt x="34" y="66"/>
                  </a:cubicBezTo>
                  <a:cubicBezTo>
                    <a:pt x="34" y="67"/>
                    <a:pt x="34" y="66"/>
                    <a:pt x="33" y="66"/>
                  </a:cubicBezTo>
                  <a:cubicBezTo>
                    <a:pt x="34" y="66"/>
                    <a:pt x="34" y="65"/>
                    <a:pt x="33" y="65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5"/>
                    <a:pt x="32" y="64"/>
                  </a:cubicBezTo>
                  <a:cubicBezTo>
                    <a:pt x="32" y="64"/>
                    <a:pt x="32" y="64"/>
                    <a:pt x="32" y="63"/>
                  </a:cubicBezTo>
                  <a:cubicBezTo>
                    <a:pt x="32" y="63"/>
                    <a:pt x="31" y="63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0" y="60"/>
                    <a:pt x="30" y="61"/>
                  </a:cubicBezTo>
                  <a:cubicBezTo>
                    <a:pt x="30" y="60"/>
                    <a:pt x="30" y="59"/>
                    <a:pt x="30" y="58"/>
                  </a:cubicBezTo>
                  <a:cubicBezTo>
                    <a:pt x="29" y="57"/>
                    <a:pt x="27" y="55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2"/>
                    <a:pt x="27" y="52"/>
                  </a:cubicBezTo>
                  <a:cubicBezTo>
                    <a:pt x="25" y="50"/>
                    <a:pt x="24" y="52"/>
                    <a:pt x="24" y="50"/>
                  </a:cubicBezTo>
                  <a:cubicBezTo>
                    <a:pt x="24" y="50"/>
                    <a:pt x="24" y="50"/>
                    <a:pt x="24" y="52"/>
                  </a:cubicBezTo>
                  <a:cubicBezTo>
                    <a:pt x="24" y="52"/>
                    <a:pt x="24" y="49"/>
                    <a:pt x="23" y="50"/>
                  </a:cubicBezTo>
                  <a:cubicBezTo>
                    <a:pt x="23" y="49"/>
                    <a:pt x="24" y="49"/>
                    <a:pt x="24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48"/>
                    <a:pt x="25" y="49"/>
                    <a:pt x="27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47"/>
                    <a:pt x="28" y="49"/>
                    <a:pt x="27" y="47"/>
                  </a:cubicBezTo>
                  <a:cubicBezTo>
                    <a:pt x="27" y="47"/>
                    <a:pt x="25" y="47"/>
                    <a:pt x="25" y="48"/>
                  </a:cubicBezTo>
                  <a:cubicBezTo>
                    <a:pt x="24" y="47"/>
                    <a:pt x="23" y="48"/>
                    <a:pt x="22" y="47"/>
                  </a:cubicBezTo>
                  <a:cubicBezTo>
                    <a:pt x="23" y="47"/>
                    <a:pt x="23" y="48"/>
                    <a:pt x="23" y="47"/>
                  </a:cubicBezTo>
                  <a:cubicBezTo>
                    <a:pt x="24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7"/>
                    <a:pt x="22" y="46"/>
                  </a:cubicBezTo>
                  <a:cubicBezTo>
                    <a:pt x="22" y="46"/>
                    <a:pt x="22" y="46"/>
                    <a:pt x="22" y="47"/>
                  </a:cubicBezTo>
                  <a:cubicBezTo>
                    <a:pt x="21" y="47"/>
                    <a:pt x="21" y="46"/>
                    <a:pt x="21" y="46"/>
                  </a:cubicBezTo>
                  <a:cubicBezTo>
                    <a:pt x="21" y="45"/>
                    <a:pt x="22" y="46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0" y="44"/>
                    <a:pt x="21" y="44"/>
                    <a:pt x="21" y="44"/>
                  </a:cubicBezTo>
                  <a:cubicBezTo>
                    <a:pt x="21" y="43"/>
                    <a:pt x="19" y="44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0"/>
                    <a:pt x="18" y="40"/>
                    <a:pt x="19" y="40"/>
                  </a:cubicBezTo>
                  <a:cubicBezTo>
                    <a:pt x="19" y="40"/>
                    <a:pt x="19" y="39"/>
                    <a:pt x="18" y="40"/>
                  </a:cubicBezTo>
                  <a:cubicBezTo>
                    <a:pt x="18" y="40"/>
                    <a:pt x="19" y="40"/>
                    <a:pt x="18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6" y="40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8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7"/>
                    <a:pt x="16" y="37"/>
                    <a:pt x="15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6"/>
                    <a:pt x="16" y="35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4" y="34"/>
                    <a:pt x="14" y="33"/>
                    <a:pt x="14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2"/>
                    <a:pt x="14" y="31"/>
                    <a:pt x="13" y="32"/>
                  </a:cubicBezTo>
                  <a:cubicBezTo>
                    <a:pt x="12" y="30"/>
                    <a:pt x="15" y="29"/>
                    <a:pt x="13" y="29"/>
                  </a:cubicBezTo>
                  <a:cubicBezTo>
                    <a:pt x="12" y="29"/>
                    <a:pt x="11" y="29"/>
                    <a:pt x="12" y="30"/>
                  </a:cubicBezTo>
                  <a:cubicBezTo>
                    <a:pt x="12" y="29"/>
                    <a:pt x="11" y="30"/>
                    <a:pt x="11" y="29"/>
                  </a:cubicBezTo>
                  <a:cubicBezTo>
                    <a:pt x="12" y="29"/>
                    <a:pt x="11" y="28"/>
                    <a:pt x="12" y="28"/>
                  </a:cubicBezTo>
                  <a:cubicBezTo>
                    <a:pt x="12" y="28"/>
                    <a:pt x="12" y="29"/>
                    <a:pt x="13" y="29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7"/>
                    <a:pt x="12" y="27"/>
                    <a:pt x="12" y="27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1" y="27"/>
                    <a:pt x="12" y="26"/>
                    <a:pt x="11" y="26"/>
                  </a:cubicBezTo>
                  <a:cubicBezTo>
                    <a:pt x="11" y="27"/>
                    <a:pt x="11" y="27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9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2"/>
                    <a:pt x="9" y="22"/>
                    <a:pt x="7" y="22"/>
                  </a:cubicBezTo>
                  <a:cubicBezTo>
                    <a:pt x="9" y="21"/>
                    <a:pt x="6" y="20"/>
                    <a:pt x="9" y="21"/>
                  </a:cubicBezTo>
                  <a:cubicBezTo>
                    <a:pt x="7" y="21"/>
                    <a:pt x="9" y="23"/>
                    <a:pt x="9" y="23"/>
                  </a:cubicBezTo>
                  <a:cubicBezTo>
                    <a:pt x="10" y="22"/>
                    <a:pt x="10" y="25"/>
                    <a:pt x="11" y="23"/>
                  </a:cubicBezTo>
                  <a:cubicBezTo>
                    <a:pt x="10" y="23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1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7" y="18"/>
                    <a:pt x="7" y="17"/>
                  </a:cubicBezTo>
                  <a:cubicBezTo>
                    <a:pt x="6" y="18"/>
                    <a:pt x="6" y="16"/>
                    <a:pt x="6" y="17"/>
                  </a:cubicBezTo>
                  <a:cubicBezTo>
                    <a:pt x="6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6" y="17"/>
                    <a:pt x="5" y="17"/>
                  </a:cubicBezTo>
                  <a:cubicBezTo>
                    <a:pt x="5" y="18"/>
                    <a:pt x="6" y="16"/>
                    <a:pt x="6" y="16"/>
                  </a:cubicBezTo>
                  <a:cubicBezTo>
                    <a:pt x="6" y="16"/>
                    <a:pt x="7" y="16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7"/>
                    <a:pt x="3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5"/>
                    <a:pt x="4" y="5"/>
                    <a:pt x="5" y="6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9"/>
                  </a:cubicBezTo>
                  <a:cubicBezTo>
                    <a:pt x="7" y="10"/>
                    <a:pt x="9" y="12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10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1"/>
                    <a:pt x="16" y="23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6"/>
                    <a:pt x="16" y="27"/>
                    <a:pt x="18" y="27"/>
                  </a:cubicBezTo>
                  <a:cubicBezTo>
                    <a:pt x="18" y="29"/>
                    <a:pt x="19" y="30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3"/>
                    <a:pt x="22" y="34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7"/>
                  </a:cubicBezTo>
                  <a:cubicBezTo>
                    <a:pt x="24" y="38"/>
                    <a:pt x="24" y="39"/>
                    <a:pt x="24" y="40"/>
                  </a:cubicBezTo>
                  <a:cubicBezTo>
                    <a:pt x="28" y="42"/>
                    <a:pt x="29" y="46"/>
                    <a:pt x="30" y="4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3" y="50"/>
                    <a:pt x="34" y="54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7"/>
                    <a:pt x="36" y="58"/>
                    <a:pt x="36" y="57"/>
                  </a:cubicBezTo>
                  <a:cubicBezTo>
                    <a:pt x="37" y="58"/>
                    <a:pt x="38" y="59"/>
                    <a:pt x="37" y="60"/>
                  </a:cubicBezTo>
                  <a:cubicBezTo>
                    <a:pt x="38" y="61"/>
                    <a:pt x="38" y="61"/>
                    <a:pt x="39" y="61"/>
                  </a:cubicBezTo>
                  <a:cubicBezTo>
                    <a:pt x="40" y="63"/>
                    <a:pt x="40" y="64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4"/>
                    <a:pt x="40" y="65"/>
                    <a:pt x="40" y="65"/>
                  </a:cubicBezTo>
                  <a:cubicBezTo>
                    <a:pt x="41" y="66"/>
                    <a:pt x="41" y="67"/>
                    <a:pt x="42" y="66"/>
                  </a:cubicBezTo>
                  <a:cubicBezTo>
                    <a:pt x="42" y="67"/>
                    <a:pt x="45" y="70"/>
                    <a:pt x="45" y="72"/>
                  </a:cubicBezTo>
                  <a:cubicBezTo>
                    <a:pt x="45" y="71"/>
                    <a:pt x="45" y="72"/>
                    <a:pt x="45" y="72"/>
                  </a:cubicBezTo>
                  <a:cubicBezTo>
                    <a:pt x="46" y="73"/>
                    <a:pt x="46" y="74"/>
                    <a:pt x="48" y="75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9" y="78"/>
                    <a:pt x="49" y="80"/>
                    <a:pt x="50" y="82"/>
                  </a:cubicBezTo>
                  <a:cubicBezTo>
                    <a:pt x="54" y="85"/>
                    <a:pt x="56" y="89"/>
                    <a:pt x="57" y="93"/>
                  </a:cubicBezTo>
                  <a:cubicBezTo>
                    <a:pt x="57" y="93"/>
                    <a:pt x="57" y="93"/>
                    <a:pt x="57" y="93"/>
                  </a:cubicBezTo>
                  <a:cubicBezTo>
                    <a:pt x="58" y="93"/>
                    <a:pt x="58" y="96"/>
                    <a:pt x="59" y="96"/>
                  </a:cubicBezTo>
                  <a:cubicBezTo>
                    <a:pt x="59" y="97"/>
                    <a:pt x="60" y="97"/>
                    <a:pt x="59" y="97"/>
                  </a:cubicBezTo>
                  <a:cubicBezTo>
                    <a:pt x="60" y="98"/>
                    <a:pt x="60" y="100"/>
                    <a:pt x="62" y="100"/>
                  </a:cubicBezTo>
                  <a:cubicBezTo>
                    <a:pt x="62" y="100"/>
                    <a:pt x="62" y="100"/>
                    <a:pt x="61" y="100"/>
                  </a:cubicBezTo>
                  <a:cubicBezTo>
                    <a:pt x="62" y="102"/>
                    <a:pt x="63" y="102"/>
                    <a:pt x="63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4" y="106"/>
                    <a:pt x="64" y="106"/>
                  </a:cubicBezTo>
                  <a:cubicBezTo>
                    <a:pt x="64" y="107"/>
                    <a:pt x="64" y="106"/>
                    <a:pt x="64" y="106"/>
                  </a:cubicBezTo>
                  <a:cubicBezTo>
                    <a:pt x="66" y="109"/>
                    <a:pt x="68" y="112"/>
                    <a:pt x="69" y="115"/>
                  </a:cubicBezTo>
                  <a:cubicBezTo>
                    <a:pt x="70" y="117"/>
                    <a:pt x="69" y="116"/>
                    <a:pt x="69" y="117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0" y="118"/>
                    <a:pt x="69" y="119"/>
                    <a:pt x="70" y="119"/>
                  </a:cubicBezTo>
                  <a:cubicBezTo>
                    <a:pt x="70" y="119"/>
                    <a:pt x="70" y="119"/>
                    <a:pt x="72" y="119"/>
                  </a:cubicBezTo>
                  <a:cubicBezTo>
                    <a:pt x="72" y="120"/>
                    <a:pt x="72" y="120"/>
                    <a:pt x="73" y="121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4" y="123"/>
                    <a:pt x="75" y="125"/>
                    <a:pt x="76" y="125"/>
                  </a:cubicBezTo>
                  <a:cubicBezTo>
                    <a:pt x="81" y="133"/>
                    <a:pt x="84" y="138"/>
                    <a:pt x="89" y="145"/>
                  </a:cubicBezTo>
                  <a:cubicBezTo>
                    <a:pt x="92" y="152"/>
                    <a:pt x="96" y="159"/>
                    <a:pt x="100" y="165"/>
                  </a:cubicBezTo>
                  <a:cubicBezTo>
                    <a:pt x="101" y="168"/>
                    <a:pt x="101" y="168"/>
                    <a:pt x="102" y="169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102" y="169"/>
                    <a:pt x="102" y="171"/>
                    <a:pt x="102" y="170"/>
                  </a:cubicBezTo>
                  <a:cubicBezTo>
                    <a:pt x="104" y="173"/>
                    <a:pt x="105" y="174"/>
                    <a:pt x="108" y="178"/>
                  </a:cubicBezTo>
                  <a:cubicBezTo>
                    <a:pt x="106" y="178"/>
                    <a:pt x="106" y="178"/>
                    <a:pt x="106" y="178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9" y="179"/>
                    <a:pt x="109" y="179"/>
                    <a:pt x="109" y="179"/>
                  </a:cubicBezTo>
                  <a:cubicBezTo>
                    <a:pt x="112" y="184"/>
                    <a:pt x="115" y="192"/>
                    <a:pt x="119" y="198"/>
                  </a:cubicBezTo>
                  <a:cubicBezTo>
                    <a:pt x="119" y="200"/>
                    <a:pt x="121" y="201"/>
                    <a:pt x="122" y="204"/>
                  </a:cubicBezTo>
                  <a:cubicBezTo>
                    <a:pt x="123" y="208"/>
                    <a:pt x="126" y="214"/>
                    <a:pt x="129" y="218"/>
                  </a:cubicBezTo>
                  <a:cubicBezTo>
                    <a:pt x="129" y="218"/>
                    <a:pt x="127" y="219"/>
                    <a:pt x="126" y="217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62" name="Freeform 119"/>
            <p:cNvSpPr/>
            <p:nvPr/>
          </p:nvSpPr>
          <p:spPr>
            <a:xfrm>
              <a:off x="71" y="2041"/>
              <a:ext cx="310" cy="517"/>
            </a:xfrm>
            <a:custGeom>
              <a:avLst/>
              <a:gdLst/>
              <a:ahLst/>
              <a:cxnLst>
                <a:cxn ang="0">
                  <a:pos x="272" y="460"/>
                </a:cxn>
                <a:cxn ang="0">
                  <a:pos x="263" y="446"/>
                </a:cxn>
                <a:cxn ang="0">
                  <a:pos x="241" y="415"/>
                </a:cxn>
                <a:cxn ang="0">
                  <a:pos x="237" y="406"/>
                </a:cxn>
                <a:cxn ang="0">
                  <a:pos x="218" y="371"/>
                </a:cxn>
                <a:cxn ang="0">
                  <a:pos x="211" y="361"/>
                </a:cxn>
                <a:cxn ang="0">
                  <a:pos x="199" y="345"/>
                </a:cxn>
                <a:cxn ang="0">
                  <a:pos x="189" y="328"/>
                </a:cxn>
                <a:cxn ang="0">
                  <a:pos x="185" y="316"/>
                </a:cxn>
                <a:cxn ang="0">
                  <a:pos x="177" y="309"/>
                </a:cxn>
                <a:cxn ang="0">
                  <a:pos x="166" y="293"/>
                </a:cxn>
                <a:cxn ang="0">
                  <a:pos x="161" y="283"/>
                </a:cxn>
                <a:cxn ang="0">
                  <a:pos x="154" y="271"/>
                </a:cxn>
                <a:cxn ang="0">
                  <a:pos x="144" y="257"/>
                </a:cxn>
                <a:cxn ang="0">
                  <a:pos x="137" y="243"/>
                </a:cxn>
                <a:cxn ang="0">
                  <a:pos x="125" y="222"/>
                </a:cxn>
                <a:cxn ang="0">
                  <a:pos x="121" y="217"/>
                </a:cxn>
                <a:cxn ang="0">
                  <a:pos x="118" y="205"/>
                </a:cxn>
                <a:cxn ang="0">
                  <a:pos x="114" y="203"/>
                </a:cxn>
                <a:cxn ang="0">
                  <a:pos x="111" y="198"/>
                </a:cxn>
                <a:cxn ang="0">
                  <a:pos x="104" y="189"/>
                </a:cxn>
                <a:cxn ang="0">
                  <a:pos x="90" y="163"/>
                </a:cxn>
                <a:cxn ang="0">
                  <a:pos x="83" y="156"/>
                </a:cxn>
                <a:cxn ang="0">
                  <a:pos x="78" y="144"/>
                </a:cxn>
                <a:cxn ang="0">
                  <a:pos x="66" y="123"/>
                </a:cxn>
                <a:cxn ang="0">
                  <a:pos x="66" y="116"/>
                </a:cxn>
                <a:cxn ang="0">
                  <a:pos x="59" y="111"/>
                </a:cxn>
                <a:cxn ang="0">
                  <a:pos x="52" y="106"/>
                </a:cxn>
                <a:cxn ang="0">
                  <a:pos x="47" y="94"/>
                </a:cxn>
                <a:cxn ang="0">
                  <a:pos x="43" y="94"/>
                </a:cxn>
                <a:cxn ang="0">
                  <a:pos x="43" y="90"/>
                </a:cxn>
                <a:cxn ang="0">
                  <a:pos x="40" y="78"/>
                </a:cxn>
                <a:cxn ang="0">
                  <a:pos x="33" y="73"/>
                </a:cxn>
                <a:cxn ang="0">
                  <a:pos x="31" y="66"/>
                </a:cxn>
                <a:cxn ang="0">
                  <a:pos x="28" y="61"/>
                </a:cxn>
                <a:cxn ang="0">
                  <a:pos x="21" y="52"/>
                </a:cxn>
                <a:cxn ang="0">
                  <a:pos x="28" y="54"/>
                </a:cxn>
                <a:cxn ang="0">
                  <a:pos x="17" y="42"/>
                </a:cxn>
                <a:cxn ang="0">
                  <a:pos x="12" y="19"/>
                </a:cxn>
                <a:cxn ang="0">
                  <a:pos x="9" y="14"/>
                </a:cxn>
                <a:cxn ang="0">
                  <a:pos x="0" y="0"/>
                </a:cxn>
                <a:cxn ang="0">
                  <a:pos x="7" y="5"/>
                </a:cxn>
                <a:cxn ang="0">
                  <a:pos x="12" y="17"/>
                </a:cxn>
                <a:cxn ang="0">
                  <a:pos x="31" y="38"/>
                </a:cxn>
                <a:cxn ang="0">
                  <a:pos x="52" y="73"/>
                </a:cxn>
                <a:cxn ang="0">
                  <a:pos x="78" y="113"/>
                </a:cxn>
                <a:cxn ang="0">
                  <a:pos x="97" y="144"/>
                </a:cxn>
                <a:cxn ang="0">
                  <a:pos x="114" y="168"/>
                </a:cxn>
                <a:cxn ang="0">
                  <a:pos x="140" y="220"/>
                </a:cxn>
                <a:cxn ang="0">
                  <a:pos x="154" y="248"/>
                </a:cxn>
                <a:cxn ang="0">
                  <a:pos x="173" y="283"/>
                </a:cxn>
                <a:cxn ang="0">
                  <a:pos x="244" y="392"/>
                </a:cxn>
                <a:cxn ang="0">
                  <a:pos x="260" y="420"/>
                </a:cxn>
                <a:cxn ang="0">
                  <a:pos x="303" y="512"/>
                </a:cxn>
              </a:cxnLst>
              <a:pathLst>
                <a:path w="131" h="219">
                  <a:moveTo>
                    <a:pt x="128" y="217"/>
                  </a:moveTo>
                  <a:cubicBezTo>
                    <a:pt x="124" y="216"/>
                    <a:pt x="124" y="211"/>
                    <a:pt x="122" y="209"/>
                  </a:cubicBezTo>
                  <a:cubicBezTo>
                    <a:pt x="121" y="208"/>
                    <a:pt x="123" y="208"/>
                    <a:pt x="122" y="208"/>
                  </a:cubicBezTo>
                  <a:cubicBezTo>
                    <a:pt x="119" y="206"/>
                    <a:pt x="117" y="201"/>
                    <a:pt x="116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6" y="197"/>
                    <a:pt x="115" y="195"/>
                    <a:pt x="115" y="195"/>
                  </a:cubicBezTo>
                  <a:cubicBezTo>
                    <a:pt x="115" y="194"/>
                    <a:pt x="115" y="195"/>
                    <a:pt x="115" y="194"/>
                  </a:cubicBezTo>
                  <a:cubicBezTo>
                    <a:pt x="114" y="194"/>
                    <a:pt x="114" y="194"/>
                    <a:pt x="114" y="194"/>
                  </a:cubicBezTo>
                  <a:cubicBezTo>
                    <a:pt x="114" y="194"/>
                    <a:pt x="114" y="194"/>
                    <a:pt x="114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1" y="193"/>
                    <a:pt x="112" y="190"/>
                    <a:pt x="110" y="189"/>
                  </a:cubicBezTo>
                  <a:cubicBezTo>
                    <a:pt x="111" y="189"/>
                    <a:pt x="111" y="189"/>
                    <a:pt x="111" y="189"/>
                  </a:cubicBezTo>
                  <a:cubicBezTo>
                    <a:pt x="109" y="187"/>
                    <a:pt x="107" y="184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4" y="180"/>
                    <a:pt x="104" y="180"/>
                  </a:cubicBezTo>
                  <a:cubicBezTo>
                    <a:pt x="104" y="180"/>
                    <a:pt x="103" y="180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3" y="177"/>
                    <a:pt x="103" y="176"/>
                    <a:pt x="102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2" y="176"/>
                    <a:pt x="102" y="174"/>
                    <a:pt x="102" y="174"/>
                  </a:cubicBezTo>
                  <a:cubicBezTo>
                    <a:pt x="102" y="174"/>
                    <a:pt x="102" y="174"/>
                    <a:pt x="102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0" y="173"/>
                    <a:pt x="100" y="172"/>
                    <a:pt x="100" y="172"/>
                  </a:cubicBezTo>
                  <a:cubicBezTo>
                    <a:pt x="100" y="172"/>
                    <a:pt x="100" y="173"/>
                    <a:pt x="101" y="172"/>
                  </a:cubicBezTo>
                  <a:cubicBezTo>
                    <a:pt x="97" y="168"/>
                    <a:pt x="96" y="165"/>
                    <a:pt x="94" y="162"/>
                  </a:cubicBezTo>
                  <a:cubicBezTo>
                    <a:pt x="94" y="161"/>
                    <a:pt x="94" y="161"/>
                    <a:pt x="94" y="161"/>
                  </a:cubicBezTo>
                  <a:cubicBezTo>
                    <a:pt x="94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8"/>
                  </a:cubicBezTo>
                  <a:cubicBezTo>
                    <a:pt x="93" y="158"/>
                    <a:pt x="92" y="158"/>
                    <a:pt x="92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7"/>
                    <a:pt x="91" y="156"/>
                    <a:pt x="91" y="155"/>
                  </a:cubicBezTo>
                  <a:cubicBezTo>
                    <a:pt x="91" y="155"/>
                    <a:pt x="91" y="156"/>
                    <a:pt x="91" y="155"/>
                  </a:cubicBezTo>
                  <a:cubicBezTo>
                    <a:pt x="90" y="155"/>
                    <a:pt x="90" y="154"/>
                    <a:pt x="90" y="154"/>
                  </a:cubicBezTo>
                  <a:cubicBezTo>
                    <a:pt x="90" y="154"/>
                    <a:pt x="90" y="154"/>
                    <a:pt x="90" y="154"/>
                  </a:cubicBezTo>
                  <a:cubicBezTo>
                    <a:pt x="90" y="153"/>
                    <a:pt x="89" y="154"/>
                    <a:pt x="89" y="153"/>
                  </a:cubicBezTo>
                  <a:cubicBezTo>
                    <a:pt x="89" y="154"/>
                    <a:pt x="89" y="153"/>
                    <a:pt x="89" y="153"/>
                  </a:cubicBezTo>
                  <a:cubicBezTo>
                    <a:pt x="88" y="153"/>
                    <a:pt x="88" y="150"/>
                    <a:pt x="87" y="150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6" y="149"/>
                    <a:pt x="86" y="147"/>
                    <a:pt x="85" y="147"/>
                  </a:cubicBezTo>
                  <a:cubicBezTo>
                    <a:pt x="85" y="147"/>
                    <a:pt x="86" y="147"/>
                    <a:pt x="85" y="146"/>
                  </a:cubicBezTo>
                  <a:cubicBezTo>
                    <a:pt x="85" y="147"/>
                    <a:pt x="84" y="145"/>
                    <a:pt x="84" y="146"/>
                  </a:cubicBezTo>
                  <a:cubicBezTo>
                    <a:pt x="83" y="145"/>
                    <a:pt x="83" y="142"/>
                    <a:pt x="82" y="142"/>
                  </a:cubicBezTo>
                  <a:cubicBezTo>
                    <a:pt x="83" y="142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0"/>
                    <a:pt x="84" y="141"/>
                    <a:pt x="84" y="141"/>
                  </a:cubicBezTo>
                  <a:cubicBezTo>
                    <a:pt x="84" y="140"/>
                    <a:pt x="83" y="140"/>
                    <a:pt x="83" y="140"/>
                  </a:cubicBezTo>
                  <a:cubicBezTo>
                    <a:pt x="82" y="140"/>
                    <a:pt x="80" y="140"/>
                    <a:pt x="80" y="139"/>
                  </a:cubicBezTo>
                  <a:cubicBezTo>
                    <a:pt x="80" y="139"/>
                    <a:pt x="80" y="138"/>
                    <a:pt x="82" y="138"/>
                  </a:cubicBezTo>
                  <a:cubicBezTo>
                    <a:pt x="78" y="137"/>
                    <a:pt x="78" y="137"/>
                    <a:pt x="78" y="137"/>
                  </a:cubicBezTo>
                  <a:cubicBezTo>
                    <a:pt x="78" y="137"/>
                    <a:pt x="79" y="137"/>
                    <a:pt x="78" y="136"/>
                  </a:cubicBezTo>
                  <a:cubicBezTo>
                    <a:pt x="78" y="137"/>
                    <a:pt x="78" y="136"/>
                    <a:pt x="78" y="136"/>
                  </a:cubicBezTo>
                  <a:cubicBezTo>
                    <a:pt x="78" y="136"/>
                    <a:pt x="77" y="135"/>
                    <a:pt x="77" y="134"/>
                  </a:cubicBezTo>
                  <a:cubicBezTo>
                    <a:pt x="78" y="134"/>
                    <a:pt x="78" y="135"/>
                    <a:pt x="78" y="134"/>
                  </a:cubicBezTo>
                  <a:cubicBezTo>
                    <a:pt x="77" y="134"/>
                    <a:pt x="77" y="134"/>
                    <a:pt x="77" y="133"/>
                  </a:cubicBezTo>
                  <a:cubicBezTo>
                    <a:pt x="77" y="133"/>
                    <a:pt x="77" y="133"/>
                    <a:pt x="77" y="133"/>
                  </a:cubicBezTo>
                  <a:cubicBezTo>
                    <a:pt x="77" y="133"/>
                    <a:pt x="76" y="132"/>
                    <a:pt x="76" y="133"/>
                  </a:cubicBezTo>
                  <a:cubicBezTo>
                    <a:pt x="76" y="133"/>
                    <a:pt x="76" y="132"/>
                    <a:pt x="76" y="133"/>
                  </a:cubicBezTo>
                  <a:cubicBezTo>
                    <a:pt x="75" y="133"/>
                    <a:pt x="75" y="132"/>
                    <a:pt x="75" y="131"/>
                  </a:cubicBezTo>
                  <a:cubicBezTo>
                    <a:pt x="75" y="132"/>
                    <a:pt x="75" y="131"/>
                    <a:pt x="75" y="131"/>
                  </a:cubicBezTo>
                  <a:cubicBezTo>
                    <a:pt x="75" y="131"/>
                    <a:pt x="74" y="130"/>
                    <a:pt x="73" y="129"/>
                  </a:cubicBezTo>
                  <a:cubicBezTo>
                    <a:pt x="74" y="129"/>
                    <a:pt x="74" y="129"/>
                    <a:pt x="74" y="129"/>
                  </a:cubicBezTo>
                  <a:cubicBezTo>
                    <a:pt x="74" y="128"/>
                    <a:pt x="71" y="127"/>
                    <a:pt x="71" y="125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0" y="125"/>
                    <a:pt x="71" y="125"/>
                    <a:pt x="71" y="125"/>
                  </a:cubicBezTo>
                  <a:cubicBezTo>
                    <a:pt x="71" y="124"/>
                    <a:pt x="70" y="124"/>
                    <a:pt x="70" y="124"/>
                  </a:cubicBezTo>
                  <a:cubicBezTo>
                    <a:pt x="69" y="124"/>
                    <a:pt x="70" y="124"/>
                    <a:pt x="70" y="124"/>
                  </a:cubicBezTo>
                  <a:cubicBezTo>
                    <a:pt x="70" y="123"/>
                    <a:pt x="68" y="121"/>
                    <a:pt x="68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8" y="119"/>
                    <a:pt x="67" y="119"/>
                    <a:pt x="67" y="119"/>
                  </a:cubicBezTo>
                  <a:cubicBezTo>
                    <a:pt x="66" y="118"/>
                    <a:pt x="68" y="120"/>
                    <a:pt x="68" y="120"/>
                  </a:cubicBezTo>
                  <a:cubicBezTo>
                    <a:pt x="68" y="120"/>
                    <a:pt x="67" y="119"/>
                    <a:pt x="68" y="119"/>
                  </a:cubicBezTo>
                  <a:cubicBezTo>
                    <a:pt x="67" y="119"/>
                    <a:pt x="66" y="118"/>
                    <a:pt x="66" y="117"/>
                  </a:cubicBezTo>
                  <a:cubicBezTo>
                    <a:pt x="66" y="118"/>
                    <a:pt x="67" y="118"/>
                    <a:pt x="67" y="117"/>
                  </a:cubicBezTo>
                  <a:cubicBezTo>
                    <a:pt x="66" y="115"/>
                    <a:pt x="67" y="117"/>
                    <a:pt x="66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5" y="114"/>
                    <a:pt x="65" y="115"/>
                  </a:cubicBezTo>
                  <a:cubicBezTo>
                    <a:pt x="65" y="114"/>
                    <a:pt x="64" y="114"/>
                    <a:pt x="65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62" y="114"/>
                    <a:pt x="64" y="112"/>
                    <a:pt x="62" y="112"/>
                  </a:cubicBezTo>
                  <a:cubicBezTo>
                    <a:pt x="61" y="111"/>
                    <a:pt x="61" y="110"/>
                    <a:pt x="61" y="109"/>
                  </a:cubicBezTo>
                  <a:cubicBezTo>
                    <a:pt x="61" y="109"/>
                    <a:pt x="61" y="109"/>
                    <a:pt x="60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0" y="107"/>
                    <a:pt x="60" y="106"/>
                    <a:pt x="60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4"/>
                    <a:pt x="57" y="104"/>
                    <a:pt x="58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57" y="102"/>
                    <a:pt x="57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1"/>
                    <a:pt x="55" y="100"/>
                    <a:pt x="56" y="100"/>
                  </a:cubicBezTo>
                  <a:cubicBezTo>
                    <a:pt x="56" y="100"/>
                    <a:pt x="56" y="100"/>
                    <a:pt x="55" y="100"/>
                  </a:cubicBezTo>
                  <a:cubicBezTo>
                    <a:pt x="55" y="97"/>
                    <a:pt x="53" y="96"/>
                    <a:pt x="53" y="94"/>
                  </a:cubicBezTo>
                  <a:cubicBezTo>
                    <a:pt x="53" y="94"/>
                    <a:pt x="53" y="93"/>
                    <a:pt x="53" y="94"/>
                  </a:cubicBezTo>
                  <a:cubicBezTo>
                    <a:pt x="52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2" y="94"/>
                    <a:pt x="52" y="93"/>
                    <a:pt x="53" y="93"/>
                  </a:cubicBezTo>
                  <a:cubicBezTo>
                    <a:pt x="53" y="93"/>
                    <a:pt x="51" y="93"/>
                    <a:pt x="51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0" y="91"/>
                    <a:pt x="50" y="91"/>
                    <a:pt x="51" y="89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8"/>
                    <a:pt x="50" y="87"/>
                    <a:pt x="49" y="87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49" y="87"/>
                    <a:pt x="49" y="87"/>
                  </a:cubicBezTo>
                  <a:cubicBezTo>
                    <a:pt x="49" y="87"/>
                    <a:pt x="49" y="87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9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5"/>
                  </a:cubicBezTo>
                  <a:cubicBezTo>
                    <a:pt x="48" y="85"/>
                    <a:pt x="48" y="86"/>
                    <a:pt x="47" y="85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3"/>
                    <a:pt x="45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0"/>
                    <a:pt x="44" y="80"/>
                    <a:pt x="44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0"/>
                    <a:pt x="43" y="80"/>
                    <a:pt x="43" y="80"/>
                  </a:cubicBezTo>
                  <a:cubicBezTo>
                    <a:pt x="43" y="79"/>
                    <a:pt x="45" y="78"/>
                    <a:pt x="44" y="78"/>
                  </a:cubicBezTo>
                  <a:cubicBezTo>
                    <a:pt x="43" y="77"/>
                    <a:pt x="42" y="77"/>
                    <a:pt x="42" y="78"/>
                  </a:cubicBezTo>
                  <a:cubicBezTo>
                    <a:pt x="42" y="77"/>
                    <a:pt x="41" y="76"/>
                    <a:pt x="41" y="74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40" y="73"/>
                    <a:pt x="38" y="71"/>
                    <a:pt x="38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8" y="69"/>
                    <a:pt x="39" y="68"/>
                    <a:pt x="38" y="68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6" y="68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6" y="67"/>
                    <a:pt x="35" y="66"/>
                    <a:pt x="35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4"/>
                    <a:pt x="34" y="64"/>
                  </a:cubicBezTo>
                  <a:cubicBezTo>
                    <a:pt x="34" y="64"/>
                    <a:pt x="33" y="62"/>
                    <a:pt x="33" y="62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3" y="60"/>
                    <a:pt x="33" y="60"/>
                    <a:pt x="33" y="61"/>
                  </a:cubicBezTo>
                  <a:cubicBezTo>
                    <a:pt x="32" y="60"/>
                    <a:pt x="32" y="60"/>
                    <a:pt x="32" y="59"/>
                  </a:cubicBezTo>
                  <a:cubicBezTo>
                    <a:pt x="30" y="58"/>
                    <a:pt x="29" y="55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3"/>
                    <a:pt x="27" y="53"/>
                  </a:cubicBezTo>
                  <a:cubicBezTo>
                    <a:pt x="27" y="53"/>
                    <a:pt x="27" y="52"/>
                    <a:pt x="28" y="52"/>
                  </a:cubicBezTo>
                  <a:cubicBezTo>
                    <a:pt x="28" y="51"/>
                    <a:pt x="27" y="51"/>
                    <a:pt x="26" y="51"/>
                  </a:cubicBezTo>
                  <a:cubicBezTo>
                    <a:pt x="26" y="51"/>
                    <a:pt x="27" y="51"/>
                    <a:pt x="26" y="51"/>
                  </a:cubicBezTo>
                  <a:cubicBezTo>
                    <a:pt x="26" y="51"/>
                    <a:pt x="26" y="50"/>
                    <a:pt x="25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8"/>
                    <a:pt x="28" y="50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29" y="49"/>
                    <a:pt x="29" y="48"/>
                  </a:cubicBezTo>
                  <a:cubicBezTo>
                    <a:pt x="28" y="48"/>
                    <a:pt x="27" y="48"/>
                    <a:pt x="27" y="48"/>
                  </a:cubicBezTo>
                  <a:cubicBezTo>
                    <a:pt x="26" y="48"/>
                    <a:pt x="25" y="49"/>
                    <a:pt x="25" y="48"/>
                  </a:cubicBezTo>
                  <a:cubicBezTo>
                    <a:pt x="25" y="47"/>
                    <a:pt x="25" y="49"/>
                    <a:pt x="26" y="48"/>
                  </a:cubicBezTo>
                  <a:cubicBezTo>
                    <a:pt x="26" y="47"/>
                    <a:pt x="25" y="47"/>
                    <a:pt x="25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5" y="47"/>
                    <a:pt x="24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2" y="47"/>
                    <a:pt x="23" y="45"/>
                    <a:pt x="22" y="45"/>
                  </a:cubicBezTo>
                  <a:cubicBezTo>
                    <a:pt x="22" y="45"/>
                    <a:pt x="24" y="45"/>
                    <a:pt x="24" y="44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3"/>
                    <a:pt x="21" y="43"/>
                    <a:pt x="22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1"/>
                    <a:pt x="20" y="41"/>
                    <a:pt x="21" y="40"/>
                  </a:cubicBezTo>
                  <a:cubicBezTo>
                    <a:pt x="21" y="40"/>
                    <a:pt x="20" y="40"/>
                    <a:pt x="20" y="40"/>
                  </a:cubicBezTo>
                  <a:cubicBezTo>
                    <a:pt x="20" y="41"/>
                    <a:pt x="20" y="40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18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9"/>
                    <a:pt x="20" y="39"/>
                    <a:pt x="18" y="38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8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6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6"/>
                    <a:pt x="18" y="35"/>
                  </a:cubicBezTo>
                  <a:cubicBezTo>
                    <a:pt x="17" y="35"/>
                    <a:pt x="16" y="35"/>
                    <a:pt x="16" y="35"/>
                  </a:cubicBezTo>
                  <a:cubicBezTo>
                    <a:pt x="16" y="35"/>
                    <a:pt x="16" y="34"/>
                    <a:pt x="17" y="35"/>
                  </a:cubicBezTo>
                  <a:cubicBezTo>
                    <a:pt x="16" y="34"/>
                    <a:pt x="16" y="35"/>
                    <a:pt x="16" y="34"/>
                  </a:cubicBezTo>
                  <a:cubicBezTo>
                    <a:pt x="16" y="34"/>
                    <a:pt x="16" y="33"/>
                    <a:pt x="16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7" y="32"/>
                    <a:pt x="18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3"/>
                    <a:pt x="15" y="31"/>
                    <a:pt x="14" y="32"/>
                  </a:cubicBezTo>
                  <a:cubicBezTo>
                    <a:pt x="13" y="31"/>
                    <a:pt x="16" y="30"/>
                    <a:pt x="14" y="30"/>
                  </a:cubicBezTo>
                  <a:cubicBezTo>
                    <a:pt x="14" y="30"/>
                    <a:pt x="13" y="30"/>
                    <a:pt x="14" y="31"/>
                  </a:cubicBezTo>
                  <a:cubicBezTo>
                    <a:pt x="13" y="30"/>
                    <a:pt x="13" y="31"/>
                    <a:pt x="13" y="30"/>
                  </a:cubicBezTo>
                  <a:cubicBezTo>
                    <a:pt x="13" y="30"/>
                    <a:pt x="13" y="28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29"/>
                    <a:pt x="15" y="29"/>
                    <a:pt x="15" y="28"/>
                  </a:cubicBezTo>
                  <a:cubicBezTo>
                    <a:pt x="14" y="28"/>
                    <a:pt x="14" y="26"/>
                    <a:pt x="13" y="28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8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6"/>
                    <a:pt x="12" y="28"/>
                    <a:pt x="11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6"/>
                    <a:pt x="12" y="26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5"/>
                    <a:pt x="13" y="24"/>
                    <a:pt x="12" y="24"/>
                  </a:cubicBezTo>
                  <a:cubicBezTo>
                    <a:pt x="12" y="24"/>
                    <a:pt x="12" y="24"/>
                    <a:pt x="11" y="24"/>
                  </a:cubicBezTo>
                  <a:cubicBezTo>
                    <a:pt x="11" y="23"/>
                    <a:pt x="9" y="23"/>
                    <a:pt x="9" y="22"/>
                  </a:cubicBezTo>
                  <a:cubicBezTo>
                    <a:pt x="9" y="22"/>
                    <a:pt x="8" y="21"/>
                    <a:pt x="9" y="21"/>
                  </a:cubicBezTo>
                  <a:cubicBezTo>
                    <a:pt x="9" y="22"/>
                    <a:pt x="11" y="24"/>
                    <a:pt x="12" y="24"/>
                  </a:cubicBezTo>
                  <a:cubicBezTo>
                    <a:pt x="12" y="23"/>
                    <a:pt x="12" y="25"/>
                    <a:pt x="13" y="24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3"/>
                    <a:pt x="12" y="23"/>
                  </a:cubicBezTo>
                  <a:cubicBezTo>
                    <a:pt x="12" y="22"/>
                    <a:pt x="11" y="21"/>
                    <a:pt x="9" y="21"/>
                  </a:cubicBezTo>
                  <a:cubicBezTo>
                    <a:pt x="9" y="20"/>
                    <a:pt x="11" y="20"/>
                    <a:pt x="11" y="20"/>
                  </a:cubicBezTo>
                  <a:cubicBezTo>
                    <a:pt x="9" y="20"/>
                    <a:pt x="9" y="18"/>
                    <a:pt x="8" y="17"/>
                  </a:cubicBezTo>
                  <a:cubicBezTo>
                    <a:pt x="8" y="18"/>
                    <a:pt x="7" y="16"/>
                    <a:pt x="7" y="17"/>
                  </a:cubicBezTo>
                  <a:cubicBezTo>
                    <a:pt x="7" y="17"/>
                    <a:pt x="7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7" y="17"/>
                    <a:pt x="6" y="16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7" y="15"/>
                    <a:pt x="8" y="16"/>
                    <a:pt x="8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5" y="9"/>
                  </a:cubicBezTo>
                  <a:cubicBezTo>
                    <a:pt x="5" y="8"/>
                    <a:pt x="6" y="8"/>
                    <a:pt x="5" y="8"/>
                  </a:cubicBezTo>
                  <a:cubicBezTo>
                    <a:pt x="5" y="7"/>
                    <a:pt x="5" y="9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4" y="5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2" y="3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2" y="0"/>
                    <a:pt x="2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4" y="2"/>
                    <a:pt x="4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8" y="9"/>
                  </a:cubicBezTo>
                  <a:cubicBezTo>
                    <a:pt x="8" y="11"/>
                    <a:pt x="9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2" y="13"/>
                    <a:pt x="12" y="15"/>
                    <a:pt x="13" y="16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2"/>
                    <a:pt x="17" y="24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7" y="26"/>
                    <a:pt x="18" y="28"/>
                  </a:cubicBezTo>
                  <a:cubicBezTo>
                    <a:pt x="18" y="26"/>
                    <a:pt x="20" y="28"/>
                    <a:pt x="20" y="28"/>
                  </a:cubicBezTo>
                  <a:cubicBezTo>
                    <a:pt x="20" y="29"/>
                    <a:pt x="21" y="31"/>
                    <a:pt x="22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3"/>
                    <a:pt x="24" y="34"/>
                  </a:cubicBezTo>
                  <a:cubicBezTo>
                    <a:pt x="23" y="34"/>
                    <a:pt x="23" y="35"/>
                    <a:pt x="23" y="35"/>
                  </a:cubicBezTo>
                  <a:cubicBezTo>
                    <a:pt x="25" y="36"/>
                    <a:pt x="25" y="36"/>
                    <a:pt x="26" y="38"/>
                  </a:cubicBezTo>
                  <a:cubicBezTo>
                    <a:pt x="26" y="39"/>
                    <a:pt x="27" y="40"/>
                    <a:pt x="27" y="40"/>
                  </a:cubicBezTo>
                  <a:cubicBezTo>
                    <a:pt x="29" y="42"/>
                    <a:pt x="30" y="45"/>
                    <a:pt x="33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4" y="51"/>
                    <a:pt x="35" y="55"/>
                    <a:pt x="38" y="57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8"/>
                    <a:pt x="38" y="59"/>
                    <a:pt x="39" y="58"/>
                  </a:cubicBezTo>
                  <a:cubicBezTo>
                    <a:pt x="39" y="59"/>
                    <a:pt x="40" y="60"/>
                    <a:pt x="40" y="60"/>
                  </a:cubicBezTo>
                  <a:cubicBezTo>
                    <a:pt x="40" y="61"/>
                    <a:pt x="41" y="60"/>
                    <a:pt x="41" y="61"/>
                  </a:cubicBezTo>
                  <a:cubicBezTo>
                    <a:pt x="41" y="64"/>
                    <a:pt x="41" y="64"/>
                    <a:pt x="42" y="66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2" y="65"/>
                    <a:pt x="42" y="66"/>
                  </a:cubicBezTo>
                  <a:cubicBezTo>
                    <a:pt x="42" y="66"/>
                    <a:pt x="43" y="67"/>
                    <a:pt x="43" y="67"/>
                  </a:cubicBezTo>
                  <a:cubicBezTo>
                    <a:pt x="44" y="68"/>
                    <a:pt x="47" y="69"/>
                    <a:pt x="47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3"/>
                    <a:pt x="48" y="75"/>
                    <a:pt x="49" y="75"/>
                  </a:cubicBezTo>
                  <a:cubicBezTo>
                    <a:pt x="49" y="76"/>
                    <a:pt x="48" y="75"/>
                    <a:pt x="49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51" y="78"/>
                    <a:pt x="51" y="80"/>
                    <a:pt x="53" y="83"/>
                  </a:cubicBezTo>
                  <a:cubicBezTo>
                    <a:pt x="55" y="86"/>
                    <a:pt x="57" y="89"/>
                    <a:pt x="59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1" y="93"/>
                    <a:pt x="60" y="96"/>
                    <a:pt x="61" y="96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8"/>
                    <a:pt x="62" y="100"/>
                    <a:pt x="64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4" y="102"/>
                    <a:pt x="65" y="103"/>
                    <a:pt x="66" y="105"/>
                  </a:cubicBezTo>
                  <a:cubicBezTo>
                    <a:pt x="66" y="105"/>
                    <a:pt x="65" y="104"/>
                    <a:pt x="65" y="105"/>
                  </a:cubicBezTo>
                  <a:cubicBezTo>
                    <a:pt x="65" y="105"/>
                    <a:pt x="67" y="105"/>
                    <a:pt x="66" y="106"/>
                  </a:cubicBezTo>
                  <a:cubicBezTo>
                    <a:pt x="66" y="107"/>
                    <a:pt x="67" y="106"/>
                    <a:pt x="67" y="106"/>
                  </a:cubicBezTo>
                  <a:cubicBezTo>
                    <a:pt x="68" y="109"/>
                    <a:pt x="70" y="112"/>
                    <a:pt x="73" y="114"/>
                  </a:cubicBezTo>
                  <a:cubicBezTo>
                    <a:pt x="73" y="118"/>
                    <a:pt x="70" y="117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9"/>
                    <a:pt x="73" y="120"/>
                    <a:pt x="73" y="120"/>
                  </a:cubicBezTo>
                  <a:cubicBezTo>
                    <a:pt x="74" y="119"/>
                    <a:pt x="74" y="120"/>
                    <a:pt x="74" y="120"/>
                  </a:cubicBezTo>
                  <a:cubicBezTo>
                    <a:pt x="75" y="121"/>
                    <a:pt x="74" y="121"/>
                    <a:pt x="75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6" y="125"/>
                    <a:pt x="78" y="125"/>
                  </a:cubicBezTo>
                  <a:cubicBezTo>
                    <a:pt x="82" y="132"/>
                    <a:pt x="87" y="139"/>
                    <a:pt x="91" y="146"/>
                  </a:cubicBezTo>
                  <a:cubicBezTo>
                    <a:pt x="95" y="153"/>
                    <a:pt x="98" y="159"/>
                    <a:pt x="103" y="166"/>
                  </a:cubicBezTo>
                  <a:cubicBezTo>
                    <a:pt x="103" y="167"/>
                    <a:pt x="103" y="167"/>
                    <a:pt x="103" y="169"/>
                  </a:cubicBezTo>
                  <a:cubicBezTo>
                    <a:pt x="103" y="169"/>
                    <a:pt x="103" y="169"/>
                    <a:pt x="103" y="169"/>
                  </a:cubicBezTo>
                  <a:cubicBezTo>
                    <a:pt x="104" y="169"/>
                    <a:pt x="104" y="171"/>
                    <a:pt x="105" y="171"/>
                  </a:cubicBezTo>
                  <a:cubicBezTo>
                    <a:pt x="106" y="174"/>
                    <a:pt x="109" y="175"/>
                    <a:pt x="110" y="178"/>
                  </a:cubicBezTo>
                  <a:cubicBezTo>
                    <a:pt x="110" y="178"/>
                    <a:pt x="109" y="178"/>
                    <a:pt x="110" y="178"/>
                  </a:cubicBezTo>
                  <a:cubicBezTo>
                    <a:pt x="110" y="178"/>
                    <a:pt x="110" y="178"/>
                    <a:pt x="110" y="178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5" y="185"/>
                    <a:pt x="117" y="193"/>
                    <a:pt x="121" y="199"/>
                  </a:cubicBezTo>
                  <a:cubicBezTo>
                    <a:pt x="122" y="201"/>
                    <a:pt x="123" y="202"/>
                    <a:pt x="124" y="204"/>
                  </a:cubicBezTo>
                  <a:cubicBezTo>
                    <a:pt x="126" y="209"/>
                    <a:pt x="128" y="214"/>
                    <a:pt x="131" y="219"/>
                  </a:cubicBezTo>
                  <a:cubicBezTo>
                    <a:pt x="131" y="219"/>
                    <a:pt x="130" y="219"/>
                    <a:pt x="128" y="217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63" name="Freeform 120"/>
            <p:cNvSpPr/>
            <p:nvPr/>
          </p:nvSpPr>
          <p:spPr>
            <a:xfrm>
              <a:off x="388" y="2201"/>
              <a:ext cx="300" cy="551"/>
            </a:xfrm>
            <a:custGeom>
              <a:avLst/>
              <a:gdLst/>
              <a:ahLst/>
              <a:cxnLst>
                <a:cxn ang="0">
                  <a:pos x="33" y="485"/>
                </a:cxn>
                <a:cxn ang="0">
                  <a:pos x="40" y="471"/>
                </a:cxn>
                <a:cxn ang="0">
                  <a:pos x="54" y="437"/>
                </a:cxn>
                <a:cxn ang="0">
                  <a:pos x="64" y="423"/>
                </a:cxn>
                <a:cxn ang="0">
                  <a:pos x="83" y="390"/>
                </a:cxn>
                <a:cxn ang="0">
                  <a:pos x="90" y="378"/>
                </a:cxn>
                <a:cxn ang="0">
                  <a:pos x="97" y="359"/>
                </a:cxn>
                <a:cxn ang="0">
                  <a:pos x="109" y="343"/>
                </a:cxn>
                <a:cxn ang="0">
                  <a:pos x="113" y="333"/>
                </a:cxn>
                <a:cxn ang="0">
                  <a:pos x="116" y="324"/>
                </a:cxn>
                <a:cxn ang="0">
                  <a:pos x="128" y="303"/>
                </a:cxn>
                <a:cxn ang="0">
                  <a:pos x="132" y="293"/>
                </a:cxn>
                <a:cxn ang="0">
                  <a:pos x="137" y="279"/>
                </a:cxn>
                <a:cxn ang="0">
                  <a:pos x="146" y="265"/>
                </a:cxn>
                <a:cxn ang="0">
                  <a:pos x="156" y="248"/>
                </a:cxn>
                <a:cxn ang="0">
                  <a:pos x="168" y="232"/>
                </a:cxn>
                <a:cxn ang="0">
                  <a:pos x="172" y="220"/>
                </a:cxn>
                <a:cxn ang="0">
                  <a:pos x="175" y="215"/>
                </a:cxn>
                <a:cxn ang="0">
                  <a:pos x="180" y="206"/>
                </a:cxn>
                <a:cxn ang="0">
                  <a:pos x="180" y="201"/>
                </a:cxn>
                <a:cxn ang="0">
                  <a:pos x="184" y="194"/>
                </a:cxn>
                <a:cxn ang="0">
                  <a:pos x="201" y="168"/>
                </a:cxn>
                <a:cxn ang="0">
                  <a:pos x="208" y="154"/>
                </a:cxn>
                <a:cxn ang="0">
                  <a:pos x="213" y="147"/>
                </a:cxn>
                <a:cxn ang="0">
                  <a:pos x="224" y="123"/>
                </a:cxn>
                <a:cxn ang="0">
                  <a:pos x="231" y="118"/>
                </a:cxn>
                <a:cxn ang="0">
                  <a:pos x="234" y="109"/>
                </a:cxn>
                <a:cxn ang="0">
                  <a:pos x="234" y="102"/>
                </a:cxn>
                <a:cxn ang="0">
                  <a:pos x="239" y="90"/>
                </a:cxn>
                <a:cxn ang="0">
                  <a:pos x="239" y="87"/>
                </a:cxn>
                <a:cxn ang="0">
                  <a:pos x="243" y="83"/>
                </a:cxn>
                <a:cxn ang="0">
                  <a:pos x="253" y="73"/>
                </a:cxn>
                <a:cxn ang="0">
                  <a:pos x="253" y="66"/>
                </a:cxn>
                <a:cxn ang="0">
                  <a:pos x="257" y="61"/>
                </a:cxn>
                <a:cxn ang="0">
                  <a:pos x="260" y="54"/>
                </a:cxn>
                <a:cxn ang="0">
                  <a:pos x="265" y="45"/>
                </a:cxn>
                <a:cxn ang="0">
                  <a:pos x="267" y="52"/>
                </a:cxn>
                <a:cxn ang="0">
                  <a:pos x="272" y="35"/>
                </a:cxn>
                <a:cxn ang="0">
                  <a:pos x="286" y="19"/>
                </a:cxn>
                <a:cxn ang="0">
                  <a:pos x="293" y="12"/>
                </a:cxn>
                <a:cxn ang="0">
                  <a:pos x="300" y="0"/>
                </a:cxn>
                <a:cxn ang="0">
                  <a:pos x="300" y="7"/>
                </a:cxn>
                <a:cxn ang="0">
                  <a:pos x="288" y="19"/>
                </a:cxn>
                <a:cxn ang="0">
                  <a:pos x="281" y="43"/>
                </a:cxn>
                <a:cxn ang="0">
                  <a:pos x="262" y="85"/>
                </a:cxn>
                <a:cxn ang="0">
                  <a:pos x="239" y="128"/>
                </a:cxn>
                <a:cxn ang="0">
                  <a:pos x="222" y="161"/>
                </a:cxn>
                <a:cxn ang="0">
                  <a:pos x="208" y="187"/>
                </a:cxn>
                <a:cxn ang="0">
                  <a:pos x="177" y="239"/>
                </a:cxn>
                <a:cxn ang="0">
                  <a:pos x="161" y="265"/>
                </a:cxn>
                <a:cxn ang="0">
                  <a:pos x="139" y="303"/>
                </a:cxn>
                <a:cxn ang="0">
                  <a:pos x="78" y="423"/>
                </a:cxn>
                <a:cxn ang="0">
                  <a:pos x="61" y="454"/>
                </a:cxn>
                <a:cxn ang="0">
                  <a:pos x="2" y="544"/>
                </a:cxn>
              </a:cxnLst>
              <a:pathLst>
                <a:path w="127" h="233">
                  <a:moveTo>
                    <a:pt x="1" y="230"/>
                  </a:moveTo>
                  <a:cubicBezTo>
                    <a:pt x="1" y="226"/>
                    <a:pt x="4" y="223"/>
                    <a:pt x="5" y="219"/>
                  </a:cubicBezTo>
                  <a:cubicBezTo>
                    <a:pt x="5" y="219"/>
                    <a:pt x="6" y="220"/>
                    <a:pt x="6" y="219"/>
                  </a:cubicBezTo>
                  <a:cubicBezTo>
                    <a:pt x="6" y="215"/>
                    <a:pt x="10" y="212"/>
                    <a:pt x="13" y="208"/>
                  </a:cubicBezTo>
                  <a:cubicBezTo>
                    <a:pt x="13" y="208"/>
                    <a:pt x="13" y="208"/>
                    <a:pt x="13" y="208"/>
                  </a:cubicBezTo>
                  <a:cubicBezTo>
                    <a:pt x="13" y="207"/>
                    <a:pt x="13" y="206"/>
                    <a:pt x="14" y="205"/>
                  </a:cubicBezTo>
                  <a:cubicBezTo>
                    <a:pt x="14" y="206"/>
                    <a:pt x="14" y="206"/>
                    <a:pt x="14" y="206"/>
                  </a:cubicBezTo>
                  <a:cubicBezTo>
                    <a:pt x="14" y="205"/>
                    <a:pt x="15" y="205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90"/>
                    <a:pt x="21" y="189"/>
                    <a:pt x="21" y="188"/>
                  </a:cubicBezTo>
                  <a:cubicBezTo>
                    <a:pt x="22" y="188"/>
                    <a:pt x="21" y="186"/>
                    <a:pt x="22" y="186"/>
                  </a:cubicBezTo>
                  <a:cubicBezTo>
                    <a:pt x="22" y="186"/>
                    <a:pt x="22" y="186"/>
                    <a:pt x="22" y="186"/>
                  </a:cubicBezTo>
                  <a:cubicBezTo>
                    <a:pt x="22" y="185"/>
                    <a:pt x="23" y="185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3" y="183"/>
                    <a:pt x="26" y="183"/>
                    <a:pt x="24" y="182"/>
                  </a:cubicBezTo>
                  <a:cubicBezTo>
                    <a:pt x="24" y="182"/>
                    <a:pt x="24" y="182"/>
                    <a:pt x="24" y="182"/>
                  </a:cubicBezTo>
                  <a:cubicBezTo>
                    <a:pt x="24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7" y="180"/>
                    <a:pt x="27" y="179"/>
                    <a:pt x="27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8" y="177"/>
                    <a:pt x="30" y="172"/>
                    <a:pt x="32" y="169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3" y="168"/>
                    <a:pt x="34" y="167"/>
                    <a:pt x="34" y="167"/>
                  </a:cubicBezTo>
                  <a:cubicBezTo>
                    <a:pt x="34" y="167"/>
                    <a:pt x="34" y="167"/>
                    <a:pt x="35" y="167"/>
                  </a:cubicBezTo>
                  <a:cubicBezTo>
                    <a:pt x="35" y="165"/>
                    <a:pt x="34" y="165"/>
                    <a:pt x="35" y="165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35" y="165"/>
                    <a:pt x="36" y="164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8" y="162"/>
                    <a:pt x="38" y="162"/>
                    <a:pt x="38" y="162"/>
                  </a:cubicBezTo>
                  <a:cubicBezTo>
                    <a:pt x="39" y="161"/>
                    <a:pt x="37" y="161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6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1" y="155"/>
                    <a:pt x="41" y="153"/>
                  </a:cubicBezTo>
                  <a:cubicBezTo>
                    <a:pt x="41" y="153"/>
                    <a:pt x="41" y="154"/>
                    <a:pt x="41" y="153"/>
                  </a:cubicBezTo>
                  <a:cubicBezTo>
                    <a:pt x="41" y="152"/>
                    <a:pt x="42" y="152"/>
                    <a:pt x="41" y="152"/>
                  </a:cubicBezTo>
                  <a:cubicBezTo>
                    <a:pt x="42" y="151"/>
                    <a:pt x="44" y="150"/>
                    <a:pt x="44" y="148"/>
                  </a:cubicBezTo>
                  <a:cubicBezTo>
                    <a:pt x="44" y="148"/>
                    <a:pt x="45" y="148"/>
                    <a:pt x="45" y="150"/>
                  </a:cubicBezTo>
                  <a:cubicBezTo>
                    <a:pt x="45" y="148"/>
                    <a:pt x="45" y="148"/>
                    <a:pt x="45" y="148"/>
                  </a:cubicBezTo>
                  <a:cubicBezTo>
                    <a:pt x="46" y="150"/>
                    <a:pt x="45" y="150"/>
                    <a:pt x="45" y="150"/>
                  </a:cubicBezTo>
                  <a:cubicBezTo>
                    <a:pt x="46" y="150"/>
                    <a:pt x="46" y="147"/>
                    <a:pt x="46" y="147"/>
                  </a:cubicBezTo>
                  <a:cubicBezTo>
                    <a:pt x="46" y="146"/>
                    <a:pt x="46" y="145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8" y="140"/>
                    <a:pt x="48" y="140"/>
                  </a:cubicBezTo>
                  <a:cubicBezTo>
                    <a:pt x="48" y="140"/>
                    <a:pt x="48" y="141"/>
                    <a:pt x="48" y="141"/>
                  </a:cubicBezTo>
                  <a:cubicBezTo>
                    <a:pt x="48" y="140"/>
                    <a:pt x="48" y="140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49" y="138"/>
                    <a:pt x="49" y="138"/>
                    <a:pt x="48" y="138"/>
                  </a:cubicBezTo>
                  <a:cubicBezTo>
                    <a:pt x="48" y="138"/>
                    <a:pt x="49" y="138"/>
                    <a:pt x="48" y="138"/>
                  </a:cubicBezTo>
                  <a:cubicBezTo>
                    <a:pt x="48" y="138"/>
                    <a:pt x="48" y="137"/>
                    <a:pt x="49" y="136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49" y="135"/>
                    <a:pt x="50" y="134"/>
                    <a:pt x="50" y="133"/>
                  </a:cubicBezTo>
                  <a:cubicBezTo>
                    <a:pt x="50" y="134"/>
                    <a:pt x="50" y="134"/>
                    <a:pt x="50" y="134"/>
                  </a:cubicBezTo>
                  <a:cubicBezTo>
                    <a:pt x="51" y="133"/>
                    <a:pt x="51" y="132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29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7"/>
                    <a:pt x="54" y="125"/>
                    <a:pt x="55" y="125"/>
                  </a:cubicBezTo>
                  <a:cubicBezTo>
                    <a:pt x="55" y="124"/>
                    <a:pt x="55" y="123"/>
                    <a:pt x="55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1"/>
                    <a:pt x="57" y="121"/>
                  </a:cubicBezTo>
                  <a:cubicBezTo>
                    <a:pt x="57" y="120"/>
                    <a:pt x="56" y="125"/>
                    <a:pt x="56" y="124"/>
                  </a:cubicBezTo>
                  <a:cubicBezTo>
                    <a:pt x="56" y="124"/>
                    <a:pt x="56" y="121"/>
                    <a:pt x="56" y="123"/>
                  </a:cubicBezTo>
                  <a:cubicBezTo>
                    <a:pt x="57" y="121"/>
                    <a:pt x="57" y="120"/>
                    <a:pt x="57" y="120"/>
                  </a:cubicBezTo>
                  <a:cubicBezTo>
                    <a:pt x="57" y="120"/>
                    <a:pt x="58" y="121"/>
                    <a:pt x="58" y="120"/>
                  </a:cubicBezTo>
                  <a:cubicBezTo>
                    <a:pt x="58" y="119"/>
                    <a:pt x="58" y="120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9" y="118"/>
                    <a:pt x="58" y="118"/>
                  </a:cubicBezTo>
                  <a:cubicBezTo>
                    <a:pt x="59" y="118"/>
                    <a:pt x="59" y="117"/>
                    <a:pt x="59" y="118"/>
                  </a:cubicBezTo>
                  <a:cubicBezTo>
                    <a:pt x="60" y="118"/>
                    <a:pt x="60" y="118"/>
                    <a:pt x="60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59" y="116"/>
                    <a:pt x="60" y="116"/>
                    <a:pt x="60" y="115"/>
                  </a:cubicBezTo>
                  <a:cubicBezTo>
                    <a:pt x="61" y="114"/>
                    <a:pt x="61" y="112"/>
                    <a:pt x="62" y="112"/>
                  </a:cubicBezTo>
                  <a:cubicBezTo>
                    <a:pt x="62" y="111"/>
                    <a:pt x="62" y="111"/>
                    <a:pt x="63" y="110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5" y="106"/>
                    <a:pt x="66" y="105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8" y="106"/>
                    <a:pt x="66" y="105"/>
                    <a:pt x="67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7" y="104"/>
                    <a:pt x="67" y="102"/>
                    <a:pt x="68" y="103"/>
                  </a:cubicBezTo>
                  <a:cubicBezTo>
                    <a:pt x="67" y="102"/>
                    <a:pt x="68" y="102"/>
                    <a:pt x="68" y="101"/>
                  </a:cubicBezTo>
                  <a:cubicBezTo>
                    <a:pt x="68" y="100"/>
                    <a:pt x="68" y="98"/>
                    <a:pt x="71" y="98"/>
                  </a:cubicBezTo>
                  <a:cubicBezTo>
                    <a:pt x="71" y="98"/>
                    <a:pt x="72" y="97"/>
                    <a:pt x="71" y="97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2" y="97"/>
                  </a:cubicBezTo>
                  <a:cubicBezTo>
                    <a:pt x="73" y="97"/>
                    <a:pt x="71" y="96"/>
                    <a:pt x="72" y="93"/>
                  </a:cubicBezTo>
                  <a:cubicBezTo>
                    <a:pt x="72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1"/>
                    <a:pt x="74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0"/>
                    <a:pt x="75" y="90"/>
                  </a:cubicBezTo>
                  <a:cubicBezTo>
                    <a:pt x="75" y="90"/>
                    <a:pt x="74" y="90"/>
                    <a:pt x="74" y="91"/>
                  </a:cubicBezTo>
                  <a:cubicBezTo>
                    <a:pt x="74" y="90"/>
                    <a:pt x="74" y="90"/>
                    <a:pt x="74" y="89"/>
                  </a:cubicBezTo>
                  <a:cubicBezTo>
                    <a:pt x="74" y="90"/>
                    <a:pt x="75" y="89"/>
                    <a:pt x="75" y="88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5" y="88"/>
                    <a:pt x="75" y="87"/>
                    <a:pt x="76" y="87"/>
                  </a:cubicBezTo>
                  <a:cubicBezTo>
                    <a:pt x="76" y="88"/>
                    <a:pt x="75" y="88"/>
                    <a:pt x="75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5" y="87"/>
                    <a:pt x="76" y="85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6" y="85"/>
                    <a:pt x="76" y="85"/>
                    <a:pt x="77" y="85"/>
                  </a:cubicBezTo>
                  <a:cubicBezTo>
                    <a:pt x="76" y="84"/>
                    <a:pt x="77" y="84"/>
                    <a:pt x="77" y="84"/>
                  </a:cubicBezTo>
                  <a:cubicBezTo>
                    <a:pt x="77" y="84"/>
                    <a:pt x="77" y="84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1"/>
                    <a:pt x="80" y="81"/>
                    <a:pt x="80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8"/>
                    <a:pt x="81" y="76"/>
                    <a:pt x="82" y="75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6" y="71"/>
                  </a:cubicBezTo>
                  <a:cubicBezTo>
                    <a:pt x="86" y="70"/>
                    <a:pt x="86" y="71"/>
                    <a:pt x="86" y="70"/>
                  </a:cubicBezTo>
                  <a:cubicBezTo>
                    <a:pt x="85" y="70"/>
                    <a:pt x="85" y="70"/>
                    <a:pt x="85" y="70"/>
                  </a:cubicBezTo>
                  <a:cubicBezTo>
                    <a:pt x="85" y="68"/>
                    <a:pt x="86" y="67"/>
                    <a:pt x="87" y="66"/>
                  </a:cubicBezTo>
                  <a:cubicBezTo>
                    <a:pt x="86" y="66"/>
                    <a:pt x="86" y="66"/>
                    <a:pt x="86" y="66"/>
                  </a:cubicBezTo>
                  <a:cubicBezTo>
                    <a:pt x="87" y="66"/>
                    <a:pt x="88" y="66"/>
                    <a:pt x="88" y="65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7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8" y="62"/>
                    <a:pt x="89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89" y="61"/>
                  </a:cubicBezTo>
                  <a:cubicBezTo>
                    <a:pt x="90" y="59"/>
                    <a:pt x="91" y="59"/>
                    <a:pt x="92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4" y="52"/>
                    <a:pt x="94" y="52"/>
                    <a:pt x="94" y="51"/>
                  </a:cubicBezTo>
                  <a:cubicBezTo>
                    <a:pt x="94" y="52"/>
                    <a:pt x="94" y="51"/>
                    <a:pt x="95" y="52"/>
                  </a:cubicBezTo>
                  <a:cubicBezTo>
                    <a:pt x="95" y="51"/>
                    <a:pt x="95" y="50"/>
                    <a:pt x="95" y="50"/>
                  </a:cubicBezTo>
                  <a:cubicBezTo>
                    <a:pt x="94" y="49"/>
                    <a:pt x="95" y="50"/>
                    <a:pt x="94" y="50"/>
                  </a:cubicBezTo>
                  <a:cubicBezTo>
                    <a:pt x="94" y="50"/>
                    <a:pt x="95" y="49"/>
                    <a:pt x="95" y="48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8" y="48"/>
                    <a:pt x="97" y="51"/>
                    <a:pt x="98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99" y="49"/>
                    <a:pt x="98" y="49"/>
                  </a:cubicBezTo>
                  <a:cubicBezTo>
                    <a:pt x="99" y="48"/>
                    <a:pt x="97" y="48"/>
                    <a:pt x="98" y="47"/>
                  </a:cubicBezTo>
                  <a:cubicBezTo>
                    <a:pt x="98" y="47"/>
                    <a:pt x="97" y="48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6"/>
                    <a:pt x="98" y="45"/>
                  </a:cubicBezTo>
                  <a:cubicBezTo>
                    <a:pt x="99" y="45"/>
                    <a:pt x="98" y="46"/>
                    <a:pt x="99" y="45"/>
                  </a:cubicBezTo>
                  <a:cubicBezTo>
                    <a:pt x="99" y="45"/>
                    <a:pt x="99" y="44"/>
                    <a:pt x="98" y="44"/>
                  </a:cubicBezTo>
                  <a:cubicBezTo>
                    <a:pt x="98" y="44"/>
                    <a:pt x="99" y="44"/>
                    <a:pt x="99" y="44"/>
                  </a:cubicBezTo>
                  <a:cubicBezTo>
                    <a:pt x="99" y="44"/>
                    <a:pt x="99" y="44"/>
                    <a:pt x="100" y="44"/>
                  </a:cubicBezTo>
                  <a:cubicBezTo>
                    <a:pt x="100" y="44"/>
                    <a:pt x="100" y="43"/>
                    <a:pt x="99" y="43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1" y="43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0"/>
                    <a:pt x="101" y="40"/>
                  </a:cubicBezTo>
                  <a:cubicBezTo>
                    <a:pt x="101" y="40"/>
                    <a:pt x="101" y="38"/>
                    <a:pt x="101" y="39"/>
                  </a:cubicBezTo>
                  <a:cubicBezTo>
                    <a:pt x="101" y="39"/>
                    <a:pt x="102" y="38"/>
                    <a:pt x="101" y="38"/>
                  </a:cubicBezTo>
                  <a:cubicBezTo>
                    <a:pt x="101" y="38"/>
                    <a:pt x="101" y="39"/>
                    <a:pt x="101" y="39"/>
                  </a:cubicBezTo>
                  <a:cubicBezTo>
                    <a:pt x="101" y="39"/>
                    <a:pt x="101" y="38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6"/>
                    <a:pt x="102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6"/>
                    <a:pt x="103" y="35"/>
                    <a:pt x="102" y="35"/>
                  </a:cubicBezTo>
                  <a:cubicBezTo>
                    <a:pt x="102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4"/>
                    <a:pt x="104" y="32"/>
                    <a:pt x="103" y="34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5" y="31"/>
                    <a:pt x="104" y="32"/>
                    <a:pt x="104" y="31"/>
                  </a:cubicBezTo>
                  <a:cubicBezTo>
                    <a:pt x="104" y="31"/>
                    <a:pt x="105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2"/>
                    <a:pt x="107" y="31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1"/>
                    <a:pt x="107" y="30"/>
                    <a:pt x="107" y="29"/>
                  </a:cubicBezTo>
                  <a:cubicBezTo>
                    <a:pt x="107" y="28"/>
                    <a:pt x="109" y="30"/>
                    <a:pt x="108" y="28"/>
                  </a:cubicBezTo>
                  <a:cubicBezTo>
                    <a:pt x="108" y="28"/>
                    <a:pt x="107" y="27"/>
                    <a:pt x="107" y="28"/>
                  </a:cubicBezTo>
                  <a:cubicBezTo>
                    <a:pt x="108" y="27"/>
                    <a:pt x="107" y="27"/>
                    <a:pt x="107" y="26"/>
                  </a:cubicBezTo>
                  <a:cubicBezTo>
                    <a:pt x="107" y="27"/>
                    <a:pt x="109" y="26"/>
                    <a:pt x="109" y="27"/>
                  </a:cubicBezTo>
                  <a:cubicBezTo>
                    <a:pt x="108" y="27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9" y="26"/>
                    <a:pt x="109" y="27"/>
                    <a:pt x="109" y="26"/>
                  </a:cubicBezTo>
                  <a:cubicBezTo>
                    <a:pt x="109" y="25"/>
                    <a:pt x="110" y="26"/>
                    <a:pt x="109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23"/>
                    <a:pt x="108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09" y="24"/>
                    <a:pt x="110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2" y="24"/>
                    <a:pt x="112" y="22"/>
                  </a:cubicBezTo>
                  <a:cubicBezTo>
                    <a:pt x="112" y="21"/>
                    <a:pt x="111" y="22"/>
                    <a:pt x="111" y="22"/>
                  </a:cubicBezTo>
                  <a:cubicBezTo>
                    <a:pt x="112" y="20"/>
                    <a:pt x="111" y="20"/>
                    <a:pt x="112" y="19"/>
                  </a:cubicBezTo>
                  <a:cubicBezTo>
                    <a:pt x="112" y="20"/>
                    <a:pt x="113" y="18"/>
                    <a:pt x="113" y="19"/>
                  </a:cubicBezTo>
                  <a:cubicBezTo>
                    <a:pt x="112" y="19"/>
                    <a:pt x="111" y="21"/>
                    <a:pt x="112" y="22"/>
                  </a:cubicBezTo>
                  <a:cubicBezTo>
                    <a:pt x="113" y="22"/>
                    <a:pt x="111" y="22"/>
                    <a:pt x="112" y="23"/>
                  </a:cubicBezTo>
                  <a:cubicBezTo>
                    <a:pt x="112" y="22"/>
                    <a:pt x="113" y="23"/>
                    <a:pt x="114" y="23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3" y="21"/>
                    <a:pt x="114" y="20"/>
                    <a:pt x="114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18"/>
                    <a:pt x="116" y="17"/>
                    <a:pt x="116" y="17"/>
                  </a:cubicBezTo>
                  <a:cubicBezTo>
                    <a:pt x="115" y="17"/>
                    <a:pt x="117" y="14"/>
                    <a:pt x="116" y="14"/>
                  </a:cubicBezTo>
                  <a:cubicBezTo>
                    <a:pt x="115" y="15"/>
                    <a:pt x="115" y="15"/>
                    <a:pt x="114" y="15"/>
                  </a:cubicBezTo>
                  <a:cubicBezTo>
                    <a:pt x="115" y="14"/>
                    <a:pt x="115" y="15"/>
                    <a:pt x="115" y="15"/>
                  </a:cubicBezTo>
                  <a:cubicBezTo>
                    <a:pt x="115" y="14"/>
                    <a:pt x="116" y="14"/>
                    <a:pt x="116" y="14"/>
                  </a:cubicBezTo>
                  <a:cubicBezTo>
                    <a:pt x="115" y="15"/>
                    <a:pt x="117" y="14"/>
                    <a:pt x="117" y="15"/>
                  </a:cubicBezTo>
                  <a:cubicBezTo>
                    <a:pt x="117" y="14"/>
                    <a:pt x="118" y="15"/>
                    <a:pt x="118" y="14"/>
                  </a:cubicBezTo>
                  <a:cubicBezTo>
                    <a:pt x="118" y="13"/>
                    <a:pt x="118" y="12"/>
                    <a:pt x="119" y="11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1" y="9"/>
                    <a:pt x="121" y="8"/>
                  </a:cubicBezTo>
                  <a:cubicBezTo>
                    <a:pt x="122" y="8"/>
                    <a:pt x="121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7"/>
                    <a:pt x="124" y="5"/>
                    <a:pt x="122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5" y="4"/>
                    <a:pt x="125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3"/>
                    <a:pt x="126" y="2"/>
                    <a:pt x="126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6" y="2"/>
                    <a:pt x="126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6" y="4"/>
                    <a:pt x="126" y="4"/>
                  </a:cubicBezTo>
                  <a:cubicBezTo>
                    <a:pt x="127" y="4"/>
                    <a:pt x="127" y="5"/>
                    <a:pt x="126" y="5"/>
                  </a:cubicBezTo>
                  <a:cubicBezTo>
                    <a:pt x="125" y="7"/>
                    <a:pt x="125" y="8"/>
                    <a:pt x="125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4" y="7"/>
                    <a:pt x="124" y="7"/>
                    <a:pt x="122" y="8"/>
                  </a:cubicBezTo>
                  <a:cubicBezTo>
                    <a:pt x="124" y="8"/>
                    <a:pt x="124" y="9"/>
                    <a:pt x="124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2" y="11"/>
                    <a:pt x="124" y="11"/>
                    <a:pt x="122" y="11"/>
                  </a:cubicBezTo>
                  <a:cubicBezTo>
                    <a:pt x="121" y="12"/>
                    <a:pt x="121" y="14"/>
                    <a:pt x="121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7"/>
                    <a:pt x="119" y="17"/>
                    <a:pt x="119" y="18"/>
                  </a:cubicBezTo>
                  <a:cubicBezTo>
                    <a:pt x="118" y="19"/>
                    <a:pt x="118" y="22"/>
                    <a:pt x="117" y="22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3" y="29"/>
                    <a:pt x="113" y="29"/>
                    <a:pt x="113" y="29"/>
                  </a:cubicBezTo>
                  <a:cubicBezTo>
                    <a:pt x="113" y="30"/>
                    <a:pt x="112" y="29"/>
                    <a:pt x="112" y="30"/>
                  </a:cubicBezTo>
                  <a:cubicBezTo>
                    <a:pt x="113" y="30"/>
                    <a:pt x="112" y="31"/>
                    <a:pt x="112" y="31"/>
                  </a:cubicBezTo>
                  <a:cubicBezTo>
                    <a:pt x="111" y="31"/>
                    <a:pt x="111" y="34"/>
                    <a:pt x="111" y="36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09" y="37"/>
                    <a:pt x="108" y="38"/>
                  </a:cubicBezTo>
                  <a:cubicBezTo>
                    <a:pt x="108" y="38"/>
                    <a:pt x="107" y="38"/>
                    <a:pt x="107" y="39"/>
                  </a:cubicBezTo>
                  <a:cubicBezTo>
                    <a:pt x="107" y="40"/>
                    <a:pt x="107" y="40"/>
                    <a:pt x="107" y="41"/>
                  </a:cubicBezTo>
                  <a:cubicBezTo>
                    <a:pt x="107" y="43"/>
                    <a:pt x="107" y="44"/>
                    <a:pt x="105" y="44"/>
                  </a:cubicBezTo>
                  <a:cubicBezTo>
                    <a:pt x="104" y="48"/>
                    <a:pt x="102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7" y="59"/>
                    <a:pt x="97" y="63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4" y="63"/>
                    <a:pt x="94" y="64"/>
                    <a:pt x="95" y="64"/>
                  </a:cubicBezTo>
                  <a:cubicBezTo>
                    <a:pt x="94" y="64"/>
                    <a:pt x="94" y="66"/>
                    <a:pt x="94" y="66"/>
                  </a:cubicBezTo>
                  <a:cubicBezTo>
                    <a:pt x="93" y="67"/>
                    <a:pt x="94" y="67"/>
                    <a:pt x="94" y="68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89" y="75"/>
                    <a:pt x="89" y="77"/>
                    <a:pt x="87" y="78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7" y="81"/>
                    <a:pt x="86" y="82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4"/>
                    <a:pt x="77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7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69" y="111"/>
                    <a:pt x="68" y="111"/>
                    <a:pt x="68" y="114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2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1"/>
                    <a:pt x="62" y="125"/>
                  </a:cubicBezTo>
                  <a:cubicBezTo>
                    <a:pt x="60" y="127"/>
                    <a:pt x="61" y="125"/>
                    <a:pt x="60" y="126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60" y="127"/>
                    <a:pt x="59" y="127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7" y="132"/>
                    <a:pt x="57" y="132"/>
                    <a:pt x="57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8" y="151"/>
                    <a:pt x="45" y="158"/>
                  </a:cubicBezTo>
                  <a:cubicBezTo>
                    <a:pt x="41" y="165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1" y="182"/>
                    <a:pt x="29" y="183"/>
                    <a:pt x="30" y="185"/>
                  </a:cubicBezTo>
                  <a:cubicBezTo>
                    <a:pt x="28" y="186"/>
                    <a:pt x="28" y="189"/>
                    <a:pt x="26" y="192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2" y="200"/>
                    <a:pt x="17" y="206"/>
                    <a:pt x="14" y="213"/>
                  </a:cubicBezTo>
                  <a:cubicBezTo>
                    <a:pt x="12" y="214"/>
                    <a:pt x="11" y="217"/>
                    <a:pt x="11" y="219"/>
                  </a:cubicBezTo>
                  <a:cubicBezTo>
                    <a:pt x="7" y="224"/>
                    <a:pt x="3" y="227"/>
                    <a:pt x="2" y="233"/>
                  </a:cubicBezTo>
                  <a:cubicBezTo>
                    <a:pt x="2" y="233"/>
                    <a:pt x="0" y="232"/>
                    <a:pt x="1" y="230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64" name="Freeform 121"/>
            <p:cNvSpPr/>
            <p:nvPr/>
          </p:nvSpPr>
          <p:spPr>
            <a:xfrm>
              <a:off x="388" y="2853"/>
              <a:ext cx="300" cy="551"/>
            </a:xfrm>
            <a:custGeom>
              <a:avLst/>
              <a:gdLst/>
              <a:ahLst/>
              <a:cxnLst>
                <a:cxn ang="0">
                  <a:pos x="33" y="485"/>
                </a:cxn>
                <a:cxn ang="0">
                  <a:pos x="43" y="471"/>
                </a:cxn>
                <a:cxn ang="0">
                  <a:pos x="59" y="435"/>
                </a:cxn>
                <a:cxn ang="0">
                  <a:pos x="61" y="423"/>
                </a:cxn>
                <a:cxn ang="0">
                  <a:pos x="85" y="390"/>
                </a:cxn>
                <a:cxn ang="0">
                  <a:pos x="92" y="378"/>
                </a:cxn>
                <a:cxn ang="0">
                  <a:pos x="102" y="357"/>
                </a:cxn>
                <a:cxn ang="0">
                  <a:pos x="109" y="343"/>
                </a:cxn>
                <a:cxn ang="0">
                  <a:pos x="118" y="331"/>
                </a:cxn>
                <a:cxn ang="0">
                  <a:pos x="120" y="324"/>
                </a:cxn>
                <a:cxn ang="0">
                  <a:pos x="128" y="303"/>
                </a:cxn>
                <a:cxn ang="0">
                  <a:pos x="135" y="291"/>
                </a:cxn>
                <a:cxn ang="0">
                  <a:pos x="139" y="281"/>
                </a:cxn>
                <a:cxn ang="0">
                  <a:pos x="149" y="267"/>
                </a:cxn>
                <a:cxn ang="0">
                  <a:pos x="156" y="248"/>
                </a:cxn>
                <a:cxn ang="0">
                  <a:pos x="170" y="229"/>
                </a:cxn>
                <a:cxn ang="0">
                  <a:pos x="172" y="220"/>
                </a:cxn>
                <a:cxn ang="0">
                  <a:pos x="177" y="215"/>
                </a:cxn>
                <a:cxn ang="0">
                  <a:pos x="182" y="203"/>
                </a:cxn>
                <a:cxn ang="0">
                  <a:pos x="184" y="203"/>
                </a:cxn>
                <a:cxn ang="0">
                  <a:pos x="189" y="194"/>
                </a:cxn>
                <a:cxn ang="0">
                  <a:pos x="206" y="166"/>
                </a:cxn>
                <a:cxn ang="0">
                  <a:pos x="208" y="154"/>
                </a:cxn>
                <a:cxn ang="0">
                  <a:pos x="215" y="144"/>
                </a:cxn>
                <a:cxn ang="0">
                  <a:pos x="227" y="123"/>
                </a:cxn>
                <a:cxn ang="0">
                  <a:pos x="234" y="118"/>
                </a:cxn>
                <a:cxn ang="0">
                  <a:pos x="236" y="109"/>
                </a:cxn>
                <a:cxn ang="0">
                  <a:pos x="236" y="99"/>
                </a:cxn>
                <a:cxn ang="0">
                  <a:pos x="241" y="90"/>
                </a:cxn>
                <a:cxn ang="0">
                  <a:pos x="241" y="87"/>
                </a:cxn>
                <a:cxn ang="0">
                  <a:pos x="248" y="80"/>
                </a:cxn>
                <a:cxn ang="0">
                  <a:pos x="253" y="76"/>
                </a:cxn>
                <a:cxn ang="0">
                  <a:pos x="255" y="66"/>
                </a:cxn>
                <a:cxn ang="0">
                  <a:pos x="257" y="59"/>
                </a:cxn>
                <a:cxn ang="0">
                  <a:pos x="260" y="54"/>
                </a:cxn>
                <a:cxn ang="0">
                  <a:pos x="265" y="45"/>
                </a:cxn>
                <a:cxn ang="0">
                  <a:pos x="269" y="52"/>
                </a:cxn>
                <a:cxn ang="0">
                  <a:pos x="274" y="35"/>
                </a:cxn>
                <a:cxn ang="0">
                  <a:pos x="291" y="17"/>
                </a:cxn>
                <a:cxn ang="0">
                  <a:pos x="295" y="12"/>
                </a:cxn>
                <a:cxn ang="0">
                  <a:pos x="300" y="0"/>
                </a:cxn>
                <a:cxn ang="0">
                  <a:pos x="300" y="7"/>
                </a:cxn>
                <a:cxn ang="0">
                  <a:pos x="293" y="17"/>
                </a:cxn>
                <a:cxn ang="0">
                  <a:pos x="283" y="43"/>
                </a:cxn>
                <a:cxn ang="0">
                  <a:pos x="262" y="83"/>
                </a:cxn>
                <a:cxn ang="0">
                  <a:pos x="239" y="128"/>
                </a:cxn>
                <a:cxn ang="0">
                  <a:pos x="220" y="161"/>
                </a:cxn>
                <a:cxn ang="0">
                  <a:pos x="208" y="187"/>
                </a:cxn>
                <a:cxn ang="0">
                  <a:pos x="177" y="239"/>
                </a:cxn>
                <a:cxn ang="0">
                  <a:pos x="163" y="267"/>
                </a:cxn>
                <a:cxn ang="0">
                  <a:pos x="139" y="303"/>
                </a:cxn>
                <a:cxn ang="0">
                  <a:pos x="78" y="423"/>
                </a:cxn>
                <a:cxn ang="0">
                  <a:pos x="61" y="454"/>
                </a:cxn>
                <a:cxn ang="0">
                  <a:pos x="2" y="542"/>
                </a:cxn>
              </a:cxnLst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2"/>
                    <a:pt x="5" y="219"/>
                  </a:cubicBezTo>
                  <a:cubicBezTo>
                    <a:pt x="6" y="219"/>
                    <a:pt x="6" y="220"/>
                    <a:pt x="7" y="219"/>
                  </a:cubicBezTo>
                  <a:cubicBezTo>
                    <a:pt x="7" y="215"/>
                    <a:pt x="10" y="211"/>
                    <a:pt x="13" y="208"/>
                  </a:cubicBezTo>
                  <a:cubicBezTo>
                    <a:pt x="14" y="208"/>
                    <a:pt x="14" y="208"/>
                    <a:pt x="14" y="208"/>
                  </a:cubicBezTo>
                  <a:cubicBezTo>
                    <a:pt x="14" y="208"/>
                    <a:pt x="14" y="206"/>
                    <a:pt x="14" y="205"/>
                  </a:cubicBezTo>
                  <a:cubicBezTo>
                    <a:pt x="14" y="206"/>
                    <a:pt x="14" y="206"/>
                    <a:pt x="15" y="206"/>
                  </a:cubicBezTo>
                  <a:cubicBezTo>
                    <a:pt x="14" y="205"/>
                    <a:pt x="15" y="204"/>
                    <a:pt x="15" y="204"/>
                  </a:cubicBezTo>
                  <a:cubicBezTo>
                    <a:pt x="16" y="204"/>
                    <a:pt x="16" y="204"/>
                    <a:pt x="16" y="204"/>
                  </a:cubicBezTo>
                  <a:cubicBezTo>
                    <a:pt x="16" y="203"/>
                    <a:pt x="16" y="203"/>
                    <a:pt x="16" y="203"/>
                  </a:cubicBezTo>
                  <a:cubicBezTo>
                    <a:pt x="15" y="201"/>
                    <a:pt x="18" y="201"/>
                    <a:pt x="18" y="199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9" y="195"/>
                    <a:pt x="20" y="193"/>
                    <a:pt x="22" y="190"/>
                  </a:cubicBezTo>
                  <a:cubicBezTo>
                    <a:pt x="22" y="190"/>
                    <a:pt x="22" y="191"/>
                    <a:pt x="23" y="190"/>
                  </a:cubicBezTo>
                  <a:cubicBezTo>
                    <a:pt x="22" y="190"/>
                    <a:pt x="23" y="188"/>
                    <a:pt x="23" y="188"/>
                  </a:cubicBezTo>
                  <a:cubicBezTo>
                    <a:pt x="24" y="188"/>
                    <a:pt x="23" y="187"/>
                    <a:pt x="24" y="186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24" y="185"/>
                    <a:pt x="25" y="185"/>
                    <a:pt x="25" y="184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5" y="183"/>
                    <a:pt x="26" y="183"/>
                    <a:pt x="26" y="183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1"/>
                    <a:pt x="27" y="181"/>
                    <a:pt x="26" y="179"/>
                  </a:cubicBezTo>
                  <a:cubicBezTo>
                    <a:pt x="27" y="179"/>
                    <a:pt x="26" y="181"/>
                    <a:pt x="27" y="181"/>
                  </a:cubicBezTo>
                  <a:cubicBezTo>
                    <a:pt x="29" y="176"/>
                    <a:pt x="32" y="173"/>
                    <a:pt x="33" y="168"/>
                  </a:cubicBezTo>
                  <a:cubicBezTo>
                    <a:pt x="34" y="168"/>
                    <a:pt x="34" y="168"/>
                    <a:pt x="34" y="168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6" y="166"/>
                    <a:pt x="35" y="166"/>
                    <a:pt x="36" y="165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6" y="165"/>
                    <a:pt x="37" y="164"/>
                    <a:pt x="37" y="163"/>
                  </a:cubicBezTo>
                  <a:cubicBezTo>
                    <a:pt x="37" y="163"/>
                    <a:pt x="37" y="163"/>
                    <a:pt x="37" y="164"/>
                  </a:cubicBezTo>
                  <a:cubicBezTo>
                    <a:pt x="37" y="161"/>
                    <a:pt x="38" y="161"/>
                    <a:pt x="38" y="160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0"/>
                    <a:pt x="38" y="160"/>
                    <a:pt x="39" y="160"/>
                  </a:cubicBezTo>
                  <a:cubicBezTo>
                    <a:pt x="38" y="160"/>
                    <a:pt x="39" y="160"/>
                    <a:pt x="39" y="160"/>
                  </a:cubicBezTo>
                  <a:cubicBezTo>
                    <a:pt x="39" y="159"/>
                    <a:pt x="40" y="158"/>
                    <a:pt x="40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1" y="156"/>
                    <a:pt x="41" y="155"/>
                    <a:pt x="42" y="154"/>
                  </a:cubicBezTo>
                  <a:cubicBezTo>
                    <a:pt x="42" y="154"/>
                    <a:pt x="43" y="154"/>
                    <a:pt x="43" y="154"/>
                  </a:cubicBezTo>
                  <a:cubicBezTo>
                    <a:pt x="42" y="152"/>
                    <a:pt x="44" y="151"/>
                    <a:pt x="43" y="151"/>
                  </a:cubicBezTo>
                  <a:cubicBezTo>
                    <a:pt x="43" y="150"/>
                    <a:pt x="44" y="149"/>
                    <a:pt x="44" y="148"/>
                  </a:cubicBezTo>
                  <a:cubicBezTo>
                    <a:pt x="45" y="149"/>
                    <a:pt x="46" y="148"/>
                    <a:pt x="45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46" y="147"/>
                    <a:pt x="46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2"/>
                    <a:pt x="46" y="142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1"/>
                    <a:pt x="47" y="141"/>
                    <a:pt x="47" y="14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50" y="140"/>
                    <a:pt x="48" y="140"/>
                    <a:pt x="50" y="140"/>
                  </a:cubicBezTo>
                  <a:cubicBezTo>
                    <a:pt x="50" y="140"/>
                    <a:pt x="50" y="140"/>
                    <a:pt x="50" y="139"/>
                  </a:cubicBezTo>
                  <a:cubicBezTo>
                    <a:pt x="50" y="139"/>
                    <a:pt x="50" y="139"/>
                    <a:pt x="50" y="139"/>
                  </a:cubicBezTo>
                  <a:cubicBezTo>
                    <a:pt x="51" y="139"/>
                    <a:pt x="51" y="138"/>
                    <a:pt x="50" y="138"/>
                  </a:cubicBezTo>
                  <a:cubicBezTo>
                    <a:pt x="50" y="138"/>
                    <a:pt x="51" y="138"/>
                    <a:pt x="50" y="138"/>
                  </a:cubicBezTo>
                  <a:cubicBezTo>
                    <a:pt x="50" y="138"/>
                    <a:pt x="50" y="137"/>
                    <a:pt x="51" y="136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6"/>
                    <a:pt x="51" y="133"/>
                    <a:pt x="52" y="133"/>
                  </a:cubicBezTo>
                  <a:cubicBezTo>
                    <a:pt x="51" y="133"/>
                    <a:pt x="52" y="133"/>
                    <a:pt x="52" y="133"/>
                  </a:cubicBezTo>
                  <a:cubicBezTo>
                    <a:pt x="53" y="133"/>
                    <a:pt x="53" y="131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30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2"/>
                    <a:pt x="56" y="122"/>
                    <a:pt x="56" y="122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9" y="121"/>
                  </a:cubicBezTo>
                  <a:cubicBezTo>
                    <a:pt x="57" y="120"/>
                    <a:pt x="57" y="124"/>
                    <a:pt x="57" y="123"/>
                  </a:cubicBezTo>
                  <a:cubicBezTo>
                    <a:pt x="57" y="123"/>
                    <a:pt x="57" y="121"/>
                    <a:pt x="57" y="122"/>
                  </a:cubicBezTo>
                  <a:cubicBezTo>
                    <a:pt x="59" y="121"/>
                    <a:pt x="57" y="120"/>
                    <a:pt x="59" y="120"/>
                  </a:cubicBezTo>
                  <a:cubicBezTo>
                    <a:pt x="59" y="120"/>
                    <a:pt x="59" y="121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19"/>
                    <a:pt x="60" y="119"/>
                    <a:pt x="59" y="119"/>
                  </a:cubicBezTo>
                  <a:cubicBezTo>
                    <a:pt x="59" y="119"/>
                    <a:pt x="59" y="116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1" y="116"/>
                    <a:pt x="61" y="116"/>
                    <a:pt x="61" y="116"/>
                  </a:cubicBezTo>
                  <a:cubicBezTo>
                    <a:pt x="60" y="115"/>
                    <a:pt x="61" y="115"/>
                    <a:pt x="61" y="114"/>
                  </a:cubicBezTo>
                  <a:cubicBezTo>
                    <a:pt x="62" y="113"/>
                    <a:pt x="62" y="113"/>
                    <a:pt x="63" y="113"/>
                  </a:cubicBezTo>
                  <a:cubicBezTo>
                    <a:pt x="63" y="112"/>
                    <a:pt x="63" y="111"/>
                    <a:pt x="64" y="111"/>
                  </a:cubicBezTo>
                  <a:cubicBezTo>
                    <a:pt x="64" y="111"/>
                    <a:pt x="63" y="111"/>
                    <a:pt x="64" y="111"/>
                  </a:cubicBezTo>
                  <a:cubicBezTo>
                    <a:pt x="64" y="111"/>
                    <a:pt x="64" y="111"/>
                    <a:pt x="64" y="110"/>
                  </a:cubicBezTo>
                  <a:cubicBezTo>
                    <a:pt x="64" y="110"/>
                    <a:pt x="65" y="109"/>
                    <a:pt x="66" y="109"/>
                  </a:cubicBezTo>
                  <a:cubicBezTo>
                    <a:pt x="66" y="108"/>
                    <a:pt x="65" y="108"/>
                    <a:pt x="65" y="108"/>
                  </a:cubicBezTo>
                  <a:cubicBezTo>
                    <a:pt x="66" y="108"/>
                    <a:pt x="65" y="106"/>
                    <a:pt x="66" y="105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8" y="106"/>
                    <a:pt x="66" y="105"/>
                    <a:pt x="68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104"/>
                    <a:pt x="68" y="102"/>
                    <a:pt x="68" y="103"/>
                  </a:cubicBezTo>
                  <a:cubicBezTo>
                    <a:pt x="68" y="102"/>
                    <a:pt x="69" y="102"/>
                    <a:pt x="68" y="101"/>
                  </a:cubicBezTo>
                  <a:cubicBezTo>
                    <a:pt x="70" y="100"/>
                    <a:pt x="70" y="97"/>
                    <a:pt x="72" y="97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1" y="96"/>
                    <a:pt x="72" y="97"/>
                    <a:pt x="72" y="97"/>
                  </a:cubicBezTo>
                  <a:cubicBezTo>
                    <a:pt x="72" y="97"/>
                    <a:pt x="72" y="96"/>
                    <a:pt x="71" y="96"/>
                  </a:cubicBezTo>
                  <a:cubicBezTo>
                    <a:pt x="72" y="96"/>
                    <a:pt x="72" y="96"/>
                    <a:pt x="73" y="96"/>
                  </a:cubicBezTo>
                  <a:cubicBezTo>
                    <a:pt x="73" y="96"/>
                    <a:pt x="72" y="95"/>
                    <a:pt x="73" y="93"/>
                  </a:cubicBezTo>
                  <a:cubicBezTo>
                    <a:pt x="73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5" y="92"/>
                    <a:pt x="74" y="92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2"/>
                    <a:pt x="75" y="91"/>
                    <a:pt x="75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5" y="89"/>
                    <a:pt x="75" y="89"/>
                    <a:pt x="75" y="91"/>
                  </a:cubicBezTo>
                  <a:cubicBezTo>
                    <a:pt x="75" y="89"/>
                    <a:pt x="75" y="89"/>
                    <a:pt x="75" y="88"/>
                  </a:cubicBezTo>
                  <a:cubicBezTo>
                    <a:pt x="75" y="89"/>
                    <a:pt x="75" y="88"/>
                    <a:pt x="77" y="88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7"/>
                    <a:pt x="78" y="87"/>
                    <a:pt x="78" y="86"/>
                  </a:cubicBezTo>
                  <a:cubicBezTo>
                    <a:pt x="78" y="86"/>
                    <a:pt x="77" y="86"/>
                    <a:pt x="77" y="86"/>
                  </a:cubicBezTo>
                  <a:cubicBezTo>
                    <a:pt x="77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9" y="85"/>
                    <a:pt x="78" y="84"/>
                  </a:cubicBezTo>
                  <a:cubicBezTo>
                    <a:pt x="79" y="84"/>
                    <a:pt x="79" y="84"/>
                    <a:pt x="79" y="83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0" y="83"/>
                    <a:pt x="80" y="82"/>
                    <a:pt x="80" y="82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0" y="82"/>
                    <a:pt x="80" y="81"/>
                    <a:pt x="80" y="79"/>
                  </a:cubicBezTo>
                  <a:cubicBezTo>
                    <a:pt x="80" y="79"/>
                    <a:pt x="81" y="81"/>
                    <a:pt x="81" y="79"/>
                  </a:cubicBezTo>
                  <a:cubicBezTo>
                    <a:pt x="82" y="79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7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0"/>
                    <a:pt x="87" y="70"/>
                    <a:pt x="87" y="69"/>
                  </a:cubicBezTo>
                  <a:cubicBezTo>
                    <a:pt x="87" y="69"/>
                    <a:pt x="87" y="69"/>
                    <a:pt x="85" y="69"/>
                  </a:cubicBezTo>
                  <a:cubicBezTo>
                    <a:pt x="87" y="68"/>
                    <a:pt x="87" y="67"/>
                    <a:pt x="87" y="66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6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5"/>
                    <a:pt x="89" y="64"/>
                  </a:cubicBezTo>
                  <a:cubicBezTo>
                    <a:pt x="89" y="64"/>
                    <a:pt x="89" y="62"/>
                    <a:pt x="90" y="61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1"/>
                    <a:pt x="91" y="60"/>
                    <a:pt x="90" y="60"/>
                  </a:cubicBezTo>
                  <a:cubicBezTo>
                    <a:pt x="91" y="59"/>
                    <a:pt x="92" y="59"/>
                    <a:pt x="92" y="59"/>
                  </a:cubicBezTo>
                  <a:cubicBezTo>
                    <a:pt x="92" y="57"/>
                    <a:pt x="93" y="54"/>
                    <a:pt x="95" y="52"/>
                  </a:cubicBezTo>
                  <a:cubicBezTo>
                    <a:pt x="95" y="52"/>
                    <a:pt x="95" y="52"/>
                    <a:pt x="95" y="52"/>
                  </a:cubicBezTo>
                  <a:cubicBezTo>
                    <a:pt x="96" y="52"/>
                    <a:pt x="95" y="52"/>
                    <a:pt x="95" y="51"/>
                  </a:cubicBezTo>
                  <a:cubicBezTo>
                    <a:pt x="96" y="52"/>
                    <a:pt x="96" y="51"/>
                    <a:pt x="96" y="52"/>
                  </a:cubicBezTo>
                  <a:cubicBezTo>
                    <a:pt x="97" y="51"/>
                    <a:pt x="96" y="50"/>
                    <a:pt x="97" y="50"/>
                  </a:cubicBezTo>
                  <a:cubicBezTo>
                    <a:pt x="96" y="50"/>
                    <a:pt x="97" y="50"/>
                    <a:pt x="96" y="50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9" y="48"/>
                    <a:pt x="98" y="51"/>
                    <a:pt x="99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100" y="49"/>
                    <a:pt x="99" y="49"/>
                  </a:cubicBezTo>
                  <a:cubicBezTo>
                    <a:pt x="100" y="48"/>
                    <a:pt x="98" y="48"/>
                    <a:pt x="99" y="47"/>
                  </a:cubicBezTo>
                  <a:cubicBezTo>
                    <a:pt x="99" y="47"/>
                    <a:pt x="98" y="48"/>
                    <a:pt x="99" y="48"/>
                  </a:cubicBezTo>
                  <a:cubicBezTo>
                    <a:pt x="100" y="47"/>
                    <a:pt x="99" y="46"/>
                    <a:pt x="100" y="46"/>
                  </a:cubicBezTo>
                  <a:cubicBezTo>
                    <a:pt x="99" y="47"/>
                    <a:pt x="99" y="46"/>
                    <a:pt x="99" y="45"/>
                  </a:cubicBezTo>
                  <a:cubicBezTo>
                    <a:pt x="99" y="45"/>
                    <a:pt x="99" y="46"/>
                    <a:pt x="100" y="45"/>
                  </a:cubicBezTo>
                  <a:cubicBezTo>
                    <a:pt x="99" y="45"/>
                    <a:pt x="100" y="44"/>
                    <a:pt x="99" y="44"/>
                  </a:cubicBezTo>
                  <a:cubicBezTo>
                    <a:pt x="98" y="44"/>
                    <a:pt x="100" y="44"/>
                    <a:pt x="99" y="43"/>
                  </a:cubicBezTo>
                  <a:cubicBezTo>
                    <a:pt x="100" y="43"/>
                    <a:pt x="100" y="44"/>
                    <a:pt x="100" y="44"/>
                  </a:cubicBezTo>
                  <a:cubicBezTo>
                    <a:pt x="100" y="44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3"/>
                  </a:cubicBezTo>
                  <a:cubicBezTo>
                    <a:pt x="100" y="42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40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5"/>
                    <a:pt x="103" y="37"/>
                    <a:pt x="103" y="35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5" y="37"/>
                    <a:pt x="105" y="35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103" y="33"/>
                    <a:pt x="105" y="34"/>
                    <a:pt x="103" y="33"/>
                  </a:cubicBezTo>
                  <a:cubicBezTo>
                    <a:pt x="105" y="34"/>
                    <a:pt x="105" y="34"/>
                    <a:pt x="105" y="34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33"/>
                    <a:pt x="106" y="32"/>
                    <a:pt x="105" y="33"/>
                  </a:cubicBezTo>
                  <a:cubicBezTo>
                    <a:pt x="105" y="32"/>
                    <a:pt x="106" y="32"/>
                    <a:pt x="106" y="32"/>
                  </a:cubicBezTo>
                  <a:cubicBezTo>
                    <a:pt x="106" y="32"/>
                    <a:pt x="106" y="32"/>
                    <a:pt x="106" y="31"/>
                  </a:cubicBezTo>
                  <a:cubicBezTo>
                    <a:pt x="106" y="31"/>
                    <a:pt x="107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7" y="31"/>
                    <a:pt x="108" y="30"/>
                    <a:pt x="107" y="30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5"/>
                  </a:cubicBezTo>
                  <a:cubicBezTo>
                    <a:pt x="108" y="27"/>
                    <a:pt x="109" y="25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7"/>
                    <a:pt x="111" y="25"/>
                    <a:pt x="110" y="25"/>
                  </a:cubicBezTo>
                  <a:cubicBezTo>
                    <a:pt x="110" y="25"/>
                    <a:pt x="110" y="27"/>
                    <a:pt x="109" y="25"/>
                  </a:cubicBezTo>
                  <a:cubicBezTo>
                    <a:pt x="110" y="24"/>
                    <a:pt x="111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0" y="24"/>
                    <a:pt x="109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1" y="23"/>
                    <a:pt x="109" y="24"/>
                    <a:pt x="110" y="24"/>
                  </a:cubicBezTo>
                  <a:cubicBezTo>
                    <a:pt x="111" y="24"/>
                    <a:pt x="110" y="23"/>
                    <a:pt x="111" y="23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11" y="23"/>
                    <a:pt x="114" y="24"/>
                    <a:pt x="112" y="22"/>
                  </a:cubicBezTo>
                  <a:cubicBezTo>
                    <a:pt x="112" y="21"/>
                    <a:pt x="112" y="22"/>
                    <a:pt x="112" y="22"/>
                  </a:cubicBezTo>
                  <a:cubicBezTo>
                    <a:pt x="112" y="20"/>
                    <a:pt x="112" y="20"/>
                    <a:pt x="112" y="19"/>
                  </a:cubicBezTo>
                  <a:cubicBezTo>
                    <a:pt x="114" y="20"/>
                    <a:pt x="114" y="18"/>
                    <a:pt x="114" y="19"/>
                  </a:cubicBezTo>
                  <a:cubicBezTo>
                    <a:pt x="114" y="19"/>
                    <a:pt x="112" y="21"/>
                    <a:pt x="114" y="22"/>
                  </a:cubicBezTo>
                  <a:cubicBezTo>
                    <a:pt x="114" y="22"/>
                    <a:pt x="112" y="22"/>
                    <a:pt x="114" y="23"/>
                  </a:cubicBezTo>
                  <a:cubicBezTo>
                    <a:pt x="114" y="22"/>
                    <a:pt x="114" y="23"/>
                    <a:pt x="115" y="23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6" y="18"/>
                    <a:pt x="116" y="17"/>
                    <a:pt x="117" y="16"/>
                  </a:cubicBezTo>
                  <a:cubicBezTo>
                    <a:pt x="116" y="16"/>
                    <a:pt x="118" y="14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4"/>
                    <a:pt x="115" y="15"/>
                    <a:pt x="116" y="15"/>
                  </a:cubicBezTo>
                  <a:cubicBezTo>
                    <a:pt x="116" y="14"/>
                    <a:pt x="117" y="15"/>
                    <a:pt x="116" y="14"/>
                  </a:cubicBezTo>
                  <a:cubicBezTo>
                    <a:pt x="116" y="15"/>
                    <a:pt x="117" y="14"/>
                    <a:pt x="118" y="15"/>
                  </a:cubicBezTo>
                  <a:cubicBezTo>
                    <a:pt x="118" y="14"/>
                    <a:pt x="118" y="15"/>
                    <a:pt x="119" y="14"/>
                  </a:cubicBezTo>
                  <a:cubicBezTo>
                    <a:pt x="119" y="13"/>
                    <a:pt x="119" y="12"/>
                    <a:pt x="119" y="11"/>
                  </a:cubicBezTo>
                  <a:cubicBezTo>
                    <a:pt x="120" y="11"/>
                    <a:pt x="120" y="10"/>
                    <a:pt x="121" y="9"/>
                  </a:cubicBezTo>
                  <a:cubicBezTo>
                    <a:pt x="121" y="7"/>
                    <a:pt x="123" y="9"/>
                    <a:pt x="123" y="7"/>
                  </a:cubicBezTo>
                  <a:cubicBezTo>
                    <a:pt x="124" y="7"/>
                    <a:pt x="121" y="9"/>
                    <a:pt x="123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3" y="7"/>
                    <a:pt x="125" y="5"/>
                    <a:pt x="124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4" y="5"/>
                    <a:pt x="124" y="5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26" y="5"/>
                    <a:pt x="126" y="4"/>
                    <a:pt x="126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6" y="3"/>
                    <a:pt x="126" y="2"/>
                    <a:pt x="127" y="1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7" y="2"/>
                    <a:pt x="127" y="3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5"/>
                    <a:pt x="127" y="5"/>
                    <a:pt x="127" y="5"/>
                  </a:cubicBezTo>
                  <a:cubicBezTo>
                    <a:pt x="126" y="6"/>
                    <a:pt x="126" y="7"/>
                    <a:pt x="126" y="9"/>
                  </a:cubicBezTo>
                  <a:cubicBezTo>
                    <a:pt x="125" y="7"/>
                    <a:pt x="125" y="7"/>
                    <a:pt x="125" y="6"/>
                  </a:cubicBezTo>
                  <a:cubicBezTo>
                    <a:pt x="124" y="6"/>
                    <a:pt x="125" y="7"/>
                    <a:pt x="124" y="7"/>
                  </a:cubicBezTo>
                  <a:cubicBezTo>
                    <a:pt x="124" y="9"/>
                    <a:pt x="125" y="9"/>
                    <a:pt x="125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4" y="11"/>
                    <a:pt x="125" y="11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6"/>
                    <a:pt x="120" y="17"/>
                    <a:pt x="120" y="18"/>
                  </a:cubicBezTo>
                  <a:cubicBezTo>
                    <a:pt x="119" y="20"/>
                    <a:pt x="119" y="22"/>
                    <a:pt x="117" y="22"/>
                  </a:cubicBezTo>
                  <a:cubicBezTo>
                    <a:pt x="116" y="24"/>
                    <a:pt x="115" y="27"/>
                    <a:pt x="114" y="30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14" y="30"/>
                    <a:pt x="114" y="29"/>
                    <a:pt x="114" y="30"/>
                  </a:cubicBezTo>
                  <a:cubicBezTo>
                    <a:pt x="114" y="30"/>
                    <a:pt x="114" y="31"/>
                    <a:pt x="114" y="31"/>
                  </a:cubicBezTo>
                  <a:cubicBezTo>
                    <a:pt x="112" y="31"/>
                    <a:pt x="112" y="33"/>
                    <a:pt x="111" y="35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1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7" y="43"/>
                    <a:pt x="107" y="44"/>
                  </a:cubicBezTo>
                  <a:cubicBezTo>
                    <a:pt x="106" y="48"/>
                    <a:pt x="103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59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6" y="62"/>
                    <a:pt x="96" y="65"/>
                    <a:pt x="96" y="65"/>
                  </a:cubicBezTo>
                  <a:cubicBezTo>
                    <a:pt x="96" y="65"/>
                    <a:pt x="96" y="66"/>
                    <a:pt x="95" y="66"/>
                  </a:cubicBezTo>
                  <a:cubicBezTo>
                    <a:pt x="93" y="67"/>
                    <a:pt x="95" y="67"/>
                    <a:pt x="93" y="68"/>
                  </a:cubicBezTo>
                  <a:cubicBezTo>
                    <a:pt x="93" y="69"/>
                    <a:pt x="93" y="70"/>
                    <a:pt x="92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2"/>
                    <a:pt x="90" y="73"/>
                    <a:pt x="92" y="73"/>
                  </a:cubicBezTo>
                  <a:cubicBezTo>
                    <a:pt x="90" y="75"/>
                    <a:pt x="90" y="77"/>
                    <a:pt x="88" y="79"/>
                  </a:cubicBezTo>
                  <a:cubicBezTo>
                    <a:pt x="89" y="79"/>
                    <a:pt x="88" y="79"/>
                    <a:pt x="88" y="79"/>
                  </a:cubicBezTo>
                  <a:cubicBezTo>
                    <a:pt x="88" y="81"/>
                    <a:pt x="87" y="82"/>
                    <a:pt x="87" y="83"/>
                  </a:cubicBezTo>
                  <a:cubicBezTo>
                    <a:pt x="87" y="84"/>
                    <a:pt x="87" y="83"/>
                    <a:pt x="85" y="83"/>
                  </a:cubicBezTo>
                  <a:cubicBezTo>
                    <a:pt x="85" y="84"/>
                    <a:pt x="87" y="84"/>
                    <a:pt x="87" y="84"/>
                  </a:cubicBezTo>
                  <a:cubicBezTo>
                    <a:pt x="85" y="86"/>
                    <a:pt x="83" y="88"/>
                    <a:pt x="81" y="91"/>
                  </a:cubicBezTo>
                  <a:cubicBezTo>
                    <a:pt x="80" y="94"/>
                    <a:pt x="78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6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1"/>
                    <a:pt x="70" y="113"/>
                    <a:pt x="69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8" y="113"/>
                    <a:pt x="69" y="114"/>
                    <a:pt x="68" y="114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66" y="118"/>
                    <a:pt x="65" y="121"/>
                    <a:pt x="63" y="124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9" y="127"/>
                    <a:pt x="59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9" y="130"/>
                    <a:pt x="59" y="130"/>
                    <a:pt x="59" y="131"/>
                  </a:cubicBezTo>
                  <a:cubicBezTo>
                    <a:pt x="59" y="131"/>
                    <a:pt x="59" y="131"/>
                    <a:pt x="59" y="131"/>
                  </a:cubicBezTo>
                  <a:cubicBezTo>
                    <a:pt x="59" y="133"/>
                    <a:pt x="56" y="133"/>
                    <a:pt x="57" y="136"/>
                  </a:cubicBezTo>
                  <a:cubicBezTo>
                    <a:pt x="53" y="143"/>
                    <a:pt x="50" y="150"/>
                    <a:pt x="46" y="158"/>
                  </a:cubicBezTo>
                  <a:cubicBezTo>
                    <a:pt x="42" y="165"/>
                    <a:pt x="38" y="172"/>
                    <a:pt x="33" y="179"/>
                  </a:cubicBezTo>
                  <a:cubicBezTo>
                    <a:pt x="32" y="181"/>
                    <a:pt x="32" y="181"/>
                    <a:pt x="32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2"/>
                    <a:pt x="30" y="183"/>
                    <a:pt x="30" y="184"/>
                  </a:cubicBezTo>
                  <a:cubicBezTo>
                    <a:pt x="29" y="187"/>
                    <a:pt x="28" y="188"/>
                    <a:pt x="26" y="192"/>
                  </a:cubicBezTo>
                  <a:cubicBezTo>
                    <a:pt x="26" y="192"/>
                    <a:pt x="26" y="191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3" y="201"/>
                    <a:pt x="18" y="206"/>
                    <a:pt x="14" y="213"/>
                  </a:cubicBezTo>
                  <a:cubicBezTo>
                    <a:pt x="13" y="214"/>
                    <a:pt x="12" y="217"/>
                    <a:pt x="11" y="219"/>
                  </a:cubicBezTo>
                  <a:cubicBezTo>
                    <a:pt x="7" y="223"/>
                    <a:pt x="5" y="228"/>
                    <a:pt x="2" y="233"/>
                  </a:cubicBezTo>
                  <a:cubicBezTo>
                    <a:pt x="2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65" name="Freeform 122"/>
            <p:cNvSpPr/>
            <p:nvPr/>
          </p:nvSpPr>
          <p:spPr>
            <a:xfrm>
              <a:off x="355" y="515"/>
              <a:ext cx="68" cy="2938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21" y="1455"/>
                </a:cxn>
                <a:cxn ang="0">
                  <a:pos x="0" y="2938"/>
                </a:cxn>
                <a:cxn ang="0">
                  <a:pos x="61" y="2938"/>
                </a:cxn>
                <a:cxn ang="0">
                  <a:pos x="40" y="2128"/>
                </a:cxn>
                <a:cxn ang="0">
                  <a:pos x="68" y="668"/>
                </a:cxn>
                <a:cxn ang="0">
                  <a:pos x="47" y="0"/>
                </a:cxn>
                <a:cxn ang="0">
                  <a:pos x="9" y="0"/>
                </a:cxn>
                <a:cxn ang="0">
                  <a:pos x="9" y="0"/>
                </a:cxn>
              </a:cxnLst>
              <a:pathLst>
                <a:path w="29" h="1244">
                  <a:moveTo>
                    <a:pt x="4" y="0"/>
                  </a:moveTo>
                  <a:cubicBezTo>
                    <a:pt x="9" y="616"/>
                    <a:pt x="9" y="616"/>
                    <a:pt x="9" y="616"/>
                  </a:cubicBezTo>
                  <a:cubicBezTo>
                    <a:pt x="0" y="1244"/>
                    <a:pt x="0" y="1244"/>
                    <a:pt x="0" y="1244"/>
                  </a:cubicBezTo>
                  <a:cubicBezTo>
                    <a:pt x="26" y="1244"/>
                    <a:pt x="26" y="1244"/>
                    <a:pt x="26" y="1244"/>
                  </a:cubicBezTo>
                  <a:cubicBezTo>
                    <a:pt x="17" y="901"/>
                    <a:pt x="17" y="901"/>
                    <a:pt x="17" y="901"/>
                  </a:cubicBezTo>
                  <a:cubicBezTo>
                    <a:pt x="29" y="283"/>
                    <a:pt x="29" y="283"/>
                    <a:pt x="29" y="28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66" name="Freeform 123"/>
            <p:cNvSpPr/>
            <p:nvPr/>
          </p:nvSpPr>
          <p:spPr>
            <a:xfrm>
              <a:off x="841" y="1044"/>
              <a:ext cx="194" cy="385"/>
            </a:xfrm>
            <a:custGeom>
              <a:avLst/>
              <a:gdLst/>
              <a:ahLst/>
              <a:cxnLst>
                <a:cxn ang="0">
                  <a:pos x="71" y="12"/>
                </a:cxn>
                <a:cxn ang="0">
                  <a:pos x="163" y="385"/>
                </a:cxn>
                <a:cxn ang="0">
                  <a:pos x="35" y="239"/>
                </a:cxn>
                <a:cxn ang="0">
                  <a:pos x="71" y="12"/>
                </a:cxn>
              </a:cxnLst>
              <a:pathLst>
                <a:path w="82" h="163">
                  <a:moveTo>
                    <a:pt x="30" y="5"/>
                  </a:moveTo>
                  <a:cubicBezTo>
                    <a:pt x="39" y="0"/>
                    <a:pt x="82" y="68"/>
                    <a:pt x="69" y="163"/>
                  </a:cubicBezTo>
                  <a:cubicBezTo>
                    <a:pt x="54" y="158"/>
                    <a:pt x="15" y="101"/>
                    <a:pt x="15" y="101"/>
                  </a:cubicBezTo>
                  <a:cubicBezTo>
                    <a:pt x="15" y="101"/>
                    <a:pt x="0" y="16"/>
                    <a:pt x="30" y="5"/>
                  </a:cubicBezTo>
                  <a:close/>
                </a:path>
              </a:pathLst>
            </a:custGeom>
            <a:solidFill>
              <a:srgbClr val="F7D64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67" name="Freeform 124"/>
            <p:cNvSpPr/>
            <p:nvPr/>
          </p:nvSpPr>
          <p:spPr>
            <a:xfrm>
              <a:off x="848" y="1056"/>
              <a:ext cx="102" cy="318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102" y="318"/>
                </a:cxn>
                <a:cxn ang="0">
                  <a:pos x="31" y="226"/>
                </a:cxn>
                <a:cxn ang="0">
                  <a:pos x="66" y="0"/>
                </a:cxn>
              </a:cxnLst>
              <a:pathLst>
                <a:path w="43" h="135">
                  <a:moveTo>
                    <a:pt x="28" y="0"/>
                  </a:moveTo>
                  <a:cubicBezTo>
                    <a:pt x="43" y="135"/>
                    <a:pt x="43" y="135"/>
                    <a:pt x="43" y="135"/>
                  </a:cubicBezTo>
                  <a:cubicBezTo>
                    <a:pt x="43" y="135"/>
                    <a:pt x="19" y="115"/>
                    <a:pt x="13" y="96"/>
                  </a:cubicBezTo>
                  <a:cubicBezTo>
                    <a:pt x="8" y="77"/>
                    <a:pt x="0" y="9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68" name="Freeform 125"/>
            <p:cNvSpPr/>
            <p:nvPr/>
          </p:nvSpPr>
          <p:spPr>
            <a:xfrm>
              <a:off x="820" y="2248"/>
              <a:ext cx="220" cy="426"/>
            </a:xfrm>
            <a:custGeom>
              <a:avLst/>
              <a:gdLst/>
              <a:ahLst/>
              <a:cxnLst>
                <a:cxn ang="0">
                  <a:pos x="83" y="9"/>
                </a:cxn>
                <a:cxn ang="0">
                  <a:pos x="189" y="426"/>
                </a:cxn>
                <a:cxn ang="0">
                  <a:pos x="43" y="258"/>
                </a:cxn>
                <a:cxn ang="0">
                  <a:pos x="83" y="9"/>
                </a:cxn>
              </a:cxnLst>
              <a:pathLst>
                <a:path w="93" h="180">
                  <a:moveTo>
                    <a:pt x="35" y="4"/>
                  </a:moveTo>
                  <a:cubicBezTo>
                    <a:pt x="43" y="0"/>
                    <a:pt x="93" y="75"/>
                    <a:pt x="80" y="180"/>
                  </a:cubicBezTo>
                  <a:cubicBezTo>
                    <a:pt x="63" y="175"/>
                    <a:pt x="18" y="109"/>
                    <a:pt x="18" y="109"/>
                  </a:cubicBezTo>
                  <a:cubicBezTo>
                    <a:pt x="18" y="109"/>
                    <a:pt x="0" y="18"/>
                    <a:pt x="35" y="4"/>
                  </a:cubicBezTo>
                  <a:close/>
                </a:path>
              </a:pathLst>
            </a:custGeom>
            <a:solidFill>
              <a:srgbClr val="F7D64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69" name="Freeform 126"/>
            <p:cNvSpPr/>
            <p:nvPr/>
          </p:nvSpPr>
          <p:spPr>
            <a:xfrm>
              <a:off x="830" y="2256"/>
              <a:ext cx="111" cy="359"/>
            </a:xfrm>
            <a:custGeom>
              <a:avLst/>
              <a:gdLst/>
              <a:ahLst/>
              <a:cxnLst>
                <a:cxn ang="0">
                  <a:pos x="73" y="0"/>
                </a:cxn>
                <a:cxn ang="0">
                  <a:pos x="111" y="359"/>
                </a:cxn>
                <a:cxn ang="0">
                  <a:pos x="33" y="253"/>
                </a:cxn>
                <a:cxn ang="0">
                  <a:pos x="73" y="0"/>
                </a:cxn>
              </a:cxnLst>
              <a:pathLst>
                <a:path w="47" h="152">
                  <a:moveTo>
                    <a:pt x="31" y="0"/>
                  </a:moveTo>
                  <a:cubicBezTo>
                    <a:pt x="47" y="152"/>
                    <a:pt x="47" y="152"/>
                    <a:pt x="47" y="152"/>
                  </a:cubicBezTo>
                  <a:cubicBezTo>
                    <a:pt x="47" y="152"/>
                    <a:pt x="22" y="129"/>
                    <a:pt x="14" y="107"/>
                  </a:cubicBezTo>
                  <a:cubicBezTo>
                    <a:pt x="8" y="87"/>
                    <a:pt x="0" y="11"/>
                    <a:pt x="31" y="0"/>
                  </a:cubicBezTo>
                  <a:close/>
                </a:path>
              </a:pathLst>
            </a:custGeom>
            <a:solidFill>
              <a:srgbClr val="EAA3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70" name="Freeform 127"/>
            <p:cNvSpPr/>
            <p:nvPr/>
          </p:nvSpPr>
          <p:spPr>
            <a:xfrm>
              <a:off x="830" y="3309"/>
              <a:ext cx="222" cy="428"/>
            </a:xfrm>
            <a:custGeom>
              <a:avLst/>
              <a:gdLst/>
              <a:ahLst/>
              <a:cxnLst>
                <a:cxn ang="0">
                  <a:pos x="83" y="12"/>
                </a:cxn>
                <a:cxn ang="0">
                  <a:pos x="187" y="428"/>
                </a:cxn>
                <a:cxn ang="0">
                  <a:pos x="45" y="265"/>
                </a:cxn>
                <a:cxn ang="0">
                  <a:pos x="83" y="12"/>
                </a:cxn>
              </a:cxnLst>
              <a:pathLst>
                <a:path w="94" h="181">
                  <a:moveTo>
                    <a:pt x="35" y="5"/>
                  </a:moveTo>
                  <a:cubicBezTo>
                    <a:pt x="45" y="0"/>
                    <a:pt x="94" y="76"/>
                    <a:pt x="79" y="181"/>
                  </a:cubicBezTo>
                  <a:cubicBezTo>
                    <a:pt x="64" y="177"/>
                    <a:pt x="19" y="112"/>
                    <a:pt x="19" y="112"/>
                  </a:cubicBezTo>
                  <a:cubicBezTo>
                    <a:pt x="19" y="112"/>
                    <a:pt x="0" y="19"/>
                    <a:pt x="35" y="5"/>
                  </a:cubicBezTo>
                  <a:close/>
                </a:path>
              </a:pathLst>
            </a:custGeom>
            <a:solidFill>
              <a:srgbClr val="F7D64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71" name="Freeform 128"/>
            <p:cNvSpPr/>
            <p:nvPr/>
          </p:nvSpPr>
          <p:spPr>
            <a:xfrm>
              <a:off x="846" y="3321"/>
              <a:ext cx="106" cy="354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106" y="354"/>
                </a:cxn>
                <a:cxn ang="0">
                  <a:pos x="31" y="253"/>
                </a:cxn>
                <a:cxn ang="0">
                  <a:pos x="66" y="0"/>
                </a:cxn>
              </a:cxnLst>
              <a:pathLst>
                <a:path w="45" h="150">
                  <a:moveTo>
                    <a:pt x="28" y="0"/>
                  </a:moveTo>
                  <a:cubicBezTo>
                    <a:pt x="45" y="150"/>
                    <a:pt x="45" y="150"/>
                    <a:pt x="45" y="150"/>
                  </a:cubicBezTo>
                  <a:cubicBezTo>
                    <a:pt x="45" y="150"/>
                    <a:pt x="19" y="126"/>
                    <a:pt x="13" y="107"/>
                  </a:cubicBezTo>
                  <a:cubicBezTo>
                    <a:pt x="5" y="84"/>
                    <a:pt x="0" y="10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72" name="Freeform 129"/>
            <p:cNvSpPr/>
            <p:nvPr/>
          </p:nvSpPr>
          <p:spPr>
            <a:xfrm>
              <a:off x="1049" y="2085"/>
              <a:ext cx="218" cy="433"/>
            </a:xfrm>
            <a:custGeom>
              <a:avLst/>
              <a:gdLst/>
              <a:ahLst/>
              <a:cxnLst>
                <a:cxn ang="0">
                  <a:pos x="135" y="12"/>
                </a:cxn>
                <a:cxn ang="0">
                  <a:pos x="31" y="433"/>
                </a:cxn>
                <a:cxn ang="0">
                  <a:pos x="171" y="263"/>
                </a:cxn>
                <a:cxn ang="0">
                  <a:pos x="135" y="12"/>
                </a:cxn>
              </a:cxnLst>
              <a:pathLst>
                <a:path w="92" h="183">
                  <a:moveTo>
                    <a:pt x="57" y="5"/>
                  </a:moveTo>
                  <a:cubicBezTo>
                    <a:pt x="49" y="0"/>
                    <a:pt x="0" y="75"/>
                    <a:pt x="13" y="183"/>
                  </a:cubicBezTo>
                  <a:cubicBezTo>
                    <a:pt x="29" y="176"/>
                    <a:pt x="72" y="111"/>
                    <a:pt x="72" y="111"/>
                  </a:cubicBezTo>
                  <a:cubicBezTo>
                    <a:pt x="72" y="111"/>
                    <a:pt x="92" y="18"/>
                    <a:pt x="57" y="5"/>
                  </a:cubicBezTo>
                  <a:close/>
                </a:path>
              </a:pathLst>
            </a:custGeom>
            <a:solidFill>
              <a:srgbClr val="F7D64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73" name="Freeform 130"/>
            <p:cNvSpPr/>
            <p:nvPr/>
          </p:nvSpPr>
          <p:spPr>
            <a:xfrm>
              <a:off x="1146" y="2097"/>
              <a:ext cx="111" cy="355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0" y="355"/>
                </a:cxn>
                <a:cxn ang="0">
                  <a:pos x="78" y="251"/>
                </a:cxn>
                <a:cxn ang="0">
                  <a:pos x="40" y="0"/>
                </a:cxn>
              </a:cxnLst>
              <a:pathLst>
                <a:path w="47" h="150">
                  <a:moveTo>
                    <a:pt x="17" y="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25" y="128"/>
                    <a:pt x="33" y="106"/>
                  </a:cubicBezTo>
                  <a:cubicBezTo>
                    <a:pt x="39" y="86"/>
                    <a:pt x="47" y="12"/>
                    <a:pt x="17" y="0"/>
                  </a:cubicBezTo>
                  <a:close/>
                </a:path>
              </a:pathLst>
            </a:custGeom>
            <a:solidFill>
              <a:srgbClr val="EAA3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74" name="Freeform 131"/>
            <p:cNvSpPr/>
            <p:nvPr/>
          </p:nvSpPr>
          <p:spPr>
            <a:xfrm>
              <a:off x="1033" y="2719"/>
              <a:ext cx="304" cy="481"/>
            </a:xfrm>
            <a:custGeom>
              <a:avLst/>
              <a:gdLst/>
              <a:ahLst/>
              <a:cxnLst>
                <a:cxn ang="0">
                  <a:pos x="14" y="481"/>
                </a:cxn>
                <a:cxn ang="0">
                  <a:pos x="283" y="0"/>
                </a:cxn>
                <a:cxn ang="0">
                  <a:pos x="14" y="481"/>
                </a:cxn>
              </a:cxnLst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6"/>
                    <a:pt x="120" y="0"/>
                  </a:cubicBezTo>
                  <a:cubicBezTo>
                    <a:pt x="0" y="59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75" name="Freeform 132"/>
            <p:cNvSpPr/>
            <p:nvPr/>
          </p:nvSpPr>
          <p:spPr>
            <a:xfrm>
              <a:off x="744" y="2341"/>
              <a:ext cx="305" cy="477"/>
            </a:xfrm>
            <a:custGeom>
              <a:avLst/>
              <a:gdLst/>
              <a:ahLst/>
              <a:cxnLst>
                <a:cxn ang="0">
                  <a:pos x="291" y="477"/>
                </a:cxn>
                <a:cxn ang="0">
                  <a:pos x="24" y="0"/>
                </a:cxn>
                <a:cxn ang="0">
                  <a:pos x="291" y="477"/>
                </a:cxn>
              </a:cxnLst>
              <a:pathLst>
                <a:path w="129" h="202">
                  <a:moveTo>
                    <a:pt x="123" y="202"/>
                  </a:moveTo>
                  <a:cubicBezTo>
                    <a:pt x="123" y="202"/>
                    <a:pt x="0" y="136"/>
                    <a:pt x="10" y="0"/>
                  </a:cubicBezTo>
                  <a:cubicBezTo>
                    <a:pt x="129" y="59"/>
                    <a:pt x="123" y="202"/>
                    <a:pt x="123" y="202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76" name="Freeform 133"/>
            <p:cNvSpPr/>
            <p:nvPr/>
          </p:nvSpPr>
          <p:spPr>
            <a:xfrm>
              <a:off x="1042" y="3354"/>
              <a:ext cx="305" cy="479"/>
            </a:xfrm>
            <a:custGeom>
              <a:avLst/>
              <a:gdLst/>
              <a:ahLst/>
              <a:cxnLst>
                <a:cxn ang="0">
                  <a:pos x="14" y="479"/>
                </a:cxn>
                <a:cxn ang="0">
                  <a:pos x="284" y="0"/>
                </a:cxn>
                <a:cxn ang="0">
                  <a:pos x="14" y="479"/>
                </a:cxn>
              </a:cxnLst>
              <a:pathLst>
                <a:path w="129" h="203">
                  <a:moveTo>
                    <a:pt x="6" y="203"/>
                  </a:moveTo>
                  <a:cubicBezTo>
                    <a:pt x="6" y="203"/>
                    <a:pt x="129" y="136"/>
                    <a:pt x="120" y="0"/>
                  </a:cubicBezTo>
                  <a:cubicBezTo>
                    <a:pt x="0" y="59"/>
                    <a:pt x="6" y="203"/>
                    <a:pt x="6" y="203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77" name="Freeform 134"/>
            <p:cNvSpPr/>
            <p:nvPr/>
          </p:nvSpPr>
          <p:spPr>
            <a:xfrm>
              <a:off x="752" y="2886"/>
              <a:ext cx="304" cy="475"/>
            </a:xfrm>
            <a:custGeom>
              <a:avLst/>
              <a:gdLst/>
              <a:ahLst/>
              <a:cxnLst>
                <a:cxn ang="0">
                  <a:pos x="292" y="475"/>
                </a:cxn>
                <a:cxn ang="0">
                  <a:pos x="21" y="0"/>
                </a:cxn>
                <a:cxn ang="0">
                  <a:pos x="292" y="475"/>
                </a:cxn>
              </a:cxnLst>
              <a:pathLst>
                <a:path w="129" h="201">
                  <a:moveTo>
                    <a:pt x="124" y="201"/>
                  </a:moveTo>
                  <a:cubicBezTo>
                    <a:pt x="124" y="201"/>
                    <a:pt x="0" y="135"/>
                    <a:pt x="9" y="0"/>
                  </a:cubicBezTo>
                  <a:cubicBezTo>
                    <a:pt x="129" y="58"/>
                    <a:pt x="124" y="201"/>
                    <a:pt x="124" y="201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78" name="Freeform 135"/>
            <p:cNvSpPr/>
            <p:nvPr/>
          </p:nvSpPr>
          <p:spPr>
            <a:xfrm>
              <a:off x="761" y="3359"/>
              <a:ext cx="305" cy="482"/>
            </a:xfrm>
            <a:custGeom>
              <a:avLst/>
              <a:gdLst/>
              <a:ahLst/>
              <a:cxnLst>
                <a:cxn ang="0">
                  <a:pos x="293" y="482"/>
                </a:cxn>
                <a:cxn ang="0">
                  <a:pos x="21" y="0"/>
                </a:cxn>
                <a:cxn ang="0">
                  <a:pos x="293" y="482"/>
                </a:cxn>
              </a:cxnLst>
              <a:pathLst>
                <a:path w="129" h="204">
                  <a:moveTo>
                    <a:pt x="124" y="204"/>
                  </a:moveTo>
                  <a:cubicBezTo>
                    <a:pt x="124" y="204"/>
                    <a:pt x="0" y="136"/>
                    <a:pt x="9" y="0"/>
                  </a:cubicBezTo>
                  <a:cubicBezTo>
                    <a:pt x="129" y="60"/>
                    <a:pt x="124" y="204"/>
                    <a:pt x="124" y="204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79" name="Freeform 136"/>
            <p:cNvSpPr/>
            <p:nvPr/>
          </p:nvSpPr>
          <p:spPr>
            <a:xfrm>
              <a:off x="1033" y="2149"/>
              <a:ext cx="304" cy="482"/>
            </a:xfrm>
            <a:custGeom>
              <a:avLst/>
              <a:gdLst/>
              <a:ahLst/>
              <a:cxnLst>
                <a:cxn ang="0">
                  <a:pos x="14" y="482"/>
                </a:cxn>
                <a:cxn ang="0">
                  <a:pos x="283" y="0"/>
                </a:cxn>
                <a:cxn ang="0">
                  <a:pos x="14" y="482"/>
                </a:cxn>
              </a:cxnLst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7"/>
                    <a:pt x="120" y="0"/>
                  </a:cubicBezTo>
                  <a:cubicBezTo>
                    <a:pt x="0" y="60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80" name="Freeform 137"/>
            <p:cNvSpPr/>
            <p:nvPr/>
          </p:nvSpPr>
          <p:spPr>
            <a:xfrm>
              <a:off x="730" y="1710"/>
              <a:ext cx="305" cy="484"/>
            </a:xfrm>
            <a:custGeom>
              <a:avLst/>
              <a:gdLst/>
              <a:ahLst/>
              <a:cxnLst>
                <a:cxn ang="0">
                  <a:pos x="288" y="484"/>
                </a:cxn>
                <a:cxn ang="0">
                  <a:pos x="19" y="0"/>
                </a:cxn>
                <a:cxn ang="0">
                  <a:pos x="288" y="484"/>
                </a:cxn>
              </a:cxnLst>
              <a:pathLst>
                <a:path w="129" h="205">
                  <a:moveTo>
                    <a:pt x="122" y="205"/>
                  </a:moveTo>
                  <a:cubicBezTo>
                    <a:pt x="122" y="205"/>
                    <a:pt x="0" y="137"/>
                    <a:pt x="8" y="0"/>
                  </a:cubicBezTo>
                  <a:cubicBezTo>
                    <a:pt x="129" y="60"/>
                    <a:pt x="122" y="205"/>
                    <a:pt x="122" y="205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81" name="Freeform 138"/>
            <p:cNvSpPr/>
            <p:nvPr/>
          </p:nvSpPr>
          <p:spPr>
            <a:xfrm>
              <a:off x="1033" y="1511"/>
              <a:ext cx="304" cy="478"/>
            </a:xfrm>
            <a:custGeom>
              <a:avLst/>
              <a:gdLst/>
              <a:ahLst/>
              <a:cxnLst>
                <a:cxn ang="0">
                  <a:pos x="14" y="478"/>
                </a:cxn>
                <a:cxn ang="0">
                  <a:pos x="283" y="0"/>
                </a:cxn>
                <a:cxn ang="0">
                  <a:pos x="14" y="478"/>
                </a:cxn>
              </a:cxnLst>
              <a:pathLst>
                <a:path w="129" h="202">
                  <a:moveTo>
                    <a:pt x="6" y="202"/>
                  </a:moveTo>
                  <a:cubicBezTo>
                    <a:pt x="6" y="202"/>
                    <a:pt x="129" y="136"/>
                    <a:pt x="120" y="0"/>
                  </a:cubicBezTo>
                  <a:cubicBezTo>
                    <a:pt x="0" y="59"/>
                    <a:pt x="6" y="202"/>
                    <a:pt x="6" y="202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82" name="Freeform 139"/>
            <p:cNvSpPr/>
            <p:nvPr/>
          </p:nvSpPr>
          <p:spPr>
            <a:xfrm>
              <a:off x="1028" y="975"/>
              <a:ext cx="307" cy="475"/>
            </a:xfrm>
            <a:custGeom>
              <a:avLst/>
              <a:gdLst/>
              <a:ahLst/>
              <a:cxnLst>
                <a:cxn ang="0">
                  <a:pos x="17" y="475"/>
                </a:cxn>
                <a:cxn ang="0">
                  <a:pos x="283" y="0"/>
                </a:cxn>
                <a:cxn ang="0">
                  <a:pos x="17" y="475"/>
                </a:cxn>
              </a:cxnLst>
              <a:pathLst>
                <a:path w="130" h="201">
                  <a:moveTo>
                    <a:pt x="7" y="201"/>
                  </a:moveTo>
                  <a:cubicBezTo>
                    <a:pt x="7" y="201"/>
                    <a:pt x="130" y="135"/>
                    <a:pt x="120" y="0"/>
                  </a:cubicBezTo>
                  <a:cubicBezTo>
                    <a:pt x="0" y="59"/>
                    <a:pt x="7" y="201"/>
                    <a:pt x="7" y="201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83" name="Freeform 140"/>
            <p:cNvSpPr/>
            <p:nvPr/>
          </p:nvSpPr>
          <p:spPr>
            <a:xfrm>
              <a:off x="770" y="1145"/>
              <a:ext cx="274" cy="428"/>
            </a:xfrm>
            <a:custGeom>
              <a:avLst/>
              <a:gdLst/>
              <a:ahLst/>
              <a:cxnLst>
                <a:cxn ang="0">
                  <a:pos x="265" y="428"/>
                </a:cxn>
                <a:cxn ang="0">
                  <a:pos x="19" y="0"/>
                </a:cxn>
                <a:cxn ang="0">
                  <a:pos x="265" y="428"/>
                </a:cxn>
              </a:cxnLst>
              <a:pathLst>
                <a:path w="116" h="181">
                  <a:moveTo>
                    <a:pt x="112" y="181"/>
                  </a:moveTo>
                  <a:cubicBezTo>
                    <a:pt x="112" y="181"/>
                    <a:pt x="0" y="121"/>
                    <a:pt x="8" y="0"/>
                  </a:cubicBezTo>
                  <a:cubicBezTo>
                    <a:pt x="116" y="54"/>
                    <a:pt x="112" y="181"/>
                    <a:pt x="112" y="181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84" name="Freeform 141"/>
            <p:cNvSpPr/>
            <p:nvPr/>
          </p:nvSpPr>
          <p:spPr>
            <a:xfrm>
              <a:off x="773" y="2341"/>
              <a:ext cx="260" cy="474"/>
            </a:xfrm>
            <a:custGeom>
              <a:avLst/>
              <a:gdLst/>
              <a:ahLst/>
              <a:cxnLst>
                <a:cxn ang="0">
                  <a:pos x="229" y="415"/>
                </a:cxn>
                <a:cxn ang="0">
                  <a:pos x="220" y="399"/>
                </a:cxn>
                <a:cxn ang="0">
                  <a:pos x="210" y="368"/>
                </a:cxn>
                <a:cxn ang="0">
                  <a:pos x="208" y="361"/>
                </a:cxn>
                <a:cxn ang="0">
                  <a:pos x="187" y="330"/>
                </a:cxn>
                <a:cxn ang="0">
                  <a:pos x="180" y="321"/>
                </a:cxn>
                <a:cxn ang="0">
                  <a:pos x="173" y="302"/>
                </a:cxn>
                <a:cxn ang="0">
                  <a:pos x="168" y="290"/>
                </a:cxn>
                <a:cxn ang="0">
                  <a:pos x="161" y="283"/>
                </a:cxn>
                <a:cxn ang="0">
                  <a:pos x="161" y="274"/>
                </a:cxn>
                <a:cxn ang="0">
                  <a:pos x="151" y="255"/>
                </a:cxn>
                <a:cxn ang="0">
                  <a:pos x="147" y="245"/>
                </a:cxn>
                <a:cxn ang="0">
                  <a:pos x="142" y="233"/>
                </a:cxn>
                <a:cxn ang="0">
                  <a:pos x="137" y="224"/>
                </a:cxn>
                <a:cxn ang="0">
                  <a:pos x="130" y="210"/>
                </a:cxn>
                <a:cxn ang="0">
                  <a:pos x="116" y="193"/>
                </a:cxn>
                <a:cxn ang="0">
                  <a:pos x="116" y="189"/>
                </a:cxn>
                <a:cxn ang="0">
                  <a:pos x="109" y="179"/>
                </a:cxn>
                <a:cxn ang="0">
                  <a:pos x="106" y="172"/>
                </a:cxn>
                <a:cxn ang="0">
                  <a:pos x="106" y="170"/>
                </a:cxn>
                <a:cxn ang="0">
                  <a:pos x="102" y="163"/>
                </a:cxn>
                <a:cxn ang="0">
                  <a:pos x="87" y="139"/>
                </a:cxn>
                <a:cxn ang="0">
                  <a:pos x="85" y="130"/>
                </a:cxn>
                <a:cxn ang="0">
                  <a:pos x="78" y="120"/>
                </a:cxn>
                <a:cxn ang="0">
                  <a:pos x="69" y="101"/>
                </a:cxn>
                <a:cxn ang="0">
                  <a:pos x="64" y="99"/>
                </a:cxn>
                <a:cxn ang="0">
                  <a:pos x="64" y="92"/>
                </a:cxn>
                <a:cxn ang="0">
                  <a:pos x="66" y="80"/>
                </a:cxn>
                <a:cxn ang="0">
                  <a:pos x="57" y="73"/>
                </a:cxn>
                <a:cxn ang="0">
                  <a:pos x="57" y="68"/>
                </a:cxn>
                <a:cxn ang="0">
                  <a:pos x="54" y="68"/>
                </a:cxn>
                <a:cxn ang="0">
                  <a:pos x="45" y="61"/>
                </a:cxn>
                <a:cxn ang="0">
                  <a:pos x="47" y="50"/>
                </a:cxn>
                <a:cxn ang="0">
                  <a:pos x="40" y="50"/>
                </a:cxn>
                <a:cxn ang="0">
                  <a:pos x="40" y="40"/>
                </a:cxn>
                <a:cxn ang="0">
                  <a:pos x="38" y="33"/>
                </a:cxn>
                <a:cxn ang="0">
                  <a:pos x="35" y="40"/>
                </a:cxn>
                <a:cxn ang="0">
                  <a:pos x="31" y="26"/>
                </a:cxn>
                <a:cxn ang="0">
                  <a:pos x="9" y="12"/>
                </a:cxn>
                <a:cxn ang="0">
                  <a:pos x="7" y="9"/>
                </a:cxn>
                <a:cxn ang="0">
                  <a:pos x="0" y="0"/>
                </a:cxn>
                <a:cxn ang="0">
                  <a:pos x="0" y="7"/>
                </a:cxn>
                <a:cxn ang="0">
                  <a:pos x="9" y="12"/>
                </a:cxn>
                <a:cxn ang="0">
                  <a:pos x="14" y="38"/>
                </a:cxn>
                <a:cxn ang="0">
                  <a:pos x="31" y="71"/>
                </a:cxn>
                <a:cxn ang="0">
                  <a:pos x="47" y="108"/>
                </a:cxn>
                <a:cxn ang="0">
                  <a:pos x="66" y="139"/>
                </a:cxn>
                <a:cxn ang="0">
                  <a:pos x="76" y="163"/>
                </a:cxn>
                <a:cxn ang="0">
                  <a:pos x="102" y="205"/>
                </a:cxn>
                <a:cxn ang="0">
                  <a:pos x="116" y="229"/>
                </a:cxn>
                <a:cxn ang="0">
                  <a:pos x="137" y="259"/>
                </a:cxn>
                <a:cxn ang="0">
                  <a:pos x="182" y="363"/>
                </a:cxn>
                <a:cxn ang="0">
                  <a:pos x="201" y="391"/>
                </a:cxn>
                <a:cxn ang="0">
                  <a:pos x="258" y="462"/>
                </a:cxn>
              </a:cxnLst>
              <a:pathLst>
                <a:path w="110" h="201">
                  <a:moveTo>
                    <a:pt x="109" y="196"/>
                  </a:moveTo>
                  <a:cubicBezTo>
                    <a:pt x="110" y="192"/>
                    <a:pt x="105" y="190"/>
                    <a:pt x="105" y="188"/>
                  </a:cubicBezTo>
                  <a:cubicBezTo>
                    <a:pt x="105" y="186"/>
                    <a:pt x="103" y="188"/>
                    <a:pt x="103" y="188"/>
                  </a:cubicBezTo>
                  <a:cubicBezTo>
                    <a:pt x="103" y="183"/>
                    <a:pt x="101" y="180"/>
                    <a:pt x="98" y="177"/>
                  </a:cubicBezTo>
                  <a:cubicBezTo>
                    <a:pt x="98" y="177"/>
                    <a:pt x="98" y="177"/>
                    <a:pt x="98" y="177"/>
                  </a:cubicBezTo>
                  <a:cubicBezTo>
                    <a:pt x="97" y="177"/>
                    <a:pt x="98" y="176"/>
                    <a:pt x="97" y="176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6" y="175"/>
                    <a:pt x="96" y="175"/>
                    <a:pt x="96" y="175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7" y="171"/>
                    <a:pt x="93" y="171"/>
                    <a:pt x="96" y="168"/>
                  </a:cubicBezTo>
                  <a:cubicBezTo>
                    <a:pt x="96" y="169"/>
                    <a:pt x="93" y="169"/>
                    <a:pt x="93" y="169"/>
                  </a:cubicBezTo>
                  <a:cubicBezTo>
                    <a:pt x="93" y="167"/>
                    <a:pt x="92" y="164"/>
                    <a:pt x="90" y="162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0" y="162"/>
                    <a:pt x="90" y="162"/>
                    <a:pt x="90" y="160"/>
                  </a:cubicBezTo>
                  <a:cubicBezTo>
                    <a:pt x="89" y="160"/>
                    <a:pt x="90" y="159"/>
                    <a:pt x="89" y="159"/>
                  </a:cubicBezTo>
                  <a:cubicBezTo>
                    <a:pt x="89" y="159"/>
                    <a:pt x="89" y="159"/>
                    <a:pt x="89" y="159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8" y="155"/>
                    <a:pt x="88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3"/>
                    <a:pt x="86" y="153"/>
                    <a:pt x="88" y="153"/>
                  </a:cubicBezTo>
                  <a:cubicBezTo>
                    <a:pt x="86" y="153"/>
                    <a:pt x="88" y="154"/>
                    <a:pt x="86" y="154"/>
                  </a:cubicBezTo>
                  <a:cubicBezTo>
                    <a:pt x="85" y="150"/>
                    <a:pt x="84" y="147"/>
                    <a:pt x="83" y="143"/>
                  </a:cubicBezTo>
                  <a:cubicBezTo>
                    <a:pt x="81" y="143"/>
                    <a:pt x="81" y="143"/>
                    <a:pt x="81" y="143"/>
                  </a:cubicBezTo>
                  <a:cubicBezTo>
                    <a:pt x="81" y="142"/>
                    <a:pt x="79" y="142"/>
                    <a:pt x="81" y="141"/>
                  </a:cubicBezTo>
                  <a:cubicBezTo>
                    <a:pt x="81" y="142"/>
                    <a:pt x="79" y="142"/>
                    <a:pt x="79" y="141"/>
                  </a:cubicBezTo>
                  <a:cubicBezTo>
                    <a:pt x="79" y="141"/>
                    <a:pt x="81" y="141"/>
                    <a:pt x="79" y="140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79" y="140"/>
                    <a:pt x="77" y="140"/>
                    <a:pt x="77" y="138"/>
                  </a:cubicBezTo>
                  <a:cubicBezTo>
                    <a:pt x="77" y="138"/>
                    <a:pt x="77" y="138"/>
                    <a:pt x="77" y="140"/>
                  </a:cubicBezTo>
                  <a:cubicBezTo>
                    <a:pt x="77" y="138"/>
                    <a:pt x="77" y="138"/>
                    <a:pt x="77" y="137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5" y="137"/>
                    <a:pt x="77" y="137"/>
                    <a:pt x="76" y="136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6" y="134"/>
                    <a:pt x="76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5" y="133"/>
                    <a:pt x="75" y="130"/>
                    <a:pt x="75" y="130"/>
                  </a:cubicBezTo>
                  <a:cubicBezTo>
                    <a:pt x="73" y="129"/>
                    <a:pt x="73" y="130"/>
                    <a:pt x="73" y="129"/>
                  </a:cubicBezTo>
                  <a:cubicBezTo>
                    <a:pt x="73" y="129"/>
                    <a:pt x="72" y="128"/>
                    <a:pt x="73" y="128"/>
                  </a:cubicBezTo>
                  <a:cubicBezTo>
                    <a:pt x="73" y="128"/>
                    <a:pt x="72" y="126"/>
                    <a:pt x="72" y="125"/>
                  </a:cubicBezTo>
                  <a:cubicBezTo>
                    <a:pt x="72" y="126"/>
                    <a:pt x="71" y="126"/>
                    <a:pt x="71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1" y="126"/>
                    <a:pt x="71" y="128"/>
                  </a:cubicBezTo>
                  <a:cubicBezTo>
                    <a:pt x="70" y="126"/>
                    <a:pt x="70" y="126"/>
                    <a:pt x="70" y="125"/>
                  </a:cubicBezTo>
                  <a:cubicBezTo>
                    <a:pt x="70" y="125"/>
                    <a:pt x="71" y="124"/>
                    <a:pt x="71" y="123"/>
                  </a:cubicBezTo>
                  <a:cubicBezTo>
                    <a:pt x="71" y="124"/>
                    <a:pt x="70" y="123"/>
                    <a:pt x="70" y="124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0"/>
                    <a:pt x="71" y="120"/>
                  </a:cubicBezTo>
                  <a:cubicBezTo>
                    <a:pt x="70" y="120"/>
                    <a:pt x="70" y="117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6" y="117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5"/>
                    <a:pt x="68" y="115"/>
                    <a:pt x="68" y="116"/>
                  </a:cubicBezTo>
                  <a:cubicBezTo>
                    <a:pt x="68" y="115"/>
                    <a:pt x="68" y="113"/>
                    <a:pt x="68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4" y="112"/>
                    <a:pt x="66" y="111"/>
                    <a:pt x="64" y="110"/>
                  </a:cubicBezTo>
                  <a:cubicBezTo>
                    <a:pt x="64" y="111"/>
                    <a:pt x="66" y="110"/>
                    <a:pt x="66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4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4" y="108"/>
                    <a:pt x="63" y="104"/>
                    <a:pt x="62" y="104"/>
                  </a:cubicBezTo>
                  <a:cubicBezTo>
                    <a:pt x="63" y="104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3"/>
                    <a:pt x="62" y="102"/>
                    <a:pt x="62" y="103"/>
                  </a:cubicBezTo>
                  <a:cubicBezTo>
                    <a:pt x="62" y="102"/>
                    <a:pt x="62" y="104"/>
                    <a:pt x="62" y="104"/>
                  </a:cubicBezTo>
                  <a:cubicBezTo>
                    <a:pt x="62" y="104"/>
                    <a:pt x="62" y="102"/>
                    <a:pt x="62" y="103"/>
                  </a:cubicBezTo>
                  <a:cubicBezTo>
                    <a:pt x="62" y="102"/>
                    <a:pt x="62" y="102"/>
                    <a:pt x="60" y="102"/>
                  </a:cubicBezTo>
                  <a:cubicBezTo>
                    <a:pt x="62" y="102"/>
                    <a:pt x="60" y="102"/>
                    <a:pt x="60" y="102"/>
                  </a:cubicBezTo>
                  <a:cubicBezTo>
                    <a:pt x="60" y="100"/>
                    <a:pt x="60" y="102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8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7"/>
                    <a:pt x="58" y="95"/>
                    <a:pt x="58" y="95"/>
                  </a:cubicBezTo>
                  <a:cubicBezTo>
                    <a:pt x="58" y="94"/>
                    <a:pt x="58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0"/>
                    <a:pt x="55" y="90"/>
                    <a:pt x="56" y="90"/>
                  </a:cubicBezTo>
                  <a:cubicBezTo>
                    <a:pt x="55" y="90"/>
                    <a:pt x="56" y="89"/>
                    <a:pt x="55" y="89"/>
                  </a:cubicBezTo>
                  <a:cubicBezTo>
                    <a:pt x="55" y="89"/>
                    <a:pt x="54" y="90"/>
                    <a:pt x="54" y="89"/>
                  </a:cubicBezTo>
                  <a:cubicBezTo>
                    <a:pt x="51" y="90"/>
                    <a:pt x="54" y="87"/>
                    <a:pt x="54" y="87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6"/>
                    <a:pt x="51" y="86"/>
                    <a:pt x="54" y="85"/>
                  </a:cubicBezTo>
                  <a:cubicBezTo>
                    <a:pt x="51" y="85"/>
                    <a:pt x="51" y="82"/>
                    <a:pt x="49" y="82"/>
                  </a:cubicBezTo>
                  <a:cubicBezTo>
                    <a:pt x="49" y="82"/>
                    <a:pt x="49" y="82"/>
                    <a:pt x="49" y="81"/>
                  </a:cubicBezTo>
                  <a:cubicBezTo>
                    <a:pt x="50" y="81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49" y="81"/>
                    <a:pt x="49" y="82"/>
                  </a:cubicBezTo>
                  <a:cubicBezTo>
                    <a:pt x="47" y="81"/>
                    <a:pt x="50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7" y="77"/>
                    <a:pt x="47" y="77"/>
                    <a:pt x="46" y="77"/>
                  </a:cubicBezTo>
                  <a:cubicBezTo>
                    <a:pt x="46" y="77"/>
                    <a:pt x="46" y="77"/>
                    <a:pt x="47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4"/>
                    <a:pt x="46" y="76"/>
                    <a:pt x="46" y="76"/>
                  </a:cubicBezTo>
                  <a:cubicBezTo>
                    <a:pt x="47" y="74"/>
                    <a:pt x="46" y="74"/>
                    <a:pt x="47" y="7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5" y="72"/>
                    <a:pt x="45" y="72"/>
                    <a:pt x="45" y="73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3" y="69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1" y="69"/>
                    <a:pt x="41" y="68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2" y="64"/>
                    <a:pt x="42" y="63"/>
                    <a:pt x="41" y="63"/>
                  </a:cubicBezTo>
                  <a:cubicBezTo>
                    <a:pt x="41" y="63"/>
                    <a:pt x="41" y="63"/>
                    <a:pt x="41" y="61"/>
                  </a:cubicBezTo>
                  <a:cubicBezTo>
                    <a:pt x="38" y="61"/>
                    <a:pt x="41" y="59"/>
                    <a:pt x="37" y="59"/>
                  </a:cubicBezTo>
                  <a:cubicBezTo>
                    <a:pt x="37" y="59"/>
                    <a:pt x="37" y="59"/>
                    <a:pt x="36" y="59"/>
                  </a:cubicBezTo>
                  <a:cubicBezTo>
                    <a:pt x="37" y="59"/>
                    <a:pt x="36" y="59"/>
                    <a:pt x="37" y="59"/>
                  </a:cubicBezTo>
                  <a:cubicBezTo>
                    <a:pt x="37" y="57"/>
                    <a:pt x="37" y="57"/>
                    <a:pt x="38" y="57"/>
                  </a:cubicBezTo>
                  <a:cubicBezTo>
                    <a:pt x="37" y="57"/>
                    <a:pt x="37" y="56"/>
                    <a:pt x="36" y="56"/>
                  </a:cubicBezTo>
                  <a:cubicBezTo>
                    <a:pt x="37" y="56"/>
                    <a:pt x="37" y="56"/>
                    <a:pt x="37" y="55"/>
                  </a:cubicBezTo>
                  <a:cubicBezTo>
                    <a:pt x="36" y="56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6" y="51"/>
                    <a:pt x="34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0"/>
                    <a:pt x="34" y="50"/>
                    <a:pt x="34" y="50"/>
                  </a:cubicBezTo>
                  <a:cubicBezTo>
                    <a:pt x="33" y="50"/>
                    <a:pt x="33" y="48"/>
                    <a:pt x="32" y="48"/>
                  </a:cubicBezTo>
                  <a:cubicBezTo>
                    <a:pt x="33" y="47"/>
                    <a:pt x="32" y="44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2"/>
                    <a:pt x="30" y="42"/>
                  </a:cubicBezTo>
                  <a:cubicBezTo>
                    <a:pt x="30" y="43"/>
                    <a:pt x="29" y="42"/>
                    <a:pt x="29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0"/>
                    <a:pt x="29" y="42"/>
                    <a:pt x="30" y="42"/>
                  </a:cubicBezTo>
                  <a:cubicBezTo>
                    <a:pt x="30" y="42"/>
                    <a:pt x="29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4" y="42"/>
                    <a:pt x="24" y="43"/>
                    <a:pt x="24" y="43"/>
                  </a:cubicBezTo>
                  <a:cubicBezTo>
                    <a:pt x="24" y="42"/>
                    <a:pt x="27" y="42"/>
                    <a:pt x="27" y="42"/>
                  </a:cubicBezTo>
                  <a:cubicBezTo>
                    <a:pt x="27" y="40"/>
                    <a:pt x="28" y="40"/>
                    <a:pt x="28" y="39"/>
                  </a:cubicBezTo>
                  <a:cubicBezTo>
                    <a:pt x="28" y="39"/>
                    <a:pt x="28" y="39"/>
                    <a:pt x="28" y="40"/>
                  </a:cubicBezTo>
                  <a:cubicBezTo>
                    <a:pt x="27" y="40"/>
                    <a:pt x="28" y="39"/>
                    <a:pt x="27" y="39"/>
                  </a:cubicBezTo>
                  <a:cubicBezTo>
                    <a:pt x="28" y="39"/>
                    <a:pt x="28" y="37"/>
                    <a:pt x="28" y="37"/>
                  </a:cubicBezTo>
                  <a:cubicBezTo>
                    <a:pt x="28" y="37"/>
                    <a:pt x="28" y="39"/>
                    <a:pt x="27" y="37"/>
                  </a:cubicBezTo>
                  <a:cubicBezTo>
                    <a:pt x="28" y="37"/>
                    <a:pt x="28" y="35"/>
                    <a:pt x="28" y="35"/>
                  </a:cubicBezTo>
                  <a:cubicBezTo>
                    <a:pt x="29" y="35"/>
                    <a:pt x="28" y="35"/>
                    <a:pt x="28" y="34"/>
                  </a:cubicBezTo>
                  <a:cubicBezTo>
                    <a:pt x="27" y="35"/>
                    <a:pt x="27" y="37"/>
                    <a:pt x="27" y="35"/>
                  </a:cubicBezTo>
                  <a:cubicBezTo>
                    <a:pt x="27" y="35"/>
                    <a:pt x="27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4" y="34"/>
                    <a:pt x="27" y="33"/>
                    <a:pt x="24" y="3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3" y="31"/>
                  </a:cubicBezTo>
                  <a:cubicBezTo>
                    <a:pt x="24" y="31"/>
                    <a:pt x="23" y="31"/>
                    <a:pt x="24" y="31"/>
                  </a:cubicBezTo>
                  <a:cubicBezTo>
                    <a:pt x="24" y="31"/>
                    <a:pt x="24" y="31"/>
                    <a:pt x="27" y="31"/>
                  </a:cubicBezTo>
                  <a:cubicBezTo>
                    <a:pt x="24" y="31"/>
                    <a:pt x="24" y="31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3" y="30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1" y="30"/>
                    <a:pt x="21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1" y="29"/>
                    <a:pt x="21" y="27"/>
                  </a:cubicBezTo>
                  <a:cubicBezTo>
                    <a:pt x="21" y="27"/>
                    <a:pt x="21" y="26"/>
                    <a:pt x="23" y="27"/>
                  </a:cubicBezTo>
                  <a:cubicBezTo>
                    <a:pt x="23" y="26"/>
                    <a:pt x="21" y="26"/>
                    <a:pt x="21" y="27"/>
                  </a:cubicBezTo>
                  <a:cubicBezTo>
                    <a:pt x="21" y="26"/>
                    <a:pt x="21" y="26"/>
                    <a:pt x="23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6"/>
                    <a:pt x="17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4"/>
                    <a:pt x="20" y="22"/>
                  </a:cubicBezTo>
                  <a:cubicBezTo>
                    <a:pt x="20" y="21"/>
                    <a:pt x="17" y="24"/>
                    <a:pt x="19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19" y="21"/>
                    <a:pt x="17" y="20"/>
                    <a:pt x="17" y="21"/>
                  </a:cubicBezTo>
                  <a:cubicBezTo>
                    <a:pt x="17" y="21"/>
                    <a:pt x="19" y="21"/>
                    <a:pt x="19" y="22"/>
                  </a:cubicBezTo>
                  <a:cubicBezTo>
                    <a:pt x="17" y="22"/>
                    <a:pt x="17" y="22"/>
                    <a:pt x="16" y="22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0"/>
                    <a:pt x="16" y="20"/>
                    <a:pt x="17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7" y="18"/>
                    <a:pt x="19" y="18"/>
                    <a:pt x="19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8"/>
                    <a:pt x="19" y="18"/>
                    <a:pt x="17" y="20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7" y="18"/>
                    <a:pt x="16" y="18"/>
                  </a:cubicBezTo>
                  <a:cubicBezTo>
                    <a:pt x="16" y="18"/>
                    <a:pt x="15" y="18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4"/>
                  </a:cubicBezTo>
                  <a:cubicBezTo>
                    <a:pt x="15" y="16"/>
                    <a:pt x="15" y="14"/>
                    <a:pt x="15" y="14"/>
                  </a:cubicBezTo>
                  <a:cubicBezTo>
                    <a:pt x="15" y="14"/>
                    <a:pt x="16" y="16"/>
                    <a:pt x="15" y="17"/>
                  </a:cubicBezTo>
                  <a:cubicBezTo>
                    <a:pt x="13" y="17"/>
                    <a:pt x="16" y="17"/>
                    <a:pt x="15" y="18"/>
                  </a:cubicBezTo>
                  <a:cubicBezTo>
                    <a:pt x="15" y="18"/>
                    <a:pt x="13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17"/>
                    <a:pt x="13" y="18"/>
                    <a:pt x="15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4"/>
                    <a:pt x="11" y="16"/>
                    <a:pt x="13" y="16"/>
                  </a:cubicBezTo>
                  <a:cubicBezTo>
                    <a:pt x="11" y="14"/>
                    <a:pt x="11" y="14"/>
                    <a:pt x="10" y="13"/>
                  </a:cubicBezTo>
                  <a:cubicBezTo>
                    <a:pt x="11" y="13"/>
                    <a:pt x="10" y="11"/>
                    <a:pt x="11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1" y="11"/>
                    <a:pt x="11" y="9"/>
                  </a:cubicBezTo>
                  <a:cubicBezTo>
                    <a:pt x="11" y="11"/>
                    <a:pt x="10" y="11"/>
                    <a:pt x="10" y="13"/>
                  </a:cubicBezTo>
                  <a:cubicBezTo>
                    <a:pt x="10" y="11"/>
                    <a:pt x="8" y="13"/>
                    <a:pt x="8" y="11"/>
                  </a:cubicBezTo>
                  <a:cubicBezTo>
                    <a:pt x="8" y="11"/>
                    <a:pt x="8" y="9"/>
                    <a:pt x="8" y="8"/>
                  </a:cubicBezTo>
                  <a:cubicBezTo>
                    <a:pt x="7" y="8"/>
                    <a:pt x="7" y="7"/>
                    <a:pt x="7" y="5"/>
                  </a:cubicBezTo>
                  <a:cubicBezTo>
                    <a:pt x="6" y="5"/>
                    <a:pt x="6" y="7"/>
                    <a:pt x="4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4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2" y="1"/>
                  </a:cubicBezTo>
                  <a:cubicBezTo>
                    <a:pt x="2" y="1"/>
                    <a:pt x="2" y="1"/>
                    <a:pt x="2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2" y="4"/>
                    <a:pt x="2" y="4"/>
                  </a:cubicBezTo>
                  <a:cubicBezTo>
                    <a:pt x="0" y="4"/>
                    <a:pt x="0" y="4"/>
                    <a:pt x="2" y="5"/>
                  </a:cubicBezTo>
                  <a:cubicBezTo>
                    <a:pt x="3" y="5"/>
                    <a:pt x="2" y="7"/>
                    <a:pt x="2" y="7"/>
                  </a:cubicBezTo>
                  <a:cubicBezTo>
                    <a:pt x="3" y="7"/>
                    <a:pt x="3" y="5"/>
                    <a:pt x="3" y="5"/>
                  </a:cubicBezTo>
                  <a:cubicBezTo>
                    <a:pt x="4" y="5"/>
                    <a:pt x="3" y="5"/>
                    <a:pt x="4" y="5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4" y="11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4" y="14"/>
                    <a:pt x="6" y="14"/>
                    <a:pt x="6" y="16"/>
                  </a:cubicBezTo>
                  <a:cubicBezTo>
                    <a:pt x="7" y="17"/>
                    <a:pt x="7" y="18"/>
                    <a:pt x="8" y="18"/>
                  </a:cubicBezTo>
                  <a:cubicBezTo>
                    <a:pt x="8" y="21"/>
                    <a:pt x="10" y="22"/>
                    <a:pt x="11" y="2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6"/>
                    <a:pt x="13" y="24"/>
                    <a:pt x="13" y="26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3" y="27"/>
                    <a:pt x="13" y="29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1"/>
                    <a:pt x="15" y="31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4"/>
                    <a:pt x="16" y="34"/>
                    <a:pt x="16" y="35"/>
                  </a:cubicBezTo>
                  <a:cubicBezTo>
                    <a:pt x="16" y="37"/>
                    <a:pt x="17" y="37"/>
                    <a:pt x="17" y="39"/>
                  </a:cubicBezTo>
                  <a:cubicBezTo>
                    <a:pt x="17" y="42"/>
                    <a:pt x="20" y="43"/>
                    <a:pt x="20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8"/>
                    <a:pt x="24" y="51"/>
                    <a:pt x="24" y="55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8" y="55"/>
                    <a:pt x="27" y="55"/>
                    <a:pt x="27" y="56"/>
                  </a:cubicBezTo>
                  <a:cubicBezTo>
                    <a:pt x="27" y="56"/>
                    <a:pt x="27" y="57"/>
                    <a:pt x="28" y="57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60"/>
                    <a:pt x="29" y="60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30" y="61"/>
                  </a:cubicBezTo>
                  <a:cubicBezTo>
                    <a:pt x="30" y="61"/>
                    <a:pt x="32" y="63"/>
                    <a:pt x="29" y="63"/>
                  </a:cubicBezTo>
                  <a:cubicBezTo>
                    <a:pt x="30" y="64"/>
                    <a:pt x="30" y="68"/>
                    <a:pt x="32" y="68"/>
                  </a:cubicBezTo>
                  <a:cubicBezTo>
                    <a:pt x="32" y="68"/>
                    <a:pt x="32" y="68"/>
                    <a:pt x="32" y="69"/>
                  </a:cubicBezTo>
                  <a:cubicBezTo>
                    <a:pt x="32" y="69"/>
                    <a:pt x="34" y="70"/>
                    <a:pt x="33" y="72"/>
                  </a:cubicBezTo>
                  <a:cubicBezTo>
                    <a:pt x="34" y="72"/>
                    <a:pt x="34" y="70"/>
                    <a:pt x="34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74"/>
                    <a:pt x="37" y="76"/>
                    <a:pt x="37" y="77"/>
                  </a:cubicBezTo>
                  <a:cubicBezTo>
                    <a:pt x="38" y="82"/>
                    <a:pt x="41" y="85"/>
                    <a:pt x="42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2" y="89"/>
                    <a:pt x="45" y="89"/>
                    <a:pt x="45" y="90"/>
                  </a:cubicBezTo>
                  <a:cubicBezTo>
                    <a:pt x="45" y="90"/>
                    <a:pt x="45" y="93"/>
                    <a:pt x="45" y="90"/>
                  </a:cubicBezTo>
                  <a:cubicBezTo>
                    <a:pt x="45" y="93"/>
                    <a:pt x="47" y="94"/>
                    <a:pt x="46" y="95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7" y="95"/>
                    <a:pt x="47" y="97"/>
                    <a:pt x="49" y="98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8"/>
                  </a:cubicBezTo>
                  <a:cubicBezTo>
                    <a:pt x="50" y="98"/>
                    <a:pt x="49" y="99"/>
                    <a:pt x="49" y="98"/>
                  </a:cubicBezTo>
                  <a:cubicBezTo>
                    <a:pt x="51" y="100"/>
                    <a:pt x="51" y="103"/>
                    <a:pt x="54" y="108"/>
                  </a:cubicBezTo>
                  <a:cubicBezTo>
                    <a:pt x="56" y="110"/>
                    <a:pt x="56" y="107"/>
                    <a:pt x="56" y="108"/>
                  </a:cubicBezTo>
                  <a:cubicBezTo>
                    <a:pt x="56" y="108"/>
                    <a:pt x="55" y="110"/>
                    <a:pt x="56" y="108"/>
                  </a:cubicBezTo>
                  <a:cubicBezTo>
                    <a:pt x="56" y="110"/>
                    <a:pt x="58" y="108"/>
                    <a:pt x="58" y="110"/>
                  </a:cubicBezTo>
                  <a:cubicBezTo>
                    <a:pt x="56" y="110"/>
                    <a:pt x="58" y="110"/>
                    <a:pt x="56" y="111"/>
                  </a:cubicBezTo>
                  <a:cubicBezTo>
                    <a:pt x="58" y="111"/>
                    <a:pt x="59" y="111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8" y="113"/>
                    <a:pt x="59" y="115"/>
                    <a:pt x="59" y="116"/>
                  </a:cubicBezTo>
                  <a:cubicBezTo>
                    <a:pt x="62" y="124"/>
                    <a:pt x="64" y="129"/>
                    <a:pt x="68" y="136"/>
                  </a:cubicBezTo>
                  <a:cubicBezTo>
                    <a:pt x="72" y="141"/>
                    <a:pt x="73" y="149"/>
                    <a:pt x="77" y="154"/>
                  </a:cubicBezTo>
                  <a:cubicBezTo>
                    <a:pt x="81" y="154"/>
                    <a:pt x="81" y="154"/>
                    <a:pt x="81" y="156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3" y="156"/>
                    <a:pt x="81" y="159"/>
                  </a:cubicBezTo>
                  <a:cubicBezTo>
                    <a:pt x="83" y="160"/>
                    <a:pt x="84" y="163"/>
                    <a:pt x="85" y="164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6" y="173"/>
                    <a:pt x="92" y="177"/>
                    <a:pt x="96" y="183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1" y="192"/>
                    <a:pt x="105" y="194"/>
                    <a:pt x="106" y="201"/>
                  </a:cubicBezTo>
                  <a:cubicBezTo>
                    <a:pt x="106" y="201"/>
                    <a:pt x="109" y="197"/>
                    <a:pt x="109" y="196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85" name="Freeform 142"/>
            <p:cNvSpPr/>
            <p:nvPr/>
          </p:nvSpPr>
          <p:spPr>
            <a:xfrm>
              <a:off x="759" y="1726"/>
              <a:ext cx="257" cy="478"/>
            </a:xfrm>
            <a:custGeom>
              <a:avLst/>
              <a:gdLst/>
              <a:ahLst/>
              <a:cxnLst>
                <a:cxn ang="0">
                  <a:pos x="226" y="419"/>
                </a:cxn>
                <a:cxn ang="0">
                  <a:pos x="222" y="407"/>
                </a:cxn>
                <a:cxn ang="0">
                  <a:pos x="207" y="374"/>
                </a:cxn>
                <a:cxn ang="0">
                  <a:pos x="205" y="367"/>
                </a:cxn>
                <a:cxn ang="0">
                  <a:pos x="186" y="338"/>
                </a:cxn>
                <a:cxn ang="0">
                  <a:pos x="177" y="327"/>
                </a:cxn>
                <a:cxn ang="0">
                  <a:pos x="172" y="310"/>
                </a:cxn>
                <a:cxn ang="0">
                  <a:pos x="165" y="293"/>
                </a:cxn>
                <a:cxn ang="0">
                  <a:pos x="160" y="289"/>
                </a:cxn>
                <a:cxn ang="0">
                  <a:pos x="160" y="279"/>
                </a:cxn>
                <a:cxn ang="0">
                  <a:pos x="153" y="260"/>
                </a:cxn>
                <a:cxn ang="0">
                  <a:pos x="144" y="251"/>
                </a:cxn>
                <a:cxn ang="0">
                  <a:pos x="141" y="241"/>
                </a:cxn>
                <a:cxn ang="0">
                  <a:pos x="134" y="230"/>
                </a:cxn>
                <a:cxn ang="0">
                  <a:pos x="130" y="215"/>
                </a:cxn>
                <a:cxn ang="0">
                  <a:pos x="113" y="199"/>
                </a:cxn>
                <a:cxn ang="0">
                  <a:pos x="113" y="189"/>
                </a:cxn>
                <a:cxn ang="0">
                  <a:pos x="108" y="187"/>
                </a:cxn>
                <a:cxn ang="0">
                  <a:pos x="104" y="180"/>
                </a:cxn>
                <a:cxn ang="0">
                  <a:pos x="104" y="177"/>
                </a:cxn>
                <a:cxn ang="0">
                  <a:pos x="101" y="166"/>
                </a:cxn>
                <a:cxn ang="0">
                  <a:pos x="90" y="144"/>
                </a:cxn>
                <a:cxn ang="0">
                  <a:pos x="87" y="135"/>
                </a:cxn>
                <a:cxn ang="0">
                  <a:pos x="78" y="125"/>
                </a:cxn>
                <a:cxn ang="0">
                  <a:pos x="68" y="106"/>
                </a:cxn>
                <a:cxn ang="0">
                  <a:pos x="61" y="104"/>
                </a:cxn>
                <a:cxn ang="0">
                  <a:pos x="61" y="95"/>
                </a:cxn>
                <a:cxn ang="0">
                  <a:pos x="64" y="88"/>
                </a:cxn>
                <a:cxn ang="0">
                  <a:pos x="59" y="78"/>
                </a:cxn>
                <a:cxn ang="0">
                  <a:pos x="59" y="71"/>
                </a:cxn>
                <a:cxn ang="0">
                  <a:pos x="57" y="69"/>
                </a:cxn>
                <a:cxn ang="0">
                  <a:pos x="42" y="66"/>
                </a:cxn>
                <a:cxn ang="0">
                  <a:pos x="42" y="57"/>
                </a:cxn>
                <a:cxn ang="0">
                  <a:pos x="40" y="54"/>
                </a:cxn>
                <a:cxn ang="0">
                  <a:pos x="40" y="47"/>
                </a:cxn>
                <a:cxn ang="0">
                  <a:pos x="38" y="38"/>
                </a:cxn>
                <a:cxn ang="0">
                  <a:pos x="31" y="47"/>
                </a:cxn>
                <a:cxn ang="0">
                  <a:pos x="31" y="31"/>
                </a:cxn>
                <a:cxn ang="0">
                  <a:pos x="9" y="19"/>
                </a:cxn>
                <a:cxn ang="0">
                  <a:pos x="7" y="17"/>
                </a:cxn>
                <a:cxn ang="0">
                  <a:pos x="0" y="0"/>
                </a:cxn>
                <a:cxn ang="0">
                  <a:pos x="0" y="7"/>
                </a:cxn>
                <a:cxn ang="0">
                  <a:pos x="9" y="19"/>
                </a:cxn>
                <a:cxn ang="0">
                  <a:pos x="12" y="40"/>
                </a:cxn>
                <a:cxn ang="0">
                  <a:pos x="31" y="78"/>
                </a:cxn>
                <a:cxn ang="0">
                  <a:pos x="47" y="116"/>
                </a:cxn>
                <a:cxn ang="0">
                  <a:pos x="64" y="147"/>
                </a:cxn>
                <a:cxn ang="0">
                  <a:pos x="73" y="166"/>
                </a:cxn>
                <a:cxn ang="0">
                  <a:pos x="101" y="211"/>
                </a:cxn>
                <a:cxn ang="0">
                  <a:pos x="113" y="232"/>
                </a:cxn>
                <a:cxn ang="0">
                  <a:pos x="134" y="263"/>
                </a:cxn>
                <a:cxn ang="0">
                  <a:pos x="184" y="369"/>
                </a:cxn>
                <a:cxn ang="0">
                  <a:pos x="200" y="398"/>
                </a:cxn>
                <a:cxn ang="0">
                  <a:pos x="255" y="469"/>
                </a:cxn>
              </a:cxnLst>
              <a:pathLst>
                <a:path w="109" h="202">
                  <a:moveTo>
                    <a:pt x="108" y="198"/>
                  </a:moveTo>
                  <a:cubicBezTo>
                    <a:pt x="109" y="195"/>
                    <a:pt x="105" y="194"/>
                    <a:pt x="105" y="188"/>
                  </a:cubicBezTo>
                  <a:cubicBezTo>
                    <a:pt x="105" y="188"/>
                    <a:pt x="103" y="190"/>
                    <a:pt x="103" y="188"/>
                  </a:cubicBezTo>
                  <a:cubicBezTo>
                    <a:pt x="103" y="186"/>
                    <a:pt x="100" y="182"/>
                    <a:pt x="98" y="181"/>
                  </a:cubicBezTo>
                  <a:cubicBezTo>
                    <a:pt x="98" y="181"/>
                    <a:pt x="98" y="181"/>
                    <a:pt x="98" y="181"/>
                  </a:cubicBezTo>
                  <a:cubicBezTo>
                    <a:pt x="96" y="181"/>
                    <a:pt x="98" y="178"/>
                    <a:pt x="96" y="177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96" y="177"/>
                    <a:pt x="96" y="177"/>
                    <a:pt x="96" y="175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6" y="174"/>
                    <a:pt x="94" y="173"/>
                    <a:pt x="95" y="172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94" y="169"/>
                    <a:pt x="92" y="168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2"/>
                    <a:pt x="91" y="162"/>
                    <a:pt x="91" y="162"/>
                  </a:cubicBezTo>
                  <a:cubicBezTo>
                    <a:pt x="88" y="162"/>
                    <a:pt x="91" y="161"/>
                    <a:pt x="88" y="160"/>
                  </a:cubicBezTo>
                  <a:cubicBezTo>
                    <a:pt x="88" y="160"/>
                    <a:pt x="88" y="160"/>
                    <a:pt x="88" y="160"/>
                  </a:cubicBezTo>
                  <a:cubicBezTo>
                    <a:pt x="91" y="160"/>
                    <a:pt x="88" y="160"/>
                    <a:pt x="88" y="158"/>
                  </a:cubicBezTo>
                  <a:cubicBezTo>
                    <a:pt x="88" y="158"/>
                    <a:pt x="88" y="158"/>
                    <a:pt x="88" y="158"/>
                  </a:cubicBezTo>
                  <a:cubicBezTo>
                    <a:pt x="88" y="158"/>
                    <a:pt x="87" y="158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6"/>
                    <a:pt x="86" y="156"/>
                    <a:pt x="87" y="155"/>
                  </a:cubicBezTo>
                  <a:cubicBezTo>
                    <a:pt x="86" y="156"/>
                    <a:pt x="87" y="156"/>
                    <a:pt x="86" y="156"/>
                  </a:cubicBezTo>
                  <a:cubicBezTo>
                    <a:pt x="85" y="153"/>
                    <a:pt x="83" y="149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5"/>
                    <a:pt x="79" y="144"/>
                    <a:pt x="81" y="144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79" y="144"/>
                    <a:pt x="81" y="143"/>
                    <a:pt x="79" y="143"/>
                  </a:cubicBezTo>
                  <a:cubicBezTo>
                    <a:pt x="79" y="143"/>
                    <a:pt x="79" y="143"/>
                    <a:pt x="79" y="143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0"/>
                    <a:pt x="75" y="140"/>
                    <a:pt x="78" y="140"/>
                  </a:cubicBezTo>
                  <a:cubicBezTo>
                    <a:pt x="75" y="140"/>
                    <a:pt x="75" y="140"/>
                    <a:pt x="75" y="140"/>
                  </a:cubicBezTo>
                  <a:cubicBezTo>
                    <a:pt x="74" y="140"/>
                    <a:pt x="78" y="138"/>
                    <a:pt x="75" y="138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5" y="136"/>
                    <a:pt x="75" y="136"/>
                    <a:pt x="75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4" y="135"/>
                    <a:pt x="74" y="134"/>
                    <a:pt x="74" y="132"/>
                  </a:cubicBezTo>
                  <a:cubicBezTo>
                    <a:pt x="73" y="132"/>
                    <a:pt x="73" y="134"/>
                    <a:pt x="73" y="132"/>
                  </a:cubicBezTo>
                  <a:cubicBezTo>
                    <a:pt x="73" y="132"/>
                    <a:pt x="72" y="131"/>
                    <a:pt x="73" y="131"/>
                  </a:cubicBezTo>
                  <a:cubicBezTo>
                    <a:pt x="73" y="130"/>
                    <a:pt x="72" y="130"/>
                    <a:pt x="72" y="128"/>
                  </a:cubicBezTo>
                  <a:cubicBezTo>
                    <a:pt x="72" y="130"/>
                    <a:pt x="70" y="128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9" y="130"/>
                    <a:pt x="70" y="130"/>
                    <a:pt x="70" y="130"/>
                  </a:cubicBezTo>
                  <a:cubicBezTo>
                    <a:pt x="69" y="130"/>
                    <a:pt x="69" y="128"/>
                    <a:pt x="69" y="128"/>
                  </a:cubicBezTo>
                  <a:cubicBezTo>
                    <a:pt x="69" y="127"/>
                    <a:pt x="70" y="124"/>
                    <a:pt x="70" y="124"/>
                  </a:cubicBezTo>
                  <a:cubicBezTo>
                    <a:pt x="69" y="124"/>
                    <a:pt x="69" y="124"/>
                    <a:pt x="69" y="124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2"/>
                    <a:pt x="69" y="123"/>
                    <a:pt x="69" y="122"/>
                  </a:cubicBezTo>
                  <a:cubicBezTo>
                    <a:pt x="69" y="122"/>
                    <a:pt x="69" y="122"/>
                    <a:pt x="70" y="122"/>
                  </a:cubicBezTo>
                  <a:cubicBezTo>
                    <a:pt x="69" y="122"/>
                    <a:pt x="69" y="121"/>
                    <a:pt x="68" y="121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6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7"/>
                    <a:pt x="68" y="117"/>
                    <a:pt x="68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6" y="111"/>
                    <a:pt x="65" y="111"/>
                  </a:cubicBezTo>
                  <a:cubicBezTo>
                    <a:pt x="66" y="111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4" y="108"/>
                    <a:pt x="61" y="106"/>
                  </a:cubicBezTo>
                  <a:cubicBezTo>
                    <a:pt x="64" y="106"/>
                    <a:pt x="64" y="105"/>
                    <a:pt x="64" y="105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4"/>
                    <a:pt x="61" y="108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5"/>
                    <a:pt x="61" y="104"/>
                    <a:pt x="60" y="104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1"/>
                    <a:pt x="59" y="101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8"/>
                    <a:pt x="59" y="98"/>
                    <a:pt x="59" y="98"/>
                  </a:cubicBezTo>
                  <a:cubicBezTo>
                    <a:pt x="57" y="97"/>
                    <a:pt x="57" y="96"/>
                    <a:pt x="57" y="97"/>
                  </a:cubicBezTo>
                  <a:cubicBezTo>
                    <a:pt x="57" y="96"/>
                    <a:pt x="57" y="96"/>
                    <a:pt x="56" y="94"/>
                  </a:cubicBezTo>
                  <a:cubicBezTo>
                    <a:pt x="56" y="94"/>
                    <a:pt x="56" y="94"/>
                    <a:pt x="56" y="96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5" y="93"/>
                    <a:pt x="56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2" y="92"/>
                    <a:pt x="53" y="91"/>
                    <a:pt x="53" y="9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9"/>
                    <a:pt x="53" y="88"/>
                    <a:pt x="53" y="89"/>
                  </a:cubicBezTo>
                  <a:cubicBezTo>
                    <a:pt x="53" y="88"/>
                    <a:pt x="52" y="88"/>
                    <a:pt x="53" y="88"/>
                  </a:cubicBezTo>
                  <a:cubicBezTo>
                    <a:pt x="52" y="87"/>
                    <a:pt x="52" y="84"/>
                    <a:pt x="48" y="84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51" y="83"/>
                    <a:pt x="48" y="84"/>
                    <a:pt x="51" y="83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47" y="83"/>
                    <a:pt x="51" y="81"/>
                    <a:pt x="48" y="80"/>
                  </a:cubicBezTo>
                  <a:cubicBezTo>
                    <a:pt x="48" y="81"/>
                    <a:pt x="48" y="81"/>
                    <a:pt x="48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7" y="79"/>
                    <a:pt x="47" y="80"/>
                    <a:pt x="46" y="80"/>
                  </a:cubicBezTo>
                  <a:cubicBezTo>
                    <a:pt x="46" y="80"/>
                    <a:pt x="46" y="79"/>
                    <a:pt x="47" y="79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9"/>
                    <a:pt x="46" y="79"/>
                    <a:pt x="46" y="77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7" y="77"/>
                    <a:pt x="46" y="77"/>
                    <a:pt x="47" y="77"/>
                  </a:cubicBezTo>
                  <a:cubicBezTo>
                    <a:pt x="46" y="77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5"/>
                    <a:pt x="44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75"/>
                    <a:pt x="46" y="75"/>
                    <a:pt x="46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1"/>
                    <a:pt x="44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70"/>
                    <a:pt x="43" y="70"/>
                    <a:pt x="43" y="68"/>
                  </a:cubicBezTo>
                  <a:cubicBezTo>
                    <a:pt x="42" y="68"/>
                    <a:pt x="40" y="70"/>
                    <a:pt x="40" y="70"/>
                  </a:cubicBezTo>
                  <a:cubicBezTo>
                    <a:pt x="40" y="68"/>
                    <a:pt x="42" y="67"/>
                    <a:pt x="42" y="67"/>
                  </a:cubicBezTo>
                  <a:cubicBezTo>
                    <a:pt x="42" y="67"/>
                    <a:pt x="42" y="66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9" y="63"/>
                    <a:pt x="40" y="62"/>
                    <a:pt x="38" y="61"/>
                  </a:cubicBezTo>
                  <a:cubicBezTo>
                    <a:pt x="38" y="62"/>
                    <a:pt x="38" y="62"/>
                    <a:pt x="37" y="62"/>
                  </a:cubicBezTo>
                  <a:cubicBezTo>
                    <a:pt x="38" y="61"/>
                    <a:pt x="37" y="62"/>
                    <a:pt x="38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58"/>
                    <a:pt x="38" y="57"/>
                    <a:pt x="37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4"/>
                    <a:pt x="37" y="53"/>
                    <a:pt x="34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3" y="51"/>
                    <a:pt x="33" y="51"/>
                    <a:pt x="31" y="51"/>
                  </a:cubicBezTo>
                  <a:cubicBezTo>
                    <a:pt x="33" y="49"/>
                    <a:pt x="31" y="47"/>
                    <a:pt x="30" y="44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29" y="44"/>
                    <a:pt x="29" y="45"/>
                  </a:cubicBezTo>
                  <a:cubicBezTo>
                    <a:pt x="29" y="44"/>
                    <a:pt x="29" y="44"/>
                    <a:pt x="29" y="42"/>
                  </a:cubicBezTo>
                  <a:cubicBezTo>
                    <a:pt x="30" y="42"/>
                    <a:pt x="29" y="44"/>
                    <a:pt x="30" y="42"/>
                  </a:cubicBezTo>
                  <a:cubicBezTo>
                    <a:pt x="30" y="42"/>
                    <a:pt x="29" y="42"/>
                    <a:pt x="30" y="41"/>
                  </a:cubicBezTo>
                  <a:cubicBezTo>
                    <a:pt x="29" y="41"/>
                    <a:pt x="29" y="42"/>
                    <a:pt x="29" y="42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1"/>
                    <a:pt x="27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5" y="44"/>
                    <a:pt x="25" y="45"/>
                    <a:pt x="25" y="44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7" y="41"/>
                    <a:pt x="27" y="40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41"/>
                    <a:pt x="27" y="40"/>
                    <a:pt x="26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8"/>
                    <a:pt x="27" y="40"/>
                    <a:pt x="26" y="40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9" y="37"/>
                    <a:pt x="27" y="38"/>
                    <a:pt x="27" y="37"/>
                  </a:cubicBezTo>
                  <a:cubicBezTo>
                    <a:pt x="26" y="37"/>
                    <a:pt x="26" y="38"/>
                    <a:pt x="26" y="38"/>
                  </a:cubicBezTo>
                  <a:cubicBezTo>
                    <a:pt x="26" y="38"/>
                    <a:pt x="26" y="37"/>
                    <a:pt x="27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6" y="36"/>
                    <a:pt x="25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4"/>
                    <a:pt x="24" y="34"/>
                  </a:cubicBezTo>
                  <a:cubicBezTo>
                    <a:pt x="24" y="34"/>
                    <a:pt x="24" y="33"/>
                    <a:pt x="25" y="33"/>
                  </a:cubicBezTo>
                  <a:cubicBezTo>
                    <a:pt x="25" y="33"/>
                    <a:pt x="25" y="34"/>
                    <a:pt x="26" y="34"/>
                  </a:cubicBezTo>
                  <a:cubicBezTo>
                    <a:pt x="25" y="34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0"/>
                  </a:cubicBezTo>
                  <a:cubicBezTo>
                    <a:pt x="25" y="30"/>
                    <a:pt x="25" y="33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8"/>
                    <a:pt x="24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4" y="27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8"/>
                    <a:pt x="18" y="25"/>
                    <a:pt x="20" y="25"/>
                  </a:cubicBezTo>
                  <a:cubicBezTo>
                    <a:pt x="20" y="24"/>
                    <a:pt x="17" y="27"/>
                    <a:pt x="18" y="24"/>
                  </a:cubicBezTo>
                  <a:cubicBezTo>
                    <a:pt x="18" y="24"/>
                    <a:pt x="20" y="23"/>
                    <a:pt x="18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4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4"/>
                    <a:pt x="17" y="25"/>
                    <a:pt x="16" y="24"/>
                  </a:cubicBezTo>
                  <a:cubicBezTo>
                    <a:pt x="16" y="24"/>
                    <a:pt x="16" y="24"/>
                    <a:pt x="17" y="23"/>
                  </a:cubicBezTo>
                  <a:cubicBezTo>
                    <a:pt x="17" y="23"/>
                    <a:pt x="17" y="24"/>
                    <a:pt x="17" y="23"/>
                  </a:cubicBezTo>
                  <a:cubicBezTo>
                    <a:pt x="17" y="23"/>
                    <a:pt x="16" y="23"/>
                    <a:pt x="17" y="21"/>
                  </a:cubicBezTo>
                  <a:cubicBezTo>
                    <a:pt x="17" y="23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1"/>
                    <a:pt x="17" y="21"/>
                  </a:cubicBezTo>
                  <a:cubicBezTo>
                    <a:pt x="17" y="21"/>
                    <a:pt x="17" y="20"/>
                    <a:pt x="16" y="20"/>
                  </a:cubicBezTo>
                  <a:cubicBezTo>
                    <a:pt x="16" y="20"/>
                    <a:pt x="16" y="20"/>
                    <a:pt x="16" y="21"/>
                  </a:cubicBezTo>
                  <a:cubicBezTo>
                    <a:pt x="16" y="20"/>
                    <a:pt x="14" y="21"/>
                    <a:pt x="14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4" y="16"/>
                    <a:pt x="14" y="15"/>
                    <a:pt x="14" y="16"/>
                  </a:cubicBezTo>
                  <a:cubicBezTo>
                    <a:pt x="14" y="16"/>
                    <a:pt x="16" y="17"/>
                    <a:pt x="14" y="20"/>
                  </a:cubicBezTo>
                  <a:cubicBezTo>
                    <a:pt x="13" y="20"/>
                    <a:pt x="16" y="20"/>
                    <a:pt x="14" y="21"/>
                  </a:cubicBezTo>
                  <a:cubicBezTo>
                    <a:pt x="14" y="20"/>
                    <a:pt x="13" y="21"/>
                    <a:pt x="12" y="21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7"/>
                    <a:pt x="13" y="17"/>
                    <a:pt x="13" y="16"/>
                  </a:cubicBezTo>
                  <a:cubicBezTo>
                    <a:pt x="13" y="16"/>
                    <a:pt x="12" y="16"/>
                    <a:pt x="13" y="17"/>
                  </a:cubicBezTo>
                  <a:cubicBezTo>
                    <a:pt x="12" y="16"/>
                    <a:pt x="12" y="15"/>
                    <a:pt x="11" y="15"/>
                  </a:cubicBezTo>
                  <a:cubicBezTo>
                    <a:pt x="12" y="15"/>
                    <a:pt x="11" y="13"/>
                    <a:pt x="12" y="13"/>
                  </a:cubicBezTo>
                  <a:cubicBezTo>
                    <a:pt x="12" y="13"/>
                    <a:pt x="13" y="13"/>
                    <a:pt x="13" y="12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2" y="13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7" y="11"/>
                    <a:pt x="7" y="8"/>
                    <a:pt x="7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7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4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2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2" y="3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7"/>
                    <a:pt x="2" y="7"/>
                  </a:cubicBezTo>
                  <a:cubicBezTo>
                    <a:pt x="3" y="7"/>
                    <a:pt x="2" y="8"/>
                    <a:pt x="2" y="10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4" y="8"/>
                    <a:pt x="3" y="8"/>
                    <a:pt x="4" y="8"/>
                  </a:cubicBezTo>
                  <a:cubicBezTo>
                    <a:pt x="3" y="8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4" y="12"/>
                    <a:pt x="4" y="13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7" y="17"/>
                    <a:pt x="7" y="21"/>
                    <a:pt x="9" y="21"/>
                  </a:cubicBezTo>
                  <a:cubicBezTo>
                    <a:pt x="9" y="24"/>
                    <a:pt x="11" y="25"/>
                    <a:pt x="12" y="28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3" y="29"/>
                    <a:pt x="13" y="30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4" y="34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7"/>
                    <a:pt x="16" y="38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2"/>
                    <a:pt x="20" y="45"/>
                    <a:pt x="20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51"/>
                    <a:pt x="25" y="54"/>
                    <a:pt x="25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7" y="55"/>
                    <a:pt x="26" y="57"/>
                    <a:pt x="26" y="57"/>
                  </a:cubicBezTo>
                  <a:cubicBezTo>
                    <a:pt x="26" y="58"/>
                    <a:pt x="26" y="61"/>
                    <a:pt x="27" y="58"/>
                  </a:cubicBezTo>
                  <a:cubicBezTo>
                    <a:pt x="27" y="61"/>
                    <a:pt x="27" y="61"/>
                    <a:pt x="27" y="62"/>
                  </a:cubicBezTo>
                  <a:cubicBezTo>
                    <a:pt x="29" y="62"/>
                    <a:pt x="29" y="63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63"/>
                    <a:pt x="29" y="63"/>
                    <a:pt x="30" y="63"/>
                  </a:cubicBezTo>
                  <a:cubicBezTo>
                    <a:pt x="30" y="64"/>
                    <a:pt x="31" y="66"/>
                    <a:pt x="29" y="66"/>
                  </a:cubicBezTo>
                  <a:cubicBezTo>
                    <a:pt x="30" y="66"/>
                    <a:pt x="30" y="68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1"/>
                    <a:pt x="33" y="74"/>
                    <a:pt x="33" y="75"/>
                  </a:cubicBezTo>
                  <a:cubicBezTo>
                    <a:pt x="34" y="75"/>
                    <a:pt x="34" y="74"/>
                    <a:pt x="34" y="74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77"/>
                    <a:pt x="38" y="77"/>
                    <a:pt x="38" y="80"/>
                  </a:cubicBezTo>
                  <a:cubicBezTo>
                    <a:pt x="39" y="83"/>
                    <a:pt x="40" y="87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1"/>
                    <a:pt x="44" y="91"/>
                    <a:pt x="44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4"/>
                    <a:pt x="47" y="94"/>
                    <a:pt x="46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7" y="97"/>
                    <a:pt x="47" y="98"/>
                    <a:pt x="48" y="98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51" y="98"/>
                    <a:pt x="48" y="101"/>
                    <a:pt x="51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52" y="104"/>
                    <a:pt x="52" y="106"/>
                    <a:pt x="53" y="109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1"/>
                  </a:cubicBezTo>
                  <a:cubicBezTo>
                    <a:pt x="57" y="114"/>
                    <a:pt x="59" y="114"/>
                    <a:pt x="59" y="115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7" y="117"/>
                    <a:pt x="59" y="117"/>
                    <a:pt x="59" y="119"/>
                  </a:cubicBezTo>
                  <a:cubicBezTo>
                    <a:pt x="61" y="124"/>
                    <a:pt x="65" y="132"/>
                    <a:pt x="68" y="138"/>
                  </a:cubicBezTo>
                  <a:cubicBezTo>
                    <a:pt x="72" y="144"/>
                    <a:pt x="73" y="149"/>
                    <a:pt x="78" y="156"/>
                  </a:cubicBezTo>
                  <a:cubicBezTo>
                    <a:pt x="81" y="157"/>
                    <a:pt x="81" y="157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1" y="160"/>
                    <a:pt x="82" y="160"/>
                    <a:pt x="81" y="160"/>
                  </a:cubicBezTo>
                  <a:cubicBezTo>
                    <a:pt x="82" y="162"/>
                    <a:pt x="83" y="164"/>
                    <a:pt x="85" y="168"/>
                  </a:cubicBezTo>
                  <a:cubicBezTo>
                    <a:pt x="85" y="168"/>
                    <a:pt x="85" y="165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9"/>
                    <a:pt x="85" y="169"/>
                    <a:pt x="85" y="169"/>
                  </a:cubicBezTo>
                  <a:cubicBezTo>
                    <a:pt x="86" y="174"/>
                    <a:pt x="92" y="178"/>
                    <a:pt x="95" y="185"/>
                  </a:cubicBezTo>
                  <a:cubicBezTo>
                    <a:pt x="96" y="186"/>
                    <a:pt x="96" y="188"/>
                    <a:pt x="98" y="190"/>
                  </a:cubicBezTo>
                  <a:cubicBezTo>
                    <a:pt x="100" y="194"/>
                    <a:pt x="105" y="198"/>
                    <a:pt x="107" y="202"/>
                  </a:cubicBezTo>
                  <a:cubicBezTo>
                    <a:pt x="107" y="202"/>
                    <a:pt x="108" y="200"/>
                    <a:pt x="108" y="198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86" name="Freeform 143"/>
            <p:cNvSpPr/>
            <p:nvPr/>
          </p:nvSpPr>
          <p:spPr>
            <a:xfrm>
              <a:off x="799" y="1152"/>
              <a:ext cx="229" cy="421"/>
            </a:xfrm>
            <a:custGeom>
              <a:avLst/>
              <a:gdLst/>
              <a:ahLst/>
              <a:cxnLst>
                <a:cxn ang="0">
                  <a:pos x="203" y="369"/>
                </a:cxn>
                <a:cxn ang="0">
                  <a:pos x="196" y="357"/>
                </a:cxn>
                <a:cxn ang="0">
                  <a:pos x="189" y="329"/>
                </a:cxn>
                <a:cxn ang="0">
                  <a:pos x="182" y="324"/>
                </a:cxn>
                <a:cxn ang="0">
                  <a:pos x="165" y="296"/>
                </a:cxn>
                <a:cxn ang="0">
                  <a:pos x="163" y="286"/>
                </a:cxn>
                <a:cxn ang="0">
                  <a:pos x="153" y="270"/>
                </a:cxn>
                <a:cxn ang="0">
                  <a:pos x="146" y="258"/>
                </a:cxn>
                <a:cxn ang="0">
                  <a:pos x="142" y="253"/>
                </a:cxn>
                <a:cxn ang="0">
                  <a:pos x="142" y="244"/>
                </a:cxn>
                <a:cxn ang="0">
                  <a:pos x="135" y="227"/>
                </a:cxn>
                <a:cxn ang="0">
                  <a:pos x="132" y="222"/>
                </a:cxn>
                <a:cxn ang="0">
                  <a:pos x="127" y="208"/>
                </a:cxn>
                <a:cxn ang="0">
                  <a:pos x="118" y="201"/>
                </a:cxn>
                <a:cxn ang="0">
                  <a:pos x="113" y="187"/>
                </a:cxn>
                <a:cxn ang="0">
                  <a:pos x="104" y="173"/>
                </a:cxn>
                <a:cxn ang="0">
                  <a:pos x="102" y="166"/>
                </a:cxn>
                <a:cxn ang="0">
                  <a:pos x="97" y="161"/>
                </a:cxn>
                <a:cxn ang="0">
                  <a:pos x="94" y="154"/>
                </a:cxn>
                <a:cxn ang="0">
                  <a:pos x="94" y="154"/>
                </a:cxn>
                <a:cxn ang="0">
                  <a:pos x="92" y="142"/>
                </a:cxn>
                <a:cxn ang="0">
                  <a:pos x="78" y="123"/>
                </a:cxn>
                <a:cxn ang="0">
                  <a:pos x="73" y="114"/>
                </a:cxn>
                <a:cxn ang="0">
                  <a:pos x="71" y="109"/>
                </a:cxn>
                <a:cxn ang="0">
                  <a:pos x="61" y="92"/>
                </a:cxn>
                <a:cxn ang="0">
                  <a:pos x="52" y="90"/>
                </a:cxn>
                <a:cxn ang="0">
                  <a:pos x="57" y="80"/>
                </a:cxn>
                <a:cxn ang="0">
                  <a:pos x="57" y="71"/>
                </a:cxn>
                <a:cxn ang="0">
                  <a:pos x="47" y="64"/>
                </a:cxn>
                <a:cxn ang="0">
                  <a:pos x="52" y="61"/>
                </a:cxn>
                <a:cxn ang="0">
                  <a:pos x="47" y="59"/>
                </a:cxn>
                <a:cxn ang="0">
                  <a:pos x="40" y="52"/>
                </a:cxn>
                <a:cxn ang="0">
                  <a:pos x="40" y="43"/>
                </a:cxn>
                <a:cxn ang="0">
                  <a:pos x="35" y="43"/>
                </a:cxn>
                <a:cxn ang="0">
                  <a:pos x="35" y="38"/>
                </a:cxn>
                <a:cxn ang="0">
                  <a:pos x="33" y="31"/>
                </a:cxn>
                <a:cxn ang="0">
                  <a:pos x="31" y="38"/>
                </a:cxn>
                <a:cxn ang="0">
                  <a:pos x="26" y="24"/>
                </a:cxn>
                <a:cxn ang="0">
                  <a:pos x="7" y="12"/>
                </a:cxn>
                <a:cxn ang="0">
                  <a:pos x="5" y="9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5" y="12"/>
                </a:cxn>
                <a:cxn ang="0">
                  <a:pos x="12" y="33"/>
                </a:cxn>
                <a:cxn ang="0">
                  <a:pos x="26" y="64"/>
                </a:cxn>
                <a:cxn ang="0">
                  <a:pos x="42" y="99"/>
                </a:cxn>
                <a:cxn ang="0">
                  <a:pos x="57" y="125"/>
                </a:cxn>
                <a:cxn ang="0">
                  <a:pos x="64" y="144"/>
                </a:cxn>
                <a:cxn ang="0">
                  <a:pos x="85" y="184"/>
                </a:cxn>
                <a:cxn ang="0">
                  <a:pos x="102" y="203"/>
                </a:cxn>
                <a:cxn ang="0">
                  <a:pos x="116" y="232"/>
                </a:cxn>
                <a:cxn ang="0">
                  <a:pos x="163" y="326"/>
                </a:cxn>
                <a:cxn ang="0">
                  <a:pos x="175" y="350"/>
                </a:cxn>
                <a:cxn ang="0">
                  <a:pos x="227" y="416"/>
                </a:cxn>
              </a:cxnLst>
              <a:pathLst>
                <a:path w="97" h="178">
                  <a:moveTo>
                    <a:pt x="96" y="176"/>
                  </a:moveTo>
                  <a:cubicBezTo>
                    <a:pt x="97" y="172"/>
                    <a:pt x="92" y="169"/>
                    <a:pt x="92" y="166"/>
                  </a:cubicBezTo>
                  <a:cubicBezTo>
                    <a:pt x="91" y="166"/>
                    <a:pt x="91" y="166"/>
                    <a:pt x="91" y="166"/>
                  </a:cubicBezTo>
                  <a:cubicBezTo>
                    <a:pt x="92" y="164"/>
                    <a:pt x="90" y="161"/>
                    <a:pt x="87" y="159"/>
                  </a:cubicBezTo>
                  <a:cubicBezTo>
                    <a:pt x="86" y="160"/>
                    <a:pt x="86" y="160"/>
                    <a:pt x="86" y="160"/>
                  </a:cubicBezTo>
                  <a:cubicBezTo>
                    <a:pt x="86" y="159"/>
                    <a:pt x="87" y="156"/>
                    <a:pt x="86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6" y="156"/>
                    <a:pt x="86" y="156"/>
                    <a:pt x="86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6" y="152"/>
                    <a:pt x="84" y="152"/>
                    <a:pt x="84" y="151"/>
                  </a:cubicBezTo>
                  <a:cubicBezTo>
                    <a:pt x="84" y="151"/>
                    <a:pt x="84" y="151"/>
                    <a:pt x="83" y="151"/>
                  </a:cubicBezTo>
                  <a:cubicBezTo>
                    <a:pt x="84" y="150"/>
                    <a:pt x="82" y="147"/>
                    <a:pt x="82" y="143"/>
                  </a:cubicBezTo>
                  <a:cubicBezTo>
                    <a:pt x="82" y="146"/>
                    <a:pt x="80" y="146"/>
                    <a:pt x="80" y="146"/>
                  </a:cubicBezTo>
                  <a:cubicBezTo>
                    <a:pt x="82" y="143"/>
                    <a:pt x="82" y="143"/>
                    <a:pt x="80" y="142"/>
                  </a:cubicBezTo>
                  <a:cubicBezTo>
                    <a:pt x="80" y="143"/>
                    <a:pt x="82" y="140"/>
                    <a:pt x="80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80" y="140"/>
                    <a:pt x="78" y="140"/>
                    <a:pt x="80" y="139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80" y="139"/>
                    <a:pt x="78" y="139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37"/>
                    <a:pt x="77" y="137"/>
                    <a:pt x="75" y="137"/>
                  </a:cubicBezTo>
                  <a:cubicBezTo>
                    <a:pt x="75" y="134"/>
                    <a:pt x="74" y="131"/>
                    <a:pt x="73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6"/>
                    <a:pt x="71" y="125"/>
                    <a:pt x="70" y="125"/>
                  </a:cubicBezTo>
                  <a:cubicBezTo>
                    <a:pt x="70" y="125"/>
                    <a:pt x="70" y="125"/>
                    <a:pt x="70" y="126"/>
                  </a:cubicBezTo>
                  <a:cubicBezTo>
                    <a:pt x="70" y="125"/>
                    <a:pt x="70" y="125"/>
                    <a:pt x="70" y="124"/>
                  </a:cubicBezTo>
                  <a:cubicBezTo>
                    <a:pt x="70" y="124"/>
                    <a:pt x="70" y="124"/>
                    <a:pt x="69" y="124"/>
                  </a:cubicBezTo>
                  <a:cubicBezTo>
                    <a:pt x="70" y="124"/>
                    <a:pt x="69" y="124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7" y="122"/>
                    <a:pt x="69" y="122"/>
                    <a:pt x="69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18"/>
                    <a:pt x="65" y="118"/>
                    <a:pt x="65" y="116"/>
                  </a:cubicBezTo>
                  <a:cubicBezTo>
                    <a:pt x="65" y="116"/>
                    <a:pt x="64" y="118"/>
                    <a:pt x="64" y="116"/>
                  </a:cubicBezTo>
                  <a:cubicBezTo>
                    <a:pt x="65" y="116"/>
                    <a:pt x="64" y="114"/>
                    <a:pt x="65" y="114"/>
                  </a:cubicBezTo>
                  <a:cubicBezTo>
                    <a:pt x="65" y="113"/>
                    <a:pt x="64" y="113"/>
                    <a:pt x="64" y="112"/>
                  </a:cubicBezTo>
                  <a:cubicBezTo>
                    <a:pt x="64" y="113"/>
                    <a:pt x="62" y="113"/>
                    <a:pt x="62" y="113"/>
                  </a:cubicBezTo>
                  <a:cubicBezTo>
                    <a:pt x="62" y="113"/>
                    <a:pt x="62" y="113"/>
                    <a:pt x="62" y="113"/>
                  </a:cubicBezTo>
                  <a:cubicBezTo>
                    <a:pt x="61" y="113"/>
                    <a:pt x="62" y="113"/>
                    <a:pt x="61" y="113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1" y="112"/>
                    <a:pt x="62" y="111"/>
                    <a:pt x="62" y="109"/>
                  </a:cubicBezTo>
                  <a:cubicBezTo>
                    <a:pt x="62" y="111"/>
                    <a:pt x="61" y="109"/>
                    <a:pt x="61" y="111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8"/>
                    <a:pt x="62" y="108"/>
                    <a:pt x="62" y="107"/>
                  </a:cubicBezTo>
                  <a:cubicBezTo>
                    <a:pt x="62" y="107"/>
                    <a:pt x="61" y="105"/>
                    <a:pt x="61" y="107"/>
                  </a:cubicBezTo>
                  <a:cubicBezTo>
                    <a:pt x="60" y="107"/>
                    <a:pt x="61" y="107"/>
                    <a:pt x="60" y="107"/>
                  </a:cubicBezTo>
                  <a:cubicBezTo>
                    <a:pt x="60" y="107"/>
                    <a:pt x="60" y="107"/>
                    <a:pt x="60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1" y="105"/>
                    <a:pt x="60" y="105"/>
                    <a:pt x="60" y="105"/>
                  </a:cubicBezTo>
                  <a:cubicBezTo>
                    <a:pt x="61" y="103"/>
                    <a:pt x="61" y="103"/>
                    <a:pt x="60" y="101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1"/>
                    <a:pt x="60" y="100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58" y="100"/>
                    <a:pt x="60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4"/>
                    <a:pt x="56" y="94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6" y="92"/>
                    <a:pt x="56" y="92"/>
                    <a:pt x="54" y="92"/>
                  </a:cubicBezTo>
                  <a:cubicBezTo>
                    <a:pt x="56" y="91"/>
                    <a:pt x="56" y="95"/>
                    <a:pt x="56" y="94"/>
                  </a:cubicBezTo>
                  <a:cubicBezTo>
                    <a:pt x="54" y="94"/>
                    <a:pt x="56" y="92"/>
                    <a:pt x="56" y="92"/>
                  </a:cubicBezTo>
                  <a:cubicBezTo>
                    <a:pt x="54" y="92"/>
                    <a:pt x="56" y="91"/>
                    <a:pt x="54" y="91"/>
                  </a:cubicBezTo>
                  <a:cubicBezTo>
                    <a:pt x="54" y="91"/>
                    <a:pt x="54" y="92"/>
                    <a:pt x="54" y="91"/>
                  </a:cubicBezTo>
                  <a:cubicBezTo>
                    <a:pt x="53" y="91"/>
                    <a:pt x="54" y="91"/>
                    <a:pt x="54" y="91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4" y="88"/>
                    <a:pt x="53" y="88"/>
                    <a:pt x="54" y="88"/>
                  </a:cubicBezTo>
                  <a:cubicBezTo>
                    <a:pt x="54" y="88"/>
                    <a:pt x="54" y="87"/>
                    <a:pt x="53" y="87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0" y="88"/>
                    <a:pt x="53" y="87"/>
                    <a:pt x="53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4" y="86"/>
                    <a:pt x="53" y="86"/>
                    <a:pt x="53" y="86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50" y="83"/>
                    <a:pt x="50" y="83"/>
                    <a:pt x="49" y="83"/>
                  </a:cubicBezTo>
                  <a:cubicBezTo>
                    <a:pt x="49" y="83"/>
                    <a:pt x="49" y="83"/>
                    <a:pt x="49" y="82"/>
                  </a:cubicBezTo>
                  <a:cubicBezTo>
                    <a:pt x="49" y="83"/>
                    <a:pt x="48" y="82"/>
                    <a:pt x="48" y="82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8" y="81"/>
                    <a:pt x="49" y="79"/>
                    <a:pt x="48" y="79"/>
                  </a:cubicBezTo>
                  <a:cubicBezTo>
                    <a:pt x="48" y="79"/>
                    <a:pt x="48" y="81"/>
                    <a:pt x="47" y="81"/>
                  </a:cubicBezTo>
                  <a:cubicBezTo>
                    <a:pt x="45" y="81"/>
                    <a:pt x="48" y="79"/>
                    <a:pt x="47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7" y="78"/>
                    <a:pt x="48" y="75"/>
                    <a:pt x="47" y="78"/>
                  </a:cubicBezTo>
                  <a:cubicBezTo>
                    <a:pt x="47" y="75"/>
                    <a:pt x="45" y="75"/>
                    <a:pt x="47" y="75"/>
                  </a:cubicBezTo>
                  <a:cubicBezTo>
                    <a:pt x="45" y="74"/>
                    <a:pt x="47" y="73"/>
                    <a:pt x="44" y="73"/>
                  </a:cubicBezTo>
                  <a:cubicBezTo>
                    <a:pt x="44" y="73"/>
                    <a:pt x="44" y="73"/>
                    <a:pt x="44" y="72"/>
                  </a:cubicBezTo>
                  <a:cubicBezTo>
                    <a:pt x="45" y="72"/>
                    <a:pt x="44" y="73"/>
                    <a:pt x="44" y="73"/>
                  </a:cubicBezTo>
                  <a:cubicBezTo>
                    <a:pt x="44" y="73"/>
                    <a:pt x="44" y="72"/>
                    <a:pt x="45" y="72"/>
                  </a:cubicBezTo>
                  <a:cubicBezTo>
                    <a:pt x="44" y="72"/>
                    <a:pt x="44" y="72"/>
                    <a:pt x="44" y="73"/>
                  </a:cubicBezTo>
                  <a:cubicBezTo>
                    <a:pt x="43" y="72"/>
                    <a:pt x="45" y="70"/>
                    <a:pt x="44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3" y="69"/>
                    <a:pt x="43" y="69"/>
                    <a:pt x="41" y="7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6"/>
                  </a:cubicBezTo>
                  <a:cubicBezTo>
                    <a:pt x="41" y="68"/>
                    <a:pt x="41" y="66"/>
                    <a:pt x="41" y="66"/>
                  </a:cubicBezTo>
                  <a:cubicBezTo>
                    <a:pt x="40" y="66"/>
                    <a:pt x="41" y="65"/>
                    <a:pt x="41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40" y="65"/>
                    <a:pt x="41" y="65"/>
                    <a:pt x="41" y="66"/>
                  </a:cubicBezTo>
                  <a:cubicBezTo>
                    <a:pt x="40" y="66"/>
                    <a:pt x="40" y="66"/>
                    <a:pt x="40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0" y="61"/>
                    <a:pt x="40" y="61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1"/>
                    <a:pt x="39" y="61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59"/>
                    <a:pt x="35" y="60"/>
                    <a:pt x="36" y="60"/>
                  </a:cubicBezTo>
                  <a:cubicBezTo>
                    <a:pt x="35" y="59"/>
                    <a:pt x="36" y="59"/>
                    <a:pt x="39" y="59"/>
                  </a:cubicBezTo>
                  <a:cubicBezTo>
                    <a:pt x="36" y="57"/>
                    <a:pt x="36" y="56"/>
                    <a:pt x="35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5" y="55"/>
                    <a:pt x="35" y="52"/>
                    <a:pt x="33" y="52"/>
                  </a:cubicBezTo>
                  <a:cubicBezTo>
                    <a:pt x="33" y="53"/>
                    <a:pt x="32" y="52"/>
                    <a:pt x="32" y="53"/>
                  </a:cubicBezTo>
                  <a:cubicBezTo>
                    <a:pt x="32" y="52"/>
                    <a:pt x="31" y="53"/>
                    <a:pt x="32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1"/>
                    <a:pt x="33" y="48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2" y="46"/>
                    <a:pt x="31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4"/>
                    <a:pt x="30" y="44"/>
                    <a:pt x="31" y="44"/>
                  </a:cubicBezTo>
                  <a:cubicBezTo>
                    <a:pt x="30" y="44"/>
                    <a:pt x="30" y="43"/>
                    <a:pt x="28" y="44"/>
                  </a:cubicBezTo>
                  <a:cubicBezTo>
                    <a:pt x="30" y="42"/>
                    <a:pt x="28" y="39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8"/>
                    <a:pt x="28" y="38"/>
                    <a:pt x="27" y="38"/>
                  </a:cubicBezTo>
                  <a:cubicBezTo>
                    <a:pt x="27" y="38"/>
                    <a:pt x="27" y="38"/>
                    <a:pt x="26" y="39"/>
                  </a:cubicBezTo>
                  <a:cubicBezTo>
                    <a:pt x="26" y="38"/>
                    <a:pt x="27" y="38"/>
                    <a:pt x="27" y="35"/>
                  </a:cubicBezTo>
                  <a:cubicBezTo>
                    <a:pt x="27" y="35"/>
                    <a:pt x="26" y="38"/>
                    <a:pt x="27" y="35"/>
                  </a:cubicBezTo>
                  <a:cubicBezTo>
                    <a:pt x="27" y="35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5"/>
                    <a:pt x="24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0" y="38"/>
                    <a:pt x="22" y="39"/>
                    <a:pt x="20" y="39"/>
                  </a:cubicBezTo>
                  <a:cubicBezTo>
                    <a:pt x="20" y="38"/>
                    <a:pt x="22" y="35"/>
                    <a:pt x="22" y="35"/>
                  </a:cubicBezTo>
                  <a:cubicBezTo>
                    <a:pt x="22" y="35"/>
                    <a:pt x="26" y="34"/>
                    <a:pt x="24" y="34"/>
                  </a:cubicBezTo>
                  <a:cubicBezTo>
                    <a:pt x="24" y="34"/>
                    <a:pt x="26" y="34"/>
                    <a:pt x="24" y="34"/>
                  </a:cubicBezTo>
                  <a:cubicBezTo>
                    <a:pt x="22" y="34"/>
                    <a:pt x="24" y="34"/>
                    <a:pt x="24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6" y="31"/>
                  </a:cubicBezTo>
                  <a:cubicBezTo>
                    <a:pt x="26" y="31"/>
                    <a:pt x="24" y="31"/>
                    <a:pt x="26" y="31"/>
                  </a:cubicBezTo>
                  <a:cubicBezTo>
                    <a:pt x="24" y="31"/>
                    <a:pt x="22" y="33"/>
                    <a:pt x="22" y="31"/>
                  </a:cubicBezTo>
                  <a:cubicBezTo>
                    <a:pt x="24" y="31"/>
                    <a:pt x="22" y="30"/>
                    <a:pt x="24" y="30"/>
                  </a:cubicBezTo>
                  <a:cubicBezTo>
                    <a:pt x="24" y="30"/>
                    <a:pt x="24" y="30"/>
                    <a:pt x="22" y="31"/>
                  </a:cubicBezTo>
                  <a:cubicBezTo>
                    <a:pt x="22" y="31"/>
                    <a:pt x="24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0" y="29"/>
                    <a:pt x="22" y="27"/>
                    <a:pt x="20" y="29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2" y="27"/>
                    <a:pt x="20" y="29"/>
                    <a:pt x="22" y="27"/>
                  </a:cubicBezTo>
                  <a:cubicBezTo>
                    <a:pt x="20" y="29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5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2"/>
                    <a:pt x="20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5"/>
                    <a:pt x="17" y="22"/>
                    <a:pt x="15" y="25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2"/>
                    <a:pt x="17" y="21"/>
                    <a:pt x="18" y="20"/>
                  </a:cubicBezTo>
                  <a:cubicBezTo>
                    <a:pt x="18" y="20"/>
                    <a:pt x="15" y="21"/>
                    <a:pt x="17" y="20"/>
                  </a:cubicBezTo>
                  <a:cubicBezTo>
                    <a:pt x="17" y="20"/>
                    <a:pt x="18" y="18"/>
                    <a:pt x="17" y="18"/>
                  </a:cubicBezTo>
                  <a:cubicBezTo>
                    <a:pt x="17" y="18"/>
                    <a:pt x="18" y="18"/>
                    <a:pt x="18" y="17"/>
                  </a:cubicBezTo>
                  <a:cubicBezTo>
                    <a:pt x="17" y="18"/>
                    <a:pt x="15" y="18"/>
                    <a:pt x="15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4" y="18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5" y="16"/>
                    <a:pt x="17" y="16"/>
                    <a:pt x="17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7" y="16"/>
                    <a:pt x="15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3" y="17"/>
                    <a:pt x="14" y="16"/>
                  </a:cubicBezTo>
                  <a:cubicBezTo>
                    <a:pt x="14" y="14"/>
                    <a:pt x="14" y="16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3"/>
                    <a:pt x="14" y="12"/>
                    <a:pt x="13" y="13"/>
                  </a:cubicBezTo>
                  <a:cubicBezTo>
                    <a:pt x="14" y="13"/>
                    <a:pt x="14" y="14"/>
                    <a:pt x="14" y="16"/>
                  </a:cubicBezTo>
                  <a:cubicBezTo>
                    <a:pt x="13" y="16"/>
                    <a:pt x="14" y="16"/>
                    <a:pt x="13" y="17"/>
                  </a:cubicBezTo>
                  <a:cubicBezTo>
                    <a:pt x="13" y="16"/>
                    <a:pt x="11" y="17"/>
                    <a:pt x="11" y="17"/>
                  </a:cubicBezTo>
                  <a:cubicBezTo>
                    <a:pt x="10" y="17"/>
                    <a:pt x="11" y="16"/>
                    <a:pt x="11" y="16"/>
                  </a:cubicBezTo>
                  <a:cubicBezTo>
                    <a:pt x="11" y="16"/>
                    <a:pt x="11" y="16"/>
                    <a:pt x="13" y="16"/>
                  </a:cubicBezTo>
                  <a:cubicBezTo>
                    <a:pt x="11" y="14"/>
                    <a:pt x="11" y="14"/>
                    <a:pt x="13" y="13"/>
                  </a:cubicBezTo>
                  <a:cubicBezTo>
                    <a:pt x="11" y="13"/>
                    <a:pt x="11" y="13"/>
                    <a:pt x="11" y="14"/>
                  </a:cubicBezTo>
                  <a:cubicBezTo>
                    <a:pt x="11" y="13"/>
                    <a:pt x="10" y="12"/>
                    <a:pt x="10" y="12"/>
                  </a:cubicBezTo>
                  <a:cubicBezTo>
                    <a:pt x="11" y="12"/>
                    <a:pt x="10" y="10"/>
                    <a:pt x="10" y="10"/>
                  </a:cubicBezTo>
                  <a:cubicBezTo>
                    <a:pt x="11" y="10"/>
                    <a:pt x="11" y="10"/>
                    <a:pt x="13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8"/>
                    <a:pt x="10" y="10"/>
                    <a:pt x="11" y="8"/>
                  </a:cubicBezTo>
                  <a:cubicBezTo>
                    <a:pt x="11" y="10"/>
                    <a:pt x="10" y="10"/>
                    <a:pt x="7" y="10"/>
                  </a:cubicBezTo>
                  <a:cubicBezTo>
                    <a:pt x="7" y="10"/>
                    <a:pt x="7" y="12"/>
                    <a:pt x="7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5"/>
                    <a:pt x="6" y="5"/>
                  </a:cubicBezTo>
                  <a:cubicBezTo>
                    <a:pt x="5" y="4"/>
                    <a:pt x="3" y="5"/>
                    <a:pt x="3" y="5"/>
                  </a:cubicBezTo>
                  <a:cubicBezTo>
                    <a:pt x="3" y="4"/>
                    <a:pt x="5" y="5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4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3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0" y="5"/>
                    <a:pt x="1" y="7"/>
                  </a:cubicBezTo>
                  <a:cubicBezTo>
                    <a:pt x="1" y="5"/>
                    <a:pt x="2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1" y="8"/>
                    <a:pt x="2" y="8"/>
                  </a:cubicBezTo>
                  <a:cubicBezTo>
                    <a:pt x="2" y="10"/>
                    <a:pt x="3" y="12"/>
                    <a:pt x="3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3"/>
                    <a:pt x="5" y="13"/>
                    <a:pt x="5" y="14"/>
                  </a:cubicBezTo>
                  <a:cubicBezTo>
                    <a:pt x="6" y="14"/>
                    <a:pt x="5" y="17"/>
                    <a:pt x="6" y="17"/>
                  </a:cubicBezTo>
                  <a:cubicBezTo>
                    <a:pt x="7" y="18"/>
                    <a:pt x="7" y="21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1" y="21"/>
                    <a:pt x="11" y="22"/>
                  </a:cubicBezTo>
                  <a:cubicBezTo>
                    <a:pt x="10" y="22"/>
                    <a:pt x="10" y="22"/>
                    <a:pt x="10" y="25"/>
                  </a:cubicBezTo>
                  <a:cubicBezTo>
                    <a:pt x="11" y="25"/>
                    <a:pt x="11" y="26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9"/>
                    <a:pt x="13" y="29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3"/>
                  </a:cubicBezTo>
                  <a:cubicBezTo>
                    <a:pt x="14" y="33"/>
                    <a:pt x="14" y="34"/>
                    <a:pt x="15" y="34"/>
                  </a:cubicBezTo>
                  <a:cubicBezTo>
                    <a:pt x="15" y="38"/>
                    <a:pt x="17" y="39"/>
                    <a:pt x="18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4"/>
                    <a:pt x="20" y="46"/>
                    <a:pt x="20" y="4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51"/>
                  </a:cubicBezTo>
                  <a:cubicBezTo>
                    <a:pt x="22" y="51"/>
                    <a:pt x="22" y="52"/>
                    <a:pt x="24" y="52"/>
                  </a:cubicBezTo>
                  <a:cubicBezTo>
                    <a:pt x="24" y="52"/>
                    <a:pt x="22" y="52"/>
                    <a:pt x="24" y="53"/>
                  </a:cubicBezTo>
                  <a:cubicBezTo>
                    <a:pt x="24" y="55"/>
                    <a:pt x="24" y="55"/>
                    <a:pt x="26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6"/>
                    <a:pt x="27" y="56"/>
                    <a:pt x="26" y="57"/>
                  </a:cubicBezTo>
                  <a:cubicBezTo>
                    <a:pt x="27" y="57"/>
                    <a:pt x="26" y="60"/>
                    <a:pt x="28" y="60"/>
                  </a:cubicBezTo>
                  <a:cubicBezTo>
                    <a:pt x="27" y="60"/>
                    <a:pt x="27" y="61"/>
                    <a:pt x="27" y="61"/>
                  </a:cubicBezTo>
                  <a:cubicBezTo>
                    <a:pt x="28" y="62"/>
                    <a:pt x="30" y="62"/>
                    <a:pt x="30" y="65"/>
                  </a:cubicBezTo>
                  <a:cubicBezTo>
                    <a:pt x="30" y="65"/>
                    <a:pt x="30" y="62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8"/>
                    <a:pt x="32" y="68"/>
                    <a:pt x="32" y="70"/>
                  </a:cubicBezTo>
                  <a:cubicBezTo>
                    <a:pt x="33" y="73"/>
                    <a:pt x="35" y="75"/>
                    <a:pt x="36" y="79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36" y="79"/>
                    <a:pt x="40" y="79"/>
                    <a:pt x="39" y="82"/>
                  </a:cubicBezTo>
                  <a:cubicBezTo>
                    <a:pt x="39" y="82"/>
                    <a:pt x="39" y="82"/>
                    <a:pt x="40" y="82"/>
                  </a:cubicBezTo>
                  <a:cubicBezTo>
                    <a:pt x="39" y="83"/>
                    <a:pt x="41" y="83"/>
                    <a:pt x="41" y="85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3" y="85"/>
                    <a:pt x="41" y="86"/>
                    <a:pt x="43" y="87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4" y="86"/>
                    <a:pt x="43" y="88"/>
                    <a:pt x="44" y="87"/>
                  </a:cubicBezTo>
                  <a:cubicBezTo>
                    <a:pt x="44" y="87"/>
                    <a:pt x="44" y="88"/>
                    <a:pt x="44" y="87"/>
                  </a:cubicBezTo>
                  <a:cubicBezTo>
                    <a:pt x="45" y="91"/>
                    <a:pt x="45" y="94"/>
                    <a:pt x="47" y="96"/>
                  </a:cubicBezTo>
                  <a:cubicBezTo>
                    <a:pt x="48" y="98"/>
                    <a:pt x="49" y="95"/>
                    <a:pt x="48" y="96"/>
                  </a:cubicBezTo>
                  <a:cubicBezTo>
                    <a:pt x="49" y="96"/>
                    <a:pt x="48" y="98"/>
                    <a:pt x="48" y="98"/>
                  </a:cubicBezTo>
                  <a:cubicBezTo>
                    <a:pt x="48" y="98"/>
                    <a:pt x="50" y="98"/>
                    <a:pt x="49" y="98"/>
                  </a:cubicBezTo>
                  <a:cubicBezTo>
                    <a:pt x="49" y="98"/>
                    <a:pt x="49" y="98"/>
                    <a:pt x="49" y="99"/>
                  </a:cubicBezTo>
                  <a:cubicBezTo>
                    <a:pt x="50" y="99"/>
                    <a:pt x="50" y="99"/>
                    <a:pt x="50" y="100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50" y="101"/>
                    <a:pt x="53" y="103"/>
                    <a:pt x="50" y="105"/>
                  </a:cubicBezTo>
                  <a:cubicBezTo>
                    <a:pt x="54" y="111"/>
                    <a:pt x="57" y="116"/>
                    <a:pt x="60" y="122"/>
                  </a:cubicBezTo>
                  <a:cubicBezTo>
                    <a:pt x="62" y="126"/>
                    <a:pt x="65" y="133"/>
                    <a:pt x="69" y="138"/>
                  </a:cubicBezTo>
                  <a:cubicBezTo>
                    <a:pt x="71" y="138"/>
                    <a:pt x="71" y="138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0" y="140"/>
                    <a:pt x="71" y="140"/>
                    <a:pt x="71" y="140"/>
                  </a:cubicBezTo>
                  <a:cubicBezTo>
                    <a:pt x="73" y="143"/>
                    <a:pt x="73" y="146"/>
                    <a:pt x="74" y="148"/>
                  </a:cubicBezTo>
                  <a:cubicBezTo>
                    <a:pt x="74" y="147"/>
                    <a:pt x="75" y="147"/>
                    <a:pt x="75" y="147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53"/>
                    <a:pt x="82" y="159"/>
                    <a:pt x="84" y="164"/>
                  </a:cubicBezTo>
                  <a:cubicBezTo>
                    <a:pt x="84" y="164"/>
                    <a:pt x="86" y="166"/>
                    <a:pt x="86" y="168"/>
                  </a:cubicBezTo>
                  <a:cubicBezTo>
                    <a:pt x="90" y="172"/>
                    <a:pt x="92" y="174"/>
                    <a:pt x="95" y="178"/>
                  </a:cubicBezTo>
                  <a:cubicBezTo>
                    <a:pt x="95" y="178"/>
                    <a:pt x="96" y="177"/>
                    <a:pt x="96" y="176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87" name="Freeform 144"/>
            <p:cNvSpPr/>
            <p:nvPr/>
          </p:nvSpPr>
          <p:spPr>
            <a:xfrm>
              <a:off x="1028" y="1004"/>
              <a:ext cx="276" cy="448"/>
            </a:xfrm>
            <a:custGeom>
              <a:avLst/>
              <a:gdLst/>
              <a:ahLst/>
              <a:cxnLst>
                <a:cxn ang="0">
                  <a:pos x="38" y="403"/>
                </a:cxn>
                <a:cxn ang="0">
                  <a:pos x="45" y="387"/>
                </a:cxn>
                <a:cxn ang="0">
                  <a:pos x="66" y="363"/>
                </a:cxn>
                <a:cxn ang="0">
                  <a:pos x="71" y="354"/>
                </a:cxn>
                <a:cxn ang="0">
                  <a:pos x="90" y="323"/>
                </a:cxn>
                <a:cxn ang="0">
                  <a:pos x="94" y="316"/>
                </a:cxn>
                <a:cxn ang="0">
                  <a:pos x="106" y="297"/>
                </a:cxn>
                <a:cxn ang="0">
                  <a:pos x="111" y="285"/>
                </a:cxn>
                <a:cxn ang="0">
                  <a:pos x="116" y="276"/>
                </a:cxn>
                <a:cxn ang="0">
                  <a:pos x="125" y="274"/>
                </a:cxn>
                <a:cxn ang="0">
                  <a:pos x="134" y="259"/>
                </a:cxn>
                <a:cxn ang="0">
                  <a:pos x="139" y="250"/>
                </a:cxn>
                <a:cxn ang="0">
                  <a:pos x="146" y="241"/>
                </a:cxn>
                <a:cxn ang="0">
                  <a:pos x="149" y="229"/>
                </a:cxn>
                <a:cxn ang="0">
                  <a:pos x="160" y="215"/>
                </a:cxn>
                <a:cxn ang="0">
                  <a:pos x="167" y="198"/>
                </a:cxn>
                <a:cxn ang="0">
                  <a:pos x="175" y="191"/>
                </a:cxn>
                <a:cxn ang="0">
                  <a:pos x="175" y="184"/>
                </a:cxn>
                <a:cxn ang="0">
                  <a:pos x="179" y="179"/>
                </a:cxn>
                <a:cxn ang="0">
                  <a:pos x="186" y="179"/>
                </a:cxn>
                <a:cxn ang="0">
                  <a:pos x="189" y="165"/>
                </a:cxn>
                <a:cxn ang="0">
                  <a:pos x="201" y="149"/>
                </a:cxn>
                <a:cxn ang="0">
                  <a:pos x="208" y="134"/>
                </a:cxn>
                <a:cxn ang="0">
                  <a:pos x="210" y="130"/>
                </a:cxn>
                <a:cxn ang="0">
                  <a:pos x="222" y="111"/>
                </a:cxn>
                <a:cxn ang="0">
                  <a:pos x="219" y="101"/>
                </a:cxn>
                <a:cxn ang="0">
                  <a:pos x="229" y="99"/>
                </a:cxn>
                <a:cxn ang="0">
                  <a:pos x="238" y="97"/>
                </a:cxn>
                <a:cxn ang="0">
                  <a:pos x="241" y="87"/>
                </a:cxn>
                <a:cxn ang="0">
                  <a:pos x="248" y="87"/>
                </a:cxn>
                <a:cxn ang="0">
                  <a:pos x="248" y="83"/>
                </a:cxn>
                <a:cxn ang="0">
                  <a:pos x="248" y="71"/>
                </a:cxn>
                <a:cxn ang="0">
                  <a:pos x="252" y="66"/>
                </a:cxn>
                <a:cxn ang="0">
                  <a:pos x="252" y="61"/>
                </a:cxn>
                <a:cxn ang="0">
                  <a:pos x="259" y="59"/>
                </a:cxn>
                <a:cxn ang="0">
                  <a:pos x="262" y="52"/>
                </a:cxn>
                <a:cxn ang="0">
                  <a:pos x="257" y="50"/>
                </a:cxn>
                <a:cxn ang="0">
                  <a:pos x="267" y="40"/>
                </a:cxn>
                <a:cxn ang="0">
                  <a:pos x="267" y="19"/>
                </a:cxn>
                <a:cxn ang="0">
                  <a:pos x="269" y="17"/>
                </a:cxn>
                <a:cxn ang="0">
                  <a:pos x="276" y="0"/>
                </a:cxn>
                <a:cxn ang="0">
                  <a:pos x="269" y="2"/>
                </a:cxn>
                <a:cxn ang="0">
                  <a:pos x="267" y="19"/>
                </a:cxn>
                <a:cxn ang="0">
                  <a:pos x="250" y="31"/>
                </a:cxn>
                <a:cxn ang="0">
                  <a:pos x="229" y="61"/>
                </a:cxn>
                <a:cxn ang="0">
                  <a:pos x="205" y="97"/>
                </a:cxn>
                <a:cxn ang="0">
                  <a:pos x="189" y="127"/>
                </a:cxn>
                <a:cxn ang="0">
                  <a:pos x="175" y="149"/>
                </a:cxn>
                <a:cxn ang="0">
                  <a:pos x="149" y="191"/>
                </a:cxn>
                <a:cxn ang="0">
                  <a:pos x="139" y="215"/>
                </a:cxn>
                <a:cxn ang="0">
                  <a:pos x="125" y="245"/>
                </a:cxn>
                <a:cxn ang="0">
                  <a:pos x="59" y="337"/>
                </a:cxn>
                <a:cxn ang="0">
                  <a:pos x="45" y="363"/>
                </a:cxn>
                <a:cxn ang="0">
                  <a:pos x="9" y="446"/>
                </a:cxn>
              </a:cxnLst>
              <a:pathLst>
                <a:path w="117" h="190">
                  <a:moveTo>
                    <a:pt x="4" y="189"/>
                  </a:moveTo>
                  <a:cubicBezTo>
                    <a:pt x="7" y="189"/>
                    <a:pt x="7" y="185"/>
                    <a:pt x="10" y="181"/>
                  </a:cubicBezTo>
                  <a:cubicBezTo>
                    <a:pt x="10" y="181"/>
                    <a:pt x="8" y="181"/>
                    <a:pt x="10" y="181"/>
                  </a:cubicBezTo>
                  <a:cubicBezTo>
                    <a:pt x="14" y="180"/>
                    <a:pt x="15" y="176"/>
                    <a:pt x="15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5" y="172"/>
                    <a:pt x="16" y="172"/>
                    <a:pt x="16" y="171"/>
                  </a:cubicBezTo>
                  <a:cubicBezTo>
                    <a:pt x="16" y="171"/>
                    <a:pt x="16" y="171"/>
                    <a:pt x="15" y="171"/>
                  </a:cubicBezTo>
                  <a:cubicBezTo>
                    <a:pt x="16" y="171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9" y="168"/>
                    <a:pt x="17" y="166"/>
                    <a:pt x="20" y="164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1" y="163"/>
                    <a:pt x="23" y="160"/>
                    <a:pt x="25" y="159"/>
                  </a:cubicBezTo>
                  <a:cubicBezTo>
                    <a:pt x="25" y="159"/>
                    <a:pt x="23" y="159"/>
                    <a:pt x="23" y="158"/>
                  </a:cubicBezTo>
                  <a:cubicBezTo>
                    <a:pt x="25" y="159"/>
                    <a:pt x="25" y="158"/>
                    <a:pt x="27" y="158"/>
                  </a:cubicBezTo>
                  <a:cubicBezTo>
                    <a:pt x="25" y="156"/>
                    <a:pt x="28" y="158"/>
                    <a:pt x="28" y="156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9" y="154"/>
                    <a:pt x="28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2" y="147"/>
                    <a:pt x="33" y="145"/>
                    <a:pt x="34" y="14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9"/>
                    <a:pt x="34" y="138"/>
                    <a:pt x="36" y="138"/>
                  </a:cubicBezTo>
                  <a:cubicBezTo>
                    <a:pt x="36" y="138"/>
                    <a:pt x="36" y="138"/>
                    <a:pt x="36" y="138"/>
                  </a:cubicBezTo>
                  <a:cubicBezTo>
                    <a:pt x="36" y="137"/>
                    <a:pt x="38" y="138"/>
                    <a:pt x="38" y="137"/>
                  </a:cubicBezTo>
                  <a:cubicBezTo>
                    <a:pt x="36" y="137"/>
                    <a:pt x="36" y="137"/>
                    <a:pt x="36" y="137"/>
                  </a:cubicBezTo>
                  <a:cubicBezTo>
                    <a:pt x="38" y="137"/>
                    <a:pt x="38" y="137"/>
                    <a:pt x="38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40" y="136"/>
                    <a:pt x="38" y="134"/>
                    <a:pt x="4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8" y="133"/>
                    <a:pt x="40" y="134"/>
                    <a:pt x="40" y="134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1" y="133"/>
                    <a:pt x="41" y="132"/>
                    <a:pt x="41" y="132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2" y="130"/>
                    <a:pt x="42" y="130"/>
                    <a:pt x="44" y="129"/>
                  </a:cubicBezTo>
                  <a:cubicBezTo>
                    <a:pt x="42" y="129"/>
                    <a:pt x="42" y="129"/>
                    <a:pt x="42" y="126"/>
                  </a:cubicBezTo>
                  <a:cubicBezTo>
                    <a:pt x="44" y="129"/>
                    <a:pt x="44" y="125"/>
                    <a:pt x="45" y="126"/>
                  </a:cubicBezTo>
                  <a:cubicBezTo>
                    <a:pt x="45" y="126"/>
                    <a:pt x="45" y="125"/>
                    <a:pt x="45" y="124"/>
                  </a:cubicBezTo>
                  <a:cubicBezTo>
                    <a:pt x="45" y="124"/>
                    <a:pt x="45" y="124"/>
                    <a:pt x="44" y="124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4" y="123"/>
                    <a:pt x="44" y="124"/>
                    <a:pt x="44" y="123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5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7" y="120"/>
                    <a:pt x="49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51" y="119"/>
                    <a:pt x="49" y="119"/>
                  </a:cubicBezTo>
                  <a:cubicBezTo>
                    <a:pt x="49" y="117"/>
                    <a:pt x="49" y="119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6"/>
                    <a:pt x="51" y="116"/>
                    <a:pt x="51" y="117"/>
                  </a:cubicBezTo>
                  <a:cubicBezTo>
                    <a:pt x="51" y="117"/>
                    <a:pt x="51" y="116"/>
                    <a:pt x="51" y="117"/>
                  </a:cubicBezTo>
                  <a:cubicBezTo>
                    <a:pt x="53" y="117"/>
                    <a:pt x="53" y="116"/>
                    <a:pt x="53" y="116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3" y="116"/>
                    <a:pt x="54" y="113"/>
                    <a:pt x="55" y="113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54" y="112"/>
                    <a:pt x="57" y="112"/>
                    <a:pt x="55" y="111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0"/>
                    <a:pt x="55" y="110"/>
                    <a:pt x="57" y="110"/>
                  </a:cubicBezTo>
                  <a:cubicBezTo>
                    <a:pt x="55" y="110"/>
                    <a:pt x="57" y="110"/>
                    <a:pt x="57" y="110"/>
                  </a:cubicBezTo>
                  <a:cubicBezTo>
                    <a:pt x="57" y="110"/>
                    <a:pt x="57" y="108"/>
                    <a:pt x="57" y="110"/>
                  </a:cubicBezTo>
                  <a:cubicBezTo>
                    <a:pt x="57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8" y="106"/>
                    <a:pt x="59" y="106"/>
                  </a:cubicBezTo>
                  <a:cubicBezTo>
                    <a:pt x="58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3"/>
                  </a:cubicBezTo>
                  <a:cubicBezTo>
                    <a:pt x="60" y="104"/>
                    <a:pt x="59" y="103"/>
                    <a:pt x="59" y="103"/>
                  </a:cubicBezTo>
                  <a:cubicBezTo>
                    <a:pt x="60" y="103"/>
                    <a:pt x="59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2" y="103"/>
                    <a:pt x="60" y="102"/>
                    <a:pt x="62" y="102"/>
                  </a:cubicBezTo>
                  <a:cubicBezTo>
                    <a:pt x="60" y="102"/>
                    <a:pt x="63" y="102"/>
                    <a:pt x="62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3" y="99"/>
                    <a:pt x="62" y="98"/>
                    <a:pt x="63" y="99"/>
                  </a:cubicBezTo>
                  <a:cubicBezTo>
                    <a:pt x="63" y="98"/>
                    <a:pt x="66" y="97"/>
                    <a:pt x="63" y="97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6" y="94"/>
                    <a:pt x="66" y="95"/>
                    <a:pt x="66" y="94"/>
                  </a:cubicBezTo>
                  <a:cubicBezTo>
                    <a:pt x="66" y="94"/>
                    <a:pt x="66" y="94"/>
                    <a:pt x="66" y="93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7" y="93"/>
                    <a:pt x="70" y="93"/>
                    <a:pt x="68" y="91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66" y="90"/>
                    <a:pt x="68" y="90"/>
                    <a:pt x="68" y="90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68" y="90"/>
                    <a:pt x="71" y="90"/>
                    <a:pt x="70" y="89"/>
                  </a:cubicBezTo>
                  <a:cubicBezTo>
                    <a:pt x="70" y="89"/>
                    <a:pt x="70" y="86"/>
                    <a:pt x="71" y="89"/>
                  </a:cubicBezTo>
                  <a:cubicBezTo>
                    <a:pt x="71" y="86"/>
                    <a:pt x="72" y="85"/>
                    <a:pt x="71" y="84"/>
                  </a:cubicBezTo>
                  <a:cubicBezTo>
                    <a:pt x="71" y="84"/>
                    <a:pt x="72" y="82"/>
                    <a:pt x="72" y="84"/>
                  </a:cubicBezTo>
                  <a:cubicBezTo>
                    <a:pt x="72" y="84"/>
                    <a:pt x="71" y="84"/>
                    <a:pt x="72" y="84"/>
                  </a:cubicBezTo>
                  <a:cubicBezTo>
                    <a:pt x="72" y="84"/>
                    <a:pt x="72" y="84"/>
                    <a:pt x="72" y="84"/>
                  </a:cubicBezTo>
                  <a:cubicBezTo>
                    <a:pt x="72" y="84"/>
                    <a:pt x="72" y="82"/>
                    <a:pt x="71" y="82"/>
                  </a:cubicBezTo>
                  <a:cubicBezTo>
                    <a:pt x="71" y="81"/>
                    <a:pt x="74" y="82"/>
                    <a:pt x="74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5" y="80"/>
                    <a:pt x="74" y="80"/>
                    <a:pt x="74" y="80"/>
                  </a:cubicBezTo>
                  <a:cubicBezTo>
                    <a:pt x="74" y="80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7"/>
                    <a:pt x="75" y="77"/>
                    <a:pt x="75" y="77"/>
                  </a:cubicBezTo>
                  <a:cubicBezTo>
                    <a:pt x="75" y="78"/>
                    <a:pt x="75" y="78"/>
                    <a:pt x="75" y="78"/>
                  </a:cubicBezTo>
                  <a:cubicBezTo>
                    <a:pt x="75" y="78"/>
                    <a:pt x="75" y="78"/>
                    <a:pt x="76" y="78"/>
                  </a:cubicBezTo>
                  <a:cubicBezTo>
                    <a:pt x="75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9" y="76"/>
                    <a:pt x="76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6"/>
                    <a:pt x="75" y="76"/>
                    <a:pt x="76" y="76"/>
                  </a:cubicBezTo>
                  <a:cubicBezTo>
                    <a:pt x="76" y="76"/>
                    <a:pt x="79" y="77"/>
                    <a:pt x="79" y="76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79" y="74"/>
                    <a:pt x="76" y="74"/>
                    <a:pt x="76" y="74"/>
                  </a:cubicBezTo>
                  <a:cubicBezTo>
                    <a:pt x="79" y="76"/>
                    <a:pt x="79" y="74"/>
                    <a:pt x="80" y="74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79" y="72"/>
                    <a:pt x="80" y="70"/>
                    <a:pt x="80" y="70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0" y="70"/>
                    <a:pt x="80" y="70"/>
                    <a:pt x="81" y="70"/>
                  </a:cubicBezTo>
                  <a:cubicBezTo>
                    <a:pt x="81" y="69"/>
                    <a:pt x="79" y="69"/>
                    <a:pt x="80" y="69"/>
                  </a:cubicBezTo>
                  <a:cubicBezTo>
                    <a:pt x="80" y="68"/>
                    <a:pt x="81" y="69"/>
                    <a:pt x="81" y="69"/>
                  </a:cubicBezTo>
                  <a:cubicBezTo>
                    <a:pt x="81" y="68"/>
                    <a:pt x="84" y="68"/>
                    <a:pt x="83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4" y="65"/>
                    <a:pt x="87" y="64"/>
                    <a:pt x="85" y="63"/>
                  </a:cubicBezTo>
                  <a:cubicBezTo>
                    <a:pt x="85" y="63"/>
                    <a:pt x="85" y="61"/>
                    <a:pt x="84" y="61"/>
                  </a:cubicBezTo>
                  <a:cubicBezTo>
                    <a:pt x="85" y="61"/>
                    <a:pt x="84" y="61"/>
                    <a:pt x="85" y="61"/>
                  </a:cubicBezTo>
                  <a:cubicBezTo>
                    <a:pt x="85" y="61"/>
                    <a:pt x="85" y="61"/>
                    <a:pt x="85" y="63"/>
                  </a:cubicBezTo>
                  <a:cubicBezTo>
                    <a:pt x="87" y="61"/>
                    <a:pt x="88" y="61"/>
                    <a:pt x="87" y="59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7" y="59"/>
                    <a:pt x="87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8" y="57"/>
                    <a:pt x="88" y="56"/>
                    <a:pt x="88" y="56"/>
                  </a:cubicBezTo>
                  <a:cubicBezTo>
                    <a:pt x="89" y="56"/>
                    <a:pt x="92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54"/>
                    <a:pt x="92" y="54"/>
                    <a:pt x="92" y="52"/>
                  </a:cubicBezTo>
                  <a:cubicBezTo>
                    <a:pt x="93" y="52"/>
                    <a:pt x="94" y="50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7"/>
                    <a:pt x="94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7" y="47"/>
                    <a:pt x="96" y="47"/>
                    <a:pt x="97" y="47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7" y="44"/>
                    <a:pt x="97" y="44"/>
                    <a:pt x="96" y="44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6" y="43"/>
                    <a:pt x="94" y="44"/>
                    <a:pt x="93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3" y="42"/>
                    <a:pt x="93" y="43"/>
                    <a:pt x="93" y="42"/>
                  </a:cubicBezTo>
                  <a:cubicBezTo>
                    <a:pt x="93" y="42"/>
                    <a:pt x="94" y="42"/>
                    <a:pt x="94" y="43"/>
                  </a:cubicBezTo>
                  <a:cubicBezTo>
                    <a:pt x="96" y="42"/>
                    <a:pt x="97" y="43"/>
                    <a:pt x="97" y="43"/>
                  </a:cubicBezTo>
                  <a:cubicBezTo>
                    <a:pt x="97" y="42"/>
                    <a:pt x="97" y="43"/>
                    <a:pt x="96" y="43"/>
                  </a:cubicBezTo>
                  <a:cubicBezTo>
                    <a:pt x="96" y="42"/>
                    <a:pt x="97" y="42"/>
                    <a:pt x="97" y="42"/>
                  </a:cubicBezTo>
                  <a:cubicBezTo>
                    <a:pt x="97" y="42"/>
                    <a:pt x="98" y="43"/>
                    <a:pt x="98" y="42"/>
                  </a:cubicBezTo>
                  <a:cubicBezTo>
                    <a:pt x="98" y="42"/>
                    <a:pt x="97" y="42"/>
                    <a:pt x="98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1"/>
                    <a:pt x="98" y="41"/>
                    <a:pt x="98" y="41"/>
                  </a:cubicBezTo>
                  <a:cubicBezTo>
                    <a:pt x="98" y="41"/>
                    <a:pt x="100" y="39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0" y="39"/>
                    <a:pt x="101" y="39"/>
                    <a:pt x="100" y="39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1" y="39"/>
                    <a:pt x="101" y="39"/>
                    <a:pt x="100" y="38"/>
                  </a:cubicBezTo>
                  <a:cubicBezTo>
                    <a:pt x="100" y="38"/>
                    <a:pt x="102" y="38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2" y="38"/>
                    <a:pt x="101" y="38"/>
                    <a:pt x="102" y="38"/>
                  </a:cubicBezTo>
                  <a:cubicBezTo>
                    <a:pt x="101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5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5" y="37"/>
                    <a:pt x="105" y="37"/>
                    <a:pt x="105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6" y="35"/>
                    <a:pt x="105" y="34"/>
                    <a:pt x="106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5" y="34"/>
                    <a:pt x="102" y="34"/>
                    <a:pt x="102" y="31"/>
                  </a:cubicBezTo>
                  <a:cubicBezTo>
                    <a:pt x="105" y="31"/>
                    <a:pt x="106" y="31"/>
                    <a:pt x="106" y="34"/>
                  </a:cubicBezTo>
                  <a:cubicBezTo>
                    <a:pt x="106" y="34"/>
                    <a:pt x="106" y="31"/>
                    <a:pt x="105" y="31"/>
                  </a:cubicBezTo>
                  <a:cubicBezTo>
                    <a:pt x="106" y="31"/>
                    <a:pt x="106" y="34"/>
                    <a:pt x="106" y="31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8"/>
                  </a:cubicBezTo>
                  <a:cubicBezTo>
                    <a:pt x="105" y="30"/>
                    <a:pt x="106" y="29"/>
                    <a:pt x="107" y="29"/>
                  </a:cubicBezTo>
                  <a:cubicBezTo>
                    <a:pt x="107" y="29"/>
                    <a:pt x="105" y="28"/>
                    <a:pt x="107" y="28"/>
                  </a:cubicBezTo>
                  <a:cubicBezTo>
                    <a:pt x="107" y="28"/>
                    <a:pt x="109" y="28"/>
                    <a:pt x="107" y="28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9" y="28"/>
                    <a:pt x="109" y="26"/>
                    <a:pt x="107" y="26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5"/>
                    <a:pt x="106" y="25"/>
                    <a:pt x="107" y="25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9" y="26"/>
                    <a:pt x="107" y="25"/>
                    <a:pt x="109" y="25"/>
                  </a:cubicBezTo>
                  <a:cubicBezTo>
                    <a:pt x="109" y="26"/>
                    <a:pt x="109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5"/>
                    <a:pt x="110" y="26"/>
                    <a:pt x="111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4"/>
                    <a:pt x="110" y="26"/>
                    <a:pt x="109" y="25"/>
                  </a:cubicBezTo>
                  <a:cubicBezTo>
                    <a:pt x="109" y="25"/>
                    <a:pt x="110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7" y="22"/>
                    <a:pt x="109" y="22"/>
                  </a:cubicBezTo>
                  <a:cubicBezTo>
                    <a:pt x="110" y="22"/>
                    <a:pt x="110" y="22"/>
                    <a:pt x="110" y="24"/>
                  </a:cubicBezTo>
                  <a:cubicBezTo>
                    <a:pt x="110" y="22"/>
                    <a:pt x="111" y="22"/>
                    <a:pt x="111" y="22"/>
                  </a:cubicBezTo>
                  <a:cubicBezTo>
                    <a:pt x="110" y="21"/>
                    <a:pt x="113" y="21"/>
                    <a:pt x="111" y="21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09" y="21"/>
                    <a:pt x="109" y="24"/>
                    <a:pt x="107" y="22"/>
                  </a:cubicBezTo>
                  <a:cubicBezTo>
                    <a:pt x="109" y="22"/>
                    <a:pt x="107" y="21"/>
                    <a:pt x="106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9" y="21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09" y="20"/>
                  </a:cubicBezTo>
                  <a:cubicBezTo>
                    <a:pt x="110" y="17"/>
                    <a:pt x="110" y="17"/>
                    <a:pt x="111" y="16"/>
                  </a:cubicBezTo>
                  <a:cubicBezTo>
                    <a:pt x="111" y="17"/>
                    <a:pt x="111" y="15"/>
                    <a:pt x="113" y="16"/>
                  </a:cubicBezTo>
                  <a:cubicBezTo>
                    <a:pt x="113" y="16"/>
                    <a:pt x="113" y="17"/>
                    <a:pt x="114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7"/>
                    <a:pt x="113" y="16"/>
                    <a:pt x="113" y="16"/>
                  </a:cubicBezTo>
                  <a:cubicBezTo>
                    <a:pt x="113" y="17"/>
                    <a:pt x="111" y="16"/>
                    <a:pt x="111" y="15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11" y="13"/>
                    <a:pt x="113" y="13"/>
                    <a:pt x="113" y="13"/>
                  </a:cubicBezTo>
                  <a:cubicBezTo>
                    <a:pt x="113" y="12"/>
                    <a:pt x="114" y="11"/>
                    <a:pt x="114" y="9"/>
                  </a:cubicBezTo>
                  <a:cubicBezTo>
                    <a:pt x="114" y="9"/>
                    <a:pt x="113" y="9"/>
                    <a:pt x="113" y="8"/>
                  </a:cubicBezTo>
                  <a:cubicBezTo>
                    <a:pt x="114" y="8"/>
                    <a:pt x="114" y="9"/>
                    <a:pt x="114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8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4"/>
                    <a:pt x="114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7" y="4"/>
                    <a:pt x="115" y="3"/>
                    <a:pt x="117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5" y="1"/>
                    <a:pt x="115" y="0"/>
                    <a:pt x="117" y="0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4" y="1"/>
                    <a:pt x="114" y="3"/>
                    <a:pt x="114" y="1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4" y="1"/>
                    <a:pt x="113" y="1"/>
                    <a:pt x="113" y="3"/>
                  </a:cubicBezTo>
                  <a:cubicBezTo>
                    <a:pt x="114" y="3"/>
                    <a:pt x="113" y="3"/>
                    <a:pt x="114" y="3"/>
                  </a:cubicBezTo>
                  <a:cubicBezTo>
                    <a:pt x="113" y="3"/>
                    <a:pt x="113" y="3"/>
                    <a:pt x="113" y="4"/>
                  </a:cubicBezTo>
                  <a:cubicBezTo>
                    <a:pt x="113" y="4"/>
                    <a:pt x="111" y="4"/>
                    <a:pt x="111" y="7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3" y="7"/>
                    <a:pt x="113" y="7"/>
                    <a:pt x="113" y="8"/>
                  </a:cubicBezTo>
                  <a:cubicBezTo>
                    <a:pt x="113" y="8"/>
                    <a:pt x="111" y="7"/>
                    <a:pt x="110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9"/>
                    <a:pt x="109" y="11"/>
                    <a:pt x="107" y="12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07" y="12"/>
                    <a:pt x="107" y="13"/>
                    <a:pt x="106" y="13"/>
                  </a:cubicBezTo>
                  <a:cubicBezTo>
                    <a:pt x="106" y="15"/>
                    <a:pt x="105" y="16"/>
                    <a:pt x="105" y="17"/>
                  </a:cubicBezTo>
                  <a:cubicBezTo>
                    <a:pt x="102" y="20"/>
                    <a:pt x="101" y="21"/>
                    <a:pt x="10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24"/>
                    <a:pt x="101" y="24"/>
                    <a:pt x="101" y="25"/>
                  </a:cubicBezTo>
                  <a:cubicBezTo>
                    <a:pt x="101" y="24"/>
                    <a:pt x="100" y="25"/>
                    <a:pt x="100" y="24"/>
                  </a:cubicBezTo>
                  <a:cubicBezTo>
                    <a:pt x="100" y="25"/>
                    <a:pt x="98" y="26"/>
                    <a:pt x="97" y="26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6" y="28"/>
                    <a:pt x="96" y="29"/>
                    <a:pt x="96" y="30"/>
                  </a:cubicBezTo>
                  <a:cubicBezTo>
                    <a:pt x="96" y="30"/>
                    <a:pt x="97" y="30"/>
                    <a:pt x="96" y="3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3" y="34"/>
                    <a:pt x="93" y="34"/>
                    <a:pt x="93" y="35"/>
                  </a:cubicBezTo>
                  <a:cubicBezTo>
                    <a:pt x="89" y="37"/>
                    <a:pt x="89" y="39"/>
                    <a:pt x="87" y="41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5" y="43"/>
                    <a:pt x="84" y="48"/>
                    <a:pt x="83" y="50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51"/>
                    <a:pt x="83" y="51"/>
                    <a:pt x="83" y="50"/>
                  </a:cubicBezTo>
                  <a:cubicBezTo>
                    <a:pt x="83" y="51"/>
                    <a:pt x="81" y="51"/>
                    <a:pt x="81" y="52"/>
                  </a:cubicBezTo>
                  <a:cubicBezTo>
                    <a:pt x="81" y="54"/>
                    <a:pt x="80" y="52"/>
                    <a:pt x="80" y="54"/>
                  </a:cubicBezTo>
                  <a:cubicBezTo>
                    <a:pt x="80" y="55"/>
                    <a:pt x="79" y="55"/>
                    <a:pt x="79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6"/>
                    <a:pt x="80" y="56"/>
                    <a:pt x="79" y="56"/>
                  </a:cubicBezTo>
                  <a:cubicBezTo>
                    <a:pt x="79" y="56"/>
                    <a:pt x="79" y="57"/>
                    <a:pt x="76" y="56"/>
                  </a:cubicBezTo>
                  <a:cubicBezTo>
                    <a:pt x="76" y="59"/>
                    <a:pt x="74" y="59"/>
                    <a:pt x="75" y="63"/>
                  </a:cubicBezTo>
                  <a:cubicBezTo>
                    <a:pt x="74" y="61"/>
                    <a:pt x="74" y="63"/>
                    <a:pt x="74" y="63"/>
                  </a:cubicBezTo>
                  <a:cubicBezTo>
                    <a:pt x="74" y="63"/>
                    <a:pt x="74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0" y="67"/>
                    <a:pt x="71" y="69"/>
                    <a:pt x="70" y="70"/>
                  </a:cubicBezTo>
                  <a:cubicBezTo>
                    <a:pt x="67" y="74"/>
                    <a:pt x="66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2" y="81"/>
                    <a:pt x="63" y="84"/>
                    <a:pt x="60" y="82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84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9"/>
                    <a:pt x="58" y="90"/>
                    <a:pt x="58" y="91"/>
                  </a:cubicBezTo>
                  <a:cubicBezTo>
                    <a:pt x="58" y="91"/>
                    <a:pt x="58" y="91"/>
                    <a:pt x="59" y="91"/>
                  </a:cubicBezTo>
                  <a:cubicBezTo>
                    <a:pt x="59" y="91"/>
                    <a:pt x="57" y="91"/>
                    <a:pt x="58" y="93"/>
                  </a:cubicBezTo>
                  <a:cubicBezTo>
                    <a:pt x="58" y="93"/>
                    <a:pt x="58" y="93"/>
                    <a:pt x="58" y="91"/>
                  </a:cubicBezTo>
                  <a:cubicBezTo>
                    <a:pt x="57" y="95"/>
                    <a:pt x="54" y="97"/>
                    <a:pt x="53" y="99"/>
                  </a:cubicBezTo>
                  <a:cubicBezTo>
                    <a:pt x="53" y="103"/>
                    <a:pt x="54" y="102"/>
                    <a:pt x="53" y="103"/>
                  </a:cubicBezTo>
                  <a:cubicBezTo>
                    <a:pt x="53" y="103"/>
                    <a:pt x="53" y="102"/>
                    <a:pt x="53" y="103"/>
                  </a:cubicBezTo>
                  <a:cubicBezTo>
                    <a:pt x="51" y="103"/>
                    <a:pt x="54" y="104"/>
                    <a:pt x="53" y="104"/>
                  </a:cubicBezTo>
                  <a:cubicBezTo>
                    <a:pt x="51" y="103"/>
                    <a:pt x="51" y="104"/>
                    <a:pt x="51" y="104"/>
                  </a:cubicBezTo>
                  <a:cubicBezTo>
                    <a:pt x="51" y="106"/>
                    <a:pt x="51" y="106"/>
                    <a:pt x="51" y="107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49" y="107"/>
                    <a:pt x="49" y="108"/>
                    <a:pt x="46" y="108"/>
                  </a:cubicBezTo>
                  <a:cubicBezTo>
                    <a:pt x="42" y="113"/>
                    <a:pt x="40" y="120"/>
                    <a:pt x="34" y="125"/>
                  </a:cubicBezTo>
                  <a:cubicBezTo>
                    <a:pt x="32" y="132"/>
                    <a:pt x="28" y="137"/>
                    <a:pt x="25" y="143"/>
                  </a:cubicBezTo>
                  <a:cubicBezTo>
                    <a:pt x="25" y="146"/>
                    <a:pt x="25" y="146"/>
                    <a:pt x="23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3" y="147"/>
                    <a:pt x="23" y="149"/>
                    <a:pt x="21" y="147"/>
                  </a:cubicBezTo>
                  <a:cubicBezTo>
                    <a:pt x="21" y="150"/>
                    <a:pt x="20" y="151"/>
                    <a:pt x="19" y="154"/>
                  </a:cubicBezTo>
                  <a:cubicBezTo>
                    <a:pt x="19" y="154"/>
                    <a:pt x="20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6"/>
                    <a:pt x="17" y="156"/>
                    <a:pt x="17" y="154"/>
                  </a:cubicBezTo>
                  <a:cubicBezTo>
                    <a:pt x="14" y="160"/>
                    <a:pt x="12" y="167"/>
                    <a:pt x="8" y="172"/>
                  </a:cubicBezTo>
                  <a:cubicBezTo>
                    <a:pt x="8" y="173"/>
                    <a:pt x="7" y="176"/>
                    <a:pt x="6" y="176"/>
                  </a:cubicBezTo>
                  <a:cubicBezTo>
                    <a:pt x="4" y="181"/>
                    <a:pt x="3" y="186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88" name="Freeform 145"/>
            <p:cNvSpPr/>
            <p:nvPr/>
          </p:nvSpPr>
          <p:spPr>
            <a:xfrm>
              <a:off x="1033" y="1530"/>
              <a:ext cx="274" cy="449"/>
            </a:xfrm>
            <a:custGeom>
              <a:avLst/>
              <a:gdLst/>
              <a:ahLst/>
              <a:cxnLst>
                <a:cxn ang="0">
                  <a:pos x="38" y="402"/>
                </a:cxn>
                <a:cxn ang="0">
                  <a:pos x="43" y="388"/>
                </a:cxn>
                <a:cxn ang="0">
                  <a:pos x="64" y="364"/>
                </a:cxn>
                <a:cxn ang="0">
                  <a:pos x="71" y="354"/>
                </a:cxn>
                <a:cxn ang="0">
                  <a:pos x="85" y="324"/>
                </a:cxn>
                <a:cxn ang="0">
                  <a:pos x="92" y="317"/>
                </a:cxn>
                <a:cxn ang="0">
                  <a:pos x="104" y="300"/>
                </a:cxn>
                <a:cxn ang="0">
                  <a:pos x="111" y="286"/>
                </a:cxn>
                <a:cxn ang="0">
                  <a:pos x="113" y="276"/>
                </a:cxn>
                <a:cxn ang="0">
                  <a:pos x="120" y="272"/>
                </a:cxn>
                <a:cxn ang="0">
                  <a:pos x="132" y="260"/>
                </a:cxn>
                <a:cxn ang="0">
                  <a:pos x="139" y="250"/>
                </a:cxn>
                <a:cxn ang="0">
                  <a:pos x="144" y="241"/>
                </a:cxn>
                <a:cxn ang="0">
                  <a:pos x="149" y="227"/>
                </a:cxn>
                <a:cxn ang="0">
                  <a:pos x="156" y="215"/>
                </a:cxn>
                <a:cxn ang="0">
                  <a:pos x="165" y="196"/>
                </a:cxn>
                <a:cxn ang="0">
                  <a:pos x="172" y="191"/>
                </a:cxn>
                <a:cxn ang="0">
                  <a:pos x="172" y="184"/>
                </a:cxn>
                <a:cxn ang="0">
                  <a:pos x="180" y="175"/>
                </a:cxn>
                <a:cxn ang="0">
                  <a:pos x="182" y="175"/>
                </a:cxn>
                <a:cxn ang="0">
                  <a:pos x="184" y="165"/>
                </a:cxn>
                <a:cxn ang="0">
                  <a:pos x="201" y="149"/>
                </a:cxn>
                <a:cxn ang="0">
                  <a:pos x="206" y="135"/>
                </a:cxn>
                <a:cxn ang="0">
                  <a:pos x="210" y="130"/>
                </a:cxn>
                <a:cxn ang="0">
                  <a:pos x="220" y="109"/>
                </a:cxn>
                <a:cxn ang="0">
                  <a:pos x="215" y="102"/>
                </a:cxn>
                <a:cxn ang="0">
                  <a:pos x="224" y="99"/>
                </a:cxn>
                <a:cxn ang="0">
                  <a:pos x="236" y="95"/>
                </a:cxn>
                <a:cxn ang="0">
                  <a:pos x="241" y="85"/>
                </a:cxn>
                <a:cxn ang="0">
                  <a:pos x="243" y="85"/>
                </a:cxn>
                <a:cxn ang="0">
                  <a:pos x="243" y="83"/>
                </a:cxn>
                <a:cxn ang="0">
                  <a:pos x="243" y="71"/>
                </a:cxn>
                <a:cxn ang="0">
                  <a:pos x="250" y="64"/>
                </a:cxn>
                <a:cxn ang="0">
                  <a:pos x="250" y="61"/>
                </a:cxn>
                <a:cxn ang="0">
                  <a:pos x="255" y="59"/>
                </a:cxn>
                <a:cxn ang="0">
                  <a:pos x="260" y="52"/>
                </a:cxn>
                <a:cxn ang="0">
                  <a:pos x="253" y="45"/>
                </a:cxn>
                <a:cxn ang="0">
                  <a:pos x="262" y="40"/>
                </a:cxn>
                <a:cxn ang="0">
                  <a:pos x="262" y="19"/>
                </a:cxn>
                <a:cxn ang="0">
                  <a:pos x="267" y="12"/>
                </a:cxn>
                <a:cxn ang="0">
                  <a:pos x="274" y="0"/>
                </a:cxn>
                <a:cxn ang="0">
                  <a:pos x="267" y="2"/>
                </a:cxn>
                <a:cxn ang="0">
                  <a:pos x="262" y="19"/>
                </a:cxn>
                <a:cxn ang="0">
                  <a:pos x="246" y="31"/>
                </a:cxn>
                <a:cxn ang="0">
                  <a:pos x="224" y="61"/>
                </a:cxn>
                <a:cxn ang="0">
                  <a:pos x="203" y="95"/>
                </a:cxn>
                <a:cxn ang="0">
                  <a:pos x="184" y="125"/>
                </a:cxn>
                <a:cxn ang="0">
                  <a:pos x="172" y="149"/>
                </a:cxn>
                <a:cxn ang="0">
                  <a:pos x="149" y="191"/>
                </a:cxn>
                <a:cxn ang="0">
                  <a:pos x="135" y="215"/>
                </a:cxn>
                <a:cxn ang="0">
                  <a:pos x="120" y="246"/>
                </a:cxn>
                <a:cxn ang="0">
                  <a:pos x="59" y="336"/>
                </a:cxn>
                <a:cxn ang="0">
                  <a:pos x="43" y="364"/>
                </a:cxn>
                <a:cxn ang="0">
                  <a:pos x="9" y="447"/>
                </a:cxn>
              </a:cxnLst>
              <a:pathLst>
                <a:path w="116" h="190">
                  <a:moveTo>
                    <a:pt x="4" y="189"/>
                  </a:moveTo>
                  <a:cubicBezTo>
                    <a:pt x="6" y="189"/>
                    <a:pt x="6" y="184"/>
                    <a:pt x="10" y="183"/>
                  </a:cubicBezTo>
                  <a:cubicBezTo>
                    <a:pt x="10" y="181"/>
                    <a:pt x="9" y="181"/>
                    <a:pt x="10" y="181"/>
                  </a:cubicBezTo>
                  <a:cubicBezTo>
                    <a:pt x="13" y="180"/>
                    <a:pt x="14" y="176"/>
                    <a:pt x="14" y="172"/>
                  </a:cubicBezTo>
                  <a:cubicBezTo>
                    <a:pt x="14" y="172"/>
                    <a:pt x="14" y="172"/>
                    <a:pt x="14" y="172"/>
                  </a:cubicBezTo>
                  <a:cubicBezTo>
                    <a:pt x="14" y="172"/>
                    <a:pt x="16" y="172"/>
                    <a:pt x="16" y="170"/>
                  </a:cubicBezTo>
                  <a:cubicBezTo>
                    <a:pt x="16" y="170"/>
                    <a:pt x="16" y="170"/>
                    <a:pt x="14" y="170"/>
                  </a:cubicBezTo>
                  <a:cubicBezTo>
                    <a:pt x="16" y="170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8"/>
                    <a:pt x="17" y="168"/>
                    <a:pt x="17" y="168"/>
                  </a:cubicBezTo>
                  <a:cubicBezTo>
                    <a:pt x="18" y="168"/>
                    <a:pt x="17" y="166"/>
                    <a:pt x="19" y="164"/>
                  </a:cubicBezTo>
                  <a:cubicBezTo>
                    <a:pt x="18" y="164"/>
                    <a:pt x="18" y="164"/>
                    <a:pt x="18" y="164"/>
                  </a:cubicBezTo>
                  <a:cubicBezTo>
                    <a:pt x="21" y="163"/>
                    <a:pt x="22" y="160"/>
                    <a:pt x="25" y="159"/>
                  </a:cubicBezTo>
                  <a:cubicBezTo>
                    <a:pt x="25" y="159"/>
                    <a:pt x="22" y="159"/>
                    <a:pt x="22" y="157"/>
                  </a:cubicBezTo>
                  <a:cubicBezTo>
                    <a:pt x="25" y="159"/>
                    <a:pt x="25" y="157"/>
                    <a:pt x="26" y="157"/>
                  </a:cubicBezTo>
                  <a:cubicBezTo>
                    <a:pt x="25" y="155"/>
                    <a:pt x="27" y="157"/>
                    <a:pt x="27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7" y="155"/>
                    <a:pt x="26" y="154"/>
                    <a:pt x="27" y="154"/>
                  </a:cubicBezTo>
                  <a:cubicBezTo>
                    <a:pt x="27" y="154"/>
                    <a:pt x="27" y="154"/>
                    <a:pt x="27" y="154"/>
                  </a:cubicBezTo>
                  <a:cubicBezTo>
                    <a:pt x="29" y="154"/>
                    <a:pt x="27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1" y="147"/>
                    <a:pt x="33" y="145"/>
                    <a:pt x="34" y="141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40"/>
                    <a:pt x="34" y="138"/>
                    <a:pt x="35" y="138"/>
                  </a:cubicBezTo>
                  <a:cubicBezTo>
                    <a:pt x="35" y="140"/>
                    <a:pt x="35" y="138"/>
                    <a:pt x="35" y="138"/>
                  </a:cubicBezTo>
                  <a:cubicBezTo>
                    <a:pt x="35" y="137"/>
                    <a:pt x="36" y="138"/>
                    <a:pt x="36" y="137"/>
                  </a:cubicBezTo>
                  <a:cubicBezTo>
                    <a:pt x="35" y="137"/>
                    <a:pt x="35" y="137"/>
                    <a:pt x="35" y="137"/>
                  </a:cubicBezTo>
                  <a:cubicBezTo>
                    <a:pt x="35" y="137"/>
                    <a:pt x="36" y="137"/>
                    <a:pt x="36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6"/>
                    <a:pt x="36" y="134"/>
                    <a:pt x="39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6" y="133"/>
                    <a:pt x="39" y="134"/>
                    <a:pt x="39" y="134"/>
                  </a:cubicBezTo>
                  <a:cubicBezTo>
                    <a:pt x="39" y="134"/>
                    <a:pt x="39" y="134"/>
                    <a:pt x="39" y="133"/>
                  </a:cubicBezTo>
                  <a:cubicBezTo>
                    <a:pt x="40" y="133"/>
                    <a:pt x="40" y="132"/>
                    <a:pt x="40" y="132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2" y="129"/>
                    <a:pt x="42" y="129"/>
                    <a:pt x="43" y="128"/>
                  </a:cubicBezTo>
                  <a:cubicBezTo>
                    <a:pt x="42" y="128"/>
                    <a:pt x="42" y="128"/>
                    <a:pt x="42" y="127"/>
                  </a:cubicBezTo>
                  <a:cubicBezTo>
                    <a:pt x="43" y="128"/>
                    <a:pt x="43" y="125"/>
                    <a:pt x="44" y="127"/>
                  </a:cubicBezTo>
                  <a:cubicBezTo>
                    <a:pt x="44" y="127"/>
                    <a:pt x="44" y="125"/>
                    <a:pt x="44" y="124"/>
                  </a:cubicBezTo>
                  <a:cubicBezTo>
                    <a:pt x="44" y="124"/>
                    <a:pt x="44" y="124"/>
                    <a:pt x="43" y="124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23"/>
                    <a:pt x="43" y="124"/>
                    <a:pt x="43" y="123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4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7" y="120"/>
                    <a:pt x="48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9" y="119"/>
                    <a:pt x="48" y="119"/>
                  </a:cubicBezTo>
                  <a:cubicBezTo>
                    <a:pt x="48" y="117"/>
                    <a:pt x="48" y="119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5"/>
                    <a:pt x="49" y="115"/>
                    <a:pt x="49" y="117"/>
                  </a:cubicBezTo>
                  <a:cubicBezTo>
                    <a:pt x="49" y="117"/>
                    <a:pt x="49" y="115"/>
                    <a:pt x="49" y="117"/>
                  </a:cubicBezTo>
                  <a:cubicBezTo>
                    <a:pt x="51" y="117"/>
                    <a:pt x="51" y="115"/>
                    <a:pt x="51" y="115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1" y="115"/>
                    <a:pt x="52" y="113"/>
                    <a:pt x="55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52" y="112"/>
                    <a:pt x="56" y="112"/>
                    <a:pt x="55" y="111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5" y="110"/>
                    <a:pt x="56" y="110"/>
                    <a:pt x="56" y="110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7" y="106"/>
                    <a:pt x="59" y="106"/>
                  </a:cubicBezTo>
                  <a:cubicBezTo>
                    <a:pt x="57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2"/>
                  </a:cubicBezTo>
                  <a:cubicBezTo>
                    <a:pt x="60" y="104"/>
                    <a:pt x="59" y="102"/>
                    <a:pt x="59" y="102"/>
                  </a:cubicBezTo>
                  <a:cubicBezTo>
                    <a:pt x="60" y="102"/>
                    <a:pt x="59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1" y="102"/>
                    <a:pt x="60" y="100"/>
                    <a:pt x="61" y="102"/>
                  </a:cubicBezTo>
                  <a:cubicBezTo>
                    <a:pt x="60" y="100"/>
                    <a:pt x="61" y="100"/>
                    <a:pt x="61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3" y="99"/>
                    <a:pt x="61" y="98"/>
                    <a:pt x="63" y="99"/>
                  </a:cubicBezTo>
                  <a:cubicBezTo>
                    <a:pt x="63" y="98"/>
                    <a:pt x="64" y="96"/>
                    <a:pt x="63" y="96"/>
                  </a:cubicBezTo>
                  <a:cubicBezTo>
                    <a:pt x="64" y="96"/>
                    <a:pt x="64" y="95"/>
                    <a:pt x="64" y="95"/>
                  </a:cubicBezTo>
                  <a:cubicBezTo>
                    <a:pt x="64" y="95"/>
                    <a:pt x="64" y="95"/>
                    <a:pt x="64" y="95"/>
                  </a:cubicBezTo>
                  <a:cubicBezTo>
                    <a:pt x="64" y="94"/>
                    <a:pt x="64" y="95"/>
                    <a:pt x="64" y="94"/>
                  </a:cubicBezTo>
                  <a:cubicBezTo>
                    <a:pt x="64" y="94"/>
                    <a:pt x="64" y="94"/>
                    <a:pt x="64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0"/>
                    <a:pt x="66" y="90"/>
                    <a:pt x="66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6" y="90"/>
                    <a:pt x="70" y="90"/>
                    <a:pt x="69" y="87"/>
                  </a:cubicBezTo>
                  <a:cubicBezTo>
                    <a:pt x="69" y="87"/>
                    <a:pt x="69" y="87"/>
                    <a:pt x="70" y="87"/>
                  </a:cubicBezTo>
                  <a:cubicBezTo>
                    <a:pt x="70" y="86"/>
                    <a:pt x="72" y="85"/>
                    <a:pt x="70" y="83"/>
                  </a:cubicBezTo>
                  <a:cubicBezTo>
                    <a:pt x="70" y="83"/>
                    <a:pt x="72" y="82"/>
                    <a:pt x="72" y="83"/>
                  </a:cubicBezTo>
                  <a:cubicBezTo>
                    <a:pt x="72" y="83"/>
                    <a:pt x="70" y="83"/>
                    <a:pt x="72" y="83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2" y="83"/>
                    <a:pt x="72" y="82"/>
                    <a:pt x="70" y="82"/>
                  </a:cubicBezTo>
                  <a:cubicBezTo>
                    <a:pt x="70" y="81"/>
                    <a:pt x="73" y="82"/>
                    <a:pt x="73" y="81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4" y="80"/>
                    <a:pt x="73" y="80"/>
                    <a:pt x="73" y="80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4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6" y="78"/>
                  </a:cubicBezTo>
                  <a:cubicBezTo>
                    <a:pt x="74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7" y="74"/>
                    <a:pt x="76" y="74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4"/>
                    <a:pt x="74" y="74"/>
                    <a:pt x="76" y="74"/>
                  </a:cubicBezTo>
                  <a:cubicBezTo>
                    <a:pt x="76" y="74"/>
                    <a:pt x="77" y="77"/>
                    <a:pt x="77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3"/>
                    <a:pt x="78" y="73"/>
                  </a:cubicBezTo>
                  <a:cubicBezTo>
                    <a:pt x="78" y="73"/>
                    <a:pt x="77" y="72"/>
                    <a:pt x="78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7" y="72"/>
                    <a:pt x="78" y="70"/>
                    <a:pt x="78" y="70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78" y="70"/>
                    <a:pt x="78" y="70"/>
                    <a:pt x="80" y="70"/>
                  </a:cubicBezTo>
                  <a:cubicBezTo>
                    <a:pt x="80" y="69"/>
                    <a:pt x="77" y="69"/>
                    <a:pt x="78" y="69"/>
                  </a:cubicBezTo>
                  <a:cubicBezTo>
                    <a:pt x="78" y="68"/>
                    <a:pt x="80" y="69"/>
                    <a:pt x="80" y="69"/>
                  </a:cubicBezTo>
                  <a:cubicBezTo>
                    <a:pt x="80" y="68"/>
                    <a:pt x="83" y="68"/>
                    <a:pt x="81" y="66"/>
                  </a:cubicBezTo>
                  <a:cubicBezTo>
                    <a:pt x="83" y="66"/>
                    <a:pt x="83" y="66"/>
                    <a:pt x="83" y="66"/>
                  </a:cubicBezTo>
                  <a:cubicBezTo>
                    <a:pt x="83" y="65"/>
                    <a:pt x="86" y="64"/>
                    <a:pt x="85" y="63"/>
                  </a:cubicBezTo>
                  <a:cubicBezTo>
                    <a:pt x="85" y="63"/>
                    <a:pt x="85" y="60"/>
                    <a:pt x="83" y="60"/>
                  </a:cubicBezTo>
                  <a:cubicBezTo>
                    <a:pt x="85" y="60"/>
                    <a:pt x="83" y="60"/>
                    <a:pt x="85" y="6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86" y="60"/>
                    <a:pt x="87" y="60"/>
                    <a:pt x="86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6" y="59"/>
                    <a:pt x="86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7" y="57"/>
                    <a:pt x="87" y="56"/>
                    <a:pt x="87" y="56"/>
                  </a:cubicBezTo>
                  <a:cubicBezTo>
                    <a:pt x="89" y="56"/>
                    <a:pt x="90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3"/>
                    <a:pt x="90" y="53"/>
                    <a:pt x="89" y="52"/>
                  </a:cubicBezTo>
                  <a:cubicBezTo>
                    <a:pt x="91" y="52"/>
                    <a:pt x="93" y="50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6"/>
                    <a:pt x="93" y="46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4"/>
                    <a:pt x="95" y="46"/>
                  </a:cubicBezTo>
                  <a:cubicBezTo>
                    <a:pt x="95" y="44"/>
                    <a:pt x="95" y="44"/>
                    <a:pt x="94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4" y="43"/>
                    <a:pt x="93" y="44"/>
                    <a:pt x="91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1" y="42"/>
                    <a:pt x="91" y="43"/>
                    <a:pt x="91" y="42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4" y="42"/>
                    <a:pt x="95" y="43"/>
                    <a:pt x="95" y="43"/>
                  </a:cubicBezTo>
                  <a:cubicBezTo>
                    <a:pt x="95" y="42"/>
                    <a:pt x="95" y="43"/>
                    <a:pt x="94" y="43"/>
                  </a:cubicBezTo>
                  <a:cubicBezTo>
                    <a:pt x="94" y="42"/>
                    <a:pt x="95" y="42"/>
                    <a:pt x="95" y="42"/>
                  </a:cubicBezTo>
                  <a:cubicBezTo>
                    <a:pt x="95" y="42"/>
                    <a:pt x="96" y="43"/>
                    <a:pt x="96" y="42"/>
                  </a:cubicBezTo>
                  <a:cubicBezTo>
                    <a:pt x="96" y="42"/>
                    <a:pt x="95" y="42"/>
                    <a:pt x="96" y="42"/>
                  </a:cubicBezTo>
                  <a:cubicBezTo>
                    <a:pt x="96" y="42"/>
                    <a:pt x="96" y="42"/>
                    <a:pt x="99" y="42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0"/>
                    <a:pt x="96" y="40"/>
                    <a:pt x="96" y="40"/>
                  </a:cubicBezTo>
                  <a:cubicBezTo>
                    <a:pt x="96" y="40"/>
                    <a:pt x="99" y="39"/>
                    <a:pt x="100" y="40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39"/>
                    <a:pt x="100" y="39"/>
                    <a:pt x="99" y="39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9"/>
                    <a:pt x="99" y="39"/>
                    <a:pt x="99" y="38"/>
                  </a:cubicBezTo>
                  <a:cubicBezTo>
                    <a:pt x="99" y="38"/>
                    <a:pt x="100" y="38"/>
                    <a:pt x="100" y="36"/>
                  </a:cubicBezTo>
                  <a:cubicBezTo>
                    <a:pt x="100" y="36"/>
                    <a:pt x="100" y="36"/>
                    <a:pt x="102" y="36"/>
                  </a:cubicBezTo>
                  <a:cubicBezTo>
                    <a:pt x="102" y="38"/>
                    <a:pt x="100" y="38"/>
                    <a:pt x="102" y="38"/>
                  </a:cubicBezTo>
                  <a:cubicBezTo>
                    <a:pt x="100" y="38"/>
                    <a:pt x="102" y="38"/>
                    <a:pt x="102" y="38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6"/>
                    <a:pt x="102" y="36"/>
                    <a:pt x="103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3" y="33"/>
                    <a:pt x="104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3"/>
                    <a:pt x="102" y="33"/>
                    <a:pt x="102" y="31"/>
                  </a:cubicBezTo>
                  <a:cubicBezTo>
                    <a:pt x="103" y="31"/>
                    <a:pt x="104" y="31"/>
                    <a:pt x="104" y="33"/>
                  </a:cubicBezTo>
                  <a:cubicBezTo>
                    <a:pt x="104" y="33"/>
                    <a:pt x="104" y="31"/>
                    <a:pt x="103" y="31"/>
                  </a:cubicBezTo>
                  <a:cubicBezTo>
                    <a:pt x="104" y="31"/>
                    <a:pt x="104" y="33"/>
                    <a:pt x="104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7"/>
                  </a:cubicBezTo>
                  <a:cubicBezTo>
                    <a:pt x="103" y="30"/>
                    <a:pt x="104" y="29"/>
                    <a:pt x="106" y="29"/>
                  </a:cubicBezTo>
                  <a:cubicBezTo>
                    <a:pt x="106" y="29"/>
                    <a:pt x="103" y="27"/>
                    <a:pt x="106" y="27"/>
                  </a:cubicBezTo>
                  <a:cubicBezTo>
                    <a:pt x="106" y="27"/>
                    <a:pt x="107" y="27"/>
                    <a:pt x="106" y="27"/>
                  </a:cubicBezTo>
                  <a:cubicBezTo>
                    <a:pt x="106" y="27"/>
                    <a:pt x="107" y="29"/>
                    <a:pt x="107" y="27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6"/>
                    <a:pt x="104" y="25"/>
                    <a:pt x="106" y="25"/>
                  </a:cubicBezTo>
                  <a:cubicBezTo>
                    <a:pt x="106" y="26"/>
                    <a:pt x="104" y="26"/>
                    <a:pt x="106" y="26"/>
                  </a:cubicBezTo>
                  <a:cubicBezTo>
                    <a:pt x="107" y="26"/>
                    <a:pt x="106" y="25"/>
                    <a:pt x="107" y="25"/>
                  </a:cubicBezTo>
                  <a:cubicBezTo>
                    <a:pt x="107" y="26"/>
                    <a:pt x="107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5"/>
                    <a:pt x="108" y="26"/>
                    <a:pt x="110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7" y="23"/>
                    <a:pt x="108" y="26"/>
                    <a:pt x="107" y="25"/>
                  </a:cubicBezTo>
                  <a:cubicBezTo>
                    <a:pt x="107" y="25"/>
                    <a:pt x="108" y="25"/>
                    <a:pt x="108" y="23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07" y="23"/>
                    <a:pt x="106" y="22"/>
                    <a:pt x="107" y="22"/>
                  </a:cubicBezTo>
                  <a:cubicBezTo>
                    <a:pt x="108" y="22"/>
                    <a:pt x="108" y="22"/>
                    <a:pt x="108" y="23"/>
                  </a:cubicBezTo>
                  <a:cubicBezTo>
                    <a:pt x="108" y="22"/>
                    <a:pt x="110" y="22"/>
                    <a:pt x="110" y="22"/>
                  </a:cubicBezTo>
                  <a:cubicBezTo>
                    <a:pt x="108" y="19"/>
                    <a:pt x="111" y="19"/>
                    <a:pt x="110" y="19"/>
                  </a:cubicBezTo>
                  <a:cubicBezTo>
                    <a:pt x="110" y="19"/>
                    <a:pt x="108" y="22"/>
                    <a:pt x="107" y="22"/>
                  </a:cubicBezTo>
                  <a:cubicBezTo>
                    <a:pt x="107" y="19"/>
                    <a:pt x="107" y="23"/>
                    <a:pt x="106" y="22"/>
                  </a:cubicBezTo>
                  <a:cubicBezTo>
                    <a:pt x="107" y="22"/>
                    <a:pt x="106" y="19"/>
                    <a:pt x="104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7" y="19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7" y="18"/>
                  </a:cubicBezTo>
                  <a:cubicBezTo>
                    <a:pt x="108" y="17"/>
                    <a:pt x="108" y="17"/>
                    <a:pt x="110" y="16"/>
                  </a:cubicBezTo>
                  <a:cubicBezTo>
                    <a:pt x="110" y="17"/>
                    <a:pt x="110" y="14"/>
                    <a:pt x="111" y="16"/>
                  </a:cubicBezTo>
                  <a:cubicBezTo>
                    <a:pt x="111" y="16"/>
                    <a:pt x="111" y="17"/>
                    <a:pt x="113" y="17"/>
                  </a:cubicBezTo>
                  <a:cubicBezTo>
                    <a:pt x="111" y="17"/>
                    <a:pt x="111" y="17"/>
                    <a:pt x="111" y="17"/>
                  </a:cubicBezTo>
                  <a:cubicBezTo>
                    <a:pt x="113" y="17"/>
                    <a:pt x="111" y="16"/>
                    <a:pt x="111" y="16"/>
                  </a:cubicBezTo>
                  <a:cubicBezTo>
                    <a:pt x="111" y="17"/>
                    <a:pt x="110" y="16"/>
                    <a:pt x="110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10" y="13"/>
                    <a:pt x="111" y="13"/>
                    <a:pt x="111" y="13"/>
                  </a:cubicBezTo>
                  <a:cubicBezTo>
                    <a:pt x="111" y="12"/>
                    <a:pt x="113" y="10"/>
                    <a:pt x="113" y="9"/>
                  </a:cubicBezTo>
                  <a:cubicBezTo>
                    <a:pt x="113" y="9"/>
                    <a:pt x="111" y="9"/>
                    <a:pt x="111" y="8"/>
                  </a:cubicBezTo>
                  <a:cubicBezTo>
                    <a:pt x="113" y="8"/>
                    <a:pt x="113" y="9"/>
                    <a:pt x="113" y="8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8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5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1" y="4"/>
                    <a:pt x="113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6" y="4"/>
                    <a:pt x="115" y="3"/>
                    <a:pt x="116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5" y="1"/>
                    <a:pt x="115" y="0"/>
                    <a:pt x="116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3" y="3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1" y="1"/>
                    <a:pt x="111" y="3"/>
                  </a:cubicBezTo>
                  <a:cubicBezTo>
                    <a:pt x="113" y="3"/>
                    <a:pt x="111" y="3"/>
                    <a:pt x="113" y="3"/>
                  </a:cubicBezTo>
                  <a:cubicBezTo>
                    <a:pt x="111" y="3"/>
                    <a:pt x="111" y="3"/>
                    <a:pt x="111" y="4"/>
                  </a:cubicBezTo>
                  <a:cubicBezTo>
                    <a:pt x="111" y="4"/>
                    <a:pt x="110" y="4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8"/>
                  </a:cubicBezTo>
                  <a:cubicBezTo>
                    <a:pt x="111" y="8"/>
                    <a:pt x="110" y="5"/>
                    <a:pt x="108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9"/>
                    <a:pt x="107" y="10"/>
                    <a:pt x="106" y="12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6" y="12"/>
                    <a:pt x="106" y="13"/>
                    <a:pt x="104" y="13"/>
                  </a:cubicBezTo>
                  <a:cubicBezTo>
                    <a:pt x="104" y="14"/>
                    <a:pt x="103" y="16"/>
                    <a:pt x="103" y="17"/>
                  </a:cubicBezTo>
                  <a:cubicBezTo>
                    <a:pt x="102" y="18"/>
                    <a:pt x="100" y="19"/>
                    <a:pt x="99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99" y="23"/>
                    <a:pt x="100" y="23"/>
                    <a:pt x="100" y="25"/>
                  </a:cubicBezTo>
                  <a:cubicBezTo>
                    <a:pt x="100" y="23"/>
                    <a:pt x="99" y="25"/>
                    <a:pt x="99" y="25"/>
                  </a:cubicBezTo>
                  <a:cubicBezTo>
                    <a:pt x="99" y="25"/>
                    <a:pt x="96" y="26"/>
                    <a:pt x="95" y="26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7"/>
                    <a:pt x="94" y="29"/>
                    <a:pt x="94" y="30"/>
                  </a:cubicBezTo>
                  <a:cubicBezTo>
                    <a:pt x="94" y="30"/>
                    <a:pt x="95" y="30"/>
                    <a:pt x="94" y="31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1" y="33"/>
                    <a:pt x="91" y="33"/>
                    <a:pt x="91" y="35"/>
                  </a:cubicBezTo>
                  <a:cubicBezTo>
                    <a:pt x="89" y="36"/>
                    <a:pt x="89" y="39"/>
                    <a:pt x="86" y="40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85" y="43"/>
                    <a:pt x="83" y="47"/>
                    <a:pt x="81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1"/>
                    <a:pt x="81" y="51"/>
                    <a:pt x="81" y="50"/>
                  </a:cubicBezTo>
                  <a:cubicBezTo>
                    <a:pt x="81" y="51"/>
                    <a:pt x="78" y="51"/>
                    <a:pt x="80" y="52"/>
                  </a:cubicBezTo>
                  <a:cubicBezTo>
                    <a:pt x="80" y="53"/>
                    <a:pt x="78" y="52"/>
                    <a:pt x="78" y="53"/>
                  </a:cubicBezTo>
                  <a:cubicBezTo>
                    <a:pt x="78" y="55"/>
                    <a:pt x="77" y="55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7"/>
                    <a:pt x="76" y="56"/>
                  </a:cubicBezTo>
                  <a:cubicBezTo>
                    <a:pt x="76" y="59"/>
                    <a:pt x="73" y="59"/>
                    <a:pt x="74" y="63"/>
                  </a:cubicBezTo>
                  <a:cubicBezTo>
                    <a:pt x="73" y="60"/>
                    <a:pt x="73" y="63"/>
                    <a:pt x="73" y="63"/>
                  </a:cubicBezTo>
                  <a:cubicBezTo>
                    <a:pt x="73" y="63"/>
                    <a:pt x="73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69" y="66"/>
                    <a:pt x="69" y="69"/>
                    <a:pt x="69" y="70"/>
                  </a:cubicBezTo>
                  <a:cubicBezTo>
                    <a:pt x="65" y="73"/>
                    <a:pt x="64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1" y="81"/>
                    <a:pt x="63" y="83"/>
                    <a:pt x="60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0" y="83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7"/>
                    <a:pt x="57" y="90"/>
                    <a:pt x="57" y="91"/>
                  </a:cubicBezTo>
                  <a:cubicBezTo>
                    <a:pt x="57" y="91"/>
                    <a:pt x="57" y="91"/>
                    <a:pt x="57" y="91"/>
                  </a:cubicBezTo>
                  <a:cubicBezTo>
                    <a:pt x="59" y="91"/>
                    <a:pt x="56" y="91"/>
                    <a:pt x="57" y="93"/>
                  </a:cubicBezTo>
                  <a:cubicBezTo>
                    <a:pt x="57" y="93"/>
                    <a:pt x="56" y="93"/>
                    <a:pt x="57" y="91"/>
                  </a:cubicBezTo>
                  <a:cubicBezTo>
                    <a:pt x="56" y="95"/>
                    <a:pt x="52" y="96"/>
                    <a:pt x="51" y="99"/>
                  </a:cubicBezTo>
                  <a:cubicBezTo>
                    <a:pt x="51" y="102"/>
                    <a:pt x="52" y="100"/>
                    <a:pt x="51" y="102"/>
                  </a:cubicBezTo>
                  <a:cubicBezTo>
                    <a:pt x="51" y="102"/>
                    <a:pt x="51" y="100"/>
                    <a:pt x="51" y="102"/>
                  </a:cubicBezTo>
                  <a:cubicBezTo>
                    <a:pt x="49" y="102"/>
                    <a:pt x="52" y="104"/>
                    <a:pt x="51" y="104"/>
                  </a:cubicBezTo>
                  <a:cubicBezTo>
                    <a:pt x="49" y="102"/>
                    <a:pt x="49" y="104"/>
                    <a:pt x="49" y="104"/>
                  </a:cubicBezTo>
                  <a:cubicBezTo>
                    <a:pt x="49" y="106"/>
                    <a:pt x="49" y="106"/>
                    <a:pt x="49" y="107"/>
                  </a:cubicBezTo>
                  <a:cubicBezTo>
                    <a:pt x="49" y="107"/>
                    <a:pt x="49" y="107"/>
                    <a:pt x="49" y="107"/>
                  </a:cubicBezTo>
                  <a:cubicBezTo>
                    <a:pt x="48" y="107"/>
                    <a:pt x="48" y="108"/>
                    <a:pt x="46" y="108"/>
                  </a:cubicBezTo>
                  <a:cubicBezTo>
                    <a:pt x="42" y="113"/>
                    <a:pt x="36" y="120"/>
                    <a:pt x="34" y="125"/>
                  </a:cubicBezTo>
                  <a:cubicBezTo>
                    <a:pt x="31" y="132"/>
                    <a:pt x="27" y="137"/>
                    <a:pt x="25" y="142"/>
                  </a:cubicBezTo>
                  <a:cubicBezTo>
                    <a:pt x="25" y="146"/>
                    <a:pt x="25" y="146"/>
                    <a:pt x="22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2" y="147"/>
                    <a:pt x="22" y="149"/>
                    <a:pt x="21" y="147"/>
                  </a:cubicBezTo>
                  <a:cubicBezTo>
                    <a:pt x="21" y="150"/>
                    <a:pt x="19" y="151"/>
                    <a:pt x="18" y="154"/>
                  </a:cubicBezTo>
                  <a:cubicBezTo>
                    <a:pt x="18" y="154"/>
                    <a:pt x="19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5"/>
                    <a:pt x="17" y="155"/>
                    <a:pt x="17" y="154"/>
                  </a:cubicBezTo>
                  <a:cubicBezTo>
                    <a:pt x="13" y="160"/>
                    <a:pt x="12" y="167"/>
                    <a:pt x="9" y="172"/>
                  </a:cubicBezTo>
                  <a:cubicBezTo>
                    <a:pt x="9" y="173"/>
                    <a:pt x="6" y="176"/>
                    <a:pt x="5" y="176"/>
                  </a:cubicBezTo>
                  <a:cubicBezTo>
                    <a:pt x="4" y="181"/>
                    <a:pt x="3" y="187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89" name="Freeform 146"/>
            <p:cNvSpPr/>
            <p:nvPr/>
          </p:nvSpPr>
          <p:spPr>
            <a:xfrm>
              <a:off x="1033" y="2171"/>
              <a:ext cx="271" cy="441"/>
            </a:xfrm>
            <a:custGeom>
              <a:avLst/>
              <a:gdLst/>
              <a:ahLst/>
              <a:cxnLst>
                <a:cxn ang="0">
                  <a:pos x="40" y="394"/>
                </a:cxn>
                <a:cxn ang="0">
                  <a:pos x="45" y="380"/>
                </a:cxn>
                <a:cxn ang="0">
                  <a:pos x="68" y="358"/>
                </a:cxn>
                <a:cxn ang="0">
                  <a:pos x="73" y="349"/>
                </a:cxn>
                <a:cxn ang="0">
                  <a:pos x="85" y="318"/>
                </a:cxn>
                <a:cxn ang="0">
                  <a:pos x="92" y="309"/>
                </a:cxn>
                <a:cxn ang="0">
                  <a:pos x="104" y="295"/>
                </a:cxn>
                <a:cxn ang="0">
                  <a:pos x="111" y="281"/>
                </a:cxn>
                <a:cxn ang="0">
                  <a:pos x="113" y="271"/>
                </a:cxn>
                <a:cxn ang="0">
                  <a:pos x="120" y="269"/>
                </a:cxn>
                <a:cxn ang="0">
                  <a:pos x="132" y="250"/>
                </a:cxn>
                <a:cxn ang="0">
                  <a:pos x="139" y="243"/>
                </a:cxn>
                <a:cxn ang="0">
                  <a:pos x="144" y="233"/>
                </a:cxn>
                <a:cxn ang="0">
                  <a:pos x="146" y="222"/>
                </a:cxn>
                <a:cxn ang="0">
                  <a:pos x="160" y="210"/>
                </a:cxn>
                <a:cxn ang="0">
                  <a:pos x="165" y="191"/>
                </a:cxn>
                <a:cxn ang="0">
                  <a:pos x="172" y="184"/>
                </a:cxn>
                <a:cxn ang="0">
                  <a:pos x="172" y="179"/>
                </a:cxn>
                <a:cxn ang="0">
                  <a:pos x="179" y="177"/>
                </a:cxn>
                <a:cxn ang="0">
                  <a:pos x="179" y="172"/>
                </a:cxn>
                <a:cxn ang="0">
                  <a:pos x="186" y="163"/>
                </a:cxn>
                <a:cxn ang="0">
                  <a:pos x="200" y="141"/>
                </a:cxn>
                <a:cxn ang="0">
                  <a:pos x="203" y="132"/>
                </a:cxn>
                <a:cxn ang="0">
                  <a:pos x="205" y="123"/>
                </a:cxn>
                <a:cxn ang="0">
                  <a:pos x="217" y="108"/>
                </a:cxn>
                <a:cxn ang="0">
                  <a:pos x="217" y="99"/>
                </a:cxn>
                <a:cxn ang="0">
                  <a:pos x="224" y="97"/>
                </a:cxn>
                <a:cxn ang="0">
                  <a:pos x="233" y="92"/>
                </a:cxn>
                <a:cxn ang="0">
                  <a:pos x="236" y="83"/>
                </a:cxn>
                <a:cxn ang="0">
                  <a:pos x="240" y="83"/>
                </a:cxn>
                <a:cxn ang="0">
                  <a:pos x="240" y="78"/>
                </a:cxn>
                <a:cxn ang="0">
                  <a:pos x="240" y="68"/>
                </a:cxn>
                <a:cxn ang="0">
                  <a:pos x="247" y="61"/>
                </a:cxn>
                <a:cxn ang="0">
                  <a:pos x="247" y="59"/>
                </a:cxn>
                <a:cxn ang="0">
                  <a:pos x="255" y="57"/>
                </a:cxn>
                <a:cxn ang="0">
                  <a:pos x="257" y="50"/>
                </a:cxn>
                <a:cxn ang="0">
                  <a:pos x="252" y="50"/>
                </a:cxn>
                <a:cxn ang="0">
                  <a:pos x="262" y="38"/>
                </a:cxn>
                <a:cxn ang="0">
                  <a:pos x="262" y="19"/>
                </a:cxn>
                <a:cxn ang="0">
                  <a:pos x="264" y="12"/>
                </a:cxn>
                <a:cxn ang="0">
                  <a:pos x="271" y="0"/>
                </a:cxn>
                <a:cxn ang="0">
                  <a:pos x="264" y="2"/>
                </a:cxn>
                <a:cxn ang="0">
                  <a:pos x="262" y="17"/>
                </a:cxn>
                <a:cxn ang="0">
                  <a:pos x="243" y="31"/>
                </a:cxn>
                <a:cxn ang="0">
                  <a:pos x="224" y="59"/>
                </a:cxn>
                <a:cxn ang="0">
                  <a:pos x="200" y="92"/>
                </a:cxn>
                <a:cxn ang="0">
                  <a:pos x="181" y="120"/>
                </a:cxn>
                <a:cxn ang="0">
                  <a:pos x="172" y="141"/>
                </a:cxn>
                <a:cxn ang="0">
                  <a:pos x="146" y="184"/>
                </a:cxn>
                <a:cxn ang="0">
                  <a:pos x="134" y="210"/>
                </a:cxn>
                <a:cxn ang="0">
                  <a:pos x="120" y="241"/>
                </a:cxn>
                <a:cxn ang="0">
                  <a:pos x="59" y="333"/>
                </a:cxn>
                <a:cxn ang="0">
                  <a:pos x="45" y="358"/>
                </a:cxn>
                <a:cxn ang="0">
                  <a:pos x="12" y="439"/>
                </a:cxn>
              </a:cxnLst>
              <a:pathLst>
                <a:path w="115" h="187">
                  <a:moveTo>
                    <a:pt x="5" y="186"/>
                  </a:moveTo>
                  <a:cubicBezTo>
                    <a:pt x="9" y="184"/>
                    <a:pt x="8" y="180"/>
                    <a:pt x="10" y="179"/>
                  </a:cubicBezTo>
                  <a:cubicBezTo>
                    <a:pt x="10" y="179"/>
                    <a:pt x="9" y="179"/>
                    <a:pt x="10" y="179"/>
                  </a:cubicBezTo>
                  <a:cubicBezTo>
                    <a:pt x="13" y="176"/>
                    <a:pt x="16" y="172"/>
                    <a:pt x="16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6" y="167"/>
                    <a:pt x="17" y="167"/>
                    <a:pt x="17" y="167"/>
                  </a:cubicBezTo>
                  <a:cubicBezTo>
                    <a:pt x="17" y="167"/>
                    <a:pt x="17" y="167"/>
                    <a:pt x="16" y="167"/>
                  </a:cubicBezTo>
                  <a:cubicBezTo>
                    <a:pt x="17" y="167"/>
                    <a:pt x="17" y="166"/>
                    <a:pt x="18" y="166"/>
                  </a:cubicBezTo>
                  <a:cubicBezTo>
                    <a:pt x="17" y="166"/>
                    <a:pt x="17" y="166"/>
                    <a:pt x="17" y="165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6"/>
                    <a:pt x="18" y="162"/>
                    <a:pt x="21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2" y="159"/>
                    <a:pt x="23" y="157"/>
                    <a:pt x="25" y="155"/>
                  </a:cubicBezTo>
                  <a:cubicBezTo>
                    <a:pt x="23" y="155"/>
                    <a:pt x="23" y="155"/>
                    <a:pt x="23" y="155"/>
                  </a:cubicBezTo>
                  <a:cubicBezTo>
                    <a:pt x="25" y="155"/>
                    <a:pt x="25" y="154"/>
                    <a:pt x="26" y="154"/>
                  </a:cubicBezTo>
                  <a:cubicBezTo>
                    <a:pt x="25" y="154"/>
                    <a:pt x="29" y="154"/>
                    <a:pt x="29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9" y="153"/>
                    <a:pt x="26" y="152"/>
                    <a:pt x="29" y="152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30" y="152"/>
                    <a:pt x="29" y="149"/>
                    <a:pt x="29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9"/>
                    <a:pt x="30" y="149"/>
                    <a:pt x="30" y="148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30" y="148"/>
                    <a:pt x="30" y="146"/>
                    <a:pt x="31" y="148"/>
                  </a:cubicBezTo>
                  <a:cubicBezTo>
                    <a:pt x="30" y="146"/>
                    <a:pt x="30" y="148"/>
                    <a:pt x="30" y="146"/>
                  </a:cubicBezTo>
                  <a:cubicBezTo>
                    <a:pt x="31" y="145"/>
                    <a:pt x="34" y="141"/>
                    <a:pt x="35" y="139"/>
                  </a:cubicBezTo>
                  <a:cubicBezTo>
                    <a:pt x="35" y="139"/>
                    <a:pt x="35" y="139"/>
                    <a:pt x="34" y="139"/>
                  </a:cubicBezTo>
                  <a:cubicBezTo>
                    <a:pt x="35" y="136"/>
                    <a:pt x="35" y="136"/>
                    <a:pt x="35" y="136"/>
                  </a:cubicBezTo>
                  <a:cubicBezTo>
                    <a:pt x="35" y="136"/>
                    <a:pt x="35" y="136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5" y="135"/>
                  </a:cubicBezTo>
                  <a:cubicBezTo>
                    <a:pt x="36" y="135"/>
                    <a:pt x="36" y="133"/>
                    <a:pt x="38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8" y="133"/>
                    <a:pt x="38" y="132"/>
                    <a:pt x="38" y="132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9" y="132"/>
                    <a:pt x="39" y="131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9" y="131"/>
                    <a:pt x="39" y="129"/>
                    <a:pt x="42" y="128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8"/>
                    <a:pt x="42" y="127"/>
                    <a:pt x="43" y="127"/>
                  </a:cubicBezTo>
                  <a:cubicBezTo>
                    <a:pt x="43" y="125"/>
                    <a:pt x="42" y="125"/>
                    <a:pt x="42" y="125"/>
                  </a:cubicBezTo>
                  <a:cubicBezTo>
                    <a:pt x="43" y="125"/>
                    <a:pt x="43" y="123"/>
                    <a:pt x="44" y="125"/>
                  </a:cubicBezTo>
                  <a:cubicBezTo>
                    <a:pt x="44" y="123"/>
                    <a:pt x="44" y="122"/>
                    <a:pt x="46" y="122"/>
                  </a:cubicBezTo>
                  <a:cubicBezTo>
                    <a:pt x="44" y="122"/>
                    <a:pt x="44" y="120"/>
                    <a:pt x="44" y="122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7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6"/>
                    <a:pt x="49" y="116"/>
                    <a:pt x="48" y="115"/>
                  </a:cubicBezTo>
                  <a:cubicBezTo>
                    <a:pt x="48" y="115"/>
                    <a:pt x="48" y="116"/>
                    <a:pt x="48" y="115"/>
                  </a:cubicBezTo>
                  <a:cubicBezTo>
                    <a:pt x="48" y="115"/>
                    <a:pt x="48" y="115"/>
                    <a:pt x="49" y="115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49" y="114"/>
                    <a:pt x="49" y="114"/>
                    <a:pt x="51" y="114"/>
                  </a:cubicBezTo>
                  <a:cubicBezTo>
                    <a:pt x="51" y="115"/>
                    <a:pt x="49" y="114"/>
                    <a:pt x="49" y="114"/>
                  </a:cubicBezTo>
                  <a:cubicBezTo>
                    <a:pt x="51" y="115"/>
                    <a:pt x="51" y="114"/>
                    <a:pt x="51" y="114"/>
                  </a:cubicBezTo>
                  <a:cubicBezTo>
                    <a:pt x="51" y="114"/>
                    <a:pt x="51" y="114"/>
                    <a:pt x="51" y="114"/>
                  </a:cubicBezTo>
                  <a:cubicBezTo>
                    <a:pt x="53" y="112"/>
                    <a:pt x="53" y="112"/>
                    <a:pt x="55" y="112"/>
                  </a:cubicBezTo>
                  <a:cubicBezTo>
                    <a:pt x="55" y="112"/>
                    <a:pt x="53" y="110"/>
                    <a:pt x="53" y="112"/>
                  </a:cubicBezTo>
                  <a:cubicBezTo>
                    <a:pt x="53" y="110"/>
                    <a:pt x="56" y="108"/>
                    <a:pt x="55" y="107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7"/>
                    <a:pt x="55" y="107"/>
                    <a:pt x="56" y="107"/>
                  </a:cubicBezTo>
                  <a:cubicBezTo>
                    <a:pt x="55" y="107"/>
                    <a:pt x="56" y="107"/>
                    <a:pt x="56" y="106"/>
                  </a:cubicBezTo>
                  <a:cubicBezTo>
                    <a:pt x="57" y="106"/>
                    <a:pt x="56" y="106"/>
                    <a:pt x="56" y="107"/>
                  </a:cubicBezTo>
                  <a:cubicBezTo>
                    <a:pt x="56" y="106"/>
                    <a:pt x="59" y="105"/>
                    <a:pt x="59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60" y="102"/>
                    <a:pt x="59" y="102"/>
                  </a:cubicBezTo>
                  <a:cubicBezTo>
                    <a:pt x="60" y="102"/>
                    <a:pt x="57" y="103"/>
                    <a:pt x="59" y="103"/>
                  </a:cubicBezTo>
                  <a:cubicBezTo>
                    <a:pt x="57" y="102"/>
                    <a:pt x="60" y="103"/>
                    <a:pt x="59" y="102"/>
                  </a:cubicBezTo>
                  <a:cubicBezTo>
                    <a:pt x="59" y="102"/>
                    <a:pt x="60" y="102"/>
                    <a:pt x="60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9"/>
                    <a:pt x="60" y="101"/>
                    <a:pt x="60" y="101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101"/>
                    <a:pt x="60" y="99"/>
                    <a:pt x="61" y="99"/>
                  </a:cubicBezTo>
                  <a:cubicBezTo>
                    <a:pt x="61" y="99"/>
                    <a:pt x="62" y="99"/>
                    <a:pt x="61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2" y="98"/>
                    <a:pt x="61" y="95"/>
                    <a:pt x="62" y="98"/>
                  </a:cubicBezTo>
                  <a:cubicBezTo>
                    <a:pt x="62" y="95"/>
                    <a:pt x="64" y="94"/>
                    <a:pt x="62" y="94"/>
                  </a:cubicBezTo>
                  <a:cubicBezTo>
                    <a:pt x="64" y="94"/>
                    <a:pt x="64" y="93"/>
                    <a:pt x="64" y="93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93"/>
                    <a:pt x="64" y="93"/>
                    <a:pt x="64" y="92"/>
                  </a:cubicBezTo>
                  <a:cubicBezTo>
                    <a:pt x="64" y="92"/>
                    <a:pt x="64" y="92"/>
                    <a:pt x="64" y="90"/>
                  </a:cubicBezTo>
                  <a:cubicBezTo>
                    <a:pt x="66" y="90"/>
                    <a:pt x="66" y="90"/>
                    <a:pt x="66" y="92"/>
                  </a:cubicBezTo>
                  <a:cubicBezTo>
                    <a:pt x="66" y="90"/>
                    <a:pt x="68" y="90"/>
                    <a:pt x="68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4" y="88"/>
                    <a:pt x="68" y="89"/>
                    <a:pt x="68" y="88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68" y="88"/>
                    <a:pt x="70" y="88"/>
                    <a:pt x="69" y="86"/>
                  </a:cubicBezTo>
                  <a:cubicBezTo>
                    <a:pt x="69" y="86"/>
                    <a:pt x="69" y="86"/>
                    <a:pt x="70" y="86"/>
                  </a:cubicBezTo>
                  <a:cubicBezTo>
                    <a:pt x="69" y="85"/>
                    <a:pt x="72" y="82"/>
                    <a:pt x="70" y="81"/>
                  </a:cubicBezTo>
                  <a:cubicBezTo>
                    <a:pt x="70" y="81"/>
                    <a:pt x="70" y="81"/>
                    <a:pt x="72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1"/>
                    <a:pt x="72" y="81"/>
                    <a:pt x="70" y="81"/>
                  </a:cubicBezTo>
                  <a:cubicBezTo>
                    <a:pt x="70" y="80"/>
                    <a:pt x="73" y="81"/>
                    <a:pt x="73" y="80"/>
                  </a:cubicBezTo>
                  <a:cubicBezTo>
                    <a:pt x="73" y="80"/>
                    <a:pt x="72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8"/>
                    <a:pt x="73" y="77"/>
                    <a:pt x="72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7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5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4" y="75"/>
                    <a:pt x="74" y="73"/>
                    <a:pt x="76" y="73"/>
                  </a:cubicBezTo>
                  <a:cubicBezTo>
                    <a:pt x="76" y="73"/>
                    <a:pt x="77" y="75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3"/>
                    <a:pt x="77" y="72"/>
                    <a:pt x="77" y="72"/>
                  </a:cubicBezTo>
                  <a:cubicBezTo>
                    <a:pt x="77" y="72"/>
                    <a:pt x="77" y="72"/>
                    <a:pt x="77" y="69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7" y="69"/>
                    <a:pt x="77" y="69"/>
                    <a:pt x="79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9" y="68"/>
                    <a:pt x="77" y="67"/>
                    <a:pt x="79" y="67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7"/>
                    <a:pt x="82" y="65"/>
                    <a:pt x="82" y="64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3" y="63"/>
                    <a:pt x="85" y="63"/>
                    <a:pt x="85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3" y="60"/>
                    <a:pt x="83" y="59"/>
                    <a:pt x="83" y="60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6" y="60"/>
                    <a:pt x="86" y="59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6"/>
                    <a:pt x="87" y="55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7" y="55"/>
                    <a:pt x="89" y="55"/>
                    <a:pt x="89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9" y="52"/>
                    <a:pt x="89" y="52"/>
                    <a:pt x="89" y="54"/>
                  </a:cubicBezTo>
                  <a:cubicBezTo>
                    <a:pt x="89" y="52"/>
                    <a:pt x="89" y="51"/>
                    <a:pt x="89" y="51"/>
                  </a:cubicBezTo>
                  <a:cubicBezTo>
                    <a:pt x="92" y="51"/>
                    <a:pt x="94" y="48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6"/>
                    <a:pt x="95" y="47"/>
                    <a:pt x="94" y="47"/>
                  </a:cubicBezTo>
                  <a:cubicBezTo>
                    <a:pt x="94" y="46"/>
                    <a:pt x="94" y="46"/>
                    <a:pt x="92" y="46"/>
                  </a:cubicBezTo>
                  <a:cubicBezTo>
                    <a:pt x="92" y="43"/>
                    <a:pt x="94" y="46"/>
                    <a:pt x="95" y="43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3"/>
                    <a:pt x="96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2" y="43"/>
                    <a:pt x="92" y="42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0" y="41"/>
                    <a:pt x="90" y="42"/>
                    <a:pt x="90" y="41"/>
                  </a:cubicBezTo>
                  <a:cubicBezTo>
                    <a:pt x="90" y="41"/>
                    <a:pt x="92" y="41"/>
                    <a:pt x="94" y="42"/>
                  </a:cubicBezTo>
                  <a:cubicBezTo>
                    <a:pt x="94" y="41"/>
                    <a:pt x="95" y="42"/>
                    <a:pt x="95" y="42"/>
                  </a:cubicBezTo>
                  <a:cubicBezTo>
                    <a:pt x="95" y="41"/>
                    <a:pt x="95" y="42"/>
                    <a:pt x="95" y="42"/>
                  </a:cubicBezTo>
                  <a:cubicBezTo>
                    <a:pt x="94" y="41"/>
                    <a:pt x="95" y="41"/>
                    <a:pt x="95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8" y="39"/>
                    <a:pt x="98" y="41"/>
                  </a:cubicBezTo>
                  <a:cubicBezTo>
                    <a:pt x="99" y="41"/>
                    <a:pt x="98" y="39"/>
                    <a:pt x="99" y="39"/>
                  </a:cubicBezTo>
                  <a:cubicBezTo>
                    <a:pt x="98" y="39"/>
                    <a:pt x="96" y="39"/>
                    <a:pt x="96" y="39"/>
                  </a:cubicBezTo>
                  <a:cubicBezTo>
                    <a:pt x="98" y="39"/>
                    <a:pt x="98" y="38"/>
                    <a:pt x="99" y="39"/>
                  </a:cubicBezTo>
                  <a:cubicBezTo>
                    <a:pt x="99" y="39"/>
                    <a:pt x="98" y="39"/>
                    <a:pt x="98" y="38"/>
                  </a:cubicBezTo>
                  <a:cubicBezTo>
                    <a:pt x="98" y="38"/>
                    <a:pt x="99" y="38"/>
                    <a:pt x="98" y="38"/>
                  </a:cubicBezTo>
                  <a:cubicBezTo>
                    <a:pt x="99" y="38"/>
                    <a:pt x="99" y="38"/>
                    <a:pt x="99" y="38"/>
                  </a:cubicBezTo>
                  <a:cubicBezTo>
                    <a:pt x="99" y="38"/>
                    <a:pt x="99" y="37"/>
                    <a:pt x="98" y="37"/>
                  </a:cubicBezTo>
                  <a:cubicBezTo>
                    <a:pt x="99" y="37"/>
                    <a:pt x="100" y="37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100" y="37"/>
                    <a:pt x="99" y="35"/>
                    <a:pt x="100" y="37"/>
                  </a:cubicBezTo>
                  <a:cubicBezTo>
                    <a:pt x="99" y="35"/>
                    <a:pt x="100" y="37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2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0" y="34"/>
                    <a:pt x="102" y="34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4"/>
                    <a:pt x="100" y="34"/>
                    <a:pt x="100" y="33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4"/>
                    <a:pt x="102" y="33"/>
                    <a:pt x="103" y="33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102" y="33"/>
                    <a:pt x="100" y="33"/>
                    <a:pt x="102" y="30"/>
                  </a:cubicBezTo>
                  <a:cubicBezTo>
                    <a:pt x="102" y="30"/>
                    <a:pt x="103" y="30"/>
                    <a:pt x="103" y="33"/>
                  </a:cubicBezTo>
                  <a:cubicBezTo>
                    <a:pt x="103" y="33"/>
                    <a:pt x="103" y="30"/>
                    <a:pt x="102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6"/>
                  </a:cubicBezTo>
                  <a:cubicBezTo>
                    <a:pt x="102" y="29"/>
                    <a:pt x="103" y="28"/>
                    <a:pt x="105" y="28"/>
                  </a:cubicBezTo>
                  <a:cubicBezTo>
                    <a:pt x="105" y="28"/>
                    <a:pt x="102" y="26"/>
                    <a:pt x="105" y="26"/>
                  </a:cubicBezTo>
                  <a:cubicBezTo>
                    <a:pt x="105" y="26"/>
                    <a:pt x="107" y="26"/>
                    <a:pt x="105" y="26"/>
                  </a:cubicBezTo>
                  <a:cubicBezTo>
                    <a:pt x="105" y="26"/>
                    <a:pt x="107" y="28"/>
                    <a:pt x="107" y="26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4"/>
                    <a:pt x="105" y="25"/>
                  </a:cubicBezTo>
                  <a:cubicBezTo>
                    <a:pt x="105" y="25"/>
                    <a:pt x="103" y="25"/>
                    <a:pt x="105" y="25"/>
                  </a:cubicBezTo>
                  <a:cubicBezTo>
                    <a:pt x="107" y="25"/>
                    <a:pt x="105" y="24"/>
                    <a:pt x="107" y="24"/>
                  </a:cubicBezTo>
                  <a:cubicBezTo>
                    <a:pt x="107" y="25"/>
                    <a:pt x="107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5"/>
                    <a:pt x="109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7" y="24"/>
                    <a:pt x="108" y="25"/>
                    <a:pt x="107" y="24"/>
                  </a:cubicBezTo>
                  <a:cubicBezTo>
                    <a:pt x="107" y="24"/>
                    <a:pt x="108" y="24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5" y="21"/>
                    <a:pt x="107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08" y="21"/>
                    <a:pt x="109" y="21"/>
                    <a:pt x="109" y="21"/>
                  </a:cubicBezTo>
                  <a:cubicBezTo>
                    <a:pt x="108" y="20"/>
                    <a:pt x="109" y="20"/>
                    <a:pt x="109" y="20"/>
                  </a:cubicBezTo>
                  <a:cubicBezTo>
                    <a:pt x="109" y="20"/>
                    <a:pt x="108" y="21"/>
                    <a:pt x="107" y="21"/>
                  </a:cubicBezTo>
                  <a:cubicBezTo>
                    <a:pt x="107" y="20"/>
                    <a:pt x="107" y="22"/>
                    <a:pt x="105" y="21"/>
                  </a:cubicBezTo>
                  <a:cubicBezTo>
                    <a:pt x="107" y="21"/>
                    <a:pt x="105" y="20"/>
                    <a:pt x="103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20"/>
                    <a:pt x="105" y="20"/>
                    <a:pt x="107" y="21"/>
                  </a:cubicBezTo>
                  <a:cubicBezTo>
                    <a:pt x="107" y="20"/>
                    <a:pt x="107" y="20"/>
                    <a:pt x="108" y="20"/>
                  </a:cubicBezTo>
                  <a:cubicBezTo>
                    <a:pt x="108" y="18"/>
                    <a:pt x="107" y="18"/>
                    <a:pt x="107" y="18"/>
                  </a:cubicBezTo>
                  <a:cubicBezTo>
                    <a:pt x="108" y="18"/>
                    <a:pt x="108" y="16"/>
                    <a:pt x="108" y="14"/>
                  </a:cubicBezTo>
                  <a:cubicBezTo>
                    <a:pt x="109" y="16"/>
                    <a:pt x="109" y="14"/>
                    <a:pt x="111" y="14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2" y="16"/>
                    <a:pt x="109" y="14"/>
                    <a:pt x="111" y="14"/>
                  </a:cubicBezTo>
                  <a:cubicBezTo>
                    <a:pt x="111" y="16"/>
                    <a:pt x="109" y="14"/>
                    <a:pt x="109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9" y="13"/>
                    <a:pt x="109" y="12"/>
                    <a:pt x="111" y="12"/>
                  </a:cubicBezTo>
                  <a:cubicBezTo>
                    <a:pt x="111" y="11"/>
                    <a:pt x="112" y="9"/>
                    <a:pt x="112" y="9"/>
                  </a:cubicBezTo>
                  <a:cubicBezTo>
                    <a:pt x="112" y="8"/>
                    <a:pt x="111" y="8"/>
                    <a:pt x="111" y="8"/>
                  </a:cubicBezTo>
                  <a:cubicBezTo>
                    <a:pt x="111" y="7"/>
                    <a:pt x="112" y="8"/>
                    <a:pt x="112" y="8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2" y="8"/>
                    <a:pt x="112" y="5"/>
                    <a:pt x="113" y="7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1" y="3"/>
                    <a:pt x="112" y="3"/>
                    <a:pt x="112" y="3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3"/>
                    <a:pt x="113" y="1"/>
                    <a:pt x="115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3" y="0"/>
                    <a:pt x="113" y="0"/>
                    <a:pt x="115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1"/>
                    <a:pt x="113" y="0"/>
                    <a:pt x="113" y="1"/>
                  </a:cubicBezTo>
                  <a:cubicBezTo>
                    <a:pt x="113" y="1"/>
                    <a:pt x="113" y="1"/>
                    <a:pt x="112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2" y="1"/>
                    <a:pt x="112" y="1"/>
                    <a:pt x="111" y="1"/>
                  </a:cubicBezTo>
                  <a:cubicBezTo>
                    <a:pt x="112" y="1"/>
                    <a:pt x="111" y="0"/>
                    <a:pt x="112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09" y="1"/>
                    <a:pt x="109" y="3"/>
                  </a:cubicBezTo>
                  <a:cubicBezTo>
                    <a:pt x="111" y="5"/>
                    <a:pt x="108" y="5"/>
                    <a:pt x="108" y="5"/>
                  </a:cubicBezTo>
                  <a:cubicBezTo>
                    <a:pt x="109" y="5"/>
                    <a:pt x="111" y="5"/>
                    <a:pt x="111" y="5"/>
                  </a:cubicBezTo>
                  <a:cubicBezTo>
                    <a:pt x="111" y="7"/>
                    <a:pt x="111" y="5"/>
                    <a:pt x="111" y="7"/>
                  </a:cubicBezTo>
                  <a:cubicBezTo>
                    <a:pt x="109" y="7"/>
                    <a:pt x="109" y="7"/>
                    <a:pt x="108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8" y="7"/>
                    <a:pt x="108" y="7"/>
                    <a:pt x="107" y="8"/>
                  </a:cubicBezTo>
                  <a:cubicBezTo>
                    <a:pt x="107" y="9"/>
                    <a:pt x="107" y="9"/>
                    <a:pt x="105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5" y="11"/>
                    <a:pt x="105" y="12"/>
                    <a:pt x="103" y="13"/>
                  </a:cubicBezTo>
                  <a:cubicBezTo>
                    <a:pt x="103" y="14"/>
                    <a:pt x="102" y="14"/>
                    <a:pt x="102" y="16"/>
                  </a:cubicBezTo>
                  <a:cubicBezTo>
                    <a:pt x="100" y="18"/>
                    <a:pt x="99" y="20"/>
                    <a:pt x="98" y="22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98" y="22"/>
                    <a:pt x="99" y="22"/>
                    <a:pt x="99" y="24"/>
                  </a:cubicBezTo>
                  <a:cubicBezTo>
                    <a:pt x="99" y="22"/>
                    <a:pt x="98" y="24"/>
                    <a:pt x="98" y="24"/>
                  </a:cubicBezTo>
                  <a:cubicBezTo>
                    <a:pt x="98" y="24"/>
                    <a:pt x="96" y="25"/>
                    <a:pt x="95" y="25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4" y="26"/>
                    <a:pt x="94" y="28"/>
                    <a:pt x="94" y="29"/>
                  </a:cubicBezTo>
                  <a:cubicBezTo>
                    <a:pt x="94" y="29"/>
                    <a:pt x="95" y="29"/>
                    <a:pt x="94" y="29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0" y="30"/>
                    <a:pt x="90" y="33"/>
                    <a:pt x="90" y="34"/>
                  </a:cubicBezTo>
                  <a:cubicBezTo>
                    <a:pt x="87" y="35"/>
                    <a:pt x="87" y="38"/>
                    <a:pt x="85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3" y="42"/>
                    <a:pt x="83" y="46"/>
                    <a:pt x="81" y="47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2" y="48"/>
                    <a:pt x="81" y="50"/>
                    <a:pt x="81" y="48"/>
                  </a:cubicBezTo>
                  <a:cubicBezTo>
                    <a:pt x="81" y="50"/>
                    <a:pt x="79" y="50"/>
                    <a:pt x="79" y="51"/>
                  </a:cubicBezTo>
                  <a:cubicBezTo>
                    <a:pt x="79" y="51"/>
                    <a:pt x="79" y="51"/>
                    <a:pt x="77" y="51"/>
                  </a:cubicBezTo>
                  <a:cubicBezTo>
                    <a:pt x="77" y="52"/>
                    <a:pt x="77" y="54"/>
                    <a:pt x="76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6" y="55"/>
                    <a:pt x="76" y="56"/>
                    <a:pt x="76" y="55"/>
                  </a:cubicBezTo>
                  <a:cubicBezTo>
                    <a:pt x="76" y="56"/>
                    <a:pt x="73" y="59"/>
                    <a:pt x="73" y="60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72" y="61"/>
                    <a:pt x="72" y="63"/>
                    <a:pt x="70" y="63"/>
                  </a:cubicBezTo>
                  <a:cubicBezTo>
                    <a:pt x="70" y="64"/>
                    <a:pt x="72" y="63"/>
                    <a:pt x="72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69" y="65"/>
                    <a:pt x="69" y="68"/>
                    <a:pt x="68" y="69"/>
                  </a:cubicBezTo>
                  <a:cubicBezTo>
                    <a:pt x="66" y="72"/>
                    <a:pt x="64" y="76"/>
                    <a:pt x="61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0" y="78"/>
                    <a:pt x="62" y="81"/>
                    <a:pt x="60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9" y="82"/>
                    <a:pt x="60" y="85"/>
                    <a:pt x="59" y="86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59" y="86"/>
                    <a:pt x="57" y="88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9" y="89"/>
                    <a:pt x="56" y="89"/>
                    <a:pt x="57" y="90"/>
                  </a:cubicBezTo>
                  <a:cubicBezTo>
                    <a:pt x="57" y="90"/>
                    <a:pt x="56" y="90"/>
                    <a:pt x="57" y="90"/>
                  </a:cubicBezTo>
                  <a:cubicBezTo>
                    <a:pt x="56" y="93"/>
                    <a:pt x="53" y="94"/>
                    <a:pt x="51" y="98"/>
                  </a:cubicBezTo>
                  <a:cubicBezTo>
                    <a:pt x="51" y="101"/>
                    <a:pt x="53" y="99"/>
                    <a:pt x="51" y="99"/>
                  </a:cubicBezTo>
                  <a:cubicBezTo>
                    <a:pt x="51" y="101"/>
                    <a:pt x="51" y="99"/>
                    <a:pt x="51" y="99"/>
                  </a:cubicBezTo>
                  <a:cubicBezTo>
                    <a:pt x="49" y="101"/>
                    <a:pt x="53" y="102"/>
                    <a:pt x="51" y="102"/>
                  </a:cubicBezTo>
                  <a:cubicBezTo>
                    <a:pt x="49" y="101"/>
                    <a:pt x="51" y="102"/>
                    <a:pt x="49" y="102"/>
                  </a:cubicBezTo>
                  <a:cubicBezTo>
                    <a:pt x="49" y="103"/>
                    <a:pt x="51" y="103"/>
                    <a:pt x="49" y="103"/>
                  </a:cubicBezTo>
                  <a:cubicBezTo>
                    <a:pt x="49" y="105"/>
                    <a:pt x="49" y="105"/>
                    <a:pt x="49" y="105"/>
                  </a:cubicBezTo>
                  <a:cubicBezTo>
                    <a:pt x="48" y="105"/>
                    <a:pt x="48" y="106"/>
                    <a:pt x="46" y="106"/>
                  </a:cubicBezTo>
                  <a:cubicBezTo>
                    <a:pt x="43" y="112"/>
                    <a:pt x="38" y="118"/>
                    <a:pt x="34" y="123"/>
                  </a:cubicBezTo>
                  <a:cubicBezTo>
                    <a:pt x="31" y="129"/>
                    <a:pt x="29" y="133"/>
                    <a:pt x="25" y="141"/>
                  </a:cubicBezTo>
                  <a:cubicBezTo>
                    <a:pt x="25" y="142"/>
                    <a:pt x="25" y="142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3" y="144"/>
                    <a:pt x="23" y="145"/>
                    <a:pt x="22" y="145"/>
                  </a:cubicBezTo>
                  <a:cubicBezTo>
                    <a:pt x="21" y="146"/>
                    <a:pt x="19" y="149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3"/>
                    <a:pt x="19" y="153"/>
                    <a:pt x="19" y="153"/>
                  </a:cubicBezTo>
                  <a:cubicBezTo>
                    <a:pt x="19" y="153"/>
                    <a:pt x="18" y="153"/>
                    <a:pt x="18" y="152"/>
                  </a:cubicBezTo>
                  <a:cubicBezTo>
                    <a:pt x="13" y="157"/>
                    <a:pt x="12" y="165"/>
                    <a:pt x="9" y="169"/>
                  </a:cubicBezTo>
                  <a:cubicBezTo>
                    <a:pt x="9" y="170"/>
                    <a:pt x="8" y="171"/>
                    <a:pt x="6" y="172"/>
                  </a:cubicBezTo>
                  <a:cubicBezTo>
                    <a:pt x="5" y="179"/>
                    <a:pt x="4" y="183"/>
                    <a:pt x="0" y="186"/>
                  </a:cubicBezTo>
                  <a:cubicBezTo>
                    <a:pt x="0" y="186"/>
                    <a:pt x="4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90" name="Freeform 147"/>
            <p:cNvSpPr/>
            <p:nvPr/>
          </p:nvSpPr>
          <p:spPr>
            <a:xfrm>
              <a:off x="1144" y="2411"/>
              <a:ext cx="2" cy="3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2" y="3"/>
                </a:cxn>
                <a:cxn ang="0">
                  <a:pos x="2" y="0"/>
                </a:cxn>
              </a:cxnLst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91" name="Freeform 148"/>
            <p:cNvSpPr/>
            <p:nvPr/>
          </p:nvSpPr>
          <p:spPr>
            <a:xfrm>
              <a:off x="1042" y="2723"/>
              <a:ext cx="267" cy="444"/>
            </a:xfrm>
            <a:custGeom>
              <a:avLst/>
              <a:gdLst/>
              <a:ahLst/>
              <a:cxnLst>
                <a:cxn ang="0">
                  <a:pos x="35" y="394"/>
                </a:cxn>
                <a:cxn ang="0">
                  <a:pos x="43" y="380"/>
                </a:cxn>
                <a:cxn ang="0">
                  <a:pos x="64" y="357"/>
                </a:cxn>
                <a:cxn ang="0">
                  <a:pos x="71" y="350"/>
                </a:cxn>
                <a:cxn ang="0">
                  <a:pos x="83" y="319"/>
                </a:cxn>
                <a:cxn ang="0">
                  <a:pos x="87" y="307"/>
                </a:cxn>
                <a:cxn ang="0">
                  <a:pos x="102" y="295"/>
                </a:cxn>
                <a:cxn ang="0">
                  <a:pos x="106" y="279"/>
                </a:cxn>
                <a:cxn ang="0">
                  <a:pos x="111" y="272"/>
                </a:cxn>
                <a:cxn ang="0">
                  <a:pos x="116" y="267"/>
                </a:cxn>
                <a:cxn ang="0">
                  <a:pos x="128" y="255"/>
                </a:cxn>
                <a:cxn ang="0">
                  <a:pos x="135" y="243"/>
                </a:cxn>
                <a:cxn ang="0">
                  <a:pos x="142" y="236"/>
                </a:cxn>
                <a:cxn ang="0">
                  <a:pos x="144" y="224"/>
                </a:cxn>
                <a:cxn ang="0">
                  <a:pos x="154" y="208"/>
                </a:cxn>
                <a:cxn ang="0">
                  <a:pos x="163" y="194"/>
                </a:cxn>
                <a:cxn ang="0">
                  <a:pos x="168" y="184"/>
                </a:cxn>
                <a:cxn ang="0">
                  <a:pos x="168" y="177"/>
                </a:cxn>
                <a:cxn ang="0">
                  <a:pos x="175" y="175"/>
                </a:cxn>
                <a:cxn ang="0">
                  <a:pos x="175" y="172"/>
                </a:cxn>
                <a:cxn ang="0">
                  <a:pos x="182" y="165"/>
                </a:cxn>
                <a:cxn ang="0">
                  <a:pos x="196" y="142"/>
                </a:cxn>
                <a:cxn ang="0">
                  <a:pos x="198" y="135"/>
                </a:cxn>
                <a:cxn ang="0">
                  <a:pos x="203" y="130"/>
                </a:cxn>
                <a:cxn ang="0">
                  <a:pos x="215" y="106"/>
                </a:cxn>
                <a:cxn ang="0">
                  <a:pos x="213" y="102"/>
                </a:cxn>
                <a:cxn ang="0">
                  <a:pos x="217" y="99"/>
                </a:cxn>
                <a:cxn ang="0">
                  <a:pos x="229" y="92"/>
                </a:cxn>
                <a:cxn ang="0">
                  <a:pos x="234" y="83"/>
                </a:cxn>
                <a:cxn ang="0">
                  <a:pos x="236" y="83"/>
                </a:cxn>
                <a:cxn ang="0">
                  <a:pos x="236" y="80"/>
                </a:cxn>
                <a:cxn ang="0">
                  <a:pos x="236" y="71"/>
                </a:cxn>
                <a:cxn ang="0">
                  <a:pos x="243" y="61"/>
                </a:cxn>
                <a:cxn ang="0">
                  <a:pos x="243" y="59"/>
                </a:cxn>
                <a:cxn ang="0">
                  <a:pos x="248" y="54"/>
                </a:cxn>
                <a:cxn ang="0">
                  <a:pos x="253" y="50"/>
                </a:cxn>
                <a:cxn ang="0">
                  <a:pos x="246" y="50"/>
                </a:cxn>
                <a:cxn ang="0">
                  <a:pos x="258" y="40"/>
                </a:cxn>
                <a:cxn ang="0">
                  <a:pos x="258" y="19"/>
                </a:cxn>
                <a:cxn ang="0">
                  <a:pos x="260" y="12"/>
                </a:cxn>
                <a:cxn ang="0">
                  <a:pos x="267" y="0"/>
                </a:cxn>
                <a:cxn ang="0">
                  <a:pos x="260" y="5"/>
                </a:cxn>
                <a:cxn ang="0">
                  <a:pos x="258" y="14"/>
                </a:cxn>
                <a:cxn ang="0">
                  <a:pos x="239" y="31"/>
                </a:cxn>
                <a:cxn ang="0">
                  <a:pos x="217" y="59"/>
                </a:cxn>
                <a:cxn ang="0">
                  <a:pos x="196" y="92"/>
                </a:cxn>
                <a:cxn ang="0">
                  <a:pos x="177" y="120"/>
                </a:cxn>
                <a:cxn ang="0">
                  <a:pos x="168" y="142"/>
                </a:cxn>
                <a:cxn ang="0">
                  <a:pos x="144" y="184"/>
                </a:cxn>
                <a:cxn ang="0">
                  <a:pos x="132" y="208"/>
                </a:cxn>
                <a:cxn ang="0">
                  <a:pos x="116" y="241"/>
                </a:cxn>
                <a:cxn ang="0">
                  <a:pos x="54" y="333"/>
                </a:cxn>
                <a:cxn ang="0">
                  <a:pos x="43" y="357"/>
                </a:cxn>
                <a:cxn ang="0">
                  <a:pos x="9" y="437"/>
                </a:cxn>
              </a:cxnLst>
              <a:pathLst>
                <a:path w="113" h="188">
                  <a:moveTo>
                    <a:pt x="4" y="185"/>
                  </a:moveTo>
                  <a:cubicBezTo>
                    <a:pt x="8" y="184"/>
                    <a:pt x="6" y="180"/>
                    <a:pt x="9" y="178"/>
                  </a:cubicBezTo>
                  <a:cubicBezTo>
                    <a:pt x="9" y="178"/>
                    <a:pt x="8" y="178"/>
                    <a:pt x="9" y="178"/>
                  </a:cubicBezTo>
                  <a:cubicBezTo>
                    <a:pt x="13" y="177"/>
                    <a:pt x="14" y="172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5" y="168"/>
                    <a:pt x="15" y="167"/>
                  </a:cubicBezTo>
                  <a:cubicBezTo>
                    <a:pt x="15" y="167"/>
                    <a:pt x="15" y="167"/>
                    <a:pt x="14" y="167"/>
                  </a:cubicBezTo>
                  <a:cubicBezTo>
                    <a:pt x="15" y="167"/>
                    <a:pt x="15" y="165"/>
                    <a:pt x="17" y="165"/>
                  </a:cubicBezTo>
                  <a:cubicBezTo>
                    <a:pt x="15" y="165"/>
                    <a:pt x="15" y="165"/>
                    <a:pt x="15" y="164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18" y="165"/>
                    <a:pt x="18" y="163"/>
                    <a:pt x="19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21" y="159"/>
                    <a:pt x="22" y="158"/>
                    <a:pt x="23" y="155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3" y="155"/>
                    <a:pt x="23" y="155"/>
                    <a:pt x="24" y="154"/>
                  </a:cubicBezTo>
                  <a:cubicBezTo>
                    <a:pt x="23" y="154"/>
                    <a:pt x="27" y="154"/>
                    <a:pt x="27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7" y="152"/>
                    <a:pt x="24" y="151"/>
                    <a:pt x="27" y="151"/>
                  </a:cubicBezTo>
                  <a:cubicBezTo>
                    <a:pt x="27" y="151"/>
                    <a:pt x="27" y="151"/>
                    <a:pt x="27" y="151"/>
                  </a:cubicBezTo>
                  <a:cubicBezTo>
                    <a:pt x="28" y="151"/>
                    <a:pt x="27" y="150"/>
                    <a:pt x="27" y="150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0"/>
                    <a:pt x="28" y="150"/>
                    <a:pt x="28" y="148"/>
                  </a:cubicBezTo>
                  <a:cubicBezTo>
                    <a:pt x="28" y="148"/>
                    <a:pt x="28" y="148"/>
                    <a:pt x="28" y="148"/>
                  </a:cubicBezTo>
                  <a:cubicBezTo>
                    <a:pt x="28" y="148"/>
                    <a:pt x="28" y="146"/>
                    <a:pt x="30" y="148"/>
                  </a:cubicBezTo>
                  <a:cubicBezTo>
                    <a:pt x="28" y="146"/>
                    <a:pt x="28" y="148"/>
                    <a:pt x="28" y="146"/>
                  </a:cubicBezTo>
                  <a:cubicBezTo>
                    <a:pt x="31" y="145"/>
                    <a:pt x="32" y="141"/>
                    <a:pt x="34" y="138"/>
                  </a:cubicBezTo>
                  <a:cubicBezTo>
                    <a:pt x="34" y="138"/>
                    <a:pt x="34" y="138"/>
                    <a:pt x="32" y="138"/>
                  </a:cubicBezTo>
                  <a:cubicBezTo>
                    <a:pt x="34" y="137"/>
                    <a:pt x="34" y="137"/>
                    <a:pt x="34" y="137"/>
                  </a:cubicBezTo>
                  <a:cubicBezTo>
                    <a:pt x="34" y="137"/>
                    <a:pt x="34" y="137"/>
                    <a:pt x="34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5" y="135"/>
                    <a:pt x="35" y="135"/>
                    <a:pt x="34" y="135"/>
                  </a:cubicBezTo>
                  <a:cubicBezTo>
                    <a:pt x="35" y="135"/>
                    <a:pt x="35" y="134"/>
                    <a:pt x="36" y="134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6" y="134"/>
                    <a:pt x="36" y="132"/>
                    <a:pt x="36" y="132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6" y="130"/>
                    <a:pt x="37" y="132"/>
                    <a:pt x="37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7" y="130"/>
                    <a:pt x="37" y="129"/>
                    <a:pt x="40" y="129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8"/>
                    <a:pt x="40" y="126"/>
                    <a:pt x="41" y="126"/>
                  </a:cubicBezTo>
                  <a:cubicBezTo>
                    <a:pt x="41" y="125"/>
                    <a:pt x="40" y="125"/>
                    <a:pt x="41" y="125"/>
                  </a:cubicBezTo>
                  <a:cubicBezTo>
                    <a:pt x="41" y="125"/>
                    <a:pt x="41" y="124"/>
                    <a:pt x="43" y="125"/>
                  </a:cubicBezTo>
                  <a:cubicBezTo>
                    <a:pt x="43" y="124"/>
                    <a:pt x="43" y="122"/>
                    <a:pt x="44" y="122"/>
                  </a:cubicBezTo>
                  <a:cubicBezTo>
                    <a:pt x="43" y="122"/>
                    <a:pt x="43" y="121"/>
                    <a:pt x="43" y="122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41" y="121"/>
                    <a:pt x="41" y="122"/>
                    <a:pt x="41" y="121"/>
                  </a:cubicBezTo>
                  <a:cubicBezTo>
                    <a:pt x="41" y="121"/>
                    <a:pt x="43" y="121"/>
                    <a:pt x="43" y="118"/>
                  </a:cubicBezTo>
                  <a:cubicBezTo>
                    <a:pt x="44" y="118"/>
                    <a:pt x="45" y="118"/>
                    <a:pt x="45" y="118"/>
                  </a:cubicBezTo>
                  <a:cubicBezTo>
                    <a:pt x="44" y="117"/>
                    <a:pt x="44" y="117"/>
                    <a:pt x="44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8" y="117"/>
                  </a:cubicBezTo>
                  <a:cubicBezTo>
                    <a:pt x="47" y="117"/>
                    <a:pt x="48" y="116"/>
                    <a:pt x="47" y="115"/>
                  </a:cubicBezTo>
                  <a:cubicBezTo>
                    <a:pt x="47" y="115"/>
                    <a:pt x="47" y="116"/>
                    <a:pt x="47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3"/>
                    <a:pt x="48" y="113"/>
                    <a:pt x="49" y="113"/>
                  </a:cubicBezTo>
                  <a:cubicBezTo>
                    <a:pt x="49" y="115"/>
                    <a:pt x="48" y="113"/>
                    <a:pt x="48" y="115"/>
                  </a:cubicBezTo>
                  <a:cubicBezTo>
                    <a:pt x="49" y="115"/>
                    <a:pt x="49" y="113"/>
                    <a:pt x="49" y="113"/>
                  </a:cubicBezTo>
                  <a:cubicBezTo>
                    <a:pt x="49" y="113"/>
                    <a:pt x="49" y="113"/>
                    <a:pt x="49" y="113"/>
                  </a:cubicBezTo>
                  <a:cubicBezTo>
                    <a:pt x="51" y="113"/>
                    <a:pt x="51" y="112"/>
                    <a:pt x="52" y="112"/>
                  </a:cubicBezTo>
                  <a:cubicBezTo>
                    <a:pt x="52" y="112"/>
                    <a:pt x="51" y="111"/>
                    <a:pt x="51" y="112"/>
                  </a:cubicBezTo>
                  <a:cubicBezTo>
                    <a:pt x="51" y="111"/>
                    <a:pt x="54" y="111"/>
                    <a:pt x="52" y="108"/>
                  </a:cubicBezTo>
                  <a:cubicBezTo>
                    <a:pt x="52" y="109"/>
                    <a:pt x="54" y="109"/>
                    <a:pt x="54" y="109"/>
                  </a:cubicBezTo>
                  <a:cubicBezTo>
                    <a:pt x="54" y="108"/>
                    <a:pt x="52" y="108"/>
                    <a:pt x="54" y="108"/>
                  </a:cubicBezTo>
                  <a:cubicBezTo>
                    <a:pt x="52" y="108"/>
                    <a:pt x="54" y="108"/>
                    <a:pt x="54" y="108"/>
                  </a:cubicBezTo>
                  <a:cubicBezTo>
                    <a:pt x="56" y="108"/>
                    <a:pt x="54" y="105"/>
                    <a:pt x="54" y="108"/>
                  </a:cubicBezTo>
                  <a:cubicBezTo>
                    <a:pt x="54" y="105"/>
                    <a:pt x="57" y="104"/>
                    <a:pt x="57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8" y="102"/>
                    <a:pt x="57" y="102"/>
                  </a:cubicBezTo>
                  <a:cubicBezTo>
                    <a:pt x="58" y="102"/>
                    <a:pt x="56" y="103"/>
                    <a:pt x="57" y="103"/>
                  </a:cubicBezTo>
                  <a:cubicBezTo>
                    <a:pt x="56" y="103"/>
                    <a:pt x="58" y="103"/>
                    <a:pt x="57" y="102"/>
                  </a:cubicBezTo>
                  <a:cubicBezTo>
                    <a:pt x="57" y="102"/>
                    <a:pt x="58" y="102"/>
                    <a:pt x="58" y="100"/>
                  </a:cubicBezTo>
                  <a:cubicBezTo>
                    <a:pt x="58" y="102"/>
                    <a:pt x="57" y="100"/>
                    <a:pt x="57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60" y="100"/>
                    <a:pt x="60" y="99"/>
                    <a:pt x="60" y="100"/>
                  </a:cubicBezTo>
                  <a:cubicBezTo>
                    <a:pt x="60" y="99"/>
                    <a:pt x="61" y="99"/>
                    <a:pt x="60" y="99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0" y="96"/>
                    <a:pt x="61" y="98"/>
                  </a:cubicBezTo>
                  <a:cubicBezTo>
                    <a:pt x="61" y="96"/>
                    <a:pt x="62" y="95"/>
                    <a:pt x="61" y="95"/>
                  </a:cubicBezTo>
                  <a:cubicBezTo>
                    <a:pt x="62" y="95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1"/>
                    <a:pt x="62" y="90"/>
                  </a:cubicBezTo>
                  <a:cubicBezTo>
                    <a:pt x="64" y="90"/>
                    <a:pt x="64" y="90"/>
                    <a:pt x="64" y="91"/>
                  </a:cubicBezTo>
                  <a:cubicBezTo>
                    <a:pt x="64" y="90"/>
                    <a:pt x="65" y="90"/>
                    <a:pt x="6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2" y="87"/>
                    <a:pt x="65" y="88"/>
                    <a:pt x="65" y="87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65" y="87"/>
                    <a:pt x="69" y="87"/>
                    <a:pt x="67" y="86"/>
                  </a:cubicBezTo>
                  <a:cubicBezTo>
                    <a:pt x="67" y="86"/>
                    <a:pt x="67" y="86"/>
                    <a:pt x="69" y="86"/>
                  </a:cubicBezTo>
                  <a:cubicBezTo>
                    <a:pt x="67" y="85"/>
                    <a:pt x="70" y="83"/>
                    <a:pt x="69" y="82"/>
                  </a:cubicBezTo>
                  <a:cubicBezTo>
                    <a:pt x="69" y="82"/>
                    <a:pt x="69" y="82"/>
                    <a:pt x="70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0" y="82"/>
                    <a:pt x="70" y="82"/>
                    <a:pt x="69" y="82"/>
                  </a:cubicBezTo>
                  <a:cubicBezTo>
                    <a:pt x="69" y="79"/>
                    <a:pt x="71" y="82"/>
                    <a:pt x="71" y="79"/>
                  </a:cubicBezTo>
                  <a:cubicBezTo>
                    <a:pt x="71" y="79"/>
                    <a:pt x="71" y="79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3" y="78"/>
                    <a:pt x="71" y="78"/>
                    <a:pt x="70" y="77"/>
                  </a:cubicBezTo>
                  <a:cubicBezTo>
                    <a:pt x="71" y="77"/>
                    <a:pt x="71" y="77"/>
                    <a:pt x="71" y="77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7"/>
                    <a:pt x="71" y="75"/>
                    <a:pt x="71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5"/>
                    <a:pt x="71" y="75"/>
                    <a:pt x="73" y="75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3" y="75"/>
                    <a:pt x="73" y="75"/>
                    <a:pt x="74" y="75"/>
                  </a:cubicBezTo>
                  <a:cubicBezTo>
                    <a:pt x="73" y="75"/>
                    <a:pt x="73" y="74"/>
                    <a:pt x="73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3" y="74"/>
                    <a:pt x="74" y="73"/>
                  </a:cubicBezTo>
                  <a:cubicBezTo>
                    <a:pt x="74" y="73"/>
                    <a:pt x="75" y="74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5" y="73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0"/>
                    <a:pt x="75" y="70"/>
                    <a:pt x="77" y="7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7" y="69"/>
                    <a:pt x="75" y="66"/>
                    <a:pt x="7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66"/>
                    <a:pt x="79" y="65"/>
                    <a:pt x="79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2" y="62"/>
                    <a:pt x="83" y="62"/>
                    <a:pt x="83" y="60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2" y="60"/>
                    <a:pt x="82" y="59"/>
                    <a:pt x="82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6"/>
                    <a:pt x="86" y="57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6"/>
                    <a:pt x="87" y="56"/>
                    <a:pt x="87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2"/>
                    <a:pt x="87" y="52"/>
                    <a:pt x="87" y="55"/>
                  </a:cubicBezTo>
                  <a:cubicBezTo>
                    <a:pt x="87" y="52"/>
                    <a:pt x="87" y="52"/>
                    <a:pt x="87" y="51"/>
                  </a:cubicBezTo>
                  <a:cubicBezTo>
                    <a:pt x="90" y="51"/>
                    <a:pt x="91" y="48"/>
                    <a:pt x="91" y="47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5"/>
                    <a:pt x="92" y="47"/>
                    <a:pt x="92" y="47"/>
                  </a:cubicBezTo>
                  <a:cubicBezTo>
                    <a:pt x="91" y="47"/>
                    <a:pt x="91" y="45"/>
                    <a:pt x="91" y="45"/>
                  </a:cubicBezTo>
                  <a:cubicBezTo>
                    <a:pt x="90" y="44"/>
                    <a:pt x="91" y="45"/>
                    <a:pt x="92" y="45"/>
                  </a:cubicBezTo>
                  <a:cubicBezTo>
                    <a:pt x="92" y="45"/>
                    <a:pt x="91" y="45"/>
                    <a:pt x="92" y="45"/>
                  </a:cubicBezTo>
                  <a:cubicBezTo>
                    <a:pt x="92" y="45"/>
                    <a:pt x="92" y="44"/>
                    <a:pt x="95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3"/>
                    <a:pt x="90" y="44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8" y="42"/>
                    <a:pt x="88" y="43"/>
                    <a:pt x="88" y="42"/>
                  </a:cubicBezTo>
                  <a:cubicBezTo>
                    <a:pt x="88" y="42"/>
                    <a:pt x="90" y="42"/>
                    <a:pt x="91" y="43"/>
                  </a:cubicBezTo>
                  <a:cubicBezTo>
                    <a:pt x="91" y="42"/>
                    <a:pt x="92" y="43"/>
                    <a:pt x="95" y="43"/>
                  </a:cubicBezTo>
                  <a:cubicBezTo>
                    <a:pt x="92" y="42"/>
                    <a:pt x="92" y="43"/>
                    <a:pt x="92" y="43"/>
                  </a:cubicBezTo>
                  <a:cubicBezTo>
                    <a:pt x="91" y="42"/>
                    <a:pt x="92" y="42"/>
                    <a:pt x="92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7" y="42"/>
                    <a:pt x="96" y="39"/>
                    <a:pt x="97" y="42"/>
                  </a:cubicBezTo>
                  <a:cubicBezTo>
                    <a:pt x="96" y="39"/>
                    <a:pt x="95" y="39"/>
                    <a:pt x="95" y="39"/>
                  </a:cubicBezTo>
                  <a:cubicBezTo>
                    <a:pt x="96" y="39"/>
                    <a:pt x="96" y="38"/>
                    <a:pt x="97" y="39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6" y="38"/>
                    <a:pt x="97" y="38"/>
                    <a:pt x="96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38"/>
                    <a:pt x="97" y="38"/>
                    <a:pt x="96" y="36"/>
                  </a:cubicBezTo>
                  <a:cubicBezTo>
                    <a:pt x="97" y="36"/>
                    <a:pt x="99" y="36"/>
                    <a:pt x="97" y="35"/>
                  </a:cubicBezTo>
                  <a:cubicBezTo>
                    <a:pt x="97" y="35"/>
                    <a:pt x="97" y="35"/>
                    <a:pt x="99" y="35"/>
                  </a:cubicBezTo>
                  <a:cubicBezTo>
                    <a:pt x="99" y="36"/>
                    <a:pt x="97" y="35"/>
                    <a:pt x="99" y="36"/>
                  </a:cubicBezTo>
                  <a:cubicBezTo>
                    <a:pt x="97" y="35"/>
                    <a:pt x="99" y="36"/>
                    <a:pt x="99" y="36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99" y="34"/>
                    <a:pt x="100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4"/>
                    <a:pt x="99" y="34"/>
                    <a:pt x="99" y="32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4"/>
                    <a:pt x="100" y="32"/>
                    <a:pt x="101" y="32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2"/>
                    <a:pt x="99" y="32"/>
                    <a:pt x="100" y="31"/>
                  </a:cubicBezTo>
                  <a:cubicBezTo>
                    <a:pt x="100" y="31"/>
                    <a:pt x="101" y="31"/>
                    <a:pt x="101" y="32"/>
                  </a:cubicBezTo>
                  <a:cubicBezTo>
                    <a:pt x="101" y="32"/>
                    <a:pt x="101" y="31"/>
                    <a:pt x="100" y="31"/>
                  </a:cubicBezTo>
                  <a:cubicBezTo>
                    <a:pt x="101" y="31"/>
                    <a:pt x="101" y="32"/>
                    <a:pt x="101" y="31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00" y="30"/>
                    <a:pt x="101" y="29"/>
                    <a:pt x="103" y="29"/>
                  </a:cubicBezTo>
                  <a:cubicBezTo>
                    <a:pt x="103" y="29"/>
                    <a:pt x="100" y="26"/>
                    <a:pt x="103" y="26"/>
                  </a:cubicBezTo>
                  <a:cubicBezTo>
                    <a:pt x="103" y="26"/>
                    <a:pt x="104" y="26"/>
                    <a:pt x="103" y="26"/>
                  </a:cubicBezTo>
                  <a:cubicBezTo>
                    <a:pt x="103" y="26"/>
                    <a:pt x="104" y="29"/>
                    <a:pt x="104" y="26"/>
                  </a:cubicBezTo>
                  <a:cubicBezTo>
                    <a:pt x="104" y="26"/>
                    <a:pt x="104" y="25"/>
                    <a:pt x="103" y="25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3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4" y="25"/>
                    <a:pt x="103" y="23"/>
                    <a:pt x="104" y="23"/>
                  </a:cubicBezTo>
                  <a:cubicBezTo>
                    <a:pt x="104" y="25"/>
                    <a:pt x="104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3"/>
                    <a:pt x="105" y="25"/>
                    <a:pt x="107" y="23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4" y="23"/>
                    <a:pt x="105" y="25"/>
                    <a:pt x="104" y="23"/>
                  </a:cubicBezTo>
                  <a:cubicBezTo>
                    <a:pt x="104" y="23"/>
                    <a:pt x="105" y="23"/>
                    <a:pt x="105" y="22"/>
                  </a:cubicBezTo>
                  <a:cubicBezTo>
                    <a:pt x="104" y="22"/>
                    <a:pt x="104" y="23"/>
                    <a:pt x="104" y="23"/>
                  </a:cubicBezTo>
                  <a:cubicBezTo>
                    <a:pt x="104" y="22"/>
                    <a:pt x="103" y="22"/>
                    <a:pt x="104" y="21"/>
                  </a:cubicBezTo>
                  <a:cubicBezTo>
                    <a:pt x="105" y="21"/>
                    <a:pt x="105" y="22"/>
                    <a:pt x="105" y="22"/>
                  </a:cubicBezTo>
                  <a:cubicBezTo>
                    <a:pt x="105" y="21"/>
                    <a:pt x="107" y="21"/>
                    <a:pt x="107" y="21"/>
                  </a:cubicBezTo>
                  <a:cubicBezTo>
                    <a:pt x="105" y="19"/>
                    <a:pt x="109" y="19"/>
                    <a:pt x="107" y="19"/>
                  </a:cubicBezTo>
                  <a:cubicBezTo>
                    <a:pt x="107" y="21"/>
                    <a:pt x="105" y="21"/>
                    <a:pt x="104" y="21"/>
                  </a:cubicBezTo>
                  <a:cubicBezTo>
                    <a:pt x="104" y="21"/>
                    <a:pt x="104" y="22"/>
                    <a:pt x="103" y="21"/>
                  </a:cubicBezTo>
                  <a:cubicBezTo>
                    <a:pt x="104" y="21"/>
                    <a:pt x="103" y="19"/>
                    <a:pt x="101" y="19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3" y="19"/>
                    <a:pt x="104" y="21"/>
                  </a:cubicBezTo>
                  <a:cubicBezTo>
                    <a:pt x="104" y="19"/>
                    <a:pt x="105" y="19"/>
                    <a:pt x="105" y="19"/>
                  </a:cubicBezTo>
                  <a:cubicBezTo>
                    <a:pt x="105" y="18"/>
                    <a:pt x="105" y="18"/>
                    <a:pt x="104" y="18"/>
                  </a:cubicBezTo>
                  <a:cubicBezTo>
                    <a:pt x="105" y="18"/>
                    <a:pt x="105" y="17"/>
                    <a:pt x="105" y="16"/>
                  </a:cubicBezTo>
                  <a:cubicBezTo>
                    <a:pt x="107" y="17"/>
                    <a:pt x="107" y="16"/>
                    <a:pt x="109" y="16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10" y="17"/>
                    <a:pt x="109" y="17"/>
                    <a:pt x="109" y="17"/>
                  </a:cubicBezTo>
                  <a:cubicBezTo>
                    <a:pt x="110" y="17"/>
                    <a:pt x="107" y="16"/>
                    <a:pt x="109" y="16"/>
                  </a:cubicBezTo>
                  <a:cubicBezTo>
                    <a:pt x="109" y="17"/>
                    <a:pt x="107" y="16"/>
                    <a:pt x="107" y="16"/>
                  </a:cubicBezTo>
                  <a:cubicBezTo>
                    <a:pt x="107" y="13"/>
                    <a:pt x="105" y="13"/>
                    <a:pt x="105" y="13"/>
                  </a:cubicBezTo>
                  <a:cubicBezTo>
                    <a:pt x="107" y="13"/>
                    <a:pt x="109" y="12"/>
                    <a:pt x="109" y="12"/>
                  </a:cubicBezTo>
                  <a:cubicBezTo>
                    <a:pt x="109" y="10"/>
                    <a:pt x="110" y="9"/>
                    <a:pt x="110" y="9"/>
                  </a:cubicBezTo>
                  <a:cubicBezTo>
                    <a:pt x="110" y="8"/>
                    <a:pt x="109" y="8"/>
                    <a:pt x="109" y="8"/>
                  </a:cubicBezTo>
                  <a:cubicBezTo>
                    <a:pt x="109" y="6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5"/>
                    <a:pt x="112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09" y="4"/>
                    <a:pt x="110" y="4"/>
                    <a:pt x="110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4"/>
                    <a:pt x="112" y="2"/>
                    <a:pt x="113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2" y="0"/>
                    <a:pt x="112" y="0"/>
                    <a:pt x="113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2"/>
                    <a:pt x="112" y="0"/>
                    <a:pt x="112" y="2"/>
                  </a:cubicBezTo>
                  <a:cubicBezTo>
                    <a:pt x="112" y="2"/>
                    <a:pt x="112" y="2"/>
                    <a:pt x="110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09" y="2"/>
                    <a:pt x="110" y="2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2"/>
                    <a:pt x="107" y="2"/>
                    <a:pt x="107" y="4"/>
                  </a:cubicBezTo>
                  <a:cubicBezTo>
                    <a:pt x="109" y="5"/>
                    <a:pt x="105" y="5"/>
                    <a:pt x="105" y="5"/>
                  </a:cubicBezTo>
                  <a:cubicBezTo>
                    <a:pt x="107" y="5"/>
                    <a:pt x="109" y="5"/>
                    <a:pt x="109" y="5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7" y="6"/>
                    <a:pt x="107" y="6"/>
                    <a:pt x="105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5" y="6"/>
                    <a:pt x="105" y="6"/>
                    <a:pt x="104" y="8"/>
                  </a:cubicBezTo>
                  <a:cubicBezTo>
                    <a:pt x="104" y="9"/>
                    <a:pt x="104" y="9"/>
                    <a:pt x="103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3" y="10"/>
                    <a:pt x="103" y="12"/>
                    <a:pt x="101" y="13"/>
                  </a:cubicBezTo>
                  <a:cubicBezTo>
                    <a:pt x="101" y="16"/>
                    <a:pt x="100" y="16"/>
                    <a:pt x="100" y="17"/>
                  </a:cubicBezTo>
                  <a:cubicBezTo>
                    <a:pt x="99" y="18"/>
                    <a:pt x="97" y="19"/>
                    <a:pt x="96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6" y="22"/>
                    <a:pt x="97" y="22"/>
                    <a:pt x="97" y="23"/>
                  </a:cubicBezTo>
                  <a:cubicBezTo>
                    <a:pt x="97" y="22"/>
                    <a:pt x="96" y="23"/>
                    <a:pt x="96" y="23"/>
                  </a:cubicBezTo>
                  <a:cubicBezTo>
                    <a:pt x="96" y="25"/>
                    <a:pt x="95" y="25"/>
                    <a:pt x="92" y="25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6"/>
                    <a:pt x="92" y="29"/>
                    <a:pt x="91" y="30"/>
                  </a:cubicBezTo>
                  <a:cubicBezTo>
                    <a:pt x="91" y="30"/>
                    <a:pt x="92" y="30"/>
                    <a:pt x="91" y="30"/>
                  </a:cubicBezTo>
                  <a:cubicBezTo>
                    <a:pt x="91" y="31"/>
                    <a:pt x="90" y="31"/>
                    <a:pt x="90" y="31"/>
                  </a:cubicBezTo>
                  <a:cubicBezTo>
                    <a:pt x="88" y="32"/>
                    <a:pt x="88" y="32"/>
                    <a:pt x="88" y="34"/>
                  </a:cubicBezTo>
                  <a:cubicBezTo>
                    <a:pt x="86" y="35"/>
                    <a:pt x="86" y="38"/>
                    <a:pt x="83" y="39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2" y="43"/>
                    <a:pt x="82" y="45"/>
                    <a:pt x="78" y="47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9" y="48"/>
                    <a:pt x="78" y="49"/>
                    <a:pt x="78" y="48"/>
                  </a:cubicBezTo>
                  <a:cubicBezTo>
                    <a:pt x="78" y="49"/>
                    <a:pt x="77" y="49"/>
                    <a:pt x="77" y="51"/>
                  </a:cubicBezTo>
                  <a:cubicBezTo>
                    <a:pt x="77" y="51"/>
                    <a:pt x="77" y="51"/>
                    <a:pt x="75" y="51"/>
                  </a:cubicBezTo>
                  <a:cubicBezTo>
                    <a:pt x="75" y="52"/>
                    <a:pt x="75" y="55"/>
                    <a:pt x="74" y="55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5"/>
                    <a:pt x="75" y="55"/>
                    <a:pt x="75" y="56"/>
                  </a:cubicBezTo>
                  <a:cubicBezTo>
                    <a:pt x="74" y="56"/>
                    <a:pt x="74" y="57"/>
                    <a:pt x="74" y="56"/>
                  </a:cubicBezTo>
                  <a:cubicBezTo>
                    <a:pt x="74" y="57"/>
                    <a:pt x="71" y="59"/>
                    <a:pt x="71" y="60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70" y="61"/>
                    <a:pt x="70" y="62"/>
                    <a:pt x="69" y="62"/>
                  </a:cubicBezTo>
                  <a:cubicBezTo>
                    <a:pt x="69" y="64"/>
                    <a:pt x="70" y="64"/>
                    <a:pt x="70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5"/>
                    <a:pt x="67" y="69"/>
                    <a:pt x="65" y="70"/>
                  </a:cubicBezTo>
                  <a:cubicBezTo>
                    <a:pt x="64" y="73"/>
                    <a:pt x="62" y="75"/>
                    <a:pt x="60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0" y="78"/>
                    <a:pt x="61" y="82"/>
                    <a:pt x="58" y="82"/>
                  </a:cubicBezTo>
                  <a:cubicBezTo>
                    <a:pt x="58" y="82"/>
                    <a:pt x="58" y="82"/>
                    <a:pt x="58" y="83"/>
                  </a:cubicBezTo>
                  <a:cubicBezTo>
                    <a:pt x="57" y="83"/>
                    <a:pt x="58" y="85"/>
                    <a:pt x="57" y="86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7" y="87"/>
                    <a:pt x="56" y="87"/>
                    <a:pt x="56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7" y="88"/>
                    <a:pt x="54" y="88"/>
                    <a:pt x="56" y="90"/>
                  </a:cubicBezTo>
                  <a:cubicBezTo>
                    <a:pt x="56" y="90"/>
                    <a:pt x="54" y="90"/>
                    <a:pt x="56" y="90"/>
                  </a:cubicBezTo>
                  <a:cubicBezTo>
                    <a:pt x="54" y="92"/>
                    <a:pt x="51" y="95"/>
                    <a:pt x="49" y="98"/>
                  </a:cubicBezTo>
                  <a:cubicBezTo>
                    <a:pt x="49" y="100"/>
                    <a:pt x="52" y="99"/>
                    <a:pt x="49" y="100"/>
                  </a:cubicBezTo>
                  <a:cubicBezTo>
                    <a:pt x="49" y="100"/>
                    <a:pt x="49" y="99"/>
                    <a:pt x="49" y="100"/>
                  </a:cubicBezTo>
                  <a:cubicBezTo>
                    <a:pt x="48" y="100"/>
                    <a:pt x="51" y="102"/>
                    <a:pt x="49" y="102"/>
                  </a:cubicBezTo>
                  <a:cubicBezTo>
                    <a:pt x="48" y="100"/>
                    <a:pt x="49" y="102"/>
                    <a:pt x="48" y="102"/>
                  </a:cubicBezTo>
                  <a:cubicBezTo>
                    <a:pt x="48" y="103"/>
                    <a:pt x="49" y="103"/>
                    <a:pt x="48" y="103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7" y="104"/>
                    <a:pt x="47" y="105"/>
                    <a:pt x="44" y="105"/>
                  </a:cubicBezTo>
                  <a:cubicBezTo>
                    <a:pt x="41" y="112"/>
                    <a:pt x="36" y="117"/>
                    <a:pt x="32" y="124"/>
                  </a:cubicBezTo>
                  <a:cubicBezTo>
                    <a:pt x="30" y="129"/>
                    <a:pt x="27" y="134"/>
                    <a:pt x="23" y="141"/>
                  </a:cubicBezTo>
                  <a:cubicBezTo>
                    <a:pt x="23" y="142"/>
                    <a:pt x="23" y="142"/>
                    <a:pt x="22" y="143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3"/>
                    <a:pt x="22" y="145"/>
                    <a:pt x="21" y="145"/>
                  </a:cubicBezTo>
                  <a:cubicBezTo>
                    <a:pt x="19" y="146"/>
                    <a:pt x="18" y="150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8" y="152"/>
                    <a:pt x="17" y="152"/>
                    <a:pt x="17" y="151"/>
                  </a:cubicBezTo>
                  <a:cubicBezTo>
                    <a:pt x="13" y="156"/>
                    <a:pt x="10" y="164"/>
                    <a:pt x="8" y="168"/>
                  </a:cubicBezTo>
                  <a:cubicBezTo>
                    <a:pt x="8" y="169"/>
                    <a:pt x="6" y="171"/>
                    <a:pt x="5" y="172"/>
                  </a:cubicBezTo>
                  <a:cubicBezTo>
                    <a:pt x="4" y="178"/>
                    <a:pt x="2" y="182"/>
                    <a:pt x="0" y="185"/>
                  </a:cubicBezTo>
                  <a:cubicBezTo>
                    <a:pt x="0" y="185"/>
                    <a:pt x="2" y="188"/>
                    <a:pt x="4" y="185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92" name="Freeform 149"/>
            <p:cNvSpPr/>
            <p:nvPr/>
          </p:nvSpPr>
          <p:spPr>
            <a:xfrm>
              <a:off x="1049" y="3385"/>
              <a:ext cx="267" cy="441"/>
            </a:xfrm>
            <a:custGeom>
              <a:avLst/>
              <a:gdLst/>
              <a:ahLst/>
              <a:cxnLst>
                <a:cxn ang="0">
                  <a:pos x="33" y="391"/>
                </a:cxn>
                <a:cxn ang="0">
                  <a:pos x="45" y="380"/>
                </a:cxn>
                <a:cxn ang="0">
                  <a:pos x="64" y="354"/>
                </a:cxn>
                <a:cxn ang="0">
                  <a:pos x="66" y="344"/>
                </a:cxn>
                <a:cxn ang="0">
                  <a:pos x="85" y="318"/>
                </a:cxn>
                <a:cxn ang="0">
                  <a:pos x="87" y="309"/>
                </a:cxn>
                <a:cxn ang="0">
                  <a:pos x="102" y="292"/>
                </a:cxn>
                <a:cxn ang="0">
                  <a:pos x="109" y="278"/>
                </a:cxn>
                <a:cxn ang="0">
                  <a:pos x="109" y="269"/>
                </a:cxn>
                <a:cxn ang="0">
                  <a:pos x="116" y="262"/>
                </a:cxn>
                <a:cxn ang="0">
                  <a:pos x="128" y="250"/>
                </a:cxn>
                <a:cxn ang="0">
                  <a:pos x="132" y="243"/>
                </a:cxn>
                <a:cxn ang="0">
                  <a:pos x="142" y="231"/>
                </a:cxn>
                <a:cxn ang="0">
                  <a:pos x="146" y="222"/>
                </a:cxn>
                <a:cxn ang="0">
                  <a:pos x="154" y="210"/>
                </a:cxn>
                <a:cxn ang="0">
                  <a:pos x="163" y="191"/>
                </a:cxn>
                <a:cxn ang="0">
                  <a:pos x="165" y="186"/>
                </a:cxn>
                <a:cxn ang="0">
                  <a:pos x="172" y="179"/>
                </a:cxn>
                <a:cxn ang="0">
                  <a:pos x="175" y="170"/>
                </a:cxn>
                <a:cxn ang="0">
                  <a:pos x="177" y="170"/>
                </a:cxn>
                <a:cxn ang="0">
                  <a:pos x="180" y="163"/>
                </a:cxn>
                <a:cxn ang="0">
                  <a:pos x="194" y="139"/>
                </a:cxn>
                <a:cxn ang="0">
                  <a:pos x="203" y="132"/>
                </a:cxn>
                <a:cxn ang="0">
                  <a:pos x="206" y="123"/>
                </a:cxn>
                <a:cxn ang="0">
                  <a:pos x="215" y="106"/>
                </a:cxn>
                <a:cxn ang="0">
                  <a:pos x="210" y="99"/>
                </a:cxn>
                <a:cxn ang="0">
                  <a:pos x="220" y="97"/>
                </a:cxn>
                <a:cxn ang="0">
                  <a:pos x="227" y="92"/>
                </a:cxn>
                <a:cxn ang="0">
                  <a:pos x="234" y="83"/>
                </a:cxn>
                <a:cxn ang="0">
                  <a:pos x="236" y="83"/>
                </a:cxn>
                <a:cxn ang="0">
                  <a:pos x="236" y="75"/>
                </a:cxn>
                <a:cxn ang="0">
                  <a:pos x="236" y="68"/>
                </a:cxn>
                <a:cxn ang="0">
                  <a:pos x="246" y="61"/>
                </a:cxn>
                <a:cxn ang="0">
                  <a:pos x="246" y="59"/>
                </a:cxn>
                <a:cxn ang="0">
                  <a:pos x="248" y="57"/>
                </a:cxn>
                <a:cxn ang="0">
                  <a:pos x="255" y="47"/>
                </a:cxn>
                <a:cxn ang="0">
                  <a:pos x="246" y="42"/>
                </a:cxn>
                <a:cxn ang="0">
                  <a:pos x="255" y="38"/>
                </a:cxn>
                <a:cxn ang="0">
                  <a:pos x="258" y="12"/>
                </a:cxn>
                <a:cxn ang="0">
                  <a:pos x="258" y="9"/>
                </a:cxn>
                <a:cxn ang="0">
                  <a:pos x="267" y="0"/>
                </a:cxn>
                <a:cxn ang="0">
                  <a:pos x="258" y="0"/>
                </a:cxn>
                <a:cxn ang="0">
                  <a:pos x="255" y="12"/>
                </a:cxn>
                <a:cxn ang="0">
                  <a:pos x="239" y="28"/>
                </a:cxn>
                <a:cxn ang="0">
                  <a:pos x="217" y="59"/>
                </a:cxn>
                <a:cxn ang="0">
                  <a:pos x="196" y="92"/>
                </a:cxn>
                <a:cxn ang="0">
                  <a:pos x="180" y="120"/>
                </a:cxn>
                <a:cxn ang="0">
                  <a:pos x="165" y="139"/>
                </a:cxn>
                <a:cxn ang="0">
                  <a:pos x="144" y="186"/>
                </a:cxn>
                <a:cxn ang="0">
                  <a:pos x="132" y="210"/>
                </a:cxn>
                <a:cxn ang="0">
                  <a:pos x="116" y="241"/>
                </a:cxn>
                <a:cxn ang="0">
                  <a:pos x="54" y="330"/>
                </a:cxn>
                <a:cxn ang="0">
                  <a:pos x="40" y="354"/>
                </a:cxn>
                <a:cxn ang="0">
                  <a:pos x="12" y="439"/>
                </a:cxn>
              </a:cxnLst>
              <a:pathLst>
                <a:path w="113" h="187">
                  <a:moveTo>
                    <a:pt x="5" y="186"/>
                  </a:moveTo>
                  <a:cubicBezTo>
                    <a:pt x="7" y="184"/>
                    <a:pt x="7" y="179"/>
                    <a:pt x="10" y="178"/>
                  </a:cubicBezTo>
                  <a:cubicBezTo>
                    <a:pt x="10" y="178"/>
                    <a:pt x="9" y="178"/>
                    <a:pt x="9" y="176"/>
                  </a:cubicBezTo>
                  <a:cubicBezTo>
                    <a:pt x="11" y="175"/>
                    <a:pt x="13" y="171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6"/>
                    <a:pt x="14" y="166"/>
                    <a:pt x="14" y="166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4" y="163"/>
                  </a:cubicBezTo>
                  <a:cubicBezTo>
                    <a:pt x="15" y="163"/>
                    <a:pt x="15" y="163"/>
                    <a:pt x="15" y="163"/>
                  </a:cubicBezTo>
                  <a:cubicBezTo>
                    <a:pt x="19" y="163"/>
                    <a:pt x="17" y="162"/>
                    <a:pt x="19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0" y="159"/>
                    <a:pt x="22" y="157"/>
                    <a:pt x="23" y="156"/>
                  </a:cubicBezTo>
                  <a:cubicBezTo>
                    <a:pt x="23" y="156"/>
                    <a:pt x="23" y="156"/>
                    <a:pt x="23" y="153"/>
                  </a:cubicBezTo>
                  <a:cubicBezTo>
                    <a:pt x="23" y="156"/>
                    <a:pt x="24" y="153"/>
                    <a:pt x="24" y="153"/>
                  </a:cubicBezTo>
                  <a:cubicBezTo>
                    <a:pt x="24" y="152"/>
                    <a:pt x="26" y="153"/>
                    <a:pt x="26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27" y="152"/>
                    <a:pt x="26" y="150"/>
                    <a:pt x="27" y="150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27" y="150"/>
                    <a:pt x="26" y="149"/>
                    <a:pt x="27" y="149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8" y="148"/>
                    <a:pt x="28" y="146"/>
                    <a:pt x="28" y="146"/>
                  </a:cubicBezTo>
                  <a:cubicBezTo>
                    <a:pt x="28" y="146"/>
                    <a:pt x="28" y="148"/>
                    <a:pt x="27" y="146"/>
                  </a:cubicBezTo>
                  <a:cubicBezTo>
                    <a:pt x="30" y="144"/>
                    <a:pt x="32" y="140"/>
                    <a:pt x="33" y="137"/>
                  </a:cubicBezTo>
                  <a:cubicBezTo>
                    <a:pt x="33" y="137"/>
                    <a:pt x="33" y="137"/>
                    <a:pt x="33" y="136"/>
                  </a:cubicBezTo>
                  <a:cubicBezTo>
                    <a:pt x="33" y="136"/>
                    <a:pt x="33" y="136"/>
                    <a:pt x="35" y="136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5" y="135"/>
                    <a:pt x="35" y="135"/>
                    <a:pt x="35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6" y="133"/>
                    <a:pt x="36" y="133"/>
                    <a:pt x="36" y="132"/>
                  </a:cubicBezTo>
                  <a:cubicBezTo>
                    <a:pt x="37" y="132"/>
                    <a:pt x="36" y="132"/>
                    <a:pt x="37" y="131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36" y="129"/>
                    <a:pt x="37" y="132"/>
                    <a:pt x="37" y="131"/>
                  </a:cubicBezTo>
                  <a:cubicBezTo>
                    <a:pt x="37" y="131"/>
                    <a:pt x="37" y="131"/>
                    <a:pt x="37" y="131"/>
                  </a:cubicBezTo>
                  <a:cubicBezTo>
                    <a:pt x="39" y="131"/>
                    <a:pt x="39" y="129"/>
                    <a:pt x="39" y="127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40" y="127"/>
                    <a:pt x="40" y="126"/>
                    <a:pt x="40" y="126"/>
                  </a:cubicBezTo>
                  <a:cubicBezTo>
                    <a:pt x="40" y="124"/>
                    <a:pt x="39" y="124"/>
                    <a:pt x="40" y="124"/>
                  </a:cubicBezTo>
                  <a:cubicBezTo>
                    <a:pt x="41" y="124"/>
                    <a:pt x="41" y="123"/>
                    <a:pt x="43" y="124"/>
                  </a:cubicBezTo>
                  <a:cubicBezTo>
                    <a:pt x="43" y="123"/>
                    <a:pt x="43" y="122"/>
                    <a:pt x="43" y="122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0" y="120"/>
                  </a:cubicBezTo>
                  <a:cubicBezTo>
                    <a:pt x="41" y="120"/>
                    <a:pt x="41" y="119"/>
                    <a:pt x="41" y="119"/>
                  </a:cubicBezTo>
                  <a:cubicBezTo>
                    <a:pt x="43" y="119"/>
                    <a:pt x="45" y="119"/>
                    <a:pt x="46" y="118"/>
                  </a:cubicBezTo>
                  <a:cubicBezTo>
                    <a:pt x="45" y="119"/>
                    <a:pt x="45" y="118"/>
                    <a:pt x="45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6" y="118"/>
                    <a:pt x="46" y="116"/>
                  </a:cubicBezTo>
                  <a:cubicBezTo>
                    <a:pt x="48" y="116"/>
                    <a:pt x="48" y="116"/>
                    <a:pt x="48" y="116"/>
                  </a:cubicBezTo>
                  <a:cubicBezTo>
                    <a:pt x="48" y="116"/>
                    <a:pt x="49" y="116"/>
                    <a:pt x="48" y="114"/>
                  </a:cubicBezTo>
                  <a:cubicBezTo>
                    <a:pt x="48" y="114"/>
                    <a:pt x="48" y="114"/>
                    <a:pt x="46" y="114"/>
                  </a:cubicBezTo>
                  <a:cubicBezTo>
                    <a:pt x="48" y="114"/>
                    <a:pt x="48" y="114"/>
                    <a:pt x="48" y="112"/>
                  </a:cubicBezTo>
                  <a:cubicBezTo>
                    <a:pt x="48" y="112"/>
                    <a:pt x="48" y="112"/>
                    <a:pt x="48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50" y="112"/>
                    <a:pt x="49" y="111"/>
                  </a:cubicBezTo>
                  <a:cubicBezTo>
                    <a:pt x="50" y="111"/>
                    <a:pt x="52" y="111"/>
                    <a:pt x="52" y="110"/>
                  </a:cubicBezTo>
                  <a:cubicBezTo>
                    <a:pt x="53" y="111"/>
                    <a:pt x="50" y="110"/>
                    <a:pt x="52" y="110"/>
                  </a:cubicBezTo>
                  <a:cubicBezTo>
                    <a:pt x="52" y="109"/>
                    <a:pt x="53" y="109"/>
                    <a:pt x="53" y="107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53" y="107"/>
                    <a:pt x="53" y="106"/>
                    <a:pt x="54" y="106"/>
                  </a:cubicBezTo>
                  <a:cubicBezTo>
                    <a:pt x="54" y="106"/>
                    <a:pt x="54" y="106"/>
                    <a:pt x="53" y="106"/>
                  </a:cubicBezTo>
                  <a:cubicBezTo>
                    <a:pt x="54" y="106"/>
                    <a:pt x="56" y="105"/>
                    <a:pt x="56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102"/>
                    <a:pt x="54" y="103"/>
                    <a:pt x="56" y="103"/>
                  </a:cubicBezTo>
                  <a:cubicBezTo>
                    <a:pt x="56" y="102"/>
                    <a:pt x="57" y="102"/>
                    <a:pt x="57" y="102"/>
                  </a:cubicBezTo>
                  <a:cubicBezTo>
                    <a:pt x="57" y="102"/>
                    <a:pt x="60" y="102"/>
                    <a:pt x="57" y="99"/>
                  </a:cubicBezTo>
                  <a:cubicBezTo>
                    <a:pt x="57" y="99"/>
                    <a:pt x="56" y="99"/>
                    <a:pt x="57" y="99"/>
                  </a:cubicBezTo>
                  <a:cubicBezTo>
                    <a:pt x="57" y="98"/>
                    <a:pt x="57" y="99"/>
                    <a:pt x="57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9"/>
                    <a:pt x="60" y="98"/>
                    <a:pt x="60" y="98"/>
                  </a:cubicBezTo>
                  <a:cubicBezTo>
                    <a:pt x="60" y="98"/>
                    <a:pt x="61" y="98"/>
                    <a:pt x="6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0" y="97"/>
                    <a:pt x="60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6"/>
                    <a:pt x="62" y="96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2" y="93"/>
                    <a:pt x="63" y="93"/>
                    <a:pt x="63" y="93"/>
                  </a:cubicBezTo>
                  <a:cubicBezTo>
                    <a:pt x="63" y="93"/>
                    <a:pt x="63" y="93"/>
                    <a:pt x="62" y="93"/>
                  </a:cubicBezTo>
                  <a:cubicBezTo>
                    <a:pt x="62" y="92"/>
                    <a:pt x="63" y="92"/>
                    <a:pt x="63" y="92"/>
                  </a:cubicBezTo>
                  <a:cubicBezTo>
                    <a:pt x="63" y="92"/>
                    <a:pt x="63" y="90"/>
                    <a:pt x="62" y="90"/>
                  </a:cubicBezTo>
                  <a:cubicBezTo>
                    <a:pt x="63" y="90"/>
                    <a:pt x="63" y="90"/>
                    <a:pt x="65" y="90"/>
                  </a:cubicBezTo>
                  <a:cubicBezTo>
                    <a:pt x="63" y="89"/>
                    <a:pt x="66" y="90"/>
                    <a:pt x="65" y="89"/>
                  </a:cubicBezTo>
                  <a:cubicBezTo>
                    <a:pt x="65" y="89"/>
                    <a:pt x="65" y="89"/>
                    <a:pt x="63" y="89"/>
                  </a:cubicBezTo>
                  <a:cubicBezTo>
                    <a:pt x="63" y="86"/>
                    <a:pt x="66" y="86"/>
                    <a:pt x="65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7" y="86"/>
                    <a:pt x="66" y="85"/>
                  </a:cubicBezTo>
                  <a:cubicBezTo>
                    <a:pt x="67" y="85"/>
                    <a:pt x="66" y="84"/>
                    <a:pt x="67" y="85"/>
                  </a:cubicBezTo>
                  <a:cubicBezTo>
                    <a:pt x="67" y="84"/>
                    <a:pt x="70" y="82"/>
                    <a:pt x="69" y="81"/>
                  </a:cubicBezTo>
                  <a:cubicBezTo>
                    <a:pt x="69" y="81"/>
                    <a:pt x="69" y="80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7" y="79"/>
                    <a:pt x="70" y="80"/>
                    <a:pt x="70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3" y="77"/>
                    <a:pt x="70" y="77"/>
                    <a:pt x="70" y="77"/>
                  </a:cubicBezTo>
                  <a:cubicBezTo>
                    <a:pt x="70" y="77"/>
                    <a:pt x="70" y="76"/>
                    <a:pt x="73" y="77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0" y="76"/>
                    <a:pt x="73" y="73"/>
                    <a:pt x="73" y="73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3" y="76"/>
                    <a:pt x="74" y="73"/>
                    <a:pt x="74" y="73"/>
                  </a:cubicBezTo>
                  <a:cubicBezTo>
                    <a:pt x="74" y="73"/>
                    <a:pt x="74" y="73"/>
                    <a:pt x="75" y="73"/>
                  </a:cubicBezTo>
                  <a:cubicBezTo>
                    <a:pt x="74" y="73"/>
                    <a:pt x="75" y="72"/>
                    <a:pt x="74" y="72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2"/>
                    <a:pt x="73" y="72"/>
                    <a:pt x="74" y="72"/>
                  </a:cubicBezTo>
                  <a:cubicBezTo>
                    <a:pt x="74" y="72"/>
                    <a:pt x="75" y="73"/>
                    <a:pt x="75" y="72"/>
                  </a:cubicBezTo>
                  <a:cubicBezTo>
                    <a:pt x="75" y="72"/>
                    <a:pt x="75" y="72"/>
                    <a:pt x="74" y="72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1"/>
                    <a:pt x="76" y="71"/>
                  </a:cubicBezTo>
                  <a:cubicBezTo>
                    <a:pt x="76" y="71"/>
                    <a:pt x="76" y="71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8"/>
                    <a:pt x="78" y="68"/>
                    <a:pt x="78" y="68"/>
                  </a:cubicBezTo>
                  <a:cubicBezTo>
                    <a:pt x="78" y="68"/>
                    <a:pt x="75" y="67"/>
                    <a:pt x="76" y="67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78" y="65"/>
                    <a:pt x="80" y="65"/>
                    <a:pt x="79" y="64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80" y="63"/>
                    <a:pt x="83" y="60"/>
                    <a:pt x="82" y="59"/>
                  </a:cubicBezTo>
                  <a:cubicBezTo>
                    <a:pt x="82" y="59"/>
                    <a:pt x="82" y="59"/>
                    <a:pt x="80" y="59"/>
                  </a:cubicBezTo>
                  <a:cubicBezTo>
                    <a:pt x="82" y="59"/>
                    <a:pt x="80" y="58"/>
                    <a:pt x="82" y="58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3" y="59"/>
                    <a:pt x="83" y="58"/>
                    <a:pt x="83" y="56"/>
                  </a:cubicBezTo>
                  <a:cubicBezTo>
                    <a:pt x="83" y="58"/>
                    <a:pt x="86" y="58"/>
                    <a:pt x="86" y="58"/>
                  </a:cubicBezTo>
                  <a:cubicBezTo>
                    <a:pt x="83" y="56"/>
                    <a:pt x="83" y="56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6" y="55"/>
                    <a:pt x="87" y="56"/>
                    <a:pt x="86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4"/>
                    <a:pt x="87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88" y="52"/>
                    <a:pt x="88" y="51"/>
                    <a:pt x="87" y="51"/>
                  </a:cubicBezTo>
                  <a:cubicBezTo>
                    <a:pt x="89" y="50"/>
                    <a:pt x="91" y="47"/>
                    <a:pt x="92" y="46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5"/>
                    <a:pt x="92" y="46"/>
                    <a:pt x="92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3"/>
                    <a:pt x="92" y="45"/>
                    <a:pt x="92" y="43"/>
                  </a:cubicBezTo>
                  <a:cubicBezTo>
                    <a:pt x="93" y="43"/>
                    <a:pt x="92" y="43"/>
                    <a:pt x="92" y="45"/>
                  </a:cubicBezTo>
                  <a:cubicBezTo>
                    <a:pt x="92" y="45"/>
                    <a:pt x="92" y="43"/>
                    <a:pt x="93" y="43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2" y="42"/>
                    <a:pt x="91" y="43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41"/>
                    <a:pt x="88" y="42"/>
                    <a:pt x="88" y="41"/>
                  </a:cubicBezTo>
                  <a:cubicBezTo>
                    <a:pt x="89" y="41"/>
                    <a:pt x="91" y="41"/>
                    <a:pt x="91" y="41"/>
                  </a:cubicBezTo>
                  <a:cubicBezTo>
                    <a:pt x="92" y="41"/>
                    <a:pt x="93" y="42"/>
                    <a:pt x="93" y="41"/>
                  </a:cubicBezTo>
                  <a:cubicBezTo>
                    <a:pt x="93" y="41"/>
                    <a:pt x="93" y="42"/>
                    <a:pt x="92" y="41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3" y="41"/>
                    <a:pt x="93" y="39"/>
                  </a:cubicBezTo>
                  <a:cubicBezTo>
                    <a:pt x="95" y="41"/>
                    <a:pt x="95" y="39"/>
                    <a:pt x="95" y="41"/>
                  </a:cubicBezTo>
                  <a:cubicBezTo>
                    <a:pt x="96" y="41"/>
                    <a:pt x="95" y="39"/>
                    <a:pt x="96" y="39"/>
                  </a:cubicBezTo>
                  <a:cubicBezTo>
                    <a:pt x="96" y="39"/>
                    <a:pt x="93" y="39"/>
                    <a:pt x="93" y="38"/>
                  </a:cubicBezTo>
                  <a:cubicBezTo>
                    <a:pt x="95" y="39"/>
                    <a:pt x="96" y="38"/>
                    <a:pt x="96" y="39"/>
                  </a:cubicBezTo>
                  <a:cubicBezTo>
                    <a:pt x="96" y="39"/>
                    <a:pt x="96" y="38"/>
                    <a:pt x="95" y="38"/>
                  </a:cubicBezTo>
                  <a:cubicBezTo>
                    <a:pt x="95" y="38"/>
                    <a:pt x="99" y="38"/>
                    <a:pt x="96" y="37"/>
                  </a:cubicBezTo>
                  <a:cubicBezTo>
                    <a:pt x="96" y="38"/>
                    <a:pt x="96" y="38"/>
                    <a:pt x="96" y="38"/>
                  </a:cubicBezTo>
                  <a:cubicBezTo>
                    <a:pt x="96" y="37"/>
                    <a:pt x="96" y="37"/>
                    <a:pt x="96" y="37"/>
                  </a:cubicBezTo>
                  <a:cubicBezTo>
                    <a:pt x="96" y="37"/>
                    <a:pt x="99" y="37"/>
                    <a:pt x="96" y="35"/>
                  </a:cubicBezTo>
                  <a:cubicBezTo>
                    <a:pt x="96" y="35"/>
                    <a:pt x="99" y="33"/>
                    <a:pt x="99" y="35"/>
                  </a:cubicBezTo>
                  <a:cubicBezTo>
                    <a:pt x="99" y="37"/>
                    <a:pt x="96" y="35"/>
                    <a:pt x="99" y="37"/>
                  </a:cubicBezTo>
                  <a:cubicBezTo>
                    <a:pt x="99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1" y="33"/>
                    <a:pt x="100" y="33"/>
                    <a:pt x="100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0" y="33"/>
                    <a:pt x="99" y="32"/>
                    <a:pt x="99" y="32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0"/>
                  </a:cubicBezTo>
                  <a:cubicBezTo>
                    <a:pt x="100" y="30"/>
                    <a:pt x="101" y="30"/>
                    <a:pt x="101" y="32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1" y="30"/>
                    <a:pt x="101" y="30"/>
                    <a:pt x="102" y="30"/>
                  </a:cubicBezTo>
                  <a:cubicBezTo>
                    <a:pt x="101" y="30"/>
                    <a:pt x="101" y="29"/>
                    <a:pt x="101" y="29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99" y="28"/>
                    <a:pt x="100" y="28"/>
                    <a:pt x="99" y="28"/>
                  </a:cubicBezTo>
                  <a:cubicBezTo>
                    <a:pt x="99" y="26"/>
                    <a:pt x="99" y="26"/>
                    <a:pt x="100" y="26"/>
                  </a:cubicBezTo>
                  <a:cubicBezTo>
                    <a:pt x="100" y="28"/>
                    <a:pt x="101" y="28"/>
                    <a:pt x="102" y="28"/>
                  </a:cubicBezTo>
                  <a:cubicBezTo>
                    <a:pt x="104" y="28"/>
                    <a:pt x="100" y="25"/>
                    <a:pt x="102" y="26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6"/>
                    <a:pt x="104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4" y="25"/>
                    <a:pt x="102" y="25"/>
                    <a:pt x="104" y="25"/>
                  </a:cubicBezTo>
                  <a:cubicBezTo>
                    <a:pt x="104" y="24"/>
                    <a:pt x="102" y="24"/>
                    <a:pt x="104" y="24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4"/>
                    <a:pt x="106" y="25"/>
                    <a:pt x="106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5" y="22"/>
                    <a:pt x="105" y="25"/>
                    <a:pt x="104" y="24"/>
                  </a:cubicBezTo>
                  <a:cubicBezTo>
                    <a:pt x="105" y="22"/>
                    <a:pt x="105" y="24"/>
                    <a:pt x="105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22"/>
                    <a:pt x="104" y="20"/>
                    <a:pt x="105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6" y="20"/>
                    <a:pt x="106" y="20"/>
                    <a:pt x="108" y="20"/>
                  </a:cubicBezTo>
                  <a:cubicBezTo>
                    <a:pt x="106" y="18"/>
                    <a:pt x="108" y="18"/>
                    <a:pt x="106" y="18"/>
                  </a:cubicBezTo>
                  <a:cubicBezTo>
                    <a:pt x="106" y="18"/>
                    <a:pt x="106" y="20"/>
                    <a:pt x="105" y="20"/>
                  </a:cubicBezTo>
                  <a:cubicBezTo>
                    <a:pt x="104" y="18"/>
                    <a:pt x="105" y="22"/>
                    <a:pt x="104" y="20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4" y="18"/>
                    <a:pt x="105" y="17"/>
                    <a:pt x="106" y="17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05" y="16"/>
                    <a:pt x="106" y="16"/>
                    <a:pt x="106" y="15"/>
                  </a:cubicBezTo>
                  <a:cubicBezTo>
                    <a:pt x="106" y="16"/>
                    <a:pt x="106" y="13"/>
                    <a:pt x="108" y="15"/>
                  </a:cubicBezTo>
                  <a:cubicBezTo>
                    <a:pt x="108" y="15"/>
                    <a:pt x="108" y="16"/>
                    <a:pt x="109" y="16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08" y="15"/>
                    <a:pt x="108" y="15"/>
                    <a:pt x="106" y="13"/>
                  </a:cubicBezTo>
                  <a:cubicBezTo>
                    <a:pt x="108" y="13"/>
                    <a:pt x="105" y="13"/>
                    <a:pt x="106" y="13"/>
                  </a:cubicBezTo>
                  <a:cubicBezTo>
                    <a:pt x="106" y="12"/>
                    <a:pt x="108" y="12"/>
                    <a:pt x="108" y="12"/>
                  </a:cubicBezTo>
                  <a:cubicBezTo>
                    <a:pt x="108" y="11"/>
                    <a:pt x="109" y="9"/>
                    <a:pt x="110" y="9"/>
                  </a:cubicBezTo>
                  <a:cubicBezTo>
                    <a:pt x="109" y="7"/>
                    <a:pt x="109" y="7"/>
                    <a:pt x="109" y="5"/>
                  </a:cubicBezTo>
                  <a:cubicBezTo>
                    <a:pt x="109" y="5"/>
                    <a:pt x="109" y="7"/>
                    <a:pt x="109" y="5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09" y="5"/>
                    <a:pt x="109" y="4"/>
                    <a:pt x="110" y="5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3"/>
                    <a:pt x="110" y="3"/>
                    <a:pt x="110" y="3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3" y="3"/>
                    <a:pt x="113" y="1"/>
                    <a:pt x="113" y="1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0" y="0"/>
                    <a:pt x="113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3" y="1"/>
                    <a:pt x="110" y="1"/>
                    <a:pt x="110" y="1"/>
                  </a:cubicBezTo>
                  <a:cubicBezTo>
                    <a:pt x="110" y="1"/>
                    <a:pt x="110" y="1"/>
                    <a:pt x="110" y="1"/>
                  </a:cubicBezTo>
                  <a:cubicBezTo>
                    <a:pt x="110" y="0"/>
                    <a:pt x="109" y="1"/>
                    <a:pt x="109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109" y="1"/>
                    <a:pt x="108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8" y="1"/>
                    <a:pt x="108" y="1"/>
                    <a:pt x="108" y="3"/>
                  </a:cubicBezTo>
                  <a:cubicBezTo>
                    <a:pt x="108" y="3"/>
                    <a:pt x="106" y="3"/>
                    <a:pt x="106" y="4"/>
                  </a:cubicBezTo>
                  <a:cubicBezTo>
                    <a:pt x="106" y="4"/>
                    <a:pt x="108" y="4"/>
                    <a:pt x="109" y="4"/>
                  </a:cubicBezTo>
                  <a:cubicBezTo>
                    <a:pt x="109" y="4"/>
                    <a:pt x="108" y="4"/>
                    <a:pt x="108" y="5"/>
                  </a:cubicBezTo>
                  <a:cubicBezTo>
                    <a:pt x="108" y="5"/>
                    <a:pt x="106" y="4"/>
                    <a:pt x="106" y="5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5" y="7"/>
                    <a:pt x="104" y="9"/>
                    <a:pt x="104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2" y="11"/>
                    <a:pt x="102" y="12"/>
                    <a:pt x="101" y="12"/>
                  </a:cubicBezTo>
                  <a:cubicBezTo>
                    <a:pt x="101" y="13"/>
                    <a:pt x="100" y="15"/>
                    <a:pt x="101" y="16"/>
                  </a:cubicBezTo>
                  <a:cubicBezTo>
                    <a:pt x="99" y="17"/>
                    <a:pt x="96" y="18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9" y="22"/>
                    <a:pt x="96" y="22"/>
                  </a:cubicBezTo>
                  <a:cubicBezTo>
                    <a:pt x="96" y="22"/>
                    <a:pt x="96" y="22"/>
                    <a:pt x="95" y="22"/>
                  </a:cubicBezTo>
                  <a:cubicBezTo>
                    <a:pt x="95" y="24"/>
                    <a:pt x="93" y="25"/>
                    <a:pt x="92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2" y="26"/>
                    <a:pt x="92" y="28"/>
                    <a:pt x="92" y="28"/>
                  </a:cubicBezTo>
                  <a:cubicBezTo>
                    <a:pt x="92" y="29"/>
                    <a:pt x="92" y="29"/>
                    <a:pt x="92" y="29"/>
                  </a:cubicBezTo>
                  <a:cubicBezTo>
                    <a:pt x="91" y="29"/>
                    <a:pt x="91" y="29"/>
                    <a:pt x="89" y="30"/>
                  </a:cubicBezTo>
                  <a:cubicBezTo>
                    <a:pt x="89" y="30"/>
                    <a:pt x="89" y="32"/>
                    <a:pt x="89" y="33"/>
                  </a:cubicBezTo>
                  <a:cubicBezTo>
                    <a:pt x="87" y="35"/>
                    <a:pt x="86" y="38"/>
                    <a:pt x="83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0" y="41"/>
                    <a:pt x="80" y="45"/>
                    <a:pt x="79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80" y="47"/>
                    <a:pt x="79" y="47"/>
                    <a:pt x="78" y="47"/>
                  </a:cubicBezTo>
                  <a:cubicBezTo>
                    <a:pt x="78" y="47"/>
                    <a:pt x="76" y="50"/>
                    <a:pt x="78" y="50"/>
                  </a:cubicBezTo>
                  <a:cubicBezTo>
                    <a:pt x="78" y="51"/>
                    <a:pt x="76" y="51"/>
                    <a:pt x="76" y="51"/>
                  </a:cubicBezTo>
                  <a:cubicBezTo>
                    <a:pt x="76" y="52"/>
                    <a:pt x="75" y="52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5"/>
                    <a:pt x="75" y="56"/>
                    <a:pt x="74" y="55"/>
                  </a:cubicBezTo>
                  <a:cubicBezTo>
                    <a:pt x="74" y="56"/>
                    <a:pt x="70" y="58"/>
                    <a:pt x="73" y="59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0"/>
                    <a:pt x="70" y="63"/>
                    <a:pt x="69" y="63"/>
                  </a:cubicBezTo>
                  <a:cubicBezTo>
                    <a:pt x="69" y="63"/>
                    <a:pt x="69" y="63"/>
                    <a:pt x="69" y="64"/>
                  </a:cubicBezTo>
                  <a:cubicBezTo>
                    <a:pt x="69" y="64"/>
                    <a:pt x="69" y="63"/>
                    <a:pt x="69" y="64"/>
                  </a:cubicBezTo>
                  <a:cubicBezTo>
                    <a:pt x="66" y="65"/>
                    <a:pt x="67" y="67"/>
                    <a:pt x="66" y="69"/>
                  </a:cubicBezTo>
                  <a:cubicBezTo>
                    <a:pt x="63" y="71"/>
                    <a:pt x="62" y="76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0" y="79"/>
                    <a:pt x="61" y="81"/>
                    <a:pt x="60" y="80"/>
                  </a:cubicBezTo>
                  <a:cubicBezTo>
                    <a:pt x="60" y="81"/>
                    <a:pt x="57" y="81"/>
                    <a:pt x="60" y="81"/>
                  </a:cubicBezTo>
                  <a:cubicBezTo>
                    <a:pt x="57" y="81"/>
                    <a:pt x="57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4" y="86"/>
                    <a:pt x="54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6" y="89"/>
                    <a:pt x="54" y="89"/>
                    <a:pt x="54" y="90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3" y="92"/>
                    <a:pt x="52" y="94"/>
                    <a:pt x="49" y="97"/>
                  </a:cubicBezTo>
                  <a:cubicBezTo>
                    <a:pt x="49" y="98"/>
                    <a:pt x="52" y="98"/>
                    <a:pt x="50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99"/>
                    <a:pt x="50" y="102"/>
                    <a:pt x="49" y="102"/>
                  </a:cubicBezTo>
                  <a:cubicBezTo>
                    <a:pt x="49" y="99"/>
                    <a:pt x="49" y="102"/>
                    <a:pt x="49" y="99"/>
                  </a:cubicBezTo>
                  <a:cubicBezTo>
                    <a:pt x="49" y="102"/>
                    <a:pt x="49" y="103"/>
                    <a:pt x="48" y="103"/>
                  </a:cubicBezTo>
                  <a:cubicBezTo>
                    <a:pt x="49" y="103"/>
                    <a:pt x="49" y="103"/>
                    <a:pt x="49" y="103"/>
                  </a:cubicBezTo>
                  <a:cubicBezTo>
                    <a:pt x="46" y="105"/>
                    <a:pt x="46" y="106"/>
                    <a:pt x="45" y="106"/>
                  </a:cubicBezTo>
                  <a:cubicBezTo>
                    <a:pt x="40" y="111"/>
                    <a:pt x="36" y="116"/>
                    <a:pt x="33" y="122"/>
                  </a:cubicBezTo>
                  <a:cubicBezTo>
                    <a:pt x="30" y="129"/>
                    <a:pt x="26" y="133"/>
                    <a:pt x="23" y="140"/>
                  </a:cubicBezTo>
                  <a:cubicBezTo>
                    <a:pt x="24" y="143"/>
                    <a:pt x="23" y="143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2" y="144"/>
                    <a:pt x="22" y="145"/>
                    <a:pt x="22" y="144"/>
                  </a:cubicBezTo>
                  <a:cubicBezTo>
                    <a:pt x="20" y="146"/>
                    <a:pt x="19" y="148"/>
                    <a:pt x="17" y="15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2"/>
                    <a:pt x="15" y="150"/>
                  </a:cubicBezTo>
                  <a:cubicBezTo>
                    <a:pt x="13" y="157"/>
                    <a:pt x="11" y="162"/>
                    <a:pt x="7" y="169"/>
                  </a:cubicBezTo>
                  <a:cubicBezTo>
                    <a:pt x="7" y="170"/>
                    <a:pt x="6" y="171"/>
                    <a:pt x="5" y="173"/>
                  </a:cubicBezTo>
                  <a:cubicBezTo>
                    <a:pt x="5" y="178"/>
                    <a:pt x="2" y="183"/>
                    <a:pt x="0" y="186"/>
                  </a:cubicBezTo>
                  <a:cubicBezTo>
                    <a:pt x="0" y="186"/>
                    <a:pt x="2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93" name="Freeform 150"/>
            <p:cNvSpPr/>
            <p:nvPr/>
          </p:nvSpPr>
          <p:spPr>
            <a:xfrm>
              <a:off x="782" y="2863"/>
              <a:ext cx="260" cy="472"/>
            </a:xfrm>
            <a:custGeom>
              <a:avLst/>
              <a:gdLst/>
              <a:ahLst/>
              <a:cxnLst>
                <a:cxn ang="0">
                  <a:pos x="232" y="413"/>
                </a:cxn>
                <a:cxn ang="0">
                  <a:pos x="225" y="399"/>
                </a:cxn>
                <a:cxn ang="0">
                  <a:pos x="210" y="368"/>
                </a:cxn>
                <a:cxn ang="0">
                  <a:pos x="208" y="359"/>
                </a:cxn>
                <a:cxn ang="0">
                  <a:pos x="184" y="330"/>
                </a:cxn>
                <a:cxn ang="0">
                  <a:pos x="182" y="321"/>
                </a:cxn>
                <a:cxn ang="0">
                  <a:pos x="177" y="300"/>
                </a:cxn>
                <a:cxn ang="0">
                  <a:pos x="168" y="288"/>
                </a:cxn>
                <a:cxn ang="0">
                  <a:pos x="161" y="281"/>
                </a:cxn>
                <a:cxn ang="0">
                  <a:pos x="161" y="274"/>
                </a:cxn>
                <a:cxn ang="0">
                  <a:pos x="151" y="257"/>
                </a:cxn>
                <a:cxn ang="0">
                  <a:pos x="147" y="248"/>
                </a:cxn>
                <a:cxn ang="0">
                  <a:pos x="142" y="236"/>
                </a:cxn>
                <a:cxn ang="0">
                  <a:pos x="137" y="224"/>
                </a:cxn>
                <a:cxn ang="0">
                  <a:pos x="130" y="208"/>
                </a:cxn>
                <a:cxn ang="0">
                  <a:pos x="118" y="194"/>
                </a:cxn>
                <a:cxn ang="0">
                  <a:pos x="116" y="186"/>
                </a:cxn>
                <a:cxn ang="0">
                  <a:pos x="109" y="177"/>
                </a:cxn>
                <a:cxn ang="0">
                  <a:pos x="109" y="172"/>
                </a:cxn>
                <a:cxn ang="0">
                  <a:pos x="106" y="168"/>
                </a:cxn>
                <a:cxn ang="0">
                  <a:pos x="102" y="163"/>
                </a:cxn>
                <a:cxn ang="0">
                  <a:pos x="87" y="137"/>
                </a:cxn>
                <a:cxn ang="0">
                  <a:pos x="83" y="127"/>
                </a:cxn>
                <a:cxn ang="0">
                  <a:pos x="80" y="123"/>
                </a:cxn>
                <a:cxn ang="0">
                  <a:pos x="69" y="101"/>
                </a:cxn>
                <a:cxn ang="0">
                  <a:pos x="59" y="101"/>
                </a:cxn>
                <a:cxn ang="0">
                  <a:pos x="66" y="92"/>
                </a:cxn>
                <a:cxn ang="0">
                  <a:pos x="66" y="80"/>
                </a:cxn>
                <a:cxn ang="0">
                  <a:pos x="57" y="73"/>
                </a:cxn>
                <a:cxn ang="0">
                  <a:pos x="57" y="71"/>
                </a:cxn>
                <a:cxn ang="0">
                  <a:pos x="52" y="66"/>
                </a:cxn>
                <a:cxn ang="0">
                  <a:pos x="47" y="64"/>
                </a:cxn>
                <a:cxn ang="0">
                  <a:pos x="47" y="52"/>
                </a:cxn>
                <a:cxn ang="0">
                  <a:pos x="40" y="50"/>
                </a:cxn>
                <a:cxn ang="0">
                  <a:pos x="40" y="42"/>
                </a:cxn>
                <a:cxn ang="0">
                  <a:pos x="38" y="38"/>
                </a:cxn>
                <a:cxn ang="0">
                  <a:pos x="35" y="42"/>
                </a:cxn>
                <a:cxn ang="0">
                  <a:pos x="31" y="28"/>
                </a:cxn>
                <a:cxn ang="0">
                  <a:pos x="14" y="14"/>
                </a:cxn>
                <a:cxn ang="0">
                  <a:pos x="7" y="9"/>
                </a:cxn>
                <a:cxn ang="0">
                  <a:pos x="5" y="0"/>
                </a:cxn>
                <a:cxn ang="0">
                  <a:pos x="0" y="7"/>
                </a:cxn>
                <a:cxn ang="0">
                  <a:pos x="9" y="14"/>
                </a:cxn>
                <a:cxn ang="0">
                  <a:pos x="17" y="38"/>
                </a:cxn>
                <a:cxn ang="0">
                  <a:pos x="31" y="73"/>
                </a:cxn>
                <a:cxn ang="0">
                  <a:pos x="50" y="111"/>
                </a:cxn>
                <a:cxn ang="0">
                  <a:pos x="66" y="137"/>
                </a:cxn>
                <a:cxn ang="0">
                  <a:pos x="76" y="163"/>
                </a:cxn>
                <a:cxn ang="0">
                  <a:pos x="102" y="205"/>
                </a:cxn>
                <a:cxn ang="0">
                  <a:pos x="116" y="229"/>
                </a:cxn>
                <a:cxn ang="0">
                  <a:pos x="137" y="257"/>
                </a:cxn>
                <a:cxn ang="0">
                  <a:pos x="184" y="361"/>
                </a:cxn>
                <a:cxn ang="0">
                  <a:pos x="201" y="389"/>
                </a:cxn>
                <a:cxn ang="0">
                  <a:pos x="253" y="460"/>
                </a:cxn>
              </a:cxnLst>
              <a:pathLst>
                <a:path w="110" h="200">
                  <a:moveTo>
                    <a:pt x="107" y="195"/>
                  </a:moveTo>
                  <a:cubicBezTo>
                    <a:pt x="110" y="191"/>
                    <a:pt x="105" y="190"/>
                    <a:pt x="105" y="187"/>
                  </a:cubicBezTo>
                  <a:cubicBezTo>
                    <a:pt x="103" y="187"/>
                    <a:pt x="103" y="187"/>
                    <a:pt x="103" y="187"/>
                  </a:cubicBezTo>
                  <a:cubicBezTo>
                    <a:pt x="103" y="182"/>
                    <a:pt x="101" y="179"/>
                    <a:pt x="98" y="177"/>
                  </a:cubicBezTo>
                  <a:cubicBezTo>
                    <a:pt x="98" y="178"/>
                    <a:pt x="98" y="178"/>
                    <a:pt x="98" y="178"/>
                  </a:cubicBezTo>
                  <a:cubicBezTo>
                    <a:pt x="97" y="177"/>
                    <a:pt x="98" y="175"/>
                    <a:pt x="98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8" y="175"/>
                    <a:pt x="97" y="175"/>
                    <a:pt x="97" y="174"/>
                  </a:cubicBezTo>
                  <a:cubicBezTo>
                    <a:pt x="97" y="174"/>
                    <a:pt x="97" y="174"/>
                    <a:pt x="95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8" y="171"/>
                    <a:pt x="95" y="171"/>
                    <a:pt x="95" y="169"/>
                  </a:cubicBezTo>
                  <a:cubicBezTo>
                    <a:pt x="95" y="169"/>
                    <a:pt x="95" y="169"/>
                    <a:pt x="95" y="169"/>
                  </a:cubicBezTo>
                  <a:cubicBezTo>
                    <a:pt x="93" y="166"/>
                    <a:pt x="91" y="164"/>
                    <a:pt x="91" y="161"/>
                  </a:cubicBezTo>
                  <a:cubicBezTo>
                    <a:pt x="91" y="162"/>
                    <a:pt x="90" y="162"/>
                    <a:pt x="90" y="162"/>
                  </a:cubicBezTo>
                  <a:cubicBezTo>
                    <a:pt x="90" y="162"/>
                    <a:pt x="90" y="161"/>
                    <a:pt x="90" y="160"/>
                  </a:cubicBezTo>
                  <a:cubicBezTo>
                    <a:pt x="89" y="161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8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5"/>
                    <a:pt x="88" y="156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8" y="155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6" y="153"/>
                    <a:pt x="88" y="152"/>
                  </a:cubicBezTo>
                  <a:cubicBezTo>
                    <a:pt x="86" y="152"/>
                    <a:pt x="88" y="153"/>
                    <a:pt x="86" y="153"/>
                  </a:cubicBezTo>
                  <a:cubicBezTo>
                    <a:pt x="85" y="149"/>
                    <a:pt x="84" y="147"/>
                    <a:pt x="82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0"/>
                    <a:pt x="80" y="140"/>
                    <a:pt x="78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8" y="139"/>
                    <a:pt x="78" y="139"/>
                    <a:pt x="78" y="138"/>
                  </a:cubicBezTo>
                  <a:cubicBezTo>
                    <a:pt x="78" y="139"/>
                    <a:pt x="78" y="139"/>
                    <a:pt x="77" y="139"/>
                  </a:cubicBezTo>
                  <a:cubicBezTo>
                    <a:pt x="78" y="138"/>
                    <a:pt x="77" y="138"/>
                    <a:pt x="77" y="136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6"/>
                    <a:pt x="77" y="136"/>
                    <a:pt x="77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7" y="135"/>
                    <a:pt x="76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2"/>
                    <a:pt x="75" y="132"/>
                    <a:pt x="75" y="131"/>
                  </a:cubicBezTo>
                  <a:cubicBezTo>
                    <a:pt x="73" y="131"/>
                    <a:pt x="73" y="131"/>
                    <a:pt x="73" y="131"/>
                  </a:cubicBezTo>
                  <a:cubicBezTo>
                    <a:pt x="75" y="129"/>
                    <a:pt x="73" y="129"/>
                    <a:pt x="75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2" y="126"/>
                    <a:pt x="71" y="126"/>
                    <a:pt x="72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7"/>
                    <a:pt x="71" y="126"/>
                    <a:pt x="69" y="126"/>
                  </a:cubicBezTo>
                  <a:cubicBezTo>
                    <a:pt x="71" y="125"/>
                    <a:pt x="71" y="123"/>
                    <a:pt x="71" y="122"/>
                  </a:cubicBezTo>
                  <a:cubicBezTo>
                    <a:pt x="71" y="123"/>
                    <a:pt x="69" y="123"/>
                    <a:pt x="69" y="123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69" y="122"/>
                    <a:pt x="69" y="121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8" y="119"/>
                    <a:pt x="69" y="119"/>
                    <a:pt x="68" y="119"/>
                  </a:cubicBezTo>
                  <a:cubicBezTo>
                    <a:pt x="68" y="119"/>
                    <a:pt x="68" y="119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8"/>
                    <a:pt x="68" y="118"/>
                    <a:pt x="68" y="118"/>
                  </a:cubicBezTo>
                  <a:cubicBezTo>
                    <a:pt x="69" y="116"/>
                    <a:pt x="69" y="116"/>
                    <a:pt x="68" y="114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4"/>
                    <a:pt x="68" y="113"/>
                    <a:pt x="68" y="112"/>
                  </a:cubicBezTo>
                  <a:cubicBezTo>
                    <a:pt x="68" y="112"/>
                    <a:pt x="65" y="113"/>
                    <a:pt x="68" y="113"/>
                  </a:cubicBezTo>
                  <a:cubicBezTo>
                    <a:pt x="65" y="113"/>
                    <a:pt x="65" y="110"/>
                    <a:pt x="64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09"/>
                    <a:pt x="64" y="110"/>
                    <a:pt x="64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8"/>
                    <a:pt x="64" y="109"/>
                    <a:pt x="64" y="109"/>
                  </a:cubicBezTo>
                  <a:cubicBezTo>
                    <a:pt x="64" y="108"/>
                    <a:pt x="64" y="106"/>
                    <a:pt x="63" y="105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1"/>
                    <a:pt x="62" y="106"/>
                    <a:pt x="62" y="105"/>
                  </a:cubicBezTo>
                  <a:cubicBezTo>
                    <a:pt x="62" y="105"/>
                    <a:pt x="63" y="103"/>
                    <a:pt x="62" y="103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1"/>
                    <a:pt x="60" y="103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2" y="100"/>
                    <a:pt x="60" y="100"/>
                    <a:pt x="60" y="100"/>
                  </a:cubicBezTo>
                  <a:cubicBezTo>
                    <a:pt x="60" y="100"/>
                    <a:pt x="60" y="99"/>
                    <a:pt x="59" y="99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60" y="97"/>
                    <a:pt x="59" y="97"/>
                    <a:pt x="59" y="96"/>
                  </a:cubicBezTo>
                  <a:cubicBezTo>
                    <a:pt x="59" y="96"/>
                    <a:pt x="59" y="95"/>
                    <a:pt x="58" y="95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8" y="93"/>
                    <a:pt x="58" y="93"/>
                    <a:pt x="56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5" y="92"/>
                    <a:pt x="55" y="92"/>
                    <a:pt x="55" y="92"/>
                  </a:cubicBezTo>
                  <a:cubicBezTo>
                    <a:pt x="55" y="92"/>
                    <a:pt x="56" y="92"/>
                    <a:pt x="56" y="90"/>
                  </a:cubicBezTo>
                  <a:cubicBezTo>
                    <a:pt x="55" y="92"/>
                    <a:pt x="56" y="88"/>
                    <a:pt x="55" y="88"/>
                  </a:cubicBezTo>
                  <a:cubicBezTo>
                    <a:pt x="55" y="88"/>
                    <a:pt x="55" y="90"/>
                    <a:pt x="52" y="90"/>
                  </a:cubicBezTo>
                  <a:cubicBezTo>
                    <a:pt x="51" y="90"/>
                    <a:pt x="55" y="88"/>
                    <a:pt x="52" y="87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2" y="87"/>
                    <a:pt x="55" y="86"/>
                    <a:pt x="52" y="86"/>
                  </a:cubicBezTo>
                  <a:cubicBezTo>
                    <a:pt x="52" y="86"/>
                    <a:pt x="51" y="86"/>
                    <a:pt x="52" y="86"/>
                  </a:cubicBezTo>
                  <a:cubicBezTo>
                    <a:pt x="51" y="84"/>
                    <a:pt x="51" y="82"/>
                    <a:pt x="50" y="82"/>
                  </a:cubicBezTo>
                  <a:cubicBezTo>
                    <a:pt x="50" y="82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0"/>
                    <a:pt x="49" y="82"/>
                  </a:cubicBezTo>
                  <a:cubicBezTo>
                    <a:pt x="47" y="82"/>
                    <a:pt x="50" y="80"/>
                    <a:pt x="49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9" y="78"/>
                    <a:pt x="47" y="78"/>
                    <a:pt x="47" y="79"/>
                  </a:cubicBezTo>
                  <a:cubicBezTo>
                    <a:pt x="47" y="78"/>
                    <a:pt x="46" y="78"/>
                    <a:pt x="47" y="78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7" y="78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7" y="75"/>
                  </a:cubicBezTo>
                  <a:cubicBezTo>
                    <a:pt x="47" y="75"/>
                    <a:pt x="47" y="75"/>
                    <a:pt x="47" y="74"/>
                  </a:cubicBezTo>
                  <a:cubicBezTo>
                    <a:pt x="46" y="75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4"/>
                  </a:cubicBezTo>
                  <a:cubicBezTo>
                    <a:pt x="46" y="73"/>
                    <a:pt x="45" y="74"/>
                    <a:pt x="45" y="73"/>
                  </a:cubicBezTo>
                  <a:cubicBezTo>
                    <a:pt x="45" y="73"/>
                    <a:pt x="46" y="73"/>
                    <a:pt x="46" y="71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3" y="70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3" y="67"/>
                    <a:pt x="41" y="69"/>
                    <a:pt x="42" y="67"/>
                  </a:cubicBezTo>
                  <a:cubicBezTo>
                    <a:pt x="41" y="67"/>
                    <a:pt x="42" y="66"/>
                    <a:pt x="43" y="66"/>
                  </a:cubicBezTo>
                  <a:cubicBezTo>
                    <a:pt x="42" y="66"/>
                    <a:pt x="42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1"/>
                    <a:pt x="41" y="58"/>
                    <a:pt x="37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8"/>
                    <a:pt x="35" y="58"/>
                    <a:pt x="37" y="58"/>
                  </a:cubicBezTo>
                  <a:cubicBezTo>
                    <a:pt x="37" y="58"/>
                    <a:pt x="37" y="58"/>
                    <a:pt x="38" y="58"/>
                  </a:cubicBezTo>
                  <a:cubicBezTo>
                    <a:pt x="38" y="57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5" y="56"/>
                    <a:pt x="35" y="56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7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7"/>
                    <a:pt x="32" y="44"/>
                    <a:pt x="32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3"/>
                    <a:pt x="30" y="43"/>
                  </a:cubicBezTo>
                  <a:cubicBezTo>
                    <a:pt x="30" y="43"/>
                    <a:pt x="30" y="43"/>
                    <a:pt x="29" y="43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29" y="41"/>
                    <a:pt x="30" y="41"/>
                  </a:cubicBezTo>
                  <a:cubicBezTo>
                    <a:pt x="30" y="41"/>
                    <a:pt x="29" y="40"/>
                    <a:pt x="30" y="40"/>
                  </a:cubicBezTo>
                  <a:cubicBezTo>
                    <a:pt x="29" y="40"/>
                    <a:pt x="29" y="40"/>
                    <a:pt x="29" y="41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3"/>
                    <a:pt x="25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3"/>
                    <a:pt x="25" y="44"/>
                    <a:pt x="24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0"/>
                    <a:pt x="29" y="40"/>
                    <a:pt x="28" y="39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5" y="40"/>
                    <a:pt x="28" y="39"/>
                    <a:pt x="28" y="39"/>
                  </a:cubicBezTo>
                  <a:cubicBezTo>
                    <a:pt x="28" y="39"/>
                    <a:pt x="28" y="39"/>
                    <a:pt x="28" y="36"/>
                  </a:cubicBezTo>
                  <a:cubicBezTo>
                    <a:pt x="28" y="36"/>
                    <a:pt x="28" y="39"/>
                    <a:pt x="28" y="36"/>
                  </a:cubicBezTo>
                  <a:cubicBezTo>
                    <a:pt x="28" y="36"/>
                    <a:pt x="28" y="35"/>
                    <a:pt x="28" y="36"/>
                  </a:cubicBezTo>
                  <a:cubicBezTo>
                    <a:pt x="29" y="35"/>
                    <a:pt x="28" y="35"/>
                    <a:pt x="28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5"/>
                    <a:pt x="25" y="35"/>
                    <a:pt x="28" y="34"/>
                  </a:cubicBezTo>
                  <a:cubicBezTo>
                    <a:pt x="28" y="34"/>
                    <a:pt x="25" y="34"/>
                    <a:pt x="25" y="35"/>
                  </a:cubicBezTo>
                  <a:cubicBezTo>
                    <a:pt x="25" y="35"/>
                    <a:pt x="28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4" y="34"/>
                  </a:cubicBezTo>
                  <a:cubicBezTo>
                    <a:pt x="24" y="32"/>
                    <a:pt x="25" y="31"/>
                    <a:pt x="24" y="32"/>
                  </a:cubicBezTo>
                  <a:cubicBezTo>
                    <a:pt x="24" y="32"/>
                    <a:pt x="22" y="31"/>
                    <a:pt x="24" y="31"/>
                  </a:cubicBezTo>
                  <a:cubicBezTo>
                    <a:pt x="25" y="31"/>
                    <a:pt x="24" y="32"/>
                    <a:pt x="25" y="31"/>
                  </a:cubicBezTo>
                  <a:cubicBezTo>
                    <a:pt x="24" y="32"/>
                    <a:pt x="25" y="31"/>
                    <a:pt x="25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8"/>
                    <a:pt x="22" y="30"/>
                    <a:pt x="22" y="28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7"/>
                    <a:pt x="22" y="28"/>
                    <a:pt x="22" y="27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6"/>
                    <a:pt x="22" y="27"/>
                    <a:pt x="22" y="26"/>
                  </a:cubicBezTo>
                  <a:cubicBezTo>
                    <a:pt x="21" y="26"/>
                    <a:pt x="21" y="26"/>
                    <a:pt x="20" y="26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7"/>
                    <a:pt x="17" y="27"/>
                  </a:cubicBezTo>
                  <a:cubicBezTo>
                    <a:pt x="17" y="27"/>
                    <a:pt x="17" y="27"/>
                    <a:pt x="17" y="26"/>
                  </a:cubicBezTo>
                  <a:cubicBezTo>
                    <a:pt x="20" y="26"/>
                    <a:pt x="19" y="23"/>
                    <a:pt x="20" y="23"/>
                  </a:cubicBezTo>
                  <a:cubicBezTo>
                    <a:pt x="20" y="22"/>
                    <a:pt x="17" y="23"/>
                    <a:pt x="19" y="22"/>
                  </a:cubicBezTo>
                  <a:cubicBezTo>
                    <a:pt x="19" y="22"/>
                    <a:pt x="20" y="21"/>
                    <a:pt x="20" y="22"/>
                  </a:cubicBezTo>
                  <a:cubicBezTo>
                    <a:pt x="19" y="21"/>
                    <a:pt x="20" y="21"/>
                    <a:pt x="20" y="21"/>
                  </a:cubicBezTo>
                  <a:cubicBezTo>
                    <a:pt x="20" y="21"/>
                    <a:pt x="19" y="21"/>
                    <a:pt x="17" y="22"/>
                  </a:cubicBezTo>
                  <a:cubicBezTo>
                    <a:pt x="19" y="21"/>
                    <a:pt x="19" y="22"/>
                    <a:pt x="19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1"/>
                    <a:pt x="17" y="21"/>
                  </a:cubicBezTo>
                  <a:cubicBezTo>
                    <a:pt x="17" y="21"/>
                    <a:pt x="17" y="22"/>
                    <a:pt x="17" y="21"/>
                  </a:cubicBezTo>
                  <a:cubicBezTo>
                    <a:pt x="17" y="19"/>
                    <a:pt x="16" y="21"/>
                    <a:pt x="17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7" y="18"/>
                    <a:pt x="20" y="18"/>
                    <a:pt x="19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9" y="18"/>
                    <a:pt x="17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5" y="19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6" y="14"/>
                    <a:pt x="15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5" y="18"/>
                    <a:pt x="16" y="18"/>
                    <a:pt x="15" y="18"/>
                  </a:cubicBezTo>
                  <a:cubicBezTo>
                    <a:pt x="15" y="18"/>
                    <a:pt x="13" y="18"/>
                    <a:pt x="13" y="19"/>
                  </a:cubicBezTo>
                  <a:cubicBezTo>
                    <a:pt x="11" y="18"/>
                    <a:pt x="13" y="18"/>
                    <a:pt x="13" y="18"/>
                  </a:cubicBezTo>
                  <a:cubicBezTo>
                    <a:pt x="13" y="18"/>
                    <a:pt x="13" y="18"/>
                    <a:pt x="15" y="18"/>
                  </a:cubicBezTo>
                  <a:cubicBezTo>
                    <a:pt x="13" y="17"/>
                    <a:pt x="13" y="16"/>
                    <a:pt x="15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1" y="14"/>
                    <a:pt x="11" y="13"/>
                  </a:cubicBezTo>
                  <a:cubicBezTo>
                    <a:pt x="13" y="13"/>
                    <a:pt x="9" y="12"/>
                    <a:pt x="11" y="12"/>
                  </a:cubicBezTo>
                  <a:cubicBezTo>
                    <a:pt x="13" y="13"/>
                    <a:pt x="13" y="13"/>
                    <a:pt x="15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3" y="12"/>
                  </a:cubicBezTo>
                  <a:cubicBezTo>
                    <a:pt x="13" y="12"/>
                    <a:pt x="11" y="12"/>
                    <a:pt x="9" y="13"/>
                  </a:cubicBezTo>
                  <a:cubicBezTo>
                    <a:pt x="9" y="12"/>
                    <a:pt x="9" y="13"/>
                    <a:pt x="8" y="13"/>
                  </a:cubicBezTo>
                  <a:cubicBezTo>
                    <a:pt x="8" y="12"/>
                    <a:pt x="8" y="9"/>
                    <a:pt x="8" y="9"/>
                  </a:cubicBezTo>
                  <a:cubicBezTo>
                    <a:pt x="7" y="8"/>
                    <a:pt x="7" y="6"/>
                    <a:pt x="7" y="6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4" y="5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5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0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1"/>
                    <a:pt x="2" y="1"/>
                  </a:cubicBezTo>
                  <a:cubicBezTo>
                    <a:pt x="2" y="1"/>
                    <a:pt x="3" y="3"/>
                    <a:pt x="2" y="3"/>
                  </a:cubicBezTo>
                  <a:cubicBezTo>
                    <a:pt x="2" y="3"/>
                    <a:pt x="2" y="3"/>
                    <a:pt x="2" y="1"/>
                  </a:cubicBezTo>
                  <a:cubicBezTo>
                    <a:pt x="2" y="3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5"/>
                    <a:pt x="2" y="5"/>
                  </a:cubicBezTo>
                  <a:cubicBezTo>
                    <a:pt x="3" y="5"/>
                    <a:pt x="2" y="6"/>
                    <a:pt x="2" y="8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4" y="5"/>
                    <a:pt x="3" y="5"/>
                    <a:pt x="4" y="6"/>
                  </a:cubicBezTo>
                  <a:cubicBezTo>
                    <a:pt x="4" y="6"/>
                    <a:pt x="3" y="6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12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7" y="16"/>
                    <a:pt x="7" y="16"/>
                  </a:cubicBezTo>
                  <a:cubicBezTo>
                    <a:pt x="7" y="17"/>
                    <a:pt x="7" y="19"/>
                    <a:pt x="8" y="19"/>
                  </a:cubicBezTo>
                  <a:cubicBezTo>
                    <a:pt x="9" y="21"/>
                    <a:pt x="9" y="23"/>
                    <a:pt x="1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6"/>
                    <a:pt x="13" y="26"/>
                    <a:pt x="13" y="26"/>
                  </a:cubicBezTo>
                  <a:cubicBezTo>
                    <a:pt x="11" y="26"/>
                    <a:pt x="13" y="27"/>
                    <a:pt x="11" y="27"/>
                  </a:cubicBezTo>
                  <a:cubicBezTo>
                    <a:pt x="13" y="27"/>
                    <a:pt x="13" y="30"/>
                    <a:pt x="13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16" y="32"/>
                    <a:pt x="17" y="32"/>
                    <a:pt x="17" y="34"/>
                  </a:cubicBezTo>
                  <a:cubicBezTo>
                    <a:pt x="16" y="34"/>
                    <a:pt x="16" y="35"/>
                    <a:pt x="16" y="35"/>
                  </a:cubicBezTo>
                  <a:cubicBezTo>
                    <a:pt x="16" y="36"/>
                    <a:pt x="17" y="39"/>
                    <a:pt x="19" y="39"/>
                  </a:cubicBezTo>
                  <a:cubicBezTo>
                    <a:pt x="19" y="41"/>
                    <a:pt x="20" y="44"/>
                    <a:pt x="21" y="47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9"/>
                    <a:pt x="24" y="52"/>
                    <a:pt x="24" y="54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8" y="54"/>
                    <a:pt x="28" y="56"/>
                    <a:pt x="25" y="56"/>
                  </a:cubicBezTo>
                  <a:cubicBezTo>
                    <a:pt x="25" y="56"/>
                    <a:pt x="25" y="57"/>
                    <a:pt x="28" y="57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9" y="60"/>
                    <a:pt x="29" y="61"/>
                    <a:pt x="29" y="62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2"/>
                    <a:pt x="32" y="62"/>
                    <a:pt x="30" y="62"/>
                  </a:cubicBezTo>
                  <a:cubicBezTo>
                    <a:pt x="32" y="65"/>
                    <a:pt x="30" y="67"/>
                    <a:pt x="33" y="67"/>
                  </a:cubicBezTo>
                  <a:cubicBezTo>
                    <a:pt x="32" y="67"/>
                    <a:pt x="32" y="69"/>
                    <a:pt x="32" y="69"/>
                  </a:cubicBezTo>
                  <a:cubicBezTo>
                    <a:pt x="33" y="70"/>
                    <a:pt x="34" y="70"/>
                    <a:pt x="34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4" y="71"/>
                    <a:pt x="34" y="71"/>
                    <a:pt x="34" y="73"/>
                  </a:cubicBezTo>
                  <a:cubicBezTo>
                    <a:pt x="34" y="74"/>
                    <a:pt x="37" y="75"/>
                    <a:pt x="37" y="78"/>
                  </a:cubicBezTo>
                  <a:cubicBezTo>
                    <a:pt x="38" y="82"/>
                    <a:pt x="42" y="84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3" y="88"/>
                    <a:pt x="46" y="88"/>
                    <a:pt x="45" y="90"/>
                  </a:cubicBezTo>
                  <a:cubicBezTo>
                    <a:pt x="45" y="90"/>
                    <a:pt x="45" y="92"/>
                    <a:pt x="46" y="92"/>
                  </a:cubicBezTo>
                  <a:cubicBezTo>
                    <a:pt x="45" y="92"/>
                    <a:pt x="47" y="93"/>
                    <a:pt x="47" y="95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9" y="95"/>
                    <a:pt x="47" y="96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7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1" y="100"/>
                    <a:pt x="52" y="105"/>
                    <a:pt x="52" y="108"/>
                  </a:cubicBezTo>
                  <a:cubicBezTo>
                    <a:pt x="56" y="109"/>
                    <a:pt x="56" y="106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56" y="110"/>
                    <a:pt x="58" y="110"/>
                    <a:pt x="56" y="110"/>
                  </a:cubicBezTo>
                  <a:cubicBezTo>
                    <a:pt x="58" y="112"/>
                    <a:pt x="59" y="110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9" y="113"/>
                    <a:pt x="60" y="114"/>
                    <a:pt x="59" y="116"/>
                  </a:cubicBezTo>
                  <a:cubicBezTo>
                    <a:pt x="62" y="123"/>
                    <a:pt x="64" y="129"/>
                    <a:pt x="68" y="136"/>
                  </a:cubicBezTo>
                  <a:cubicBezTo>
                    <a:pt x="72" y="142"/>
                    <a:pt x="75" y="148"/>
                    <a:pt x="78" y="153"/>
                  </a:cubicBezTo>
                  <a:cubicBezTo>
                    <a:pt x="80" y="155"/>
                    <a:pt x="80" y="155"/>
                    <a:pt x="80" y="156"/>
                  </a:cubicBezTo>
                  <a:cubicBezTo>
                    <a:pt x="80" y="156"/>
                    <a:pt x="80" y="156"/>
                    <a:pt x="82" y="156"/>
                  </a:cubicBezTo>
                  <a:cubicBezTo>
                    <a:pt x="80" y="156"/>
                    <a:pt x="82" y="158"/>
                    <a:pt x="80" y="158"/>
                  </a:cubicBezTo>
                  <a:cubicBezTo>
                    <a:pt x="82" y="161"/>
                    <a:pt x="84" y="162"/>
                    <a:pt x="85" y="16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6"/>
                    <a:pt x="85" y="165"/>
                  </a:cubicBezTo>
                  <a:cubicBezTo>
                    <a:pt x="86" y="173"/>
                    <a:pt x="91" y="177"/>
                    <a:pt x="95" y="182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2" y="191"/>
                    <a:pt x="105" y="194"/>
                    <a:pt x="106" y="200"/>
                  </a:cubicBezTo>
                  <a:cubicBezTo>
                    <a:pt x="106" y="200"/>
                    <a:pt x="107" y="199"/>
                    <a:pt x="107" y="195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94" name="Freeform 151"/>
            <p:cNvSpPr/>
            <p:nvPr/>
          </p:nvSpPr>
          <p:spPr>
            <a:xfrm>
              <a:off x="789" y="3373"/>
              <a:ext cx="260" cy="475"/>
            </a:xfrm>
            <a:custGeom>
              <a:avLst/>
              <a:gdLst/>
              <a:ahLst/>
              <a:cxnLst>
                <a:cxn ang="0">
                  <a:pos x="229" y="418"/>
                </a:cxn>
                <a:cxn ang="0">
                  <a:pos x="222" y="404"/>
                </a:cxn>
                <a:cxn ang="0">
                  <a:pos x="213" y="373"/>
                </a:cxn>
                <a:cxn ang="0">
                  <a:pos x="210" y="364"/>
                </a:cxn>
                <a:cxn ang="0">
                  <a:pos x="189" y="333"/>
                </a:cxn>
                <a:cxn ang="0">
                  <a:pos x="182" y="324"/>
                </a:cxn>
                <a:cxn ang="0">
                  <a:pos x="175" y="305"/>
                </a:cxn>
                <a:cxn ang="0">
                  <a:pos x="165" y="293"/>
                </a:cxn>
                <a:cxn ang="0">
                  <a:pos x="161" y="284"/>
                </a:cxn>
                <a:cxn ang="0">
                  <a:pos x="161" y="274"/>
                </a:cxn>
                <a:cxn ang="0">
                  <a:pos x="154" y="260"/>
                </a:cxn>
                <a:cxn ang="0">
                  <a:pos x="149" y="250"/>
                </a:cxn>
                <a:cxn ang="0">
                  <a:pos x="144" y="236"/>
                </a:cxn>
                <a:cxn ang="0">
                  <a:pos x="135" y="229"/>
                </a:cxn>
                <a:cxn ang="0">
                  <a:pos x="130" y="213"/>
                </a:cxn>
                <a:cxn ang="0">
                  <a:pos x="116" y="199"/>
                </a:cxn>
                <a:cxn ang="0">
                  <a:pos x="116" y="189"/>
                </a:cxn>
                <a:cxn ang="0">
                  <a:pos x="111" y="182"/>
                </a:cxn>
                <a:cxn ang="0">
                  <a:pos x="104" y="175"/>
                </a:cxn>
                <a:cxn ang="0">
                  <a:pos x="104" y="173"/>
                </a:cxn>
                <a:cxn ang="0">
                  <a:pos x="102" y="168"/>
                </a:cxn>
                <a:cxn ang="0">
                  <a:pos x="90" y="142"/>
                </a:cxn>
                <a:cxn ang="0">
                  <a:pos x="85" y="130"/>
                </a:cxn>
                <a:cxn ang="0">
                  <a:pos x="80" y="123"/>
                </a:cxn>
                <a:cxn ang="0">
                  <a:pos x="66" y="106"/>
                </a:cxn>
                <a:cxn ang="0">
                  <a:pos x="61" y="102"/>
                </a:cxn>
                <a:cxn ang="0">
                  <a:pos x="61" y="92"/>
                </a:cxn>
                <a:cxn ang="0">
                  <a:pos x="64" y="83"/>
                </a:cxn>
                <a:cxn ang="0">
                  <a:pos x="59" y="78"/>
                </a:cxn>
                <a:cxn ang="0">
                  <a:pos x="59" y="71"/>
                </a:cxn>
                <a:cxn ang="0">
                  <a:pos x="54" y="71"/>
                </a:cxn>
                <a:cxn ang="0">
                  <a:pos x="43" y="61"/>
                </a:cxn>
                <a:cxn ang="0">
                  <a:pos x="43" y="52"/>
                </a:cxn>
                <a:cxn ang="0">
                  <a:pos x="40" y="52"/>
                </a:cxn>
                <a:cxn ang="0">
                  <a:pos x="40" y="45"/>
                </a:cxn>
                <a:cxn ang="0">
                  <a:pos x="35" y="35"/>
                </a:cxn>
                <a:cxn ang="0">
                  <a:pos x="31" y="45"/>
                </a:cxn>
                <a:cxn ang="0">
                  <a:pos x="31" y="28"/>
                </a:cxn>
                <a:cxn ang="0">
                  <a:pos x="9" y="17"/>
                </a:cxn>
                <a:cxn ang="0">
                  <a:pos x="5" y="14"/>
                </a:cxn>
                <a:cxn ang="0">
                  <a:pos x="0" y="0"/>
                </a:cxn>
                <a:cxn ang="0">
                  <a:pos x="0" y="9"/>
                </a:cxn>
                <a:cxn ang="0">
                  <a:pos x="9" y="17"/>
                </a:cxn>
                <a:cxn ang="0">
                  <a:pos x="12" y="40"/>
                </a:cxn>
                <a:cxn ang="0">
                  <a:pos x="31" y="76"/>
                </a:cxn>
                <a:cxn ang="0">
                  <a:pos x="50" y="111"/>
                </a:cxn>
                <a:cxn ang="0">
                  <a:pos x="64" y="142"/>
                </a:cxn>
                <a:cxn ang="0">
                  <a:pos x="73" y="168"/>
                </a:cxn>
                <a:cxn ang="0">
                  <a:pos x="102" y="210"/>
                </a:cxn>
                <a:cxn ang="0">
                  <a:pos x="116" y="232"/>
                </a:cxn>
                <a:cxn ang="0">
                  <a:pos x="135" y="262"/>
                </a:cxn>
                <a:cxn ang="0">
                  <a:pos x="184" y="366"/>
                </a:cxn>
                <a:cxn ang="0">
                  <a:pos x="203" y="395"/>
                </a:cxn>
                <a:cxn ang="0">
                  <a:pos x="255" y="466"/>
                </a:cxn>
              </a:cxnLst>
              <a:pathLst>
                <a:path w="110" h="201">
                  <a:moveTo>
                    <a:pt x="108" y="197"/>
                  </a:moveTo>
                  <a:cubicBezTo>
                    <a:pt x="110" y="193"/>
                    <a:pt x="106" y="191"/>
                    <a:pt x="106" y="188"/>
                  </a:cubicBezTo>
                  <a:cubicBezTo>
                    <a:pt x="106" y="186"/>
                    <a:pt x="104" y="188"/>
                    <a:pt x="104" y="186"/>
                  </a:cubicBezTo>
                  <a:cubicBezTo>
                    <a:pt x="104" y="184"/>
                    <a:pt x="102" y="181"/>
                    <a:pt x="99" y="178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97" y="178"/>
                    <a:pt x="99" y="177"/>
                    <a:pt x="97" y="177"/>
                  </a:cubicBezTo>
                  <a:cubicBezTo>
                    <a:pt x="97" y="177"/>
                    <a:pt x="97" y="177"/>
                    <a:pt x="97" y="177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5" y="176"/>
                    <a:pt x="95" y="176"/>
                    <a:pt x="95" y="176"/>
                  </a:cubicBezTo>
                  <a:cubicBezTo>
                    <a:pt x="95" y="173"/>
                    <a:pt x="95" y="173"/>
                    <a:pt x="95" y="173"/>
                  </a:cubicBezTo>
                  <a:cubicBezTo>
                    <a:pt x="97" y="172"/>
                    <a:pt x="94" y="172"/>
                    <a:pt x="95" y="169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94" y="168"/>
                    <a:pt x="93" y="165"/>
                    <a:pt x="91" y="16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3"/>
                    <a:pt x="91" y="163"/>
                    <a:pt x="91" y="160"/>
                  </a:cubicBezTo>
                  <a:cubicBezTo>
                    <a:pt x="90" y="160"/>
                    <a:pt x="91" y="159"/>
                    <a:pt x="90" y="159"/>
                  </a:cubicBezTo>
                  <a:cubicBezTo>
                    <a:pt x="90" y="159"/>
                    <a:pt x="90" y="159"/>
                    <a:pt x="90" y="159"/>
                  </a:cubicBezTo>
                  <a:cubicBezTo>
                    <a:pt x="91" y="158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4"/>
                    <a:pt x="87" y="154"/>
                    <a:pt x="89" y="154"/>
                  </a:cubicBezTo>
                  <a:cubicBezTo>
                    <a:pt x="87" y="154"/>
                    <a:pt x="89" y="155"/>
                    <a:pt x="87" y="155"/>
                  </a:cubicBezTo>
                  <a:cubicBezTo>
                    <a:pt x="86" y="151"/>
                    <a:pt x="83" y="147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3"/>
                    <a:pt x="80" y="143"/>
                    <a:pt x="81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1" y="142"/>
                    <a:pt x="80" y="141"/>
                  </a:cubicBezTo>
                  <a:cubicBezTo>
                    <a:pt x="80" y="142"/>
                    <a:pt x="80" y="142"/>
                    <a:pt x="78" y="142"/>
                  </a:cubicBezTo>
                  <a:cubicBezTo>
                    <a:pt x="80" y="141"/>
                    <a:pt x="78" y="141"/>
                    <a:pt x="78" y="139"/>
                  </a:cubicBezTo>
                  <a:cubicBezTo>
                    <a:pt x="78" y="139"/>
                    <a:pt x="78" y="139"/>
                    <a:pt x="78" y="141"/>
                  </a:cubicBezTo>
                  <a:cubicBezTo>
                    <a:pt x="78" y="139"/>
                    <a:pt x="77" y="139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8"/>
                    <a:pt x="78" y="138"/>
                    <a:pt x="77" y="137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4"/>
                    <a:pt x="77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3"/>
                    <a:pt x="76" y="132"/>
                    <a:pt x="76" y="132"/>
                  </a:cubicBezTo>
                  <a:cubicBezTo>
                    <a:pt x="74" y="130"/>
                    <a:pt x="74" y="132"/>
                    <a:pt x="74" y="130"/>
                  </a:cubicBezTo>
                  <a:cubicBezTo>
                    <a:pt x="74" y="130"/>
                    <a:pt x="73" y="129"/>
                    <a:pt x="74" y="129"/>
                  </a:cubicBezTo>
                  <a:cubicBezTo>
                    <a:pt x="74" y="129"/>
                    <a:pt x="73" y="128"/>
                    <a:pt x="73" y="126"/>
                  </a:cubicBezTo>
                  <a:cubicBezTo>
                    <a:pt x="73" y="128"/>
                    <a:pt x="70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69" y="128"/>
                    <a:pt x="70" y="128"/>
                    <a:pt x="69" y="129"/>
                  </a:cubicBezTo>
                  <a:cubicBezTo>
                    <a:pt x="69" y="128"/>
                    <a:pt x="69" y="126"/>
                    <a:pt x="69" y="126"/>
                  </a:cubicBezTo>
                  <a:cubicBezTo>
                    <a:pt x="69" y="126"/>
                    <a:pt x="70" y="125"/>
                    <a:pt x="70" y="124"/>
                  </a:cubicBezTo>
                  <a:cubicBezTo>
                    <a:pt x="70" y="125"/>
                    <a:pt x="69" y="124"/>
                    <a:pt x="69" y="125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9" y="121"/>
                    <a:pt x="69" y="120"/>
                    <a:pt x="70" y="120"/>
                  </a:cubicBezTo>
                  <a:cubicBezTo>
                    <a:pt x="69" y="120"/>
                    <a:pt x="69" y="119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6" y="119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5"/>
                    <a:pt x="68" y="113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3"/>
                    <a:pt x="66" y="112"/>
                    <a:pt x="65" y="111"/>
                  </a:cubicBezTo>
                  <a:cubicBezTo>
                    <a:pt x="65" y="112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4" y="110"/>
                    <a:pt x="65" y="110"/>
                  </a:cubicBezTo>
                  <a:cubicBezTo>
                    <a:pt x="65" y="110"/>
                    <a:pt x="64" y="106"/>
                    <a:pt x="63" y="106"/>
                  </a:cubicBezTo>
                  <a:cubicBezTo>
                    <a:pt x="64" y="106"/>
                    <a:pt x="64" y="104"/>
                    <a:pt x="64" y="104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6"/>
                    <a:pt x="63" y="106"/>
                    <a:pt x="63" y="106"/>
                  </a:cubicBezTo>
                  <a:cubicBezTo>
                    <a:pt x="63" y="106"/>
                    <a:pt x="63" y="103"/>
                    <a:pt x="63" y="104"/>
                  </a:cubicBezTo>
                  <a:cubicBezTo>
                    <a:pt x="63" y="103"/>
                    <a:pt x="63" y="103"/>
                    <a:pt x="61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0" y="102"/>
                    <a:pt x="61" y="103"/>
                    <a:pt x="61" y="102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1" y="102"/>
                    <a:pt x="60" y="100"/>
                    <a:pt x="61" y="100"/>
                  </a:cubicBezTo>
                  <a:cubicBezTo>
                    <a:pt x="61" y="100"/>
                    <a:pt x="61" y="99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0"/>
                    <a:pt x="60" y="100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57" y="99"/>
                    <a:pt x="60" y="98"/>
                  </a:cubicBezTo>
                  <a:cubicBezTo>
                    <a:pt x="57" y="98"/>
                    <a:pt x="57" y="97"/>
                    <a:pt x="57" y="97"/>
                  </a:cubicBezTo>
                  <a:cubicBezTo>
                    <a:pt x="57" y="94"/>
                    <a:pt x="57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1"/>
                    <a:pt x="55" y="91"/>
                    <a:pt x="56" y="91"/>
                  </a:cubicBezTo>
                  <a:cubicBezTo>
                    <a:pt x="53" y="91"/>
                    <a:pt x="56" y="90"/>
                    <a:pt x="55" y="90"/>
                  </a:cubicBezTo>
                  <a:cubicBezTo>
                    <a:pt x="53" y="90"/>
                    <a:pt x="53" y="91"/>
                    <a:pt x="53" y="90"/>
                  </a:cubicBezTo>
                  <a:cubicBezTo>
                    <a:pt x="52" y="91"/>
                    <a:pt x="53" y="89"/>
                    <a:pt x="53" y="8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7"/>
                    <a:pt x="52" y="87"/>
                    <a:pt x="53" y="86"/>
                  </a:cubicBezTo>
                  <a:cubicBezTo>
                    <a:pt x="52" y="86"/>
                    <a:pt x="52" y="84"/>
                    <a:pt x="49" y="84"/>
                  </a:cubicBezTo>
                  <a:cubicBezTo>
                    <a:pt x="49" y="84"/>
                    <a:pt x="49" y="84"/>
                    <a:pt x="49" y="81"/>
                  </a:cubicBezTo>
                  <a:cubicBezTo>
                    <a:pt x="51" y="81"/>
                    <a:pt x="49" y="84"/>
                    <a:pt x="51" y="84"/>
                  </a:cubicBezTo>
                  <a:cubicBezTo>
                    <a:pt x="51" y="84"/>
                    <a:pt x="51" y="84"/>
                    <a:pt x="51" y="81"/>
                  </a:cubicBezTo>
                  <a:cubicBezTo>
                    <a:pt x="51" y="81"/>
                    <a:pt x="49" y="81"/>
                    <a:pt x="49" y="84"/>
                  </a:cubicBezTo>
                  <a:cubicBezTo>
                    <a:pt x="48" y="81"/>
                    <a:pt x="51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8" y="78"/>
                    <a:pt x="48" y="78"/>
                    <a:pt x="47" y="78"/>
                  </a:cubicBezTo>
                  <a:cubicBezTo>
                    <a:pt x="47" y="78"/>
                    <a:pt x="47" y="78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6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8" y="76"/>
                    <a:pt x="47" y="76"/>
                    <a:pt x="48" y="76"/>
                  </a:cubicBezTo>
                  <a:cubicBezTo>
                    <a:pt x="47" y="76"/>
                    <a:pt x="47" y="76"/>
                    <a:pt x="47" y="74"/>
                  </a:cubicBezTo>
                  <a:cubicBezTo>
                    <a:pt x="44" y="74"/>
                    <a:pt x="47" y="74"/>
                    <a:pt x="47" y="74"/>
                  </a:cubicBezTo>
                  <a:cubicBezTo>
                    <a:pt x="47" y="74"/>
                    <a:pt x="47" y="73"/>
                    <a:pt x="44" y="7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3"/>
                    <a:pt x="47" y="73"/>
                    <a:pt x="47" y="73"/>
                  </a:cubicBezTo>
                  <a:cubicBezTo>
                    <a:pt x="44" y="73"/>
                    <a:pt x="44" y="73"/>
                    <a:pt x="44" y="74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2"/>
                    <a:pt x="43" y="72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0" y="71"/>
                    <a:pt x="40" y="68"/>
                  </a:cubicBezTo>
                  <a:cubicBezTo>
                    <a:pt x="40" y="67"/>
                    <a:pt x="42" y="67"/>
                    <a:pt x="42" y="67"/>
                  </a:cubicBezTo>
                  <a:cubicBezTo>
                    <a:pt x="42" y="65"/>
                    <a:pt x="42" y="64"/>
                    <a:pt x="40" y="64"/>
                  </a:cubicBezTo>
                  <a:cubicBezTo>
                    <a:pt x="40" y="64"/>
                    <a:pt x="40" y="64"/>
                    <a:pt x="40" y="63"/>
                  </a:cubicBezTo>
                  <a:cubicBezTo>
                    <a:pt x="39" y="61"/>
                    <a:pt x="40" y="60"/>
                    <a:pt x="38" y="60"/>
                  </a:cubicBezTo>
                  <a:cubicBezTo>
                    <a:pt x="38" y="60"/>
                    <a:pt x="38" y="60"/>
                    <a:pt x="36" y="60"/>
                  </a:cubicBezTo>
                  <a:cubicBezTo>
                    <a:pt x="38" y="60"/>
                    <a:pt x="36" y="60"/>
                    <a:pt x="38" y="60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8"/>
                    <a:pt x="36" y="58"/>
                  </a:cubicBezTo>
                  <a:cubicBezTo>
                    <a:pt x="38" y="58"/>
                    <a:pt x="38" y="58"/>
                    <a:pt x="38" y="55"/>
                  </a:cubicBezTo>
                  <a:cubicBezTo>
                    <a:pt x="36" y="58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6" y="52"/>
                    <a:pt x="3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1"/>
                    <a:pt x="35" y="51"/>
                    <a:pt x="35" y="51"/>
                  </a:cubicBezTo>
                  <a:cubicBezTo>
                    <a:pt x="34" y="51"/>
                    <a:pt x="34" y="50"/>
                    <a:pt x="31" y="50"/>
                  </a:cubicBezTo>
                  <a:cubicBezTo>
                    <a:pt x="34" y="48"/>
                    <a:pt x="31" y="46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5"/>
                    <a:pt x="28" y="43"/>
                    <a:pt x="28" y="45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1"/>
                    <a:pt x="28" y="43"/>
                    <a:pt x="30" y="43"/>
                  </a:cubicBezTo>
                  <a:cubicBezTo>
                    <a:pt x="30" y="41"/>
                    <a:pt x="28" y="41"/>
                    <a:pt x="30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5" y="45"/>
                    <a:pt x="25" y="45"/>
                  </a:cubicBezTo>
                  <a:cubicBezTo>
                    <a:pt x="25" y="43"/>
                    <a:pt x="26" y="41"/>
                    <a:pt x="26" y="43"/>
                  </a:cubicBezTo>
                  <a:cubicBezTo>
                    <a:pt x="26" y="41"/>
                    <a:pt x="27" y="39"/>
                    <a:pt x="27" y="39"/>
                  </a:cubicBezTo>
                  <a:cubicBezTo>
                    <a:pt x="27" y="39"/>
                    <a:pt x="27" y="39"/>
                    <a:pt x="27" y="41"/>
                  </a:cubicBezTo>
                  <a:cubicBezTo>
                    <a:pt x="26" y="41"/>
                    <a:pt x="27" y="39"/>
                    <a:pt x="26" y="39"/>
                  </a:cubicBezTo>
                  <a:cubicBezTo>
                    <a:pt x="27" y="39"/>
                    <a:pt x="27" y="38"/>
                    <a:pt x="27" y="38"/>
                  </a:cubicBezTo>
                  <a:cubicBezTo>
                    <a:pt x="27" y="38"/>
                    <a:pt x="27" y="38"/>
                    <a:pt x="26" y="38"/>
                  </a:cubicBezTo>
                  <a:cubicBezTo>
                    <a:pt x="27" y="38"/>
                    <a:pt x="27" y="37"/>
                    <a:pt x="27" y="37"/>
                  </a:cubicBezTo>
                  <a:cubicBezTo>
                    <a:pt x="28" y="37"/>
                    <a:pt x="27" y="37"/>
                    <a:pt x="27" y="35"/>
                  </a:cubicBezTo>
                  <a:cubicBezTo>
                    <a:pt x="26" y="37"/>
                    <a:pt x="26" y="38"/>
                    <a:pt x="25" y="37"/>
                  </a:cubicBezTo>
                  <a:cubicBezTo>
                    <a:pt x="26" y="37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6" y="34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3"/>
                    <a:pt x="23" y="33"/>
                  </a:cubicBezTo>
                  <a:cubicBezTo>
                    <a:pt x="23" y="33"/>
                    <a:pt x="23" y="33"/>
                    <a:pt x="25" y="33"/>
                  </a:cubicBezTo>
                  <a:cubicBezTo>
                    <a:pt x="25" y="33"/>
                    <a:pt x="25" y="33"/>
                    <a:pt x="26" y="33"/>
                  </a:cubicBezTo>
                  <a:cubicBezTo>
                    <a:pt x="25" y="33"/>
                    <a:pt x="25" y="33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3" y="32"/>
                    <a:pt x="23" y="30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2" y="32"/>
                    <a:pt x="22" y="30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5" y="28"/>
                    <a:pt x="23" y="28"/>
                    <a:pt x="23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28"/>
                  </a:cubicBezTo>
                  <a:cubicBezTo>
                    <a:pt x="22" y="28"/>
                    <a:pt x="22" y="26"/>
                    <a:pt x="23" y="28"/>
                  </a:cubicBezTo>
                  <a:cubicBezTo>
                    <a:pt x="23" y="26"/>
                    <a:pt x="22" y="26"/>
                    <a:pt x="22" y="28"/>
                  </a:cubicBezTo>
                  <a:cubicBezTo>
                    <a:pt x="22" y="26"/>
                    <a:pt x="22" y="26"/>
                    <a:pt x="23" y="26"/>
                  </a:cubicBezTo>
                  <a:cubicBezTo>
                    <a:pt x="22" y="26"/>
                    <a:pt x="21" y="26"/>
                    <a:pt x="21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8"/>
                    <a:pt x="18" y="26"/>
                    <a:pt x="17" y="28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8" y="25"/>
                    <a:pt x="21" y="24"/>
                  </a:cubicBezTo>
                  <a:cubicBezTo>
                    <a:pt x="21" y="22"/>
                    <a:pt x="17" y="25"/>
                    <a:pt x="18" y="24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21" y="22"/>
                    <a:pt x="21" y="21"/>
                  </a:cubicBezTo>
                  <a:cubicBezTo>
                    <a:pt x="18" y="22"/>
                    <a:pt x="17" y="21"/>
                    <a:pt x="17" y="22"/>
                  </a:cubicBezTo>
                  <a:cubicBezTo>
                    <a:pt x="17" y="22"/>
                    <a:pt x="18" y="22"/>
                    <a:pt x="18" y="24"/>
                  </a:cubicBezTo>
                  <a:cubicBezTo>
                    <a:pt x="17" y="24"/>
                    <a:pt x="17" y="24"/>
                    <a:pt x="15" y="24"/>
                  </a:cubicBezTo>
                  <a:cubicBezTo>
                    <a:pt x="15" y="22"/>
                    <a:pt x="15" y="22"/>
                    <a:pt x="17" y="22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1"/>
                    <a:pt x="15" y="21"/>
                    <a:pt x="17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8" y="20"/>
                    <a:pt x="18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8" y="20"/>
                    <a:pt x="17" y="21"/>
                  </a:cubicBezTo>
                  <a:cubicBezTo>
                    <a:pt x="17" y="20"/>
                    <a:pt x="17" y="20"/>
                    <a:pt x="15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20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5"/>
                  </a:cubicBezTo>
                  <a:cubicBezTo>
                    <a:pt x="14" y="17"/>
                    <a:pt x="14" y="15"/>
                    <a:pt x="14" y="15"/>
                  </a:cubicBezTo>
                  <a:cubicBezTo>
                    <a:pt x="14" y="15"/>
                    <a:pt x="15" y="17"/>
                    <a:pt x="14" y="19"/>
                  </a:cubicBezTo>
                  <a:cubicBezTo>
                    <a:pt x="13" y="19"/>
                    <a:pt x="15" y="19"/>
                    <a:pt x="14" y="20"/>
                  </a:cubicBezTo>
                  <a:cubicBezTo>
                    <a:pt x="14" y="20"/>
                    <a:pt x="13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19"/>
                    <a:pt x="13" y="20"/>
                    <a:pt x="13" y="19"/>
                  </a:cubicBezTo>
                  <a:cubicBezTo>
                    <a:pt x="13" y="19"/>
                    <a:pt x="13" y="17"/>
                    <a:pt x="13" y="15"/>
                  </a:cubicBezTo>
                  <a:cubicBezTo>
                    <a:pt x="13" y="15"/>
                    <a:pt x="11" y="17"/>
                    <a:pt x="13" y="17"/>
                  </a:cubicBezTo>
                  <a:cubicBezTo>
                    <a:pt x="11" y="15"/>
                    <a:pt x="11" y="15"/>
                    <a:pt x="10" y="13"/>
                  </a:cubicBezTo>
                  <a:cubicBezTo>
                    <a:pt x="11" y="13"/>
                    <a:pt x="10" y="12"/>
                    <a:pt x="1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1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2"/>
                    <a:pt x="9" y="13"/>
                    <a:pt x="9" y="12"/>
                  </a:cubicBezTo>
                  <a:cubicBezTo>
                    <a:pt x="9" y="12"/>
                    <a:pt x="9" y="11"/>
                    <a:pt x="9" y="9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5" y="7"/>
                    <a:pt x="5" y="8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6"/>
                  </a:cubicBezTo>
                  <a:cubicBezTo>
                    <a:pt x="0" y="4"/>
                    <a:pt x="1" y="6"/>
                    <a:pt x="1" y="4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5"/>
                    <a:pt x="5" y="15"/>
                    <a:pt x="5" y="17"/>
                  </a:cubicBezTo>
                  <a:cubicBezTo>
                    <a:pt x="8" y="19"/>
                    <a:pt x="8" y="20"/>
                    <a:pt x="9" y="20"/>
                  </a:cubicBezTo>
                  <a:cubicBezTo>
                    <a:pt x="9" y="22"/>
                    <a:pt x="10" y="24"/>
                    <a:pt x="11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3" y="25"/>
                    <a:pt x="13" y="26"/>
                  </a:cubicBezTo>
                  <a:cubicBezTo>
                    <a:pt x="11" y="26"/>
                    <a:pt x="11" y="26"/>
                    <a:pt x="11" y="28"/>
                  </a:cubicBezTo>
                  <a:cubicBezTo>
                    <a:pt x="13" y="28"/>
                    <a:pt x="13" y="30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4" y="33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5" y="35"/>
                    <a:pt x="15" y="37"/>
                  </a:cubicBezTo>
                  <a:cubicBezTo>
                    <a:pt x="15" y="38"/>
                    <a:pt x="17" y="38"/>
                    <a:pt x="17" y="39"/>
                  </a:cubicBezTo>
                  <a:cubicBezTo>
                    <a:pt x="17" y="43"/>
                    <a:pt x="21" y="45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50"/>
                    <a:pt x="25" y="52"/>
                    <a:pt x="25" y="55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6" y="55"/>
                    <a:pt x="26" y="58"/>
                  </a:cubicBezTo>
                  <a:cubicBezTo>
                    <a:pt x="26" y="58"/>
                    <a:pt x="26" y="59"/>
                    <a:pt x="27" y="59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8" y="61"/>
                    <a:pt x="28" y="61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8" y="63"/>
                    <a:pt x="28" y="63"/>
                    <a:pt x="30" y="63"/>
                  </a:cubicBezTo>
                  <a:cubicBezTo>
                    <a:pt x="30" y="63"/>
                    <a:pt x="30" y="64"/>
                    <a:pt x="28" y="64"/>
                  </a:cubicBezTo>
                  <a:cubicBezTo>
                    <a:pt x="30" y="65"/>
                    <a:pt x="30" y="68"/>
                    <a:pt x="31" y="68"/>
                  </a:cubicBezTo>
                  <a:cubicBezTo>
                    <a:pt x="31" y="68"/>
                    <a:pt x="31" y="68"/>
                    <a:pt x="31" y="71"/>
                  </a:cubicBezTo>
                  <a:cubicBezTo>
                    <a:pt x="31" y="71"/>
                    <a:pt x="34" y="72"/>
                    <a:pt x="34" y="73"/>
                  </a:cubicBezTo>
                  <a:cubicBezTo>
                    <a:pt x="35" y="73"/>
                    <a:pt x="35" y="72"/>
                    <a:pt x="35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6"/>
                    <a:pt x="38" y="77"/>
                    <a:pt x="38" y="78"/>
                  </a:cubicBezTo>
                  <a:cubicBezTo>
                    <a:pt x="39" y="84"/>
                    <a:pt x="40" y="86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0"/>
                    <a:pt x="44" y="90"/>
                    <a:pt x="43" y="91"/>
                  </a:cubicBezTo>
                  <a:cubicBezTo>
                    <a:pt x="44" y="91"/>
                    <a:pt x="44" y="93"/>
                    <a:pt x="44" y="91"/>
                  </a:cubicBezTo>
                  <a:cubicBezTo>
                    <a:pt x="44" y="93"/>
                    <a:pt x="48" y="94"/>
                    <a:pt x="47" y="97"/>
                  </a:cubicBezTo>
                  <a:cubicBezTo>
                    <a:pt x="47" y="97"/>
                    <a:pt x="47" y="97"/>
                    <a:pt x="47" y="94"/>
                  </a:cubicBezTo>
                  <a:cubicBezTo>
                    <a:pt x="48" y="97"/>
                    <a:pt x="48" y="98"/>
                    <a:pt x="49" y="99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1" y="98"/>
                    <a:pt x="49" y="100"/>
                    <a:pt x="51" y="99"/>
                  </a:cubicBezTo>
                  <a:cubicBezTo>
                    <a:pt x="51" y="99"/>
                    <a:pt x="49" y="100"/>
                    <a:pt x="49" y="99"/>
                  </a:cubicBezTo>
                  <a:cubicBezTo>
                    <a:pt x="52" y="102"/>
                    <a:pt x="52" y="104"/>
                    <a:pt x="53" y="110"/>
                  </a:cubicBezTo>
                  <a:cubicBezTo>
                    <a:pt x="56" y="111"/>
                    <a:pt x="56" y="107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2"/>
                  </a:cubicBezTo>
                  <a:cubicBezTo>
                    <a:pt x="57" y="112"/>
                    <a:pt x="60" y="112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57" y="115"/>
                    <a:pt x="60" y="116"/>
                    <a:pt x="60" y="117"/>
                  </a:cubicBezTo>
                  <a:cubicBezTo>
                    <a:pt x="63" y="124"/>
                    <a:pt x="65" y="130"/>
                    <a:pt x="68" y="137"/>
                  </a:cubicBezTo>
                  <a:cubicBezTo>
                    <a:pt x="73" y="142"/>
                    <a:pt x="74" y="150"/>
                    <a:pt x="78" y="155"/>
                  </a:cubicBezTo>
                  <a:cubicBezTo>
                    <a:pt x="81" y="155"/>
                    <a:pt x="81" y="155"/>
                    <a:pt x="81" y="158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1" y="158"/>
                    <a:pt x="82" y="158"/>
                    <a:pt x="81" y="159"/>
                  </a:cubicBezTo>
                  <a:cubicBezTo>
                    <a:pt x="82" y="160"/>
                    <a:pt x="83" y="164"/>
                    <a:pt x="86" y="165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7" y="172"/>
                    <a:pt x="93" y="178"/>
                    <a:pt x="95" y="184"/>
                  </a:cubicBezTo>
                  <a:cubicBezTo>
                    <a:pt x="97" y="185"/>
                    <a:pt x="97" y="186"/>
                    <a:pt x="99" y="188"/>
                  </a:cubicBezTo>
                  <a:cubicBezTo>
                    <a:pt x="102" y="193"/>
                    <a:pt x="106" y="195"/>
                    <a:pt x="107" y="201"/>
                  </a:cubicBezTo>
                  <a:cubicBezTo>
                    <a:pt x="107" y="201"/>
                    <a:pt x="108" y="198"/>
                    <a:pt x="108" y="197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95" name="Freeform 152"/>
            <p:cNvSpPr/>
            <p:nvPr/>
          </p:nvSpPr>
          <p:spPr>
            <a:xfrm>
              <a:off x="1007" y="1370"/>
              <a:ext cx="59" cy="2471"/>
            </a:xfrm>
            <a:custGeom>
              <a:avLst/>
              <a:gdLst/>
              <a:ahLst/>
              <a:cxnLst>
                <a:cxn ang="0">
                  <a:pos x="54" y="0"/>
                </a:cxn>
                <a:cxn ang="0">
                  <a:pos x="40" y="1224"/>
                </a:cxn>
                <a:cxn ang="0">
                  <a:pos x="59" y="2471"/>
                </a:cxn>
                <a:cxn ang="0">
                  <a:pos x="9" y="2471"/>
                </a:cxn>
                <a:cxn ang="0">
                  <a:pos x="26" y="1791"/>
                </a:cxn>
                <a:cxn ang="0">
                  <a:pos x="0" y="565"/>
                </a:cxn>
                <a:cxn ang="0">
                  <a:pos x="19" y="0"/>
                </a:cxn>
                <a:cxn ang="0">
                  <a:pos x="54" y="0"/>
                </a:cxn>
                <a:cxn ang="0">
                  <a:pos x="54" y="0"/>
                </a:cxn>
              </a:cxnLst>
              <a:pathLst>
                <a:path w="25" h="1046">
                  <a:moveTo>
                    <a:pt x="23" y="0"/>
                  </a:moveTo>
                  <a:cubicBezTo>
                    <a:pt x="17" y="518"/>
                    <a:pt x="17" y="518"/>
                    <a:pt x="17" y="518"/>
                  </a:cubicBezTo>
                  <a:cubicBezTo>
                    <a:pt x="25" y="1046"/>
                    <a:pt x="25" y="1046"/>
                    <a:pt x="25" y="1046"/>
                  </a:cubicBezTo>
                  <a:cubicBezTo>
                    <a:pt x="4" y="1046"/>
                    <a:pt x="4" y="1046"/>
                    <a:pt x="4" y="1046"/>
                  </a:cubicBezTo>
                  <a:cubicBezTo>
                    <a:pt x="11" y="758"/>
                    <a:pt x="11" y="758"/>
                    <a:pt x="11" y="758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17496" name="Group 89"/>
          <p:cNvGrpSpPr/>
          <p:nvPr/>
        </p:nvGrpSpPr>
        <p:grpSpPr>
          <a:xfrm>
            <a:off x="8170863" y="1792288"/>
            <a:ext cx="941387" cy="2511425"/>
            <a:chOff x="0" y="0"/>
            <a:chExt cx="1443" cy="3848"/>
          </a:xfrm>
        </p:grpSpPr>
        <p:sp>
          <p:nvSpPr>
            <p:cNvPr id="17497" name="Freeform 70"/>
            <p:cNvSpPr/>
            <p:nvPr/>
          </p:nvSpPr>
          <p:spPr>
            <a:xfrm>
              <a:off x="734" y="1565"/>
              <a:ext cx="29" cy="1347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0" y="1347"/>
                </a:cxn>
                <a:cxn ang="0">
                  <a:pos x="24" y="1347"/>
                </a:cxn>
                <a:cxn ang="0">
                  <a:pos x="29" y="0"/>
                </a:cxn>
                <a:cxn ang="0">
                  <a:pos x="3" y="0"/>
                </a:cxn>
              </a:cxnLst>
              <a:pathLst>
                <a:path w="29" h="1347">
                  <a:moveTo>
                    <a:pt x="3" y="0"/>
                  </a:moveTo>
                  <a:lnTo>
                    <a:pt x="0" y="1347"/>
                  </a:lnTo>
                  <a:lnTo>
                    <a:pt x="24" y="1347"/>
                  </a:lnTo>
                  <a:lnTo>
                    <a:pt x="29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98" name="Freeform 71"/>
            <p:cNvSpPr/>
            <p:nvPr/>
          </p:nvSpPr>
          <p:spPr>
            <a:xfrm>
              <a:off x="555" y="2315"/>
              <a:ext cx="161" cy="248"/>
            </a:xfrm>
            <a:custGeom>
              <a:avLst/>
              <a:gdLst/>
              <a:ahLst/>
              <a:cxnLst>
                <a:cxn ang="0">
                  <a:pos x="154" y="248"/>
                </a:cxn>
                <a:cxn ang="0">
                  <a:pos x="12" y="0"/>
                </a:cxn>
                <a:cxn ang="0">
                  <a:pos x="154" y="248"/>
                </a:cxn>
              </a:cxnLst>
              <a:pathLst>
                <a:path w="68" h="105">
                  <a:moveTo>
                    <a:pt x="65" y="105"/>
                  </a:moveTo>
                  <a:cubicBezTo>
                    <a:pt x="65" y="105"/>
                    <a:pt x="0" y="71"/>
                    <a:pt x="5" y="0"/>
                  </a:cubicBezTo>
                  <a:cubicBezTo>
                    <a:pt x="68" y="30"/>
                    <a:pt x="65" y="105"/>
                    <a:pt x="65" y="105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99" name="Freeform 72"/>
            <p:cNvSpPr/>
            <p:nvPr/>
          </p:nvSpPr>
          <p:spPr>
            <a:xfrm>
              <a:off x="765" y="2105"/>
              <a:ext cx="161" cy="250"/>
            </a:xfrm>
            <a:custGeom>
              <a:avLst/>
              <a:gdLst/>
              <a:ahLst/>
              <a:cxnLst>
                <a:cxn ang="0">
                  <a:pos x="9" y="250"/>
                </a:cxn>
                <a:cxn ang="0">
                  <a:pos x="152" y="0"/>
                </a:cxn>
                <a:cxn ang="0">
                  <a:pos x="9" y="250"/>
                </a:cxn>
              </a:cxnLst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500" name="Freeform 73"/>
            <p:cNvSpPr/>
            <p:nvPr/>
          </p:nvSpPr>
          <p:spPr>
            <a:xfrm>
              <a:off x="555" y="2608"/>
              <a:ext cx="161" cy="253"/>
            </a:xfrm>
            <a:custGeom>
              <a:avLst/>
              <a:gdLst/>
              <a:ahLst/>
              <a:cxnLst>
                <a:cxn ang="0">
                  <a:pos x="154" y="253"/>
                </a:cxn>
                <a:cxn ang="0">
                  <a:pos x="12" y="0"/>
                </a:cxn>
                <a:cxn ang="0">
                  <a:pos x="154" y="253"/>
                </a:cxn>
              </a:cxnLst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1"/>
                    <a:pt x="5" y="0"/>
                  </a:cubicBezTo>
                  <a:cubicBezTo>
                    <a:pt x="68" y="31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501" name="Freeform 74"/>
            <p:cNvSpPr/>
            <p:nvPr/>
          </p:nvSpPr>
          <p:spPr>
            <a:xfrm>
              <a:off x="897" y="1065"/>
              <a:ext cx="161" cy="250"/>
            </a:xfrm>
            <a:custGeom>
              <a:avLst/>
              <a:gdLst/>
              <a:ahLst/>
              <a:cxnLst>
                <a:cxn ang="0">
                  <a:pos x="9" y="250"/>
                </a:cxn>
                <a:cxn ang="0">
                  <a:pos x="152" y="0"/>
                </a:cxn>
                <a:cxn ang="0">
                  <a:pos x="9" y="250"/>
                </a:cxn>
              </a:cxnLst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0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502" name="Freeform 75"/>
            <p:cNvSpPr/>
            <p:nvPr/>
          </p:nvSpPr>
          <p:spPr>
            <a:xfrm>
              <a:off x="765" y="2731"/>
              <a:ext cx="161" cy="252"/>
            </a:xfrm>
            <a:custGeom>
              <a:avLst/>
              <a:gdLst/>
              <a:ahLst/>
              <a:cxnLst>
                <a:cxn ang="0">
                  <a:pos x="9" y="252"/>
                </a:cxn>
                <a:cxn ang="0">
                  <a:pos x="152" y="0"/>
                </a:cxn>
                <a:cxn ang="0">
                  <a:pos x="9" y="252"/>
                </a:cxn>
              </a:cxnLst>
              <a:pathLst>
                <a:path w="68" h="107">
                  <a:moveTo>
                    <a:pt x="4" y="107"/>
                  </a:moveTo>
                  <a:cubicBezTo>
                    <a:pt x="4" y="107"/>
                    <a:pt x="68" y="71"/>
                    <a:pt x="64" y="0"/>
                  </a:cubicBezTo>
                  <a:cubicBezTo>
                    <a:pt x="0" y="31"/>
                    <a:pt x="4" y="107"/>
                    <a:pt x="4" y="107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503" name="Freeform 76"/>
            <p:cNvSpPr/>
            <p:nvPr/>
          </p:nvSpPr>
          <p:spPr>
            <a:xfrm>
              <a:off x="555" y="1984"/>
              <a:ext cx="161" cy="253"/>
            </a:xfrm>
            <a:custGeom>
              <a:avLst/>
              <a:gdLst/>
              <a:ahLst/>
              <a:cxnLst>
                <a:cxn ang="0">
                  <a:pos x="154" y="253"/>
                </a:cxn>
                <a:cxn ang="0">
                  <a:pos x="12" y="0"/>
                </a:cxn>
                <a:cxn ang="0">
                  <a:pos x="154" y="253"/>
                </a:cxn>
              </a:cxnLst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2"/>
                    <a:pt x="5" y="0"/>
                  </a:cubicBezTo>
                  <a:cubicBezTo>
                    <a:pt x="68" y="32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504" name="Freeform 77"/>
            <p:cNvSpPr/>
            <p:nvPr/>
          </p:nvSpPr>
          <p:spPr>
            <a:xfrm>
              <a:off x="765" y="1776"/>
              <a:ext cx="161" cy="251"/>
            </a:xfrm>
            <a:custGeom>
              <a:avLst/>
              <a:gdLst/>
              <a:ahLst/>
              <a:cxnLst>
                <a:cxn ang="0">
                  <a:pos x="9" y="251"/>
                </a:cxn>
                <a:cxn ang="0">
                  <a:pos x="152" y="0"/>
                </a:cxn>
                <a:cxn ang="0">
                  <a:pos x="9" y="251"/>
                </a:cxn>
              </a:cxnLst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505" name="Freeform 78"/>
            <p:cNvSpPr/>
            <p:nvPr/>
          </p:nvSpPr>
          <p:spPr>
            <a:xfrm>
              <a:off x="555" y="1668"/>
              <a:ext cx="161" cy="250"/>
            </a:xfrm>
            <a:custGeom>
              <a:avLst/>
              <a:gdLst/>
              <a:ahLst/>
              <a:cxnLst>
                <a:cxn ang="0">
                  <a:pos x="154" y="250"/>
                </a:cxn>
                <a:cxn ang="0">
                  <a:pos x="12" y="0"/>
                </a:cxn>
                <a:cxn ang="0">
                  <a:pos x="154" y="250"/>
                </a:cxn>
              </a:cxnLst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506" name="Freeform 79"/>
            <p:cNvSpPr/>
            <p:nvPr/>
          </p:nvSpPr>
          <p:spPr>
            <a:xfrm>
              <a:off x="555" y="1372"/>
              <a:ext cx="161" cy="251"/>
            </a:xfrm>
            <a:custGeom>
              <a:avLst/>
              <a:gdLst/>
              <a:ahLst/>
              <a:cxnLst>
                <a:cxn ang="0">
                  <a:pos x="154" y="251"/>
                </a:cxn>
                <a:cxn ang="0">
                  <a:pos x="12" y="0"/>
                </a:cxn>
                <a:cxn ang="0">
                  <a:pos x="154" y="251"/>
                </a:cxn>
              </a:cxnLst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507" name="Freeform 80"/>
            <p:cNvSpPr/>
            <p:nvPr/>
          </p:nvSpPr>
          <p:spPr>
            <a:xfrm>
              <a:off x="765" y="1460"/>
              <a:ext cx="161" cy="250"/>
            </a:xfrm>
            <a:custGeom>
              <a:avLst/>
              <a:gdLst/>
              <a:ahLst/>
              <a:cxnLst>
                <a:cxn ang="0">
                  <a:pos x="9" y="250"/>
                </a:cxn>
                <a:cxn ang="0">
                  <a:pos x="152" y="0"/>
                </a:cxn>
                <a:cxn ang="0">
                  <a:pos x="9" y="250"/>
                </a:cxn>
              </a:cxnLst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508" name="Freeform 81"/>
            <p:cNvSpPr/>
            <p:nvPr/>
          </p:nvSpPr>
          <p:spPr>
            <a:xfrm>
              <a:off x="236" y="250"/>
              <a:ext cx="21" cy="1049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1049"/>
                </a:cxn>
                <a:cxn ang="0">
                  <a:pos x="19" y="1049"/>
                </a:cxn>
                <a:cxn ang="0">
                  <a:pos x="21" y="0"/>
                </a:cxn>
                <a:cxn ang="0">
                  <a:pos x="2" y="0"/>
                </a:cxn>
              </a:cxnLst>
              <a:pathLst>
                <a:path w="21" h="1049">
                  <a:moveTo>
                    <a:pt x="2" y="0"/>
                  </a:moveTo>
                  <a:lnTo>
                    <a:pt x="0" y="1049"/>
                  </a:lnTo>
                  <a:lnTo>
                    <a:pt x="19" y="1049"/>
                  </a:lnTo>
                  <a:lnTo>
                    <a:pt x="21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509" name="Freeform 82"/>
            <p:cNvSpPr/>
            <p:nvPr/>
          </p:nvSpPr>
          <p:spPr>
            <a:xfrm>
              <a:off x="96" y="812"/>
              <a:ext cx="126" cy="194"/>
            </a:xfrm>
            <a:custGeom>
              <a:avLst/>
              <a:gdLst/>
              <a:ahLst/>
              <a:cxnLst>
                <a:cxn ang="0">
                  <a:pos x="121" y="194"/>
                </a:cxn>
                <a:cxn ang="0">
                  <a:pos x="10" y="0"/>
                </a:cxn>
                <a:cxn ang="0">
                  <a:pos x="121" y="194"/>
                </a:cxn>
              </a:cxnLst>
              <a:pathLst>
                <a:path w="53" h="82">
                  <a:moveTo>
                    <a:pt x="51" y="82"/>
                  </a:moveTo>
                  <a:cubicBezTo>
                    <a:pt x="51" y="82"/>
                    <a:pt x="0" y="55"/>
                    <a:pt x="4" y="0"/>
                  </a:cubicBezTo>
                  <a:cubicBezTo>
                    <a:pt x="53" y="24"/>
                    <a:pt x="51" y="82"/>
                    <a:pt x="51" y="82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510" name="Freeform 83"/>
            <p:cNvSpPr/>
            <p:nvPr/>
          </p:nvSpPr>
          <p:spPr>
            <a:xfrm>
              <a:off x="262" y="649"/>
              <a:ext cx="123" cy="196"/>
            </a:xfrm>
            <a:custGeom>
              <a:avLst/>
              <a:gdLst/>
              <a:ahLst/>
              <a:cxnLst>
                <a:cxn ang="0">
                  <a:pos x="7" y="196"/>
                </a:cxn>
                <a:cxn ang="0">
                  <a:pos x="116" y="0"/>
                </a:cxn>
                <a:cxn ang="0">
                  <a:pos x="7" y="196"/>
                </a:cxn>
              </a:cxnLst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5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511" name="Freeform 84"/>
            <p:cNvSpPr/>
            <p:nvPr/>
          </p:nvSpPr>
          <p:spPr>
            <a:xfrm>
              <a:off x="96" y="1041"/>
              <a:ext cx="126" cy="196"/>
            </a:xfrm>
            <a:custGeom>
              <a:avLst/>
              <a:gdLst/>
              <a:ahLst/>
              <a:cxnLst>
                <a:cxn ang="0">
                  <a:pos x="121" y="196"/>
                </a:cxn>
                <a:cxn ang="0">
                  <a:pos x="10" y="0"/>
                </a:cxn>
                <a:cxn ang="0">
                  <a:pos x="121" y="196"/>
                </a:cxn>
              </a:cxnLst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4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512" name="Freeform 85"/>
            <p:cNvSpPr/>
            <p:nvPr/>
          </p:nvSpPr>
          <p:spPr>
            <a:xfrm>
              <a:off x="262" y="878"/>
              <a:ext cx="123" cy="194"/>
            </a:xfrm>
            <a:custGeom>
              <a:avLst/>
              <a:gdLst/>
              <a:ahLst/>
              <a:cxnLst>
                <a:cxn ang="0">
                  <a:pos x="7" y="194"/>
                </a:cxn>
                <a:cxn ang="0">
                  <a:pos x="116" y="0"/>
                </a:cxn>
                <a:cxn ang="0">
                  <a:pos x="7" y="194"/>
                </a:cxn>
              </a:cxnLst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513" name="Freeform 86"/>
            <p:cNvSpPr/>
            <p:nvPr/>
          </p:nvSpPr>
          <p:spPr>
            <a:xfrm>
              <a:off x="262" y="1136"/>
              <a:ext cx="123" cy="196"/>
            </a:xfrm>
            <a:custGeom>
              <a:avLst/>
              <a:gdLst/>
              <a:ahLst/>
              <a:cxnLst>
                <a:cxn ang="0">
                  <a:pos x="7" y="196"/>
                </a:cxn>
                <a:cxn ang="0">
                  <a:pos x="116" y="0"/>
                </a:cxn>
                <a:cxn ang="0">
                  <a:pos x="7" y="196"/>
                </a:cxn>
              </a:cxnLst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514" name="Freeform 87"/>
            <p:cNvSpPr/>
            <p:nvPr/>
          </p:nvSpPr>
          <p:spPr>
            <a:xfrm>
              <a:off x="96" y="557"/>
              <a:ext cx="126" cy="196"/>
            </a:xfrm>
            <a:custGeom>
              <a:avLst/>
              <a:gdLst/>
              <a:ahLst/>
              <a:cxnLst>
                <a:cxn ang="0">
                  <a:pos x="121" y="196"/>
                </a:cxn>
                <a:cxn ang="0">
                  <a:pos x="10" y="0"/>
                </a:cxn>
                <a:cxn ang="0">
                  <a:pos x="121" y="196"/>
                </a:cxn>
              </a:cxnLst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515" name="Freeform 88"/>
            <p:cNvSpPr/>
            <p:nvPr/>
          </p:nvSpPr>
          <p:spPr>
            <a:xfrm>
              <a:off x="262" y="394"/>
              <a:ext cx="123" cy="196"/>
            </a:xfrm>
            <a:custGeom>
              <a:avLst/>
              <a:gdLst/>
              <a:ahLst/>
              <a:cxnLst>
                <a:cxn ang="0">
                  <a:pos x="7" y="196"/>
                </a:cxn>
                <a:cxn ang="0">
                  <a:pos x="116" y="0"/>
                </a:cxn>
                <a:cxn ang="0">
                  <a:pos x="7" y="196"/>
                </a:cxn>
              </a:cxnLst>
              <a:pathLst>
                <a:path w="52" h="83">
                  <a:moveTo>
                    <a:pt x="3" y="83"/>
                  </a:moveTo>
                  <a:cubicBezTo>
                    <a:pt x="3" y="83"/>
                    <a:pt x="52" y="56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516" name="Freeform 89"/>
            <p:cNvSpPr/>
            <p:nvPr/>
          </p:nvSpPr>
          <p:spPr>
            <a:xfrm>
              <a:off x="96" y="309"/>
              <a:ext cx="126" cy="196"/>
            </a:xfrm>
            <a:custGeom>
              <a:avLst/>
              <a:gdLst/>
              <a:ahLst/>
              <a:cxnLst>
                <a:cxn ang="0">
                  <a:pos x="121" y="196"/>
                </a:cxn>
                <a:cxn ang="0">
                  <a:pos x="10" y="0"/>
                </a:cxn>
                <a:cxn ang="0">
                  <a:pos x="121" y="196"/>
                </a:cxn>
              </a:cxnLst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517" name="Freeform 90"/>
            <p:cNvSpPr/>
            <p:nvPr/>
          </p:nvSpPr>
          <p:spPr>
            <a:xfrm>
              <a:off x="96" y="80"/>
              <a:ext cx="126" cy="196"/>
            </a:xfrm>
            <a:custGeom>
              <a:avLst/>
              <a:gdLst/>
              <a:ahLst/>
              <a:cxnLst>
                <a:cxn ang="0">
                  <a:pos x="121" y="196"/>
                </a:cxn>
                <a:cxn ang="0">
                  <a:pos x="10" y="0"/>
                </a:cxn>
                <a:cxn ang="0">
                  <a:pos x="121" y="196"/>
                </a:cxn>
              </a:cxnLst>
              <a:pathLst>
                <a:path w="53" h="83">
                  <a:moveTo>
                    <a:pt x="51" y="83"/>
                  </a:moveTo>
                  <a:cubicBezTo>
                    <a:pt x="51" y="83"/>
                    <a:pt x="0" y="56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518" name="Freeform 91"/>
            <p:cNvSpPr/>
            <p:nvPr/>
          </p:nvSpPr>
          <p:spPr>
            <a:xfrm>
              <a:off x="262" y="149"/>
              <a:ext cx="123" cy="193"/>
            </a:xfrm>
            <a:custGeom>
              <a:avLst/>
              <a:gdLst/>
              <a:ahLst/>
              <a:cxnLst>
                <a:cxn ang="0">
                  <a:pos x="7" y="193"/>
                </a:cxn>
                <a:cxn ang="0">
                  <a:pos x="116" y="0"/>
                </a:cxn>
                <a:cxn ang="0">
                  <a:pos x="7" y="193"/>
                </a:cxn>
              </a:cxnLst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519" name="Freeform 92"/>
            <p:cNvSpPr/>
            <p:nvPr/>
          </p:nvSpPr>
          <p:spPr>
            <a:xfrm>
              <a:off x="0" y="826"/>
              <a:ext cx="264" cy="1241"/>
            </a:xfrm>
            <a:custGeom>
              <a:avLst/>
              <a:gdLst/>
              <a:ahLst/>
              <a:cxnLst>
                <a:cxn ang="0">
                  <a:pos x="120" y="1151"/>
                </a:cxn>
                <a:cxn ang="0">
                  <a:pos x="120" y="1014"/>
                </a:cxn>
                <a:cxn ang="0">
                  <a:pos x="7" y="811"/>
                </a:cxn>
                <a:cxn ang="0">
                  <a:pos x="120" y="969"/>
                </a:cxn>
                <a:cxn ang="0">
                  <a:pos x="120" y="792"/>
                </a:cxn>
                <a:cxn ang="0">
                  <a:pos x="7" y="589"/>
                </a:cxn>
                <a:cxn ang="0">
                  <a:pos x="118" y="742"/>
                </a:cxn>
                <a:cxn ang="0">
                  <a:pos x="118" y="506"/>
                </a:cxn>
                <a:cxn ang="0">
                  <a:pos x="17" y="310"/>
                </a:cxn>
                <a:cxn ang="0">
                  <a:pos x="118" y="433"/>
                </a:cxn>
                <a:cxn ang="0">
                  <a:pos x="118" y="277"/>
                </a:cxn>
                <a:cxn ang="0">
                  <a:pos x="12" y="78"/>
                </a:cxn>
                <a:cxn ang="0">
                  <a:pos x="118" y="208"/>
                </a:cxn>
                <a:cxn ang="0">
                  <a:pos x="118" y="132"/>
                </a:cxn>
                <a:cxn ang="0">
                  <a:pos x="137" y="132"/>
                </a:cxn>
                <a:cxn ang="0">
                  <a:pos x="243" y="0"/>
                </a:cxn>
                <a:cxn ang="0">
                  <a:pos x="139" y="199"/>
                </a:cxn>
                <a:cxn ang="0">
                  <a:pos x="139" y="383"/>
                </a:cxn>
                <a:cxn ang="0">
                  <a:pos x="250" y="220"/>
                </a:cxn>
                <a:cxn ang="0">
                  <a:pos x="139" y="423"/>
                </a:cxn>
                <a:cxn ang="0">
                  <a:pos x="139" y="624"/>
                </a:cxn>
                <a:cxn ang="0">
                  <a:pos x="248" y="482"/>
                </a:cxn>
                <a:cxn ang="0">
                  <a:pos x="139" y="686"/>
                </a:cxn>
                <a:cxn ang="0">
                  <a:pos x="139" y="877"/>
                </a:cxn>
                <a:cxn ang="0">
                  <a:pos x="248" y="740"/>
                </a:cxn>
                <a:cxn ang="0">
                  <a:pos x="139" y="938"/>
                </a:cxn>
                <a:cxn ang="0">
                  <a:pos x="141" y="1163"/>
                </a:cxn>
                <a:cxn ang="0">
                  <a:pos x="255" y="981"/>
                </a:cxn>
                <a:cxn ang="0">
                  <a:pos x="141" y="1187"/>
                </a:cxn>
                <a:cxn ang="0">
                  <a:pos x="141" y="1241"/>
                </a:cxn>
                <a:cxn ang="0">
                  <a:pos x="120" y="1241"/>
                </a:cxn>
                <a:cxn ang="0">
                  <a:pos x="120" y="1224"/>
                </a:cxn>
                <a:cxn ang="0">
                  <a:pos x="17" y="1026"/>
                </a:cxn>
                <a:cxn ang="0">
                  <a:pos x="120" y="1151"/>
                </a:cxn>
              </a:cxnLst>
              <a:pathLst>
                <a:path w="112" h="525">
                  <a:moveTo>
                    <a:pt x="51" y="487"/>
                  </a:moveTo>
                  <a:cubicBezTo>
                    <a:pt x="51" y="429"/>
                    <a:pt x="51" y="429"/>
                    <a:pt x="51" y="429"/>
                  </a:cubicBezTo>
                  <a:cubicBezTo>
                    <a:pt x="42" y="424"/>
                    <a:pt x="0" y="395"/>
                    <a:pt x="3" y="343"/>
                  </a:cubicBezTo>
                  <a:cubicBezTo>
                    <a:pt x="37" y="359"/>
                    <a:pt x="48" y="389"/>
                    <a:pt x="51" y="410"/>
                  </a:cubicBezTo>
                  <a:cubicBezTo>
                    <a:pt x="51" y="335"/>
                    <a:pt x="51" y="335"/>
                    <a:pt x="51" y="335"/>
                  </a:cubicBezTo>
                  <a:cubicBezTo>
                    <a:pt x="42" y="329"/>
                    <a:pt x="0" y="301"/>
                    <a:pt x="3" y="249"/>
                  </a:cubicBezTo>
                  <a:cubicBezTo>
                    <a:pt x="36" y="265"/>
                    <a:pt x="47" y="294"/>
                    <a:pt x="50" y="314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206"/>
                    <a:pt x="4" y="178"/>
                    <a:pt x="7" y="131"/>
                  </a:cubicBezTo>
                  <a:cubicBezTo>
                    <a:pt x="33" y="144"/>
                    <a:pt x="44" y="164"/>
                    <a:pt x="50" y="18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8" y="109"/>
                    <a:pt x="2" y="81"/>
                    <a:pt x="5" y="33"/>
                  </a:cubicBezTo>
                  <a:cubicBezTo>
                    <a:pt x="33" y="46"/>
                    <a:pt x="45" y="70"/>
                    <a:pt x="50" y="88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64" y="37"/>
                    <a:pt x="76" y="13"/>
                    <a:pt x="103" y="0"/>
                  </a:cubicBezTo>
                  <a:cubicBezTo>
                    <a:pt x="106" y="47"/>
                    <a:pt x="72" y="75"/>
                    <a:pt x="59" y="84"/>
                  </a:cubicBezTo>
                  <a:cubicBezTo>
                    <a:pt x="59" y="162"/>
                    <a:pt x="59" y="162"/>
                    <a:pt x="59" y="162"/>
                  </a:cubicBezTo>
                  <a:cubicBezTo>
                    <a:pt x="63" y="142"/>
                    <a:pt x="73" y="109"/>
                    <a:pt x="106" y="93"/>
                  </a:cubicBezTo>
                  <a:cubicBezTo>
                    <a:pt x="110" y="146"/>
                    <a:pt x="68" y="174"/>
                    <a:pt x="59" y="179"/>
                  </a:cubicBezTo>
                  <a:cubicBezTo>
                    <a:pt x="59" y="264"/>
                    <a:pt x="59" y="264"/>
                    <a:pt x="59" y="264"/>
                  </a:cubicBezTo>
                  <a:cubicBezTo>
                    <a:pt x="65" y="245"/>
                    <a:pt x="76" y="218"/>
                    <a:pt x="105" y="204"/>
                  </a:cubicBezTo>
                  <a:cubicBezTo>
                    <a:pt x="108" y="253"/>
                    <a:pt x="71" y="282"/>
                    <a:pt x="59" y="290"/>
                  </a:cubicBezTo>
                  <a:cubicBezTo>
                    <a:pt x="59" y="371"/>
                    <a:pt x="59" y="371"/>
                    <a:pt x="59" y="371"/>
                  </a:cubicBezTo>
                  <a:cubicBezTo>
                    <a:pt x="65" y="351"/>
                    <a:pt x="77" y="327"/>
                    <a:pt x="105" y="313"/>
                  </a:cubicBezTo>
                  <a:cubicBezTo>
                    <a:pt x="108" y="361"/>
                    <a:pt x="72" y="389"/>
                    <a:pt x="59" y="397"/>
                  </a:cubicBezTo>
                  <a:cubicBezTo>
                    <a:pt x="60" y="492"/>
                    <a:pt x="60" y="492"/>
                    <a:pt x="60" y="492"/>
                  </a:cubicBezTo>
                  <a:cubicBezTo>
                    <a:pt x="62" y="474"/>
                    <a:pt x="70" y="434"/>
                    <a:pt x="108" y="415"/>
                  </a:cubicBezTo>
                  <a:cubicBezTo>
                    <a:pt x="112" y="471"/>
                    <a:pt x="65" y="499"/>
                    <a:pt x="60" y="502"/>
                  </a:cubicBezTo>
                  <a:cubicBezTo>
                    <a:pt x="60" y="525"/>
                    <a:pt x="60" y="525"/>
                    <a:pt x="60" y="525"/>
                  </a:cubicBezTo>
                  <a:cubicBezTo>
                    <a:pt x="51" y="525"/>
                    <a:pt x="51" y="525"/>
                    <a:pt x="51" y="525"/>
                  </a:cubicBezTo>
                  <a:cubicBezTo>
                    <a:pt x="51" y="518"/>
                    <a:pt x="51" y="518"/>
                    <a:pt x="51" y="518"/>
                  </a:cubicBezTo>
                  <a:cubicBezTo>
                    <a:pt x="38" y="510"/>
                    <a:pt x="4" y="482"/>
                    <a:pt x="7" y="434"/>
                  </a:cubicBezTo>
                  <a:cubicBezTo>
                    <a:pt x="34" y="447"/>
                    <a:pt x="45" y="469"/>
                    <a:pt x="51" y="487"/>
                  </a:cubicBezTo>
                  <a:close/>
                </a:path>
              </a:pathLst>
            </a:custGeom>
            <a:solidFill>
              <a:srgbClr val="FFF7D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520" name="Freeform 93"/>
            <p:cNvSpPr/>
            <p:nvPr/>
          </p:nvSpPr>
          <p:spPr>
            <a:xfrm>
              <a:off x="613" y="1474"/>
              <a:ext cx="378" cy="1786"/>
            </a:xfrm>
            <a:custGeom>
              <a:avLst/>
              <a:gdLst/>
              <a:ahLst/>
              <a:cxnLst>
                <a:cxn ang="0">
                  <a:pos x="203" y="1656"/>
                </a:cxn>
                <a:cxn ang="0">
                  <a:pos x="203" y="1458"/>
                </a:cxn>
                <a:cxn ang="0">
                  <a:pos x="366" y="1165"/>
                </a:cxn>
                <a:cxn ang="0">
                  <a:pos x="203" y="1391"/>
                </a:cxn>
                <a:cxn ang="0">
                  <a:pos x="203" y="1136"/>
                </a:cxn>
                <a:cxn ang="0">
                  <a:pos x="366" y="846"/>
                </a:cxn>
                <a:cxn ang="0">
                  <a:pos x="208" y="1068"/>
                </a:cxn>
                <a:cxn ang="0">
                  <a:pos x="208" y="730"/>
                </a:cxn>
                <a:cxn ang="0">
                  <a:pos x="354" y="447"/>
                </a:cxn>
                <a:cxn ang="0">
                  <a:pos x="208" y="621"/>
                </a:cxn>
                <a:cxn ang="0">
                  <a:pos x="208" y="399"/>
                </a:cxn>
                <a:cxn ang="0">
                  <a:pos x="359" y="111"/>
                </a:cxn>
                <a:cxn ang="0">
                  <a:pos x="208" y="300"/>
                </a:cxn>
                <a:cxn ang="0">
                  <a:pos x="180" y="191"/>
                </a:cxn>
                <a:cxn ang="0">
                  <a:pos x="31" y="0"/>
                </a:cxn>
                <a:cxn ang="0">
                  <a:pos x="177" y="286"/>
                </a:cxn>
                <a:cxn ang="0">
                  <a:pos x="177" y="553"/>
                </a:cxn>
                <a:cxn ang="0">
                  <a:pos x="17" y="314"/>
                </a:cxn>
                <a:cxn ang="0">
                  <a:pos x="177" y="610"/>
                </a:cxn>
                <a:cxn ang="0">
                  <a:pos x="177" y="898"/>
                </a:cxn>
                <a:cxn ang="0">
                  <a:pos x="24" y="692"/>
                </a:cxn>
                <a:cxn ang="0">
                  <a:pos x="177" y="985"/>
                </a:cxn>
                <a:cxn ang="0">
                  <a:pos x="177" y="1259"/>
                </a:cxn>
                <a:cxn ang="0">
                  <a:pos x="24" y="1063"/>
                </a:cxn>
                <a:cxn ang="0">
                  <a:pos x="177" y="1351"/>
                </a:cxn>
                <a:cxn ang="0">
                  <a:pos x="175" y="1670"/>
                </a:cxn>
                <a:cxn ang="0">
                  <a:pos x="12" y="1410"/>
                </a:cxn>
                <a:cxn ang="0">
                  <a:pos x="175" y="1703"/>
                </a:cxn>
                <a:cxn ang="0">
                  <a:pos x="175" y="1786"/>
                </a:cxn>
                <a:cxn ang="0">
                  <a:pos x="203" y="1786"/>
                </a:cxn>
                <a:cxn ang="0">
                  <a:pos x="203" y="1762"/>
                </a:cxn>
                <a:cxn ang="0">
                  <a:pos x="354" y="1477"/>
                </a:cxn>
                <a:cxn ang="0">
                  <a:pos x="203" y="1656"/>
                </a:cxn>
              </a:cxnLst>
              <a:pathLst>
                <a:path w="160" h="756">
                  <a:moveTo>
                    <a:pt x="86" y="701"/>
                  </a:moveTo>
                  <a:cubicBezTo>
                    <a:pt x="86" y="617"/>
                    <a:pt x="86" y="617"/>
                    <a:pt x="86" y="617"/>
                  </a:cubicBezTo>
                  <a:cubicBezTo>
                    <a:pt x="99" y="610"/>
                    <a:pt x="160" y="568"/>
                    <a:pt x="155" y="493"/>
                  </a:cubicBezTo>
                  <a:cubicBezTo>
                    <a:pt x="107" y="517"/>
                    <a:pt x="91" y="560"/>
                    <a:pt x="86" y="589"/>
                  </a:cubicBezTo>
                  <a:cubicBezTo>
                    <a:pt x="86" y="481"/>
                    <a:pt x="86" y="481"/>
                    <a:pt x="86" y="481"/>
                  </a:cubicBezTo>
                  <a:cubicBezTo>
                    <a:pt x="100" y="474"/>
                    <a:pt x="160" y="433"/>
                    <a:pt x="155" y="358"/>
                  </a:cubicBezTo>
                  <a:cubicBezTo>
                    <a:pt x="108" y="381"/>
                    <a:pt x="93" y="423"/>
                    <a:pt x="88" y="452"/>
                  </a:cubicBezTo>
                  <a:cubicBezTo>
                    <a:pt x="88" y="309"/>
                    <a:pt x="88" y="309"/>
                    <a:pt x="88" y="309"/>
                  </a:cubicBezTo>
                  <a:cubicBezTo>
                    <a:pt x="107" y="296"/>
                    <a:pt x="154" y="256"/>
                    <a:pt x="150" y="189"/>
                  </a:cubicBezTo>
                  <a:cubicBezTo>
                    <a:pt x="113" y="207"/>
                    <a:pt x="97" y="236"/>
                    <a:pt x="88" y="263"/>
                  </a:cubicBezTo>
                  <a:cubicBezTo>
                    <a:pt x="88" y="169"/>
                    <a:pt x="88" y="169"/>
                    <a:pt x="88" y="169"/>
                  </a:cubicBezTo>
                  <a:cubicBezTo>
                    <a:pt x="105" y="157"/>
                    <a:pt x="156" y="117"/>
                    <a:pt x="152" y="47"/>
                  </a:cubicBezTo>
                  <a:cubicBezTo>
                    <a:pt x="113" y="66"/>
                    <a:pt x="95" y="100"/>
                    <a:pt x="88" y="127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69" y="53"/>
                    <a:pt x="51" y="19"/>
                    <a:pt x="13" y="0"/>
                  </a:cubicBezTo>
                  <a:cubicBezTo>
                    <a:pt x="7" y="67"/>
                    <a:pt x="57" y="108"/>
                    <a:pt x="75" y="121"/>
                  </a:cubicBezTo>
                  <a:cubicBezTo>
                    <a:pt x="75" y="234"/>
                    <a:pt x="75" y="234"/>
                    <a:pt x="75" y="234"/>
                  </a:cubicBezTo>
                  <a:cubicBezTo>
                    <a:pt x="70" y="204"/>
                    <a:pt x="56" y="157"/>
                    <a:pt x="7" y="133"/>
                  </a:cubicBezTo>
                  <a:cubicBezTo>
                    <a:pt x="2" y="209"/>
                    <a:pt x="62" y="250"/>
                    <a:pt x="75" y="258"/>
                  </a:cubicBezTo>
                  <a:cubicBezTo>
                    <a:pt x="75" y="380"/>
                    <a:pt x="75" y="380"/>
                    <a:pt x="75" y="380"/>
                  </a:cubicBezTo>
                  <a:cubicBezTo>
                    <a:pt x="67" y="352"/>
                    <a:pt x="51" y="314"/>
                    <a:pt x="10" y="293"/>
                  </a:cubicBezTo>
                  <a:cubicBezTo>
                    <a:pt x="5" y="364"/>
                    <a:pt x="58" y="405"/>
                    <a:pt x="75" y="417"/>
                  </a:cubicBezTo>
                  <a:cubicBezTo>
                    <a:pt x="75" y="533"/>
                    <a:pt x="75" y="533"/>
                    <a:pt x="75" y="533"/>
                  </a:cubicBezTo>
                  <a:cubicBezTo>
                    <a:pt x="67" y="505"/>
                    <a:pt x="49" y="470"/>
                    <a:pt x="10" y="450"/>
                  </a:cubicBezTo>
                  <a:cubicBezTo>
                    <a:pt x="5" y="519"/>
                    <a:pt x="57" y="560"/>
                    <a:pt x="75" y="572"/>
                  </a:cubicBezTo>
                  <a:cubicBezTo>
                    <a:pt x="74" y="707"/>
                    <a:pt x="74" y="707"/>
                    <a:pt x="74" y="707"/>
                  </a:cubicBezTo>
                  <a:cubicBezTo>
                    <a:pt x="71" y="682"/>
                    <a:pt x="60" y="625"/>
                    <a:pt x="5" y="597"/>
                  </a:cubicBezTo>
                  <a:cubicBezTo>
                    <a:pt x="0" y="677"/>
                    <a:pt x="66" y="718"/>
                    <a:pt x="74" y="721"/>
                  </a:cubicBezTo>
                  <a:cubicBezTo>
                    <a:pt x="74" y="756"/>
                    <a:pt x="74" y="756"/>
                    <a:pt x="74" y="756"/>
                  </a:cubicBezTo>
                  <a:cubicBezTo>
                    <a:pt x="86" y="756"/>
                    <a:pt x="86" y="756"/>
                    <a:pt x="86" y="756"/>
                  </a:cubicBezTo>
                  <a:cubicBezTo>
                    <a:pt x="86" y="746"/>
                    <a:pt x="86" y="746"/>
                    <a:pt x="86" y="746"/>
                  </a:cubicBezTo>
                  <a:cubicBezTo>
                    <a:pt x="105" y="733"/>
                    <a:pt x="154" y="693"/>
                    <a:pt x="150" y="625"/>
                  </a:cubicBezTo>
                  <a:cubicBezTo>
                    <a:pt x="112" y="643"/>
                    <a:pt x="95" y="674"/>
                    <a:pt x="86" y="701"/>
                  </a:cubicBezTo>
                  <a:close/>
                </a:path>
              </a:pathLst>
            </a:custGeom>
            <a:solidFill>
              <a:srgbClr val="FFF7D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521" name="Freeform 94"/>
            <p:cNvSpPr/>
            <p:nvPr/>
          </p:nvSpPr>
          <p:spPr>
            <a:xfrm>
              <a:off x="125" y="2688"/>
              <a:ext cx="359" cy="560"/>
            </a:xfrm>
            <a:custGeom>
              <a:avLst/>
              <a:gdLst/>
              <a:ahLst/>
              <a:cxnLst>
                <a:cxn ang="0">
                  <a:pos x="340" y="560"/>
                </a:cxn>
                <a:cxn ang="0">
                  <a:pos x="26" y="0"/>
                </a:cxn>
                <a:cxn ang="0">
                  <a:pos x="340" y="560"/>
                </a:cxn>
              </a:cxnLst>
              <a:pathLst>
                <a:path w="152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2" y="69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522" name="Freeform 95"/>
            <p:cNvSpPr/>
            <p:nvPr/>
          </p:nvSpPr>
          <p:spPr>
            <a:xfrm>
              <a:off x="200" y="2756"/>
              <a:ext cx="305" cy="520"/>
            </a:xfrm>
            <a:custGeom>
              <a:avLst/>
              <a:gdLst/>
              <a:ahLst/>
              <a:cxnLst>
                <a:cxn ang="0">
                  <a:pos x="265" y="466"/>
                </a:cxn>
                <a:cxn ang="0">
                  <a:pos x="255" y="449"/>
                </a:cxn>
                <a:cxn ang="0">
                  <a:pos x="236" y="421"/>
                </a:cxn>
                <a:cxn ang="0">
                  <a:pos x="227" y="409"/>
                </a:cxn>
                <a:cxn ang="0">
                  <a:pos x="208" y="373"/>
                </a:cxn>
                <a:cxn ang="0">
                  <a:pos x="206" y="364"/>
                </a:cxn>
                <a:cxn ang="0">
                  <a:pos x="194" y="345"/>
                </a:cxn>
                <a:cxn ang="0">
                  <a:pos x="184" y="329"/>
                </a:cxn>
                <a:cxn ang="0">
                  <a:pos x="180" y="319"/>
                </a:cxn>
                <a:cxn ang="0">
                  <a:pos x="175" y="312"/>
                </a:cxn>
                <a:cxn ang="0">
                  <a:pos x="161" y="293"/>
                </a:cxn>
                <a:cxn ang="0">
                  <a:pos x="156" y="286"/>
                </a:cxn>
                <a:cxn ang="0">
                  <a:pos x="149" y="272"/>
                </a:cxn>
                <a:cxn ang="0">
                  <a:pos x="142" y="260"/>
                </a:cxn>
                <a:cxn ang="0">
                  <a:pos x="130" y="243"/>
                </a:cxn>
                <a:cxn ang="0">
                  <a:pos x="121" y="225"/>
                </a:cxn>
                <a:cxn ang="0">
                  <a:pos x="116" y="217"/>
                </a:cxn>
                <a:cxn ang="0">
                  <a:pos x="113" y="208"/>
                </a:cxn>
                <a:cxn ang="0">
                  <a:pos x="109" y="203"/>
                </a:cxn>
                <a:cxn ang="0">
                  <a:pos x="106" y="201"/>
                </a:cxn>
                <a:cxn ang="0">
                  <a:pos x="102" y="191"/>
                </a:cxn>
                <a:cxn ang="0">
                  <a:pos x="85" y="165"/>
                </a:cxn>
                <a:cxn ang="0">
                  <a:pos x="80" y="156"/>
                </a:cxn>
                <a:cxn ang="0">
                  <a:pos x="73" y="144"/>
                </a:cxn>
                <a:cxn ang="0">
                  <a:pos x="64" y="125"/>
                </a:cxn>
                <a:cxn ang="0">
                  <a:pos x="64" y="116"/>
                </a:cxn>
                <a:cxn ang="0">
                  <a:pos x="54" y="111"/>
                </a:cxn>
                <a:cxn ang="0">
                  <a:pos x="47" y="106"/>
                </a:cxn>
                <a:cxn ang="0">
                  <a:pos x="43" y="95"/>
                </a:cxn>
                <a:cxn ang="0">
                  <a:pos x="40" y="95"/>
                </a:cxn>
                <a:cxn ang="0">
                  <a:pos x="38" y="90"/>
                </a:cxn>
                <a:cxn ang="0">
                  <a:pos x="38" y="78"/>
                </a:cxn>
                <a:cxn ang="0">
                  <a:pos x="28" y="73"/>
                </a:cxn>
                <a:cxn ang="0">
                  <a:pos x="28" y="69"/>
                </a:cxn>
                <a:cxn ang="0">
                  <a:pos x="21" y="61"/>
                </a:cxn>
                <a:cxn ang="0">
                  <a:pos x="19" y="54"/>
                </a:cxn>
                <a:cxn ang="0">
                  <a:pos x="24" y="54"/>
                </a:cxn>
                <a:cxn ang="0">
                  <a:pos x="14" y="43"/>
                </a:cxn>
                <a:cxn ang="0">
                  <a:pos x="7" y="19"/>
                </a:cxn>
                <a:cxn ang="0">
                  <a:pos x="5" y="14"/>
                </a:cxn>
                <a:cxn ang="0">
                  <a:pos x="0" y="0"/>
                </a:cxn>
                <a:cxn ang="0">
                  <a:pos x="5" y="7"/>
                </a:cxn>
                <a:cxn ang="0">
                  <a:pos x="7" y="17"/>
                </a:cxn>
                <a:cxn ang="0">
                  <a:pos x="26" y="38"/>
                </a:cxn>
                <a:cxn ang="0">
                  <a:pos x="50" y="76"/>
                </a:cxn>
                <a:cxn ang="0">
                  <a:pos x="73" y="113"/>
                </a:cxn>
                <a:cxn ang="0">
                  <a:pos x="92" y="144"/>
                </a:cxn>
                <a:cxn ang="0">
                  <a:pos x="109" y="173"/>
                </a:cxn>
                <a:cxn ang="0">
                  <a:pos x="135" y="222"/>
                </a:cxn>
                <a:cxn ang="0">
                  <a:pos x="149" y="248"/>
                </a:cxn>
                <a:cxn ang="0">
                  <a:pos x="166" y="284"/>
                </a:cxn>
                <a:cxn ang="0">
                  <a:pos x="239" y="395"/>
                </a:cxn>
                <a:cxn ang="0">
                  <a:pos x="253" y="425"/>
                </a:cxn>
                <a:cxn ang="0">
                  <a:pos x="296" y="515"/>
                </a:cxn>
              </a:cxnLst>
              <a:pathLst>
                <a:path w="129" h="220">
                  <a:moveTo>
                    <a:pt x="125" y="218"/>
                  </a:moveTo>
                  <a:cubicBezTo>
                    <a:pt x="122" y="217"/>
                    <a:pt x="122" y="213"/>
                    <a:pt x="120" y="210"/>
                  </a:cubicBezTo>
                  <a:cubicBezTo>
                    <a:pt x="119" y="210"/>
                    <a:pt x="120" y="210"/>
                    <a:pt x="120" y="209"/>
                  </a:cubicBezTo>
                  <a:cubicBezTo>
                    <a:pt x="116" y="207"/>
                    <a:pt x="115" y="202"/>
                    <a:pt x="114" y="198"/>
                  </a:cubicBezTo>
                  <a:cubicBezTo>
                    <a:pt x="114" y="198"/>
                    <a:pt x="114" y="198"/>
                    <a:pt x="114" y="198"/>
                  </a:cubicBezTo>
                  <a:cubicBezTo>
                    <a:pt x="114" y="197"/>
                    <a:pt x="113" y="197"/>
                    <a:pt x="112" y="197"/>
                  </a:cubicBezTo>
                  <a:cubicBezTo>
                    <a:pt x="113" y="197"/>
                    <a:pt x="113" y="197"/>
                    <a:pt x="113" y="197"/>
                  </a:cubicBezTo>
                  <a:cubicBezTo>
                    <a:pt x="112" y="197"/>
                    <a:pt x="112" y="196"/>
                    <a:pt x="111" y="196"/>
                  </a:cubicBezTo>
                  <a:cubicBezTo>
                    <a:pt x="111" y="194"/>
                    <a:pt x="112" y="194"/>
                    <a:pt x="112" y="194"/>
                  </a:cubicBezTo>
                  <a:cubicBezTo>
                    <a:pt x="111" y="193"/>
                    <a:pt x="111" y="193"/>
                    <a:pt x="111" y="193"/>
                  </a:cubicBezTo>
                  <a:cubicBezTo>
                    <a:pt x="109" y="193"/>
                    <a:pt x="110" y="191"/>
                    <a:pt x="108" y="190"/>
                  </a:cubicBezTo>
                  <a:cubicBezTo>
                    <a:pt x="108" y="190"/>
                    <a:pt x="108" y="190"/>
                    <a:pt x="108" y="190"/>
                  </a:cubicBezTo>
                  <a:cubicBezTo>
                    <a:pt x="106" y="188"/>
                    <a:pt x="105" y="184"/>
                    <a:pt x="103" y="183"/>
                  </a:cubicBezTo>
                  <a:cubicBezTo>
                    <a:pt x="103" y="182"/>
                    <a:pt x="103" y="182"/>
                    <a:pt x="103" y="182"/>
                  </a:cubicBezTo>
                  <a:cubicBezTo>
                    <a:pt x="103" y="182"/>
                    <a:pt x="102" y="182"/>
                    <a:pt x="102" y="181"/>
                  </a:cubicBezTo>
                  <a:cubicBezTo>
                    <a:pt x="102" y="180"/>
                    <a:pt x="101" y="180"/>
                    <a:pt x="101" y="179"/>
                  </a:cubicBezTo>
                  <a:cubicBezTo>
                    <a:pt x="101" y="179"/>
                    <a:pt x="101" y="179"/>
                    <a:pt x="101" y="179"/>
                  </a:cubicBezTo>
                  <a:cubicBezTo>
                    <a:pt x="100" y="179"/>
                    <a:pt x="101" y="178"/>
                    <a:pt x="100" y="178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8" y="176"/>
                    <a:pt x="100" y="176"/>
                    <a:pt x="100" y="175"/>
                  </a:cubicBezTo>
                  <a:cubicBezTo>
                    <a:pt x="98" y="176"/>
                    <a:pt x="98" y="176"/>
                    <a:pt x="98" y="176"/>
                  </a:cubicBezTo>
                  <a:cubicBezTo>
                    <a:pt x="98" y="175"/>
                    <a:pt x="98" y="175"/>
                    <a:pt x="98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97" y="173"/>
                    <a:pt x="97" y="172"/>
                    <a:pt x="96" y="173"/>
                  </a:cubicBezTo>
                  <a:cubicBezTo>
                    <a:pt x="97" y="172"/>
                    <a:pt x="97" y="174"/>
                    <a:pt x="98" y="173"/>
                  </a:cubicBezTo>
                  <a:cubicBezTo>
                    <a:pt x="95" y="170"/>
                    <a:pt x="94" y="166"/>
                    <a:pt x="92" y="163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91" y="158"/>
                    <a:pt x="90" y="159"/>
                    <a:pt x="88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88" y="157"/>
                    <a:pt x="88" y="156"/>
                    <a:pt x="88" y="156"/>
                  </a:cubicBezTo>
                  <a:cubicBezTo>
                    <a:pt x="88" y="156"/>
                    <a:pt x="88" y="156"/>
                    <a:pt x="88" y="156"/>
                  </a:cubicBezTo>
                  <a:cubicBezTo>
                    <a:pt x="88" y="156"/>
                    <a:pt x="88" y="155"/>
                    <a:pt x="87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7" y="155"/>
                    <a:pt x="87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3"/>
                    <a:pt x="85" y="152"/>
                    <a:pt x="85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9"/>
                    <a:pt x="83" y="148"/>
                  </a:cubicBezTo>
                  <a:cubicBezTo>
                    <a:pt x="83" y="147"/>
                    <a:pt x="84" y="148"/>
                    <a:pt x="83" y="147"/>
                  </a:cubicBezTo>
                  <a:cubicBezTo>
                    <a:pt x="82" y="147"/>
                    <a:pt x="82" y="145"/>
                    <a:pt x="82" y="146"/>
                  </a:cubicBezTo>
                  <a:cubicBezTo>
                    <a:pt x="82" y="145"/>
                    <a:pt x="81" y="144"/>
                    <a:pt x="81" y="143"/>
                  </a:cubicBezTo>
                  <a:cubicBezTo>
                    <a:pt x="81" y="143"/>
                    <a:pt x="81" y="142"/>
                    <a:pt x="82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2"/>
                    <a:pt x="82" y="143"/>
                    <a:pt x="82" y="142"/>
                  </a:cubicBezTo>
                  <a:cubicBezTo>
                    <a:pt x="82" y="142"/>
                    <a:pt x="81" y="141"/>
                    <a:pt x="81" y="141"/>
                  </a:cubicBezTo>
                  <a:cubicBezTo>
                    <a:pt x="79" y="140"/>
                    <a:pt x="78" y="140"/>
                    <a:pt x="78" y="139"/>
                  </a:cubicBezTo>
                  <a:cubicBezTo>
                    <a:pt x="78" y="139"/>
                    <a:pt x="78" y="138"/>
                    <a:pt x="79" y="138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6" y="137"/>
                    <a:pt x="77" y="137"/>
                    <a:pt x="76" y="137"/>
                  </a:cubicBezTo>
                  <a:cubicBezTo>
                    <a:pt x="76" y="137"/>
                    <a:pt x="76" y="137"/>
                    <a:pt x="75" y="137"/>
                  </a:cubicBezTo>
                  <a:cubicBezTo>
                    <a:pt x="76" y="137"/>
                    <a:pt x="75" y="135"/>
                    <a:pt x="75" y="135"/>
                  </a:cubicBezTo>
                  <a:cubicBezTo>
                    <a:pt x="76" y="135"/>
                    <a:pt x="76" y="135"/>
                    <a:pt x="76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5" y="132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4" y="133"/>
                    <a:pt x="74" y="132"/>
                    <a:pt x="73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3" y="131"/>
                    <a:pt x="72" y="130"/>
                    <a:pt x="70" y="129"/>
                  </a:cubicBezTo>
                  <a:cubicBezTo>
                    <a:pt x="70" y="130"/>
                    <a:pt x="72" y="129"/>
                    <a:pt x="72" y="130"/>
                  </a:cubicBezTo>
                  <a:cubicBezTo>
                    <a:pt x="72" y="129"/>
                    <a:pt x="69" y="128"/>
                    <a:pt x="69" y="127"/>
                  </a:cubicBezTo>
                  <a:cubicBezTo>
                    <a:pt x="68" y="127"/>
                    <a:pt x="68" y="127"/>
                    <a:pt x="68" y="127"/>
                  </a:cubicBezTo>
                  <a:cubicBezTo>
                    <a:pt x="68" y="127"/>
                    <a:pt x="69" y="126"/>
                    <a:pt x="68" y="126"/>
                  </a:cubicBezTo>
                  <a:cubicBezTo>
                    <a:pt x="69" y="126"/>
                    <a:pt x="68" y="126"/>
                    <a:pt x="68" y="124"/>
                  </a:cubicBezTo>
                  <a:cubicBezTo>
                    <a:pt x="68" y="124"/>
                    <a:pt x="68" y="124"/>
                    <a:pt x="68" y="124"/>
                  </a:cubicBezTo>
                  <a:cubicBezTo>
                    <a:pt x="68" y="124"/>
                    <a:pt x="66" y="122"/>
                    <a:pt x="66" y="121"/>
                  </a:cubicBezTo>
                  <a:cubicBezTo>
                    <a:pt x="66" y="121"/>
                    <a:pt x="65" y="121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4" y="119"/>
                    <a:pt x="67" y="121"/>
                    <a:pt x="66" y="121"/>
                  </a:cubicBezTo>
                  <a:cubicBezTo>
                    <a:pt x="66" y="120"/>
                    <a:pt x="64" y="120"/>
                    <a:pt x="65" y="120"/>
                  </a:cubicBezTo>
                  <a:cubicBezTo>
                    <a:pt x="65" y="119"/>
                    <a:pt x="64" y="119"/>
                    <a:pt x="64" y="118"/>
                  </a:cubicBezTo>
                  <a:cubicBezTo>
                    <a:pt x="64" y="118"/>
                    <a:pt x="65" y="118"/>
                    <a:pt x="65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7"/>
                    <a:pt x="63" y="115"/>
                    <a:pt x="63" y="115"/>
                  </a:cubicBezTo>
                  <a:cubicBezTo>
                    <a:pt x="62" y="115"/>
                    <a:pt x="62" y="115"/>
                    <a:pt x="62" y="115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1" y="114"/>
                    <a:pt x="61" y="113"/>
                    <a:pt x="60" y="113"/>
                  </a:cubicBezTo>
                  <a:cubicBezTo>
                    <a:pt x="60" y="112"/>
                    <a:pt x="59" y="111"/>
                    <a:pt x="60" y="110"/>
                  </a:cubicBezTo>
                  <a:cubicBezTo>
                    <a:pt x="59" y="109"/>
                    <a:pt x="58" y="109"/>
                    <a:pt x="58" y="108"/>
                  </a:cubicBezTo>
                  <a:cubicBezTo>
                    <a:pt x="58" y="108"/>
                    <a:pt x="58" y="109"/>
                    <a:pt x="59" y="108"/>
                  </a:cubicBezTo>
                  <a:cubicBezTo>
                    <a:pt x="58" y="108"/>
                    <a:pt x="58" y="108"/>
                    <a:pt x="58" y="108"/>
                  </a:cubicBezTo>
                  <a:cubicBezTo>
                    <a:pt x="58" y="106"/>
                    <a:pt x="58" y="106"/>
                    <a:pt x="58" y="106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5"/>
                    <a:pt x="55" y="104"/>
                    <a:pt x="55" y="103"/>
                  </a:cubicBezTo>
                  <a:cubicBezTo>
                    <a:pt x="56" y="103"/>
                    <a:pt x="56" y="104"/>
                    <a:pt x="56" y="103"/>
                  </a:cubicBezTo>
                  <a:cubicBezTo>
                    <a:pt x="57" y="102"/>
                    <a:pt x="55" y="102"/>
                    <a:pt x="55" y="101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1"/>
                    <a:pt x="54" y="101"/>
                    <a:pt x="55" y="101"/>
                  </a:cubicBezTo>
                  <a:cubicBezTo>
                    <a:pt x="54" y="101"/>
                    <a:pt x="55" y="100"/>
                    <a:pt x="54" y="101"/>
                  </a:cubicBezTo>
                  <a:cubicBezTo>
                    <a:pt x="54" y="99"/>
                    <a:pt x="50" y="96"/>
                    <a:pt x="51" y="95"/>
                  </a:cubicBezTo>
                  <a:cubicBezTo>
                    <a:pt x="51" y="95"/>
                    <a:pt x="51" y="94"/>
                    <a:pt x="50" y="94"/>
                  </a:cubicBezTo>
                  <a:cubicBezTo>
                    <a:pt x="50" y="95"/>
                    <a:pt x="51" y="95"/>
                    <a:pt x="51" y="95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4"/>
                    <a:pt x="50" y="94"/>
                    <a:pt x="51" y="94"/>
                  </a:cubicBezTo>
                  <a:cubicBezTo>
                    <a:pt x="51" y="94"/>
                    <a:pt x="49" y="94"/>
                    <a:pt x="49" y="93"/>
                  </a:cubicBezTo>
                  <a:cubicBezTo>
                    <a:pt x="49" y="93"/>
                    <a:pt x="49" y="93"/>
                    <a:pt x="49" y="92"/>
                  </a:cubicBezTo>
                  <a:cubicBezTo>
                    <a:pt x="48" y="92"/>
                    <a:pt x="48" y="92"/>
                    <a:pt x="48" y="92"/>
                  </a:cubicBezTo>
                  <a:cubicBezTo>
                    <a:pt x="48" y="91"/>
                    <a:pt x="48" y="91"/>
                    <a:pt x="49" y="91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90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47" y="87"/>
                    <a:pt x="47" y="87"/>
                    <a:pt x="47" y="87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7"/>
                    <a:pt x="45" y="86"/>
                    <a:pt x="46" y="86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6"/>
                    <a:pt x="47" y="86"/>
                    <a:pt x="46" y="86"/>
                  </a:cubicBezTo>
                  <a:cubicBezTo>
                    <a:pt x="46" y="85"/>
                    <a:pt x="45" y="86"/>
                    <a:pt x="45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4"/>
                    <a:pt x="44" y="84"/>
                  </a:cubicBezTo>
                  <a:cubicBezTo>
                    <a:pt x="44" y="83"/>
                    <a:pt x="44" y="83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3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1" y="77"/>
                    <a:pt x="39" y="76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8" y="74"/>
                    <a:pt x="36" y="71"/>
                    <a:pt x="36" y="70"/>
                  </a:cubicBezTo>
                  <a:cubicBezTo>
                    <a:pt x="37" y="70"/>
                    <a:pt x="37" y="69"/>
                    <a:pt x="37" y="69"/>
                  </a:cubicBezTo>
                  <a:cubicBezTo>
                    <a:pt x="36" y="69"/>
                    <a:pt x="37" y="68"/>
                    <a:pt x="36" y="69"/>
                  </a:cubicBezTo>
                  <a:cubicBezTo>
                    <a:pt x="36" y="69"/>
                    <a:pt x="36" y="69"/>
                    <a:pt x="36" y="70"/>
                  </a:cubicBezTo>
                  <a:cubicBezTo>
                    <a:pt x="35" y="69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2" y="66"/>
                    <a:pt x="32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2" y="64"/>
                    <a:pt x="31" y="64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8" y="59"/>
                    <a:pt x="27" y="56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2"/>
                    <a:pt x="27" y="53"/>
                  </a:cubicBezTo>
                  <a:cubicBezTo>
                    <a:pt x="27" y="52"/>
                    <a:pt x="26" y="52"/>
                    <a:pt x="25" y="51"/>
                  </a:cubicBezTo>
                  <a:cubicBezTo>
                    <a:pt x="25" y="52"/>
                    <a:pt x="26" y="52"/>
                    <a:pt x="25" y="52"/>
                  </a:cubicBezTo>
                  <a:cubicBezTo>
                    <a:pt x="25" y="52"/>
                    <a:pt x="25" y="51"/>
                    <a:pt x="23" y="51"/>
                  </a:cubicBezTo>
                  <a:cubicBezTo>
                    <a:pt x="23" y="50"/>
                    <a:pt x="25" y="50"/>
                    <a:pt x="25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49"/>
                    <a:pt x="27" y="51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8" y="50"/>
                    <a:pt x="28" y="49"/>
                  </a:cubicBezTo>
                  <a:cubicBezTo>
                    <a:pt x="27" y="48"/>
                    <a:pt x="26" y="48"/>
                    <a:pt x="26" y="49"/>
                  </a:cubicBezTo>
                  <a:cubicBezTo>
                    <a:pt x="25" y="48"/>
                    <a:pt x="23" y="49"/>
                    <a:pt x="23" y="48"/>
                  </a:cubicBezTo>
                  <a:cubicBezTo>
                    <a:pt x="23" y="48"/>
                    <a:pt x="23" y="49"/>
                    <a:pt x="25" y="49"/>
                  </a:cubicBezTo>
                  <a:cubicBezTo>
                    <a:pt x="25" y="48"/>
                    <a:pt x="23" y="48"/>
                    <a:pt x="23" y="47"/>
                  </a:cubicBezTo>
                  <a:cubicBezTo>
                    <a:pt x="23" y="48"/>
                    <a:pt x="22" y="48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1" y="47"/>
                    <a:pt x="22" y="47"/>
                    <a:pt x="21" y="47"/>
                  </a:cubicBezTo>
                  <a:cubicBezTo>
                    <a:pt x="21" y="45"/>
                    <a:pt x="22" y="47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0" y="44"/>
                    <a:pt x="21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3"/>
                    <a:pt x="20" y="43"/>
                    <a:pt x="20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0"/>
                    <a:pt x="18" y="40"/>
                  </a:cubicBezTo>
                  <a:cubicBezTo>
                    <a:pt x="18" y="41"/>
                    <a:pt x="19" y="41"/>
                    <a:pt x="19" y="42"/>
                  </a:cubicBezTo>
                  <a:cubicBezTo>
                    <a:pt x="19" y="41"/>
                    <a:pt x="18" y="41"/>
                    <a:pt x="18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0"/>
                    <a:pt x="18" y="40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7" y="38"/>
                  </a:cubicBezTo>
                  <a:cubicBezTo>
                    <a:pt x="17" y="38"/>
                    <a:pt x="16" y="38"/>
                    <a:pt x="16" y="39"/>
                  </a:cubicBezTo>
                  <a:cubicBezTo>
                    <a:pt x="15" y="38"/>
                    <a:pt x="16" y="38"/>
                    <a:pt x="15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8"/>
                    <a:pt x="17" y="36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5" y="34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3"/>
                    <a:pt x="14" y="32"/>
                    <a:pt x="13" y="33"/>
                  </a:cubicBezTo>
                  <a:cubicBezTo>
                    <a:pt x="12" y="32"/>
                    <a:pt x="15" y="31"/>
                    <a:pt x="13" y="30"/>
                  </a:cubicBezTo>
                  <a:cubicBezTo>
                    <a:pt x="13" y="31"/>
                    <a:pt x="12" y="30"/>
                    <a:pt x="12" y="31"/>
                  </a:cubicBezTo>
                  <a:cubicBezTo>
                    <a:pt x="12" y="30"/>
                    <a:pt x="11" y="31"/>
                    <a:pt x="11" y="30"/>
                  </a:cubicBezTo>
                  <a:cubicBezTo>
                    <a:pt x="12" y="30"/>
                    <a:pt x="12" y="29"/>
                    <a:pt x="13" y="29"/>
                  </a:cubicBezTo>
                  <a:cubicBezTo>
                    <a:pt x="12" y="29"/>
                    <a:pt x="13" y="30"/>
                    <a:pt x="13" y="30"/>
                  </a:cubicBezTo>
                  <a:cubicBezTo>
                    <a:pt x="13" y="30"/>
                    <a:pt x="14" y="30"/>
                    <a:pt x="13" y="29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9"/>
                    <a:pt x="13" y="29"/>
                    <a:pt x="12" y="29"/>
                  </a:cubicBezTo>
                  <a:cubicBezTo>
                    <a:pt x="11" y="27"/>
                    <a:pt x="12" y="26"/>
                    <a:pt x="11" y="27"/>
                  </a:cubicBezTo>
                  <a:cubicBezTo>
                    <a:pt x="11" y="27"/>
                    <a:pt x="11" y="29"/>
                    <a:pt x="10" y="2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4"/>
                  </a:cubicBezTo>
                  <a:cubicBezTo>
                    <a:pt x="9" y="24"/>
                    <a:pt x="9" y="24"/>
                    <a:pt x="9" y="25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8" y="23"/>
                    <a:pt x="8" y="22"/>
                    <a:pt x="8" y="22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3"/>
                    <a:pt x="10" y="25"/>
                    <a:pt x="11" y="25"/>
                  </a:cubicBezTo>
                  <a:cubicBezTo>
                    <a:pt x="10" y="24"/>
                    <a:pt x="11" y="23"/>
                    <a:pt x="12" y="23"/>
                  </a:cubicBezTo>
                  <a:cubicBezTo>
                    <a:pt x="12" y="23"/>
                    <a:pt x="11" y="23"/>
                    <a:pt x="11" y="22"/>
                  </a:cubicBezTo>
                  <a:cubicBezTo>
                    <a:pt x="10" y="23"/>
                    <a:pt x="11" y="23"/>
                    <a:pt x="10" y="23"/>
                  </a:cubicBezTo>
                  <a:cubicBezTo>
                    <a:pt x="10" y="22"/>
                    <a:pt x="9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0"/>
                    <a:pt x="8" y="19"/>
                    <a:pt x="8" y="17"/>
                  </a:cubicBezTo>
                  <a:cubicBezTo>
                    <a:pt x="8" y="19"/>
                    <a:pt x="7" y="16"/>
                    <a:pt x="7" y="17"/>
                  </a:cubicBezTo>
                  <a:cubicBezTo>
                    <a:pt x="7" y="18"/>
                    <a:pt x="7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7" y="17"/>
                    <a:pt x="6" y="17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7" y="15"/>
                    <a:pt x="6" y="14"/>
                    <a:pt x="4" y="13"/>
                  </a:cubicBezTo>
                  <a:cubicBezTo>
                    <a:pt x="4" y="12"/>
                    <a:pt x="3" y="12"/>
                    <a:pt x="2" y="10"/>
                  </a:cubicBezTo>
                  <a:cubicBezTo>
                    <a:pt x="2" y="9"/>
                    <a:pt x="3" y="9"/>
                    <a:pt x="3" y="8"/>
                  </a:cubicBezTo>
                  <a:cubicBezTo>
                    <a:pt x="3" y="8"/>
                    <a:pt x="3" y="9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1" y="1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3" y="4"/>
                    <a:pt x="3" y="5"/>
                  </a:cubicBezTo>
                  <a:cubicBezTo>
                    <a:pt x="3" y="5"/>
                    <a:pt x="4" y="6"/>
                    <a:pt x="6" y="7"/>
                  </a:cubicBezTo>
                  <a:cubicBezTo>
                    <a:pt x="4" y="7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6" y="7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8"/>
                    <a:pt x="7" y="9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10" y="16"/>
                    <a:pt x="11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2"/>
                    <a:pt x="16" y="24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6"/>
                    <a:pt x="16" y="27"/>
                    <a:pt x="16" y="27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8" y="30"/>
                    <a:pt x="20" y="31"/>
                    <a:pt x="21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3"/>
                    <a:pt x="22" y="33"/>
                    <a:pt x="22" y="35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8"/>
                  </a:cubicBezTo>
                  <a:cubicBezTo>
                    <a:pt x="25" y="39"/>
                    <a:pt x="25" y="40"/>
                    <a:pt x="26" y="40"/>
                  </a:cubicBezTo>
                  <a:cubicBezTo>
                    <a:pt x="28" y="43"/>
                    <a:pt x="28" y="47"/>
                    <a:pt x="31" y="48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4" y="51"/>
                    <a:pt x="35" y="55"/>
                    <a:pt x="36" y="57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6" y="59"/>
                    <a:pt x="37" y="59"/>
                  </a:cubicBezTo>
                  <a:cubicBezTo>
                    <a:pt x="37" y="60"/>
                    <a:pt x="38" y="60"/>
                    <a:pt x="38" y="60"/>
                  </a:cubicBezTo>
                  <a:cubicBezTo>
                    <a:pt x="38" y="61"/>
                    <a:pt x="39" y="61"/>
                    <a:pt x="39" y="61"/>
                  </a:cubicBezTo>
                  <a:cubicBezTo>
                    <a:pt x="40" y="64"/>
                    <a:pt x="40" y="65"/>
                    <a:pt x="41" y="66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41" y="67"/>
                    <a:pt x="41" y="67"/>
                    <a:pt x="42" y="67"/>
                  </a:cubicBezTo>
                  <a:cubicBezTo>
                    <a:pt x="42" y="68"/>
                    <a:pt x="45" y="70"/>
                    <a:pt x="45" y="73"/>
                  </a:cubicBezTo>
                  <a:cubicBezTo>
                    <a:pt x="45" y="71"/>
                    <a:pt x="45" y="73"/>
                    <a:pt x="46" y="73"/>
                  </a:cubicBezTo>
                  <a:cubicBezTo>
                    <a:pt x="46" y="74"/>
                    <a:pt x="47" y="75"/>
                    <a:pt x="48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77"/>
                    <a:pt x="48" y="76"/>
                    <a:pt x="48" y="76"/>
                  </a:cubicBezTo>
                  <a:cubicBezTo>
                    <a:pt x="49" y="78"/>
                    <a:pt x="49" y="81"/>
                    <a:pt x="51" y="83"/>
                  </a:cubicBezTo>
                  <a:cubicBezTo>
                    <a:pt x="54" y="87"/>
                    <a:pt x="55" y="91"/>
                    <a:pt x="57" y="94"/>
                  </a:cubicBezTo>
                  <a:cubicBezTo>
                    <a:pt x="57" y="94"/>
                    <a:pt x="57" y="94"/>
                    <a:pt x="57" y="94"/>
                  </a:cubicBezTo>
                  <a:cubicBezTo>
                    <a:pt x="58" y="94"/>
                    <a:pt x="58" y="96"/>
                    <a:pt x="59" y="96"/>
                  </a:cubicBezTo>
                  <a:cubicBezTo>
                    <a:pt x="59" y="97"/>
                    <a:pt x="60" y="99"/>
                    <a:pt x="59" y="99"/>
                  </a:cubicBezTo>
                  <a:cubicBezTo>
                    <a:pt x="60" y="99"/>
                    <a:pt x="60" y="101"/>
                    <a:pt x="62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3"/>
                    <a:pt x="63" y="104"/>
                    <a:pt x="64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5" y="106"/>
                    <a:pt x="64" y="108"/>
                  </a:cubicBezTo>
                  <a:cubicBezTo>
                    <a:pt x="64" y="108"/>
                    <a:pt x="64" y="108"/>
                    <a:pt x="64" y="106"/>
                  </a:cubicBezTo>
                  <a:cubicBezTo>
                    <a:pt x="66" y="110"/>
                    <a:pt x="68" y="113"/>
                    <a:pt x="69" y="115"/>
                  </a:cubicBezTo>
                  <a:cubicBezTo>
                    <a:pt x="70" y="119"/>
                    <a:pt x="68" y="117"/>
                    <a:pt x="70" y="118"/>
                  </a:cubicBezTo>
                  <a:cubicBezTo>
                    <a:pt x="69" y="119"/>
                    <a:pt x="70" y="118"/>
                    <a:pt x="70" y="118"/>
                  </a:cubicBezTo>
                  <a:cubicBezTo>
                    <a:pt x="72" y="119"/>
                    <a:pt x="69" y="120"/>
                    <a:pt x="70" y="120"/>
                  </a:cubicBezTo>
                  <a:cubicBezTo>
                    <a:pt x="72" y="120"/>
                    <a:pt x="72" y="121"/>
                    <a:pt x="72" y="120"/>
                  </a:cubicBezTo>
                  <a:cubicBezTo>
                    <a:pt x="72" y="122"/>
                    <a:pt x="72" y="122"/>
                    <a:pt x="73" y="122"/>
                  </a:cubicBezTo>
                  <a:cubicBezTo>
                    <a:pt x="73" y="123"/>
                    <a:pt x="73" y="123"/>
                    <a:pt x="73" y="123"/>
                  </a:cubicBezTo>
                  <a:cubicBezTo>
                    <a:pt x="75" y="123"/>
                    <a:pt x="75" y="126"/>
                    <a:pt x="76" y="127"/>
                  </a:cubicBezTo>
                  <a:cubicBezTo>
                    <a:pt x="81" y="133"/>
                    <a:pt x="85" y="139"/>
                    <a:pt x="88" y="146"/>
                  </a:cubicBezTo>
                  <a:cubicBezTo>
                    <a:pt x="93" y="154"/>
                    <a:pt x="96" y="159"/>
                    <a:pt x="101" y="167"/>
                  </a:cubicBezTo>
                  <a:cubicBezTo>
                    <a:pt x="101" y="170"/>
                    <a:pt x="101" y="170"/>
                    <a:pt x="102" y="171"/>
                  </a:cubicBezTo>
                  <a:cubicBezTo>
                    <a:pt x="102" y="171"/>
                    <a:pt x="102" y="170"/>
                    <a:pt x="102" y="171"/>
                  </a:cubicBezTo>
                  <a:cubicBezTo>
                    <a:pt x="102" y="170"/>
                    <a:pt x="102" y="172"/>
                    <a:pt x="102" y="172"/>
                  </a:cubicBezTo>
                  <a:cubicBezTo>
                    <a:pt x="104" y="174"/>
                    <a:pt x="105" y="176"/>
                    <a:pt x="107" y="179"/>
                  </a:cubicBezTo>
                  <a:cubicBezTo>
                    <a:pt x="107" y="179"/>
                    <a:pt x="106" y="179"/>
                    <a:pt x="106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8" y="181"/>
                    <a:pt x="108" y="180"/>
                  </a:cubicBezTo>
                  <a:cubicBezTo>
                    <a:pt x="112" y="187"/>
                    <a:pt x="115" y="193"/>
                    <a:pt x="119" y="200"/>
                  </a:cubicBezTo>
                  <a:cubicBezTo>
                    <a:pt x="119" y="201"/>
                    <a:pt x="121" y="203"/>
                    <a:pt x="122" y="205"/>
                  </a:cubicBezTo>
                  <a:cubicBezTo>
                    <a:pt x="123" y="211"/>
                    <a:pt x="125" y="216"/>
                    <a:pt x="129" y="219"/>
                  </a:cubicBezTo>
                  <a:cubicBezTo>
                    <a:pt x="129" y="219"/>
                    <a:pt x="128" y="220"/>
                    <a:pt x="125" y="218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523" name="Freeform 96"/>
            <p:cNvSpPr/>
            <p:nvPr/>
          </p:nvSpPr>
          <p:spPr>
            <a:xfrm>
              <a:off x="486" y="139"/>
              <a:ext cx="232" cy="444"/>
            </a:xfrm>
            <a:custGeom>
              <a:avLst/>
              <a:gdLst/>
              <a:ahLst/>
              <a:cxnLst>
                <a:cxn ang="0">
                  <a:pos x="144" y="9"/>
                </a:cxn>
                <a:cxn ang="0">
                  <a:pos x="33" y="444"/>
                </a:cxn>
                <a:cxn ang="0">
                  <a:pos x="187" y="274"/>
                </a:cxn>
                <a:cxn ang="0">
                  <a:pos x="144" y="9"/>
                </a:cxn>
              </a:cxnLst>
              <a:pathLst>
                <a:path w="98" h="188">
                  <a:moveTo>
                    <a:pt x="61" y="4"/>
                  </a:moveTo>
                  <a:cubicBezTo>
                    <a:pt x="51" y="0"/>
                    <a:pt x="0" y="79"/>
                    <a:pt x="14" y="188"/>
                  </a:cubicBezTo>
                  <a:cubicBezTo>
                    <a:pt x="32" y="183"/>
                    <a:pt x="79" y="116"/>
                    <a:pt x="79" y="116"/>
                  </a:cubicBezTo>
                  <a:cubicBezTo>
                    <a:pt x="79" y="116"/>
                    <a:pt x="98" y="18"/>
                    <a:pt x="61" y="4"/>
                  </a:cubicBezTo>
                  <a:close/>
                </a:path>
              </a:pathLst>
            </a:custGeom>
            <a:solidFill>
              <a:srgbClr val="F7D64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524" name="Freeform 97"/>
            <p:cNvSpPr/>
            <p:nvPr/>
          </p:nvSpPr>
          <p:spPr>
            <a:xfrm>
              <a:off x="588" y="151"/>
              <a:ext cx="118" cy="371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0" y="371"/>
                </a:cxn>
                <a:cxn ang="0">
                  <a:pos x="85" y="262"/>
                </a:cxn>
                <a:cxn ang="0">
                  <a:pos x="42" y="0"/>
                </a:cxn>
              </a:cxnLst>
              <a:pathLst>
                <a:path w="50" h="157">
                  <a:moveTo>
                    <a:pt x="18" y="0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28" y="132"/>
                    <a:pt x="36" y="111"/>
                  </a:cubicBezTo>
                  <a:cubicBezTo>
                    <a:pt x="43" y="88"/>
                    <a:pt x="50" y="12"/>
                    <a:pt x="18" y="0"/>
                  </a:cubicBezTo>
                  <a:close/>
                </a:path>
              </a:pathLst>
            </a:custGeom>
            <a:solidFill>
              <a:srgbClr val="EAA3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525" name="Freeform 98"/>
            <p:cNvSpPr/>
            <p:nvPr/>
          </p:nvSpPr>
          <p:spPr>
            <a:xfrm>
              <a:off x="503" y="1521"/>
              <a:ext cx="252" cy="498"/>
            </a:xfrm>
            <a:custGeom>
              <a:avLst/>
              <a:gdLst/>
              <a:ahLst/>
              <a:cxnLst>
                <a:cxn ang="0">
                  <a:pos x="158" y="9"/>
                </a:cxn>
                <a:cxn ang="0">
                  <a:pos x="38" y="498"/>
                </a:cxn>
                <a:cxn ang="0">
                  <a:pos x="205" y="307"/>
                </a:cxn>
                <a:cxn ang="0">
                  <a:pos x="158" y="9"/>
                </a:cxn>
              </a:cxnLst>
              <a:pathLst>
                <a:path w="107" h="211">
                  <a:moveTo>
                    <a:pt x="67" y="4"/>
                  </a:moveTo>
                  <a:cubicBezTo>
                    <a:pt x="57" y="0"/>
                    <a:pt x="0" y="88"/>
                    <a:pt x="16" y="211"/>
                  </a:cubicBezTo>
                  <a:cubicBezTo>
                    <a:pt x="34" y="205"/>
                    <a:pt x="87" y="130"/>
                    <a:pt x="87" y="130"/>
                  </a:cubicBezTo>
                  <a:cubicBezTo>
                    <a:pt x="87" y="130"/>
                    <a:pt x="107" y="20"/>
                    <a:pt x="67" y="4"/>
                  </a:cubicBezTo>
                  <a:close/>
                </a:path>
              </a:pathLst>
            </a:custGeom>
            <a:solidFill>
              <a:srgbClr val="F7D64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526" name="Freeform 99"/>
            <p:cNvSpPr/>
            <p:nvPr/>
          </p:nvSpPr>
          <p:spPr>
            <a:xfrm>
              <a:off x="616" y="1530"/>
              <a:ext cx="128" cy="416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0" y="416"/>
                </a:cxn>
                <a:cxn ang="0">
                  <a:pos x="90" y="295"/>
                </a:cxn>
                <a:cxn ang="0">
                  <a:pos x="45" y="0"/>
                </a:cxn>
              </a:cxnLst>
              <a:pathLst>
                <a:path w="54" h="176">
                  <a:moveTo>
                    <a:pt x="19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8" y="125"/>
                  </a:cubicBezTo>
                  <a:cubicBezTo>
                    <a:pt x="46" y="100"/>
                    <a:pt x="54" y="13"/>
                    <a:pt x="19" y="0"/>
                  </a:cubicBezTo>
                  <a:close/>
                </a:path>
              </a:pathLst>
            </a:custGeom>
            <a:solidFill>
              <a:srgbClr val="EAA3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527" name="Freeform 100"/>
            <p:cNvSpPr/>
            <p:nvPr/>
          </p:nvSpPr>
          <p:spPr>
            <a:xfrm>
              <a:off x="484" y="2780"/>
              <a:ext cx="255" cy="498"/>
            </a:xfrm>
            <a:custGeom>
              <a:avLst/>
              <a:gdLst/>
              <a:ahLst/>
              <a:cxnLst>
                <a:cxn ang="0">
                  <a:pos x="161" y="7"/>
                </a:cxn>
                <a:cxn ang="0">
                  <a:pos x="35" y="498"/>
                </a:cxn>
                <a:cxn ang="0">
                  <a:pos x="205" y="307"/>
                </a:cxn>
                <a:cxn ang="0">
                  <a:pos x="161" y="7"/>
                </a:cxn>
              </a:cxnLst>
              <a:pathLst>
                <a:path w="108" h="211">
                  <a:moveTo>
                    <a:pt x="68" y="3"/>
                  </a:moveTo>
                  <a:cubicBezTo>
                    <a:pt x="56" y="0"/>
                    <a:pt x="0" y="88"/>
                    <a:pt x="15" y="211"/>
                  </a:cubicBezTo>
                  <a:cubicBezTo>
                    <a:pt x="35" y="204"/>
                    <a:pt x="87" y="130"/>
                    <a:pt x="87" y="130"/>
                  </a:cubicBezTo>
                  <a:cubicBezTo>
                    <a:pt x="87" y="130"/>
                    <a:pt x="108" y="20"/>
                    <a:pt x="68" y="3"/>
                  </a:cubicBezTo>
                  <a:close/>
                </a:path>
              </a:pathLst>
            </a:custGeom>
            <a:solidFill>
              <a:srgbClr val="F7D64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528" name="Freeform 101"/>
            <p:cNvSpPr/>
            <p:nvPr/>
          </p:nvSpPr>
          <p:spPr>
            <a:xfrm>
              <a:off x="597" y="2789"/>
              <a:ext cx="128" cy="416"/>
            </a:xfrm>
            <a:custGeom>
              <a:avLst/>
              <a:gdLst/>
              <a:ahLst/>
              <a:cxnLst>
                <a:cxn ang="0">
                  <a:pos x="47" y="0"/>
                </a:cxn>
                <a:cxn ang="0">
                  <a:pos x="0" y="416"/>
                </a:cxn>
                <a:cxn ang="0">
                  <a:pos x="92" y="298"/>
                </a:cxn>
                <a:cxn ang="0">
                  <a:pos x="47" y="0"/>
                </a:cxn>
              </a:cxnLst>
              <a:pathLst>
                <a:path w="54" h="176">
                  <a:moveTo>
                    <a:pt x="20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9" y="126"/>
                  </a:cubicBezTo>
                  <a:cubicBezTo>
                    <a:pt x="47" y="101"/>
                    <a:pt x="54" y="14"/>
                    <a:pt x="20" y="0"/>
                  </a:cubicBezTo>
                  <a:close/>
                </a:path>
              </a:pathLst>
            </a:custGeom>
            <a:solidFill>
              <a:srgbClr val="EAA3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529" name="Freeform 102"/>
            <p:cNvSpPr/>
            <p:nvPr/>
          </p:nvSpPr>
          <p:spPr>
            <a:xfrm>
              <a:off x="205" y="1292"/>
              <a:ext cx="255" cy="496"/>
            </a:xfrm>
            <a:custGeom>
              <a:avLst/>
              <a:gdLst/>
              <a:ahLst/>
              <a:cxnLst>
                <a:cxn ang="0">
                  <a:pos x="94" y="7"/>
                </a:cxn>
                <a:cxn ang="0">
                  <a:pos x="217" y="496"/>
                </a:cxn>
                <a:cxn ang="0">
                  <a:pos x="52" y="302"/>
                </a:cxn>
                <a:cxn ang="0">
                  <a:pos x="94" y="7"/>
                </a:cxn>
              </a:cxnLst>
              <a:pathLst>
                <a:path w="108" h="210">
                  <a:moveTo>
                    <a:pt x="40" y="3"/>
                  </a:moveTo>
                  <a:cubicBezTo>
                    <a:pt x="51" y="0"/>
                    <a:pt x="108" y="88"/>
                    <a:pt x="92" y="210"/>
                  </a:cubicBezTo>
                  <a:cubicBezTo>
                    <a:pt x="73" y="204"/>
                    <a:pt x="22" y="128"/>
                    <a:pt x="22" y="128"/>
                  </a:cubicBezTo>
                  <a:cubicBezTo>
                    <a:pt x="22" y="128"/>
                    <a:pt x="0" y="20"/>
                    <a:pt x="40" y="3"/>
                  </a:cubicBezTo>
                  <a:close/>
                </a:path>
              </a:pathLst>
            </a:custGeom>
            <a:solidFill>
              <a:srgbClr val="F7D64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530" name="Freeform 103"/>
            <p:cNvSpPr/>
            <p:nvPr/>
          </p:nvSpPr>
          <p:spPr>
            <a:xfrm>
              <a:off x="217" y="1301"/>
              <a:ext cx="127" cy="418"/>
            </a:xfrm>
            <a:custGeom>
              <a:avLst/>
              <a:gdLst/>
              <a:ahLst/>
              <a:cxnLst>
                <a:cxn ang="0">
                  <a:pos x="82" y="0"/>
                </a:cxn>
                <a:cxn ang="0">
                  <a:pos x="127" y="418"/>
                </a:cxn>
                <a:cxn ang="0">
                  <a:pos x="40" y="293"/>
                </a:cxn>
                <a:cxn ang="0">
                  <a:pos x="82" y="0"/>
                </a:cxn>
              </a:cxnLst>
              <a:pathLst>
                <a:path w="54" h="177">
                  <a:moveTo>
                    <a:pt x="35" y="0"/>
                  </a:moveTo>
                  <a:cubicBezTo>
                    <a:pt x="54" y="177"/>
                    <a:pt x="54" y="177"/>
                    <a:pt x="54" y="177"/>
                  </a:cubicBezTo>
                  <a:cubicBezTo>
                    <a:pt x="54" y="177"/>
                    <a:pt x="25" y="150"/>
                    <a:pt x="17" y="124"/>
                  </a:cubicBezTo>
                  <a:cubicBezTo>
                    <a:pt x="8" y="100"/>
                    <a:pt x="0" y="14"/>
                    <a:pt x="35" y="0"/>
                  </a:cubicBezTo>
                  <a:close/>
                </a:path>
              </a:pathLst>
            </a:custGeom>
            <a:solidFill>
              <a:srgbClr val="EAA3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531" name="Freeform 104"/>
            <p:cNvSpPr/>
            <p:nvPr/>
          </p:nvSpPr>
          <p:spPr>
            <a:xfrm>
              <a:off x="137" y="2036"/>
              <a:ext cx="356" cy="560"/>
            </a:xfrm>
            <a:custGeom>
              <a:avLst/>
              <a:gdLst/>
              <a:ahLst/>
              <a:cxnLst>
                <a:cxn ang="0">
                  <a:pos x="337" y="560"/>
                </a:cxn>
                <a:cxn ang="0">
                  <a:pos x="24" y="0"/>
                </a:cxn>
                <a:cxn ang="0">
                  <a:pos x="337" y="560"/>
                </a:cxn>
              </a:cxnLst>
              <a:pathLst>
                <a:path w="151" h="237">
                  <a:moveTo>
                    <a:pt x="143" y="237"/>
                  </a:moveTo>
                  <a:cubicBezTo>
                    <a:pt x="143" y="237"/>
                    <a:pt x="0" y="158"/>
                    <a:pt x="10" y="0"/>
                  </a:cubicBezTo>
                  <a:cubicBezTo>
                    <a:pt x="151" y="69"/>
                    <a:pt x="143" y="237"/>
                    <a:pt x="143" y="237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532" name="Freeform 105"/>
            <p:cNvSpPr/>
            <p:nvPr/>
          </p:nvSpPr>
          <p:spPr>
            <a:xfrm>
              <a:off x="491" y="1627"/>
              <a:ext cx="357" cy="560"/>
            </a:xfrm>
            <a:custGeom>
              <a:avLst/>
              <a:gdLst/>
              <a:ahLst/>
              <a:cxnLst>
                <a:cxn ang="0">
                  <a:pos x="17" y="560"/>
                </a:cxn>
                <a:cxn ang="0">
                  <a:pos x="331" y="0"/>
                </a:cxn>
                <a:cxn ang="0">
                  <a:pos x="17" y="560"/>
                </a:cxn>
              </a:cxnLst>
              <a:pathLst>
                <a:path w="151" h="237">
                  <a:moveTo>
                    <a:pt x="7" y="237"/>
                  </a:moveTo>
                  <a:cubicBezTo>
                    <a:pt x="7" y="237"/>
                    <a:pt x="151" y="159"/>
                    <a:pt x="140" y="0"/>
                  </a:cubicBezTo>
                  <a:cubicBezTo>
                    <a:pt x="0" y="69"/>
                    <a:pt x="7" y="237"/>
                    <a:pt x="7" y="237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533" name="Freeform 106"/>
            <p:cNvSpPr/>
            <p:nvPr/>
          </p:nvSpPr>
          <p:spPr>
            <a:xfrm>
              <a:off x="463" y="2227"/>
              <a:ext cx="356" cy="562"/>
            </a:xfrm>
            <a:custGeom>
              <a:avLst/>
              <a:gdLst/>
              <a:ahLst/>
              <a:cxnLst>
                <a:cxn ang="0">
                  <a:pos x="19" y="562"/>
                </a:cxn>
                <a:cxn ang="0">
                  <a:pos x="330" y="0"/>
                </a:cxn>
                <a:cxn ang="0">
                  <a:pos x="19" y="562"/>
                </a:cxn>
              </a:cxnLst>
              <a:pathLst>
                <a:path w="151" h="238">
                  <a:moveTo>
                    <a:pt x="8" y="238"/>
                  </a:moveTo>
                  <a:cubicBezTo>
                    <a:pt x="8" y="238"/>
                    <a:pt x="151" y="159"/>
                    <a:pt x="140" y="0"/>
                  </a:cubicBezTo>
                  <a:cubicBezTo>
                    <a:pt x="0" y="70"/>
                    <a:pt x="8" y="238"/>
                    <a:pt x="8" y="238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534" name="Freeform 107"/>
            <p:cNvSpPr/>
            <p:nvPr/>
          </p:nvSpPr>
          <p:spPr>
            <a:xfrm>
              <a:off x="467" y="2860"/>
              <a:ext cx="352" cy="562"/>
            </a:xfrm>
            <a:custGeom>
              <a:avLst/>
              <a:gdLst/>
              <a:ahLst/>
              <a:cxnLst>
                <a:cxn ang="0">
                  <a:pos x="17" y="562"/>
                </a:cxn>
                <a:cxn ang="0">
                  <a:pos x="331" y="0"/>
                </a:cxn>
                <a:cxn ang="0">
                  <a:pos x="17" y="562"/>
                </a:cxn>
              </a:cxnLst>
              <a:pathLst>
                <a:path w="149" h="238">
                  <a:moveTo>
                    <a:pt x="7" y="238"/>
                  </a:moveTo>
                  <a:cubicBezTo>
                    <a:pt x="7" y="238"/>
                    <a:pt x="149" y="159"/>
                    <a:pt x="140" y="0"/>
                  </a:cubicBezTo>
                  <a:cubicBezTo>
                    <a:pt x="0" y="70"/>
                    <a:pt x="7" y="238"/>
                    <a:pt x="7" y="238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535" name="Freeform 108"/>
            <p:cNvSpPr/>
            <p:nvPr/>
          </p:nvSpPr>
          <p:spPr>
            <a:xfrm>
              <a:off x="120" y="1367"/>
              <a:ext cx="357" cy="555"/>
            </a:xfrm>
            <a:custGeom>
              <a:avLst/>
              <a:gdLst/>
              <a:ahLst/>
              <a:cxnLst>
                <a:cxn ang="0">
                  <a:pos x="340" y="555"/>
                </a:cxn>
                <a:cxn ang="0">
                  <a:pos x="26" y="0"/>
                </a:cxn>
                <a:cxn ang="0">
                  <a:pos x="340" y="555"/>
                </a:cxn>
              </a:cxnLst>
              <a:pathLst>
                <a:path w="151" h="235">
                  <a:moveTo>
                    <a:pt x="144" y="235"/>
                  </a:moveTo>
                  <a:cubicBezTo>
                    <a:pt x="144" y="235"/>
                    <a:pt x="0" y="157"/>
                    <a:pt x="11" y="0"/>
                  </a:cubicBezTo>
                  <a:cubicBezTo>
                    <a:pt x="151" y="68"/>
                    <a:pt x="144" y="235"/>
                    <a:pt x="144" y="235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536" name="Freeform 109"/>
            <p:cNvSpPr/>
            <p:nvPr/>
          </p:nvSpPr>
          <p:spPr>
            <a:xfrm>
              <a:off x="507" y="902"/>
              <a:ext cx="355" cy="558"/>
            </a:xfrm>
            <a:custGeom>
              <a:avLst/>
              <a:gdLst/>
              <a:ahLst/>
              <a:cxnLst>
                <a:cxn ang="0">
                  <a:pos x="14" y="558"/>
                </a:cxn>
                <a:cxn ang="0">
                  <a:pos x="331" y="0"/>
                </a:cxn>
                <a:cxn ang="0">
                  <a:pos x="14" y="558"/>
                </a:cxn>
              </a:cxnLst>
              <a:pathLst>
                <a:path w="150" h="236">
                  <a:moveTo>
                    <a:pt x="6" y="236"/>
                  </a:moveTo>
                  <a:cubicBezTo>
                    <a:pt x="6" y="236"/>
                    <a:pt x="150" y="158"/>
                    <a:pt x="140" y="0"/>
                  </a:cubicBezTo>
                  <a:cubicBezTo>
                    <a:pt x="0" y="69"/>
                    <a:pt x="6" y="236"/>
                    <a:pt x="6" y="236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537" name="Freeform 110"/>
            <p:cNvSpPr/>
            <p:nvPr/>
          </p:nvSpPr>
          <p:spPr>
            <a:xfrm>
              <a:off x="120" y="659"/>
              <a:ext cx="357" cy="560"/>
            </a:xfrm>
            <a:custGeom>
              <a:avLst/>
              <a:gdLst/>
              <a:ahLst/>
              <a:cxnLst>
                <a:cxn ang="0">
                  <a:pos x="340" y="560"/>
                </a:cxn>
                <a:cxn ang="0">
                  <a:pos x="26" y="0"/>
                </a:cxn>
                <a:cxn ang="0">
                  <a:pos x="340" y="560"/>
                </a:cxn>
              </a:cxnLst>
              <a:pathLst>
                <a:path w="151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1" y="70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538" name="Freeform 111"/>
            <p:cNvSpPr/>
            <p:nvPr/>
          </p:nvSpPr>
          <p:spPr>
            <a:xfrm>
              <a:off x="104" y="0"/>
              <a:ext cx="359" cy="562"/>
            </a:xfrm>
            <a:custGeom>
              <a:avLst/>
              <a:gdLst/>
              <a:ahLst/>
              <a:cxnLst>
                <a:cxn ang="0">
                  <a:pos x="340" y="562"/>
                </a:cxn>
                <a:cxn ang="0">
                  <a:pos x="26" y="0"/>
                </a:cxn>
                <a:cxn ang="0">
                  <a:pos x="340" y="562"/>
                </a:cxn>
              </a:cxnLst>
              <a:pathLst>
                <a:path w="152" h="238">
                  <a:moveTo>
                    <a:pt x="144" y="238"/>
                  </a:moveTo>
                  <a:cubicBezTo>
                    <a:pt x="144" y="238"/>
                    <a:pt x="0" y="160"/>
                    <a:pt x="11" y="0"/>
                  </a:cubicBezTo>
                  <a:cubicBezTo>
                    <a:pt x="152" y="70"/>
                    <a:pt x="144" y="238"/>
                    <a:pt x="144" y="238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539" name="Freeform 112"/>
            <p:cNvSpPr/>
            <p:nvPr/>
          </p:nvSpPr>
          <p:spPr>
            <a:xfrm>
              <a:off x="477" y="252"/>
              <a:ext cx="321" cy="501"/>
            </a:xfrm>
            <a:custGeom>
              <a:avLst/>
              <a:gdLst/>
              <a:ahLst/>
              <a:cxnLst>
                <a:cxn ang="0">
                  <a:pos x="14" y="501"/>
                </a:cxn>
                <a:cxn ang="0">
                  <a:pos x="297" y="0"/>
                </a:cxn>
                <a:cxn ang="0">
                  <a:pos x="14" y="501"/>
                </a:cxn>
              </a:cxnLst>
              <a:pathLst>
                <a:path w="136" h="212">
                  <a:moveTo>
                    <a:pt x="6" y="212"/>
                  </a:moveTo>
                  <a:cubicBezTo>
                    <a:pt x="6" y="212"/>
                    <a:pt x="136" y="143"/>
                    <a:pt x="126" y="0"/>
                  </a:cubicBezTo>
                  <a:cubicBezTo>
                    <a:pt x="0" y="63"/>
                    <a:pt x="6" y="212"/>
                    <a:pt x="6" y="212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540" name="Freeform 113"/>
            <p:cNvSpPr/>
            <p:nvPr/>
          </p:nvSpPr>
          <p:spPr>
            <a:xfrm>
              <a:off x="512" y="1627"/>
              <a:ext cx="300" cy="551"/>
            </a:xfrm>
            <a:custGeom>
              <a:avLst/>
              <a:gdLst/>
              <a:ahLst/>
              <a:cxnLst>
                <a:cxn ang="0">
                  <a:pos x="31" y="487"/>
                </a:cxn>
                <a:cxn ang="0">
                  <a:pos x="40" y="471"/>
                </a:cxn>
                <a:cxn ang="0">
                  <a:pos x="54" y="437"/>
                </a:cxn>
                <a:cxn ang="0">
                  <a:pos x="61" y="423"/>
                </a:cxn>
                <a:cxn ang="0">
                  <a:pos x="83" y="393"/>
                </a:cxn>
                <a:cxn ang="0">
                  <a:pos x="87" y="378"/>
                </a:cxn>
                <a:cxn ang="0">
                  <a:pos x="99" y="359"/>
                </a:cxn>
                <a:cxn ang="0">
                  <a:pos x="109" y="343"/>
                </a:cxn>
                <a:cxn ang="0">
                  <a:pos x="116" y="333"/>
                </a:cxn>
                <a:cxn ang="0">
                  <a:pos x="116" y="324"/>
                </a:cxn>
                <a:cxn ang="0">
                  <a:pos x="128" y="303"/>
                </a:cxn>
                <a:cxn ang="0">
                  <a:pos x="132" y="293"/>
                </a:cxn>
                <a:cxn ang="0">
                  <a:pos x="137" y="281"/>
                </a:cxn>
                <a:cxn ang="0">
                  <a:pos x="149" y="267"/>
                </a:cxn>
                <a:cxn ang="0">
                  <a:pos x="156" y="251"/>
                </a:cxn>
                <a:cxn ang="0">
                  <a:pos x="168" y="232"/>
                </a:cxn>
                <a:cxn ang="0">
                  <a:pos x="170" y="222"/>
                </a:cxn>
                <a:cxn ang="0">
                  <a:pos x="177" y="215"/>
                </a:cxn>
                <a:cxn ang="0">
                  <a:pos x="180" y="206"/>
                </a:cxn>
                <a:cxn ang="0">
                  <a:pos x="180" y="203"/>
                </a:cxn>
                <a:cxn ang="0">
                  <a:pos x="187" y="194"/>
                </a:cxn>
                <a:cxn ang="0">
                  <a:pos x="201" y="168"/>
                </a:cxn>
                <a:cxn ang="0">
                  <a:pos x="208" y="154"/>
                </a:cxn>
                <a:cxn ang="0">
                  <a:pos x="213" y="147"/>
                </a:cxn>
                <a:cxn ang="0">
                  <a:pos x="224" y="123"/>
                </a:cxn>
                <a:cxn ang="0">
                  <a:pos x="231" y="121"/>
                </a:cxn>
                <a:cxn ang="0">
                  <a:pos x="234" y="109"/>
                </a:cxn>
                <a:cxn ang="0">
                  <a:pos x="234" y="102"/>
                </a:cxn>
                <a:cxn ang="0">
                  <a:pos x="241" y="90"/>
                </a:cxn>
                <a:cxn ang="0">
                  <a:pos x="241" y="87"/>
                </a:cxn>
                <a:cxn ang="0">
                  <a:pos x="243" y="83"/>
                </a:cxn>
                <a:cxn ang="0">
                  <a:pos x="253" y="76"/>
                </a:cxn>
                <a:cxn ang="0">
                  <a:pos x="255" y="66"/>
                </a:cxn>
                <a:cxn ang="0">
                  <a:pos x="257" y="61"/>
                </a:cxn>
                <a:cxn ang="0">
                  <a:pos x="260" y="54"/>
                </a:cxn>
                <a:cxn ang="0">
                  <a:pos x="262" y="45"/>
                </a:cxn>
                <a:cxn ang="0">
                  <a:pos x="265" y="54"/>
                </a:cxn>
                <a:cxn ang="0">
                  <a:pos x="274" y="38"/>
                </a:cxn>
                <a:cxn ang="0">
                  <a:pos x="288" y="19"/>
                </a:cxn>
                <a:cxn ang="0">
                  <a:pos x="293" y="14"/>
                </a:cxn>
                <a:cxn ang="0">
                  <a:pos x="300" y="0"/>
                </a:cxn>
                <a:cxn ang="0">
                  <a:pos x="300" y="7"/>
                </a:cxn>
                <a:cxn ang="0">
                  <a:pos x="291" y="19"/>
                </a:cxn>
                <a:cxn ang="0">
                  <a:pos x="281" y="43"/>
                </a:cxn>
                <a:cxn ang="0">
                  <a:pos x="260" y="83"/>
                </a:cxn>
                <a:cxn ang="0">
                  <a:pos x="239" y="128"/>
                </a:cxn>
                <a:cxn ang="0">
                  <a:pos x="220" y="163"/>
                </a:cxn>
                <a:cxn ang="0">
                  <a:pos x="208" y="187"/>
                </a:cxn>
                <a:cxn ang="0">
                  <a:pos x="177" y="239"/>
                </a:cxn>
                <a:cxn ang="0">
                  <a:pos x="161" y="267"/>
                </a:cxn>
                <a:cxn ang="0">
                  <a:pos x="137" y="300"/>
                </a:cxn>
                <a:cxn ang="0">
                  <a:pos x="78" y="423"/>
                </a:cxn>
                <a:cxn ang="0">
                  <a:pos x="61" y="456"/>
                </a:cxn>
                <a:cxn ang="0">
                  <a:pos x="2" y="542"/>
                </a:cxn>
              </a:cxnLst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3"/>
                    <a:pt x="5" y="220"/>
                  </a:cubicBezTo>
                  <a:cubicBezTo>
                    <a:pt x="5" y="220"/>
                    <a:pt x="6" y="220"/>
                    <a:pt x="6" y="220"/>
                  </a:cubicBezTo>
                  <a:cubicBezTo>
                    <a:pt x="7" y="215"/>
                    <a:pt x="9" y="212"/>
                    <a:pt x="12" y="209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7"/>
                    <a:pt x="13" y="206"/>
                    <a:pt x="13" y="206"/>
                  </a:cubicBezTo>
                  <a:cubicBezTo>
                    <a:pt x="13" y="206"/>
                    <a:pt x="13" y="206"/>
                    <a:pt x="15" y="206"/>
                  </a:cubicBezTo>
                  <a:cubicBezTo>
                    <a:pt x="13" y="206"/>
                    <a:pt x="15" y="205"/>
                    <a:pt x="15" y="205"/>
                  </a:cubicBezTo>
                  <a:cubicBezTo>
                    <a:pt x="15" y="204"/>
                    <a:pt x="15" y="205"/>
                    <a:pt x="15" y="204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5" y="202"/>
                    <a:pt x="17" y="201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3"/>
                    <a:pt x="21" y="190"/>
                  </a:cubicBezTo>
                  <a:cubicBezTo>
                    <a:pt x="21" y="190"/>
                    <a:pt x="21" y="190"/>
                    <a:pt x="22" y="190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6"/>
                    <a:pt x="23" y="186"/>
                  </a:cubicBezTo>
                  <a:cubicBezTo>
                    <a:pt x="23" y="186"/>
                    <a:pt x="23" y="186"/>
                    <a:pt x="23" y="186"/>
                  </a:cubicBezTo>
                  <a:cubicBezTo>
                    <a:pt x="23" y="186"/>
                    <a:pt x="24" y="186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4" y="184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3"/>
                    <a:pt x="26" y="183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79"/>
                    <a:pt x="26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9" y="177"/>
                    <a:pt x="30" y="173"/>
                    <a:pt x="33" y="169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4" y="168"/>
                    <a:pt x="35" y="167"/>
                    <a:pt x="35" y="167"/>
                  </a:cubicBezTo>
                  <a:cubicBezTo>
                    <a:pt x="34" y="167"/>
                    <a:pt x="35" y="167"/>
                    <a:pt x="35" y="167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5"/>
                    <a:pt x="35" y="165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38" y="160"/>
                    <a:pt x="37" y="161"/>
                    <a:pt x="37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4"/>
                    <a:pt x="42" y="153"/>
                  </a:cubicBezTo>
                  <a:cubicBezTo>
                    <a:pt x="42" y="153"/>
                    <a:pt x="42" y="154"/>
                    <a:pt x="42" y="153"/>
                  </a:cubicBezTo>
                  <a:cubicBezTo>
                    <a:pt x="42" y="153"/>
                    <a:pt x="43" y="152"/>
                    <a:pt x="42" y="152"/>
                  </a:cubicBezTo>
                  <a:cubicBezTo>
                    <a:pt x="42" y="151"/>
                    <a:pt x="43" y="150"/>
                    <a:pt x="43" y="149"/>
                  </a:cubicBezTo>
                  <a:cubicBezTo>
                    <a:pt x="43" y="149"/>
                    <a:pt x="45" y="149"/>
                    <a:pt x="44" y="150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50"/>
                    <a:pt x="45" y="150"/>
                    <a:pt x="45" y="150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6" y="147"/>
                    <a:pt x="45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40"/>
                    <a:pt x="48" y="140"/>
                  </a:cubicBezTo>
                  <a:cubicBezTo>
                    <a:pt x="49" y="140"/>
                    <a:pt x="48" y="141"/>
                    <a:pt x="49" y="141"/>
                  </a:cubicBezTo>
                  <a:cubicBezTo>
                    <a:pt x="49" y="140"/>
                    <a:pt x="49" y="140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6"/>
                  </a:cubicBezTo>
                  <a:cubicBezTo>
                    <a:pt x="49" y="136"/>
                    <a:pt x="49" y="136"/>
                    <a:pt x="49" y="137"/>
                  </a:cubicBezTo>
                  <a:cubicBezTo>
                    <a:pt x="49" y="135"/>
                    <a:pt x="49" y="134"/>
                    <a:pt x="51" y="133"/>
                  </a:cubicBezTo>
                  <a:cubicBezTo>
                    <a:pt x="49" y="133"/>
                    <a:pt x="51" y="134"/>
                    <a:pt x="51" y="134"/>
                  </a:cubicBezTo>
                  <a:cubicBezTo>
                    <a:pt x="52" y="133"/>
                    <a:pt x="52" y="132"/>
                    <a:pt x="53" y="131"/>
                  </a:cubicBezTo>
                  <a:cubicBezTo>
                    <a:pt x="53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4" y="130"/>
                    <a:pt x="54" y="128"/>
                    <a:pt x="54" y="128"/>
                  </a:cubicBezTo>
                  <a:cubicBezTo>
                    <a:pt x="54" y="127"/>
                    <a:pt x="54" y="128"/>
                    <a:pt x="54" y="128"/>
                  </a:cubicBezTo>
                  <a:cubicBezTo>
                    <a:pt x="54" y="127"/>
                    <a:pt x="55" y="126"/>
                    <a:pt x="56" y="124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2"/>
                    <a:pt x="56" y="122"/>
                  </a:cubicBezTo>
                  <a:cubicBezTo>
                    <a:pt x="56" y="121"/>
                    <a:pt x="56" y="125"/>
                    <a:pt x="56" y="124"/>
                  </a:cubicBezTo>
                  <a:cubicBezTo>
                    <a:pt x="56" y="124"/>
                    <a:pt x="56" y="122"/>
                    <a:pt x="56" y="123"/>
                  </a:cubicBezTo>
                  <a:cubicBezTo>
                    <a:pt x="56" y="122"/>
                    <a:pt x="56" y="121"/>
                    <a:pt x="57" y="121"/>
                  </a:cubicBezTo>
                  <a:cubicBezTo>
                    <a:pt x="57" y="121"/>
                    <a:pt x="57" y="122"/>
                    <a:pt x="58" y="121"/>
                  </a:cubicBezTo>
                  <a:cubicBezTo>
                    <a:pt x="58" y="120"/>
                    <a:pt x="58" y="121"/>
                    <a:pt x="58" y="120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7" y="119"/>
                    <a:pt x="58" y="119"/>
                    <a:pt x="58" y="119"/>
                  </a:cubicBezTo>
                  <a:cubicBezTo>
                    <a:pt x="58" y="119"/>
                    <a:pt x="58" y="117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1" y="117"/>
                  </a:cubicBezTo>
                  <a:cubicBezTo>
                    <a:pt x="60" y="116"/>
                    <a:pt x="61" y="116"/>
                    <a:pt x="61" y="115"/>
                  </a:cubicBezTo>
                  <a:cubicBezTo>
                    <a:pt x="62" y="114"/>
                    <a:pt x="62" y="113"/>
                    <a:pt x="63" y="113"/>
                  </a:cubicBezTo>
                  <a:cubicBezTo>
                    <a:pt x="63" y="112"/>
                    <a:pt x="63" y="112"/>
                    <a:pt x="63" y="110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5" y="106"/>
                    <a:pt x="66" y="106"/>
                  </a:cubicBezTo>
                  <a:cubicBezTo>
                    <a:pt x="67" y="106"/>
                    <a:pt x="66" y="105"/>
                    <a:pt x="67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7" y="104"/>
                    <a:pt x="66" y="103"/>
                    <a:pt x="67" y="103"/>
                  </a:cubicBezTo>
                  <a:cubicBezTo>
                    <a:pt x="67" y="103"/>
                    <a:pt x="68" y="101"/>
                    <a:pt x="67" y="101"/>
                  </a:cubicBezTo>
                  <a:cubicBezTo>
                    <a:pt x="69" y="100"/>
                    <a:pt x="69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0" y="97"/>
                    <a:pt x="71" y="98"/>
                    <a:pt x="71" y="98"/>
                  </a:cubicBezTo>
                  <a:cubicBezTo>
                    <a:pt x="71" y="97"/>
                    <a:pt x="70" y="97"/>
                    <a:pt x="70" y="97"/>
                  </a:cubicBezTo>
                  <a:cubicBezTo>
                    <a:pt x="71" y="97"/>
                    <a:pt x="71" y="96"/>
                    <a:pt x="71" y="97"/>
                  </a:cubicBezTo>
                  <a:cubicBezTo>
                    <a:pt x="72" y="96"/>
                    <a:pt x="71" y="95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4" y="92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1"/>
                    <a:pt x="75" y="90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1"/>
                    <a:pt x="75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89"/>
                  </a:cubicBezTo>
                  <a:cubicBezTo>
                    <a:pt x="75" y="90"/>
                    <a:pt x="75" y="89"/>
                    <a:pt x="76" y="88"/>
                  </a:cubicBezTo>
                  <a:cubicBezTo>
                    <a:pt x="76" y="88"/>
                    <a:pt x="75" y="88"/>
                    <a:pt x="76" y="87"/>
                  </a:cubicBezTo>
                  <a:cubicBezTo>
                    <a:pt x="76" y="88"/>
                    <a:pt x="76" y="87"/>
                    <a:pt x="76" y="87"/>
                  </a:cubicBezTo>
                  <a:cubicBezTo>
                    <a:pt x="76" y="87"/>
                    <a:pt x="76" y="87"/>
                    <a:pt x="76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6" y="87"/>
                    <a:pt x="76" y="86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5"/>
                    <a:pt x="78" y="85"/>
                    <a:pt x="76" y="84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2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1"/>
                    <a:pt x="79" y="81"/>
                    <a:pt x="79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0" y="79"/>
                  </a:cubicBezTo>
                  <a:cubicBezTo>
                    <a:pt x="81" y="79"/>
                    <a:pt x="81" y="77"/>
                    <a:pt x="83" y="76"/>
                  </a:cubicBezTo>
                  <a:cubicBezTo>
                    <a:pt x="83" y="76"/>
                    <a:pt x="82" y="76"/>
                    <a:pt x="82" y="74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5" y="70"/>
                    <a:pt x="86" y="71"/>
                    <a:pt x="85" y="70"/>
                  </a:cubicBezTo>
                  <a:cubicBezTo>
                    <a:pt x="85" y="70"/>
                    <a:pt x="85" y="70"/>
                    <a:pt x="84" y="70"/>
                  </a:cubicBezTo>
                  <a:cubicBezTo>
                    <a:pt x="85" y="69"/>
                    <a:pt x="86" y="67"/>
                    <a:pt x="86" y="67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8" y="67"/>
                    <a:pt x="88" y="65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0" y="60"/>
                    <a:pt x="91" y="59"/>
                    <a:pt x="91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2"/>
                    <a:pt x="95" y="52"/>
                  </a:cubicBezTo>
                  <a:cubicBezTo>
                    <a:pt x="96" y="52"/>
                    <a:pt x="95" y="51"/>
                    <a:pt x="95" y="51"/>
                  </a:cubicBezTo>
                  <a:cubicBezTo>
                    <a:pt x="95" y="50"/>
                    <a:pt x="95" y="51"/>
                    <a:pt x="95" y="51"/>
                  </a:cubicBezTo>
                  <a:cubicBezTo>
                    <a:pt x="95" y="51"/>
                    <a:pt x="96" y="50"/>
                    <a:pt x="95" y="48"/>
                  </a:cubicBezTo>
                  <a:cubicBezTo>
                    <a:pt x="96" y="48"/>
                    <a:pt x="96" y="50"/>
                    <a:pt x="96" y="50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7" y="48"/>
                    <a:pt x="97" y="51"/>
                    <a:pt x="98" y="51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9" y="51"/>
                    <a:pt x="98" y="52"/>
                    <a:pt x="99" y="51"/>
                  </a:cubicBezTo>
                  <a:cubicBezTo>
                    <a:pt x="99" y="51"/>
                    <a:pt x="99" y="50"/>
                    <a:pt x="98" y="50"/>
                  </a:cubicBezTo>
                  <a:cubicBezTo>
                    <a:pt x="98" y="48"/>
                    <a:pt x="97" y="48"/>
                    <a:pt x="98" y="46"/>
                  </a:cubicBezTo>
                  <a:cubicBezTo>
                    <a:pt x="98" y="46"/>
                    <a:pt x="97" y="47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5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5"/>
                    <a:pt x="98" y="45"/>
                  </a:cubicBezTo>
                  <a:cubicBezTo>
                    <a:pt x="97" y="44"/>
                    <a:pt x="99" y="44"/>
                    <a:pt x="98" y="44"/>
                  </a:cubicBezTo>
                  <a:cubicBezTo>
                    <a:pt x="99" y="44"/>
                    <a:pt x="99" y="45"/>
                    <a:pt x="100" y="45"/>
                  </a:cubicBezTo>
                  <a:cubicBezTo>
                    <a:pt x="99" y="44"/>
                    <a:pt x="100" y="43"/>
                    <a:pt x="99" y="43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99" y="42"/>
                    <a:pt x="101" y="42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1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8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3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5"/>
                    <a:pt x="105" y="35"/>
                    <a:pt x="105" y="34"/>
                  </a:cubicBezTo>
                  <a:cubicBezTo>
                    <a:pt x="105" y="34"/>
                    <a:pt x="105" y="33"/>
                    <a:pt x="103" y="33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05" y="32"/>
                    <a:pt x="103" y="33"/>
                    <a:pt x="105" y="32"/>
                  </a:cubicBezTo>
                  <a:cubicBezTo>
                    <a:pt x="105" y="32"/>
                    <a:pt x="106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3"/>
                    <a:pt x="108" y="32"/>
                    <a:pt x="108" y="33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7" y="32"/>
                    <a:pt x="108" y="30"/>
                    <a:pt x="107" y="29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7"/>
                    <a:pt x="109" y="27"/>
                    <a:pt x="109" y="28"/>
                  </a:cubicBezTo>
                  <a:cubicBezTo>
                    <a:pt x="109" y="28"/>
                    <a:pt x="110" y="28"/>
                    <a:pt x="110" y="27"/>
                  </a:cubicBezTo>
                  <a:cubicBezTo>
                    <a:pt x="110" y="27"/>
                    <a:pt x="110" y="26"/>
                    <a:pt x="110" y="26"/>
                  </a:cubicBezTo>
                  <a:cubicBezTo>
                    <a:pt x="110" y="26"/>
                    <a:pt x="110" y="27"/>
                    <a:pt x="109" y="26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5"/>
                    <a:pt x="109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4"/>
                    <a:pt x="109" y="25"/>
                    <a:pt x="110" y="25"/>
                  </a:cubicBezTo>
                  <a:cubicBezTo>
                    <a:pt x="110" y="25"/>
                    <a:pt x="110" y="24"/>
                    <a:pt x="110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4"/>
                    <a:pt x="112" y="24"/>
                    <a:pt x="111" y="23"/>
                  </a:cubicBezTo>
                  <a:cubicBezTo>
                    <a:pt x="111" y="21"/>
                    <a:pt x="111" y="23"/>
                    <a:pt x="111" y="21"/>
                  </a:cubicBezTo>
                  <a:cubicBezTo>
                    <a:pt x="111" y="20"/>
                    <a:pt x="111" y="20"/>
                    <a:pt x="111" y="19"/>
                  </a:cubicBezTo>
                  <a:cubicBezTo>
                    <a:pt x="112" y="19"/>
                    <a:pt x="112" y="18"/>
                    <a:pt x="112" y="19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3" y="21"/>
                    <a:pt x="111" y="23"/>
                    <a:pt x="112" y="24"/>
                  </a:cubicBezTo>
                  <a:cubicBezTo>
                    <a:pt x="112" y="23"/>
                    <a:pt x="113" y="24"/>
                    <a:pt x="113" y="24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3" y="23"/>
                    <a:pt x="113" y="23"/>
                    <a:pt x="112" y="23"/>
                  </a:cubicBezTo>
                  <a:cubicBezTo>
                    <a:pt x="113" y="21"/>
                    <a:pt x="113" y="19"/>
                    <a:pt x="113" y="19"/>
                  </a:cubicBezTo>
                  <a:cubicBezTo>
                    <a:pt x="115" y="18"/>
                    <a:pt x="115" y="19"/>
                    <a:pt x="115" y="19"/>
                  </a:cubicBezTo>
                  <a:cubicBezTo>
                    <a:pt x="115" y="18"/>
                    <a:pt x="116" y="18"/>
                    <a:pt x="117" y="17"/>
                  </a:cubicBezTo>
                  <a:cubicBezTo>
                    <a:pt x="116" y="17"/>
                    <a:pt x="117" y="15"/>
                    <a:pt x="117" y="15"/>
                  </a:cubicBezTo>
                  <a:cubicBezTo>
                    <a:pt x="116" y="16"/>
                    <a:pt x="115" y="16"/>
                    <a:pt x="115" y="16"/>
                  </a:cubicBezTo>
                  <a:cubicBezTo>
                    <a:pt x="115" y="15"/>
                    <a:pt x="115" y="16"/>
                    <a:pt x="116" y="16"/>
                  </a:cubicBezTo>
                  <a:cubicBezTo>
                    <a:pt x="115" y="15"/>
                    <a:pt x="117" y="15"/>
                    <a:pt x="116" y="14"/>
                  </a:cubicBezTo>
                  <a:cubicBezTo>
                    <a:pt x="116" y="16"/>
                    <a:pt x="117" y="15"/>
                    <a:pt x="117" y="16"/>
                  </a:cubicBezTo>
                  <a:cubicBezTo>
                    <a:pt x="117" y="15"/>
                    <a:pt x="117" y="16"/>
                    <a:pt x="118" y="15"/>
                  </a:cubicBezTo>
                  <a:cubicBezTo>
                    <a:pt x="118" y="14"/>
                    <a:pt x="118" y="12"/>
                    <a:pt x="118" y="12"/>
                  </a:cubicBezTo>
                  <a:cubicBezTo>
                    <a:pt x="120" y="11"/>
                    <a:pt x="120" y="9"/>
                    <a:pt x="120" y="8"/>
                  </a:cubicBezTo>
                  <a:cubicBezTo>
                    <a:pt x="121" y="8"/>
                    <a:pt x="122" y="9"/>
                    <a:pt x="122" y="8"/>
                  </a:cubicBezTo>
                  <a:cubicBezTo>
                    <a:pt x="122" y="8"/>
                    <a:pt x="121" y="8"/>
                    <a:pt x="122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2" y="7"/>
                    <a:pt x="124" y="6"/>
                    <a:pt x="123" y="5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3" y="6"/>
                    <a:pt x="123" y="6"/>
                    <a:pt x="123" y="5"/>
                  </a:cubicBezTo>
                  <a:cubicBezTo>
                    <a:pt x="124" y="6"/>
                    <a:pt x="124" y="5"/>
                    <a:pt x="124" y="6"/>
                  </a:cubicBezTo>
                  <a:cubicBezTo>
                    <a:pt x="125" y="6"/>
                    <a:pt x="125" y="5"/>
                    <a:pt x="125" y="4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1"/>
                    <a:pt x="127" y="0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1"/>
                    <a:pt x="126" y="1"/>
                  </a:cubicBezTo>
                  <a:cubicBezTo>
                    <a:pt x="126" y="1"/>
                    <a:pt x="125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2"/>
                    <a:pt x="126" y="3"/>
                    <a:pt x="127" y="3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6" y="5"/>
                  </a:cubicBezTo>
                  <a:cubicBezTo>
                    <a:pt x="126" y="4"/>
                    <a:pt x="126" y="5"/>
                    <a:pt x="126" y="4"/>
                  </a:cubicBezTo>
                  <a:cubicBezTo>
                    <a:pt x="126" y="5"/>
                    <a:pt x="126" y="5"/>
                    <a:pt x="126" y="6"/>
                  </a:cubicBezTo>
                  <a:cubicBezTo>
                    <a:pt x="125" y="6"/>
                    <a:pt x="125" y="8"/>
                    <a:pt x="124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3" y="7"/>
                    <a:pt x="124" y="7"/>
                    <a:pt x="123" y="8"/>
                  </a:cubicBezTo>
                  <a:cubicBezTo>
                    <a:pt x="123" y="8"/>
                    <a:pt x="124" y="9"/>
                    <a:pt x="124" y="10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10"/>
                    <a:pt x="124" y="11"/>
                    <a:pt x="123" y="12"/>
                  </a:cubicBezTo>
                  <a:cubicBezTo>
                    <a:pt x="122" y="12"/>
                    <a:pt x="121" y="15"/>
                    <a:pt x="120" y="16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17"/>
                    <a:pt x="119" y="18"/>
                    <a:pt x="119" y="18"/>
                  </a:cubicBezTo>
                  <a:cubicBezTo>
                    <a:pt x="118" y="19"/>
                    <a:pt x="118" y="23"/>
                    <a:pt x="117" y="23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30"/>
                    <a:pt x="112" y="29"/>
                    <a:pt x="111" y="30"/>
                  </a:cubicBezTo>
                  <a:cubicBezTo>
                    <a:pt x="112" y="29"/>
                    <a:pt x="112" y="32"/>
                    <a:pt x="112" y="32"/>
                  </a:cubicBezTo>
                  <a:cubicBezTo>
                    <a:pt x="111" y="32"/>
                    <a:pt x="110" y="34"/>
                    <a:pt x="110" y="35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41"/>
                    <a:pt x="108" y="41"/>
                    <a:pt x="108" y="42"/>
                  </a:cubicBezTo>
                  <a:cubicBezTo>
                    <a:pt x="107" y="43"/>
                    <a:pt x="106" y="44"/>
                    <a:pt x="105" y="45"/>
                  </a:cubicBezTo>
                  <a:cubicBezTo>
                    <a:pt x="105" y="47"/>
                    <a:pt x="102" y="51"/>
                    <a:pt x="101" y="54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100" y="57"/>
                    <a:pt x="97" y="60"/>
                    <a:pt x="96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4"/>
                    <a:pt x="95" y="64"/>
                  </a:cubicBezTo>
                  <a:cubicBezTo>
                    <a:pt x="95" y="65"/>
                    <a:pt x="95" y="67"/>
                    <a:pt x="94" y="67"/>
                  </a:cubicBezTo>
                  <a:cubicBezTo>
                    <a:pt x="93" y="68"/>
                    <a:pt x="94" y="68"/>
                    <a:pt x="93" y="69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4"/>
                    <a:pt x="90" y="78"/>
                    <a:pt x="88" y="79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4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5"/>
                    <a:pt x="76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4"/>
                    <a:pt x="73" y="104"/>
                    <a:pt x="73" y="106"/>
                  </a:cubicBezTo>
                  <a:cubicBezTo>
                    <a:pt x="73" y="106"/>
                    <a:pt x="73" y="106"/>
                    <a:pt x="72" y="106"/>
                  </a:cubicBezTo>
                  <a:cubicBezTo>
                    <a:pt x="72" y="107"/>
                    <a:pt x="70" y="108"/>
                    <a:pt x="70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69" y="112"/>
                    <a:pt x="69" y="112"/>
                    <a:pt x="68" y="114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2"/>
                    <a:pt x="63" y="125"/>
                  </a:cubicBezTo>
                  <a:cubicBezTo>
                    <a:pt x="61" y="126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8" y="127"/>
                    <a:pt x="58" y="127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9" y="151"/>
                    <a:pt x="45" y="158"/>
                  </a:cubicBezTo>
                  <a:cubicBezTo>
                    <a:pt x="42" y="166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29" y="184"/>
                    <a:pt x="29" y="185"/>
                  </a:cubicBezTo>
                  <a:cubicBezTo>
                    <a:pt x="29" y="186"/>
                    <a:pt x="28" y="189"/>
                    <a:pt x="26" y="193"/>
                  </a:cubicBezTo>
                  <a:cubicBezTo>
                    <a:pt x="26" y="192"/>
                    <a:pt x="26" y="192"/>
                    <a:pt x="25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5" y="193"/>
                    <a:pt x="25" y="193"/>
                    <a:pt x="26" y="193"/>
                  </a:cubicBezTo>
                  <a:cubicBezTo>
                    <a:pt x="22" y="200"/>
                    <a:pt x="17" y="206"/>
                    <a:pt x="13" y="213"/>
                  </a:cubicBezTo>
                  <a:cubicBezTo>
                    <a:pt x="12" y="214"/>
                    <a:pt x="11" y="217"/>
                    <a:pt x="10" y="220"/>
                  </a:cubicBezTo>
                  <a:cubicBezTo>
                    <a:pt x="7" y="223"/>
                    <a:pt x="3" y="228"/>
                    <a:pt x="1" y="233"/>
                  </a:cubicBezTo>
                  <a:cubicBezTo>
                    <a:pt x="1" y="233"/>
                    <a:pt x="0" y="232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541" name="Freeform 114"/>
            <p:cNvSpPr/>
            <p:nvPr/>
          </p:nvSpPr>
          <p:spPr>
            <a:xfrm>
              <a:off x="529" y="921"/>
              <a:ext cx="300" cy="550"/>
            </a:xfrm>
            <a:custGeom>
              <a:avLst/>
              <a:gdLst/>
              <a:ahLst/>
              <a:cxnLst>
                <a:cxn ang="0">
                  <a:pos x="31" y="486"/>
                </a:cxn>
                <a:cxn ang="0">
                  <a:pos x="40" y="470"/>
                </a:cxn>
                <a:cxn ang="0">
                  <a:pos x="54" y="434"/>
                </a:cxn>
                <a:cxn ang="0">
                  <a:pos x="61" y="423"/>
                </a:cxn>
                <a:cxn ang="0">
                  <a:pos x="85" y="389"/>
                </a:cxn>
                <a:cxn ang="0">
                  <a:pos x="87" y="378"/>
                </a:cxn>
                <a:cxn ang="0">
                  <a:pos x="99" y="356"/>
                </a:cxn>
                <a:cxn ang="0">
                  <a:pos x="109" y="340"/>
                </a:cxn>
                <a:cxn ang="0">
                  <a:pos x="116" y="330"/>
                </a:cxn>
                <a:cxn ang="0">
                  <a:pos x="118" y="323"/>
                </a:cxn>
                <a:cxn ang="0">
                  <a:pos x="128" y="302"/>
                </a:cxn>
                <a:cxn ang="0">
                  <a:pos x="135" y="293"/>
                </a:cxn>
                <a:cxn ang="0">
                  <a:pos x="137" y="279"/>
                </a:cxn>
                <a:cxn ang="0">
                  <a:pos x="149" y="264"/>
                </a:cxn>
                <a:cxn ang="0">
                  <a:pos x="156" y="250"/>
                </a:cxn>
                <a:cxn ang="0">
                  <a:pos x="168" y="229"/>
                </a:cxn>
                <a:cxn ang="0">
                  <a:pos x="172" y="220"/>
                </a:cxn>
                <a:cxn ang="0">
                  <a:pos x="177" y="212"/>
                </a:cxn>
                <a:cxn ang="0">
                  <a:pos x="180" y="208"/>
                </a:cxn>
                <a:cxn ang="0">
                  <a:pos x="182" y="201"/>
                </a:cxn>
                <a:cxn ang="0">
                  <a:pos x="187" y="194"/>
                </a:cxn>
                <a:cxn ang="0">
                  <a:pos x="201" y="165"/>
                </a:cxn>
                <a:cxn ang="0">
                  <a:pos x="208" y="153"/>
                </a:cxn>
                <a:cxn ang="0">
                  <a:pos x="215" y="146"/>
                </a:cxn>
                <a:cxn ang="0">
                  <a:pos x="224" y="123"/>
                </a:cxn>
                <a:cxn ang="0">
                  <a:pos x="231" y="120"/>
                </a:cxn>
                <a:cxn ang="0">
                  <a:pos x="234" y="109"/>
                </a:cxn>
                <a:cxn ang="0">
                  <a:pos x="234" y="99"/>
                </a:cxn>
                <a:cxn ang="0">
                  <a:pos x="241" y="90"/>
                </a:cxn>
                <a:cxn ang="0">
                  <a:pos x="241" y="85"/>
                </a:cxn>
                <a:cxn ang="0">
                  <a:pos x="246" y="83"/>
                </a:cxn>
                <a:cxn ang="0">
                  <a:pos x="253" y="76"/>
                </a:cxn>
                <a:cxn ang="0">
                  <a:pos x="255" y="66"/>
                </a:cxn>
                <a:cxn ang="0">
                  <a:pos x="257" y="64"/>
                </a:cxn>
                <a:cxn ang="0">
                  <a:pos x="260" y="52"/>
                </a:cxn>
                <a:cxn ang="0">
                  <a:pos x="262" y="45"/>
                </a:cxn>
                <a:cxn ang="0">
                  <a:pos x="265" y="50"/>
                </a:cxn>
                <a:cxn ang="0">
                  <a:pos x="274" y="35"/>
                </a:cxn>
                <a:cxn ang="0">
                  <a:pos x="291" y="19"/>
                </a:cxn>
                <a:cxn ang="0">
                  <a:pos x="295" y="14"/>
                </a:cxn>
                <a:cxn ang="0">
                  <a:pos x="300" y="0"/>
                </a:cxn>
                <a:cxn ang="0">
                  <a:pos x="300" y="5"/>
                </a:cxn>
                <a:cxn ang="0">
                  <a:pos x="293" y="19"/>
                </a:cxn>
                <a:cxn ang="0">
                  <a:pos x="281" y="42"/>
                </a:cxn>
                <a:cxn ang="0">
                  <a:pos x="262" y="83"/>
                </a:cxn>
                <a:cxn ang="0">
                  <a:pos x="239" y="127"/>
                </a:cxn>
                <a:cxn ang="0">
                  <a:pos x="220" y="161"/>
                </a:cxn>
                <a:cxn ang="0">
                  <a:pos x="208" y="189"/>
                </a:cxn>
                <a:cxn ang="0">
                  <a:pos x="177" y="238"/>
                </a:cxn>
                <a:cxn ang="0">
                  <a:pos x="161" y="264"/>
                </a:cxn>
                <a:cxn ang="0">
                  <a:pos x="137" y="302"/>
                </a:cxn>
                <a:cxn ang="0">
                  <a:pos x="76" y="423"/>
                </a:cxn>
                <a:cxn ang="0">
                  <a:pos x="61" y="453"/>
                </a:cxn>
                <a:cxn ang="0">
                  <a:pos x="2" y="541"/>
                </a:cxn>
              </a:cxnLst>
              <a:pathLst>
                <a:path w="127" h="233">
                  <a:moveTo>
                    <a:pt x="1" y="229"/>
                  </a:moveTo>
                  <a:cubicBezTo>
                    <a:pt x="1" y="226"/>
                    <a:pt x="4" y="223"/>
                    <a:pt x="4" y="219"/>
                  </a:cubicBezTo>
                  <a:cubicBezTo>
                    <a:pt x="5" y="219"/>
                    <a:pt x="5" y="219"/>
                    <a:pt x="5" y="219"/>
                  </a:cubicBezTo>
                  <a:cubicBezTo>
                    <a:pt x="6" y="215"/>
                    <a:pt x="10" y="211"/>
                    <a:pt x="12" y="208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13" y="208"/>
                    <a:pt x="13" y="206"/>
                    <a:pt x="13" y="206"/>
                  </a:cubicBezTo>
                  <a:cubicBezTo>
                    <a:pt x="13" y="206"/>
                    <a:pt x="13" y="206"/>
                    <a:pt x="14" y="206"/>
                  </a:cubicBezTo>
                  <a:cubicBezTo>
                    <a:pt x="13" y="206"/>
                    <a:pt x="14" y="206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3"/>
                    <a:pt x="15" y="203"/>
                    <a:pt x="15" y="203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1"/>
                    <a:pt x="22" y="191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7"/>
                    <a:pt x="23" y="185"/>
                  </a:cubicBezTo>
                  <a:cubicBezTo>
                    <a:pt x="23" y="185"/>
                    <a:pt x="23" y="185"/>
                    <a:pt x="23" y="185"/>
                  </a:cubicBezTo>
                  <a:cubicBezTo>
                    <a:pt x="23" y="185"/>
                    <a:pt x="23" y="185"/>
                    <a:pt x="23" y="184"/>
                  </a:cubicBezTo>
                  <a:cubicBezTo>
                    <a:pt x="23" y="184"/>
                    <a:pt x="23" y="184"/>
                    <a:pt x="23" y="184"/>
                  </a:cubicBezTo>
                  <a:cubicBezTo>
                    <a:pt x="23" y="183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80"/>
                    <a:pt x="26" y="179"/>
                  </a:cubicBezTo>
                  <a:cubicBezTo>
                    <a:pt x="27" y="179"/>
                    <a:pt x="26" y="181"/>
                    <a:pt x="27" y="180"/>
                  </a:cubicBezTo>
                  <a:cubicBezTo>
                    <a:pt x="29" y="176"/>
                    <a:pt x="30" y="172"/>
                    <a:pt x="32" y="170"/>
                  </a:cubicBezTo>
                  <a:cubicBezTo>
                    <a:pt x="32" y="169"/>
                    <a:pt x="34" y="169"/>
                    <a:pt x="34" y="169"/>
                  </a:cubicBezTo>
                  <a:cubicBezTo>
                    <a:pt x="34" y="169"/>
                    <a:pt x="35" y="167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6" y="165"/>
                    <a:pt x="35" y="165"/>
                    <a:pt x="36" y="165"/>
                  </a:cubicBezTo>
                  <a:cubicBezTo>
                    <a:pt x="36" y="165"/>
                    <a:pt x="36" y="165"/>
                    <a:pt x="36" y="165"/>
                  </a:cubicBezTo>
                  <a:cubicBezTo>
                    <a:pt x="36" y="165"/>
                    <a:pt x="36" y="164"/>
                    <a:pt x="37" y="163"/>
                  </a:cubicBezTo>
                  <a:cubicBezTo>
                    <a:pt x="37" y="164"/>
                    <a:pt x="37" y="164"/>
                    <a:pt x="37" y="164"/>
                  </a:cubicBezTo>
                  <a:cubicBezTo>
                    <a:pt x="37" y="163"/>
                    <a:pt x="37" y="162"/>
                    <a:pt x="37" y="161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8" y="161"/>
                    <a:pt x="37" y="161"/>
                    <a:pt x="37" y="160"/>
                  </a:cubicBezTo>
                  <a:cubicBezTo>
                    <a:pt x="37" y="160"/>
                    <a:pt x="38" y="160"/>
                    <a:pt x="38" y="161"/>
                  </a:cubicBezTo>
                  <a:cubicBezTo>
                    <a:pt x="38" y="158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5"/>
                    <a:pt x="41" y="154"/>
                  </a:cubicBezTo>
                  <a:cubicBezTo>
                    <a:pt x="41" y="153"/>
                    <a:pt x="42" y="154"/>
                    <a:pt x="42" y="153"/>
                  </a:cubicBezTo>
                  <a:cubicBezTo>
                    <a:pt x="41" y="153"/>
                    <a:pt x="44" y="151"/>
                    <a:pt x="42" y="151"/>
                  </a:cubicBezTo>
                  <a:cubicBezTo>
                    <a:pt x="42" y="151"/>
                    <a:pt x="44" y="149"/>
                    <a:pt x="44" y="148"/>
                  </a:cubicBezTo>
                  <a:cubicBezTo>
                    <a:pt x="44" y="149"/>
                    <a:pt x="45" y="148"/>
                    <a:pt x="44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6" y="148"/>
                    <a:pt x="46" y="147"/>
                  </a:cubicBezTo>
                  <a:cubicBezTo>
                    <a:pt x="46" y="146"/>
                    <a:pt x="45" y="145"/>
                    <a:pt x="46" y="144"/>
                  </a:cubicBezTo>
                  <a:cubicBezTo>
                    <a:pt x="46" y="145"/>
                    <a:pt x="47" y="144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39"/>
                    <a:pt x="48" y="140"/>
                  </a:cubicBezTo>
                  <a:cubicBezTo>
                    <a:pt x="49" y="140"/>
                    <a:pt x="48" y="140"/>
                    <a:pt x="49" y="140"/>
                  </a:cubicBezTo>
                  <a:cubicBezTo>
                    <a:pt x="49" y="139"/>
                    <a:pt x="49" y="139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50" y="138"/>
                    <a:pt x="50" y="137"/>
                    <a:pt x="49" y="137"/>
                  </a:cubicBezTo>
                  <a:cubicBezTo>
                    <a:pt x="49" y="137"/>
                    <a:pt x="50" y="137"/>
                    <a:pt x="49" y="138"/>
                  </a:cubicBezTo>
                  <a:cubicBezTo>
                    <a:pt x="49" y="137"/>
                    <a:pt x="49" y="137"/>
                    <a:pt x="50" y="136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6"/>
                    <a:pt x="50" y="135"/>
                    <a:pt x="51" y="133"/>
                  </a:cubicBezTo>
                  <a:cubicBezTo>
                    <a:pt x="50" y="133"/>
                    <a:pt x="51" y="134"/>
                    <a:pt x="51" y="134"/>
                  </a:cubicBezTo>
                  <a:cubicBezTo>
                    <a:pt x="52" y="133"/>
                    <a:pt x="52" y="131"/>
                    <a:pt x="53" y="130"/>
                  </a:cubicBezTo>
                  <a:cubicBezTo>
                    <a:pt x="53" y="130"/>
                    <a:pt x="52" y="130"/>
                    <a:pt x="53" y="130"/>
                  </a:cubicBezTo>
                  <a:cubicBezTo>
                    <a:pt x="53" y="129"/>
                    <a:pt x="53" y="130"/>
                    <a:pt x="54" y="129"/>
                  </a:cubicBezTo>
                  <a:cubicBezTo>
                    <a:pt x="54" y="129"/>
                    <a:pt x="54" y="129"/>
                    <a:pt x="54" y="128"/>
                  </a:cubicBezTo>
                  <a:cubicBezTo>
                    <a:pt x="54" y="128"/>
                    <a:pt x="54" y="128"/>
                    <a:pt x="54" y="129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4"/>
                    <a:pt x="56" y="124"/>
                    <a:pt x="56" y="122"/>
                  </a:cubicBezTo>
                  <a:cubicBezTo>
                    <a:pt x="57" y="124"/>
                    <a:pt x="57" y="124"/>
                    <a:pt x="57" y="124"/>
                  </a:cubicBezTo>
                  <a:cubicBezTo>
                    <a:pt x="57" y="122"/>
                    <a:pt x="57" y="121"/>
                    <a:pt x="57" y="122"/>
                  </a:cubicBezTo>
                  <a:cubicBezTo>
                    <a:pt x="57" y="121"/>
                    <a:pt x="56" y="125"/>
                    <a:pt x="57" y="124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7" y="120"/>
                  </a:cubicBezTo>
                  <a:cubicBezTo>
                    <a:pt x="57" y="120"/>
                    <a:pt x="57" y="121"/>
                    <a:pt x="58" y="121"/>
                  </a:cubicBezTo>
                  <a:cubicBezTo>
                    <a:pt x="58" y="120"/>
                    <a:pt x="58" y="120"/>
                    <a:pt x="58" y="119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8" y="117"/>
                    <a:pt x="59" y="117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1" y="117"/>
                    <a:pt x="59" y="117"/>
                    <a:pt x="59" y="117"/>
                  </a:cubicBezTo>
                  <a:cubicBezTo>
                    <a:pt x="59" y="117"/>
                    <a:pt x="59" y="117"/>
                    <a:pt x="61" y="117"/>
                  </a:cubicBezTo>
                  <a:cubicBezTo>
                    <a:pt x="59" y="116"/>
                    <a:pt x="61" y="116"/>
                    <a:pt x="61" y="115"/>
                  </a:cubicBezTo>
                  <a:cubicBezTo>
                    <a:pt x="62" y="115"/>
                    <a:pt x="62" y="112"/>
                    <a:pt x="63" y="112"/>
                  </a:cubicBezTo>
                  <a:cubicBezTo>
                    <a:pt x="63" y="111"/>
                    <a:pt x="63" y="110"/>
                    <a:pt x="63" y="110"/>
                  </a:cubicBezTo>
                  <a:cubicBezTo>
                    <a:pt x="63" y="110"/>
                    <a:pt x="63" y="110"/>
                    <a:pt x="64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7" y="106"/>
                    <a:pt x="66" y="105"/>
                    <a:pt x="67" y="103"/>
                  </a:cubicBezTo>
                  <a:cubicBezTo>
                    <a:pt x="66" y="103"/>
                    <a:pt x="66" y="103"/>
                    <a:pt x="66" y="103"/>
                  </a:cubicBezTo>
                  <a:cubicBezTo>
                    <a:pt x="67" y="103"/>
                    <a:pt x="66" y="102"/>
                    <a:pt x="67" y="103"/>
                  </a:cubicBezTo>
                  <a:cubicBezTo>
                    <a:pt x="67" y="102"/>
                    <a:pt x="68" y="102"/>
                    <a:pt x="67" y="102"/>
                  </a:cubicBezTo>
                  <a:cubicBezTo>
                    <a:pt x="70" y="100"/>
                    <a:pt x="70" y="98"/>
                    <a:pt x="71" y="97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6"/>
                    <a:pt x="71" y="96"/>
                    <a:pt x="71" y="97"/>
                  </a:cubicBezTo>
                  <a:cubicBezTo>
                    <a:pt x="73" y="96"/>
                    <a:pt x="71" y="95"/>
                    <a:pt x="72" y="94"/>
                  </a:cubicBezTo>
                  <a:cubicBezTo>
                    <a:pt x="72" y="94"/>
                    <a:pt x="72" y="94"/>
                    <a:pt x="73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1"/>
                    <a:pt x="73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0"/>
                    <a:pt x="75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5" y="90"/>
                    <a:pt x="76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90"/>
                  </a:cubicBezTo>
                  <a:cubicBezTo>
                    <a:pt x="75" y="90"/>
                    <a:pt x="75" y="89"/>
                    <a:pt x="76" y="89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6" y="86"/>
                    <a:pt x="76" y="88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6"/>
                    <a:pt x="76" y="86"/>
                    <a:pt x="76" y="85"/>
                  </a:cubicBezTo>
                  <a:cubicBezTo>
                    <a:pt x="76" y="86"/>
                    <a:pt x="77" y="86"/>
                    <a:pt x="77" y="86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8" y="84"/>
                    <a:pt x="77" y="83"/>
                  </a:cubicBezTo>
                  <a:cubicBezTo>
                    <a:pt x="77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3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2"/>
                    <a:pt x="80" y="81"/>
                    <a:pt x="79" y="81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80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5" y="70"/>
                  </a:cubicBezTo>
                  <a:cubicBezTo>
                    <a:pt x="85" y="71"/>
                    <a:pt x="85" y="70"/>
                    <a:pt x="85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5" y="69"/>
                    <a:pt x="85" y="69"/>
                    <a:pt x="84" y="70"/>
                  </a:cubicBezTo>
                  <a:cubicBezTo>
                    <a:pt x="85" y="68"/>
                    <a:pt x="87" y="67"/>
                    <a:pt x="87" y="67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7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4"/>
                    <a:pt x="88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1" y="62"/>
                    <a:pt x="91" y="61"/>
                    <a:pt x="90" y="61"/>
                  </a:cubicBezTo>
                  <a:cubicBezTo>
                    <a:pt x="91" y="61"/>
                    <a:pt x="91" y="59"/>
                    <a:pt x="91" y="59"/>
                  </a:cubicBezTo>
                  <a:cubicBezTo>
                    <a:pt x="91" y="56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1"/>
                    <a:pt x="95" y="52"/>
                  </a:cubicBezTo>
                  <a:cubicBezTo>
                    <a:pt x="97" y="51"/>
                    <a:pt x="95" y="51"/>
                    <a:pt x="97" y="49"/>
                  </a:cubicBezTo>
                  <a:cubicBezTo>
                    <a:pt x="95" y="49"/>
                    <a:pt x="97" y="51"/>
                    <a:pt x="95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8" y="48"/>
                    <a:pt x="98" y="51"/>
                    <a:pt x="98" y="5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9" y="49"/>
                    <a:pt x="98" y="52"/>
                    <a:pt x="99" y="51"/>
                  </a:cubicBezTo>
                  <a:cubicBezTo>
                    <a:pt x="99" y="49"/>
                    <a:pt x="99" y="49"/>
                    <a:pt x="98" y="49"/>
                  </a:cubicBezTo>
                  <a:cubicBezTo>
                    <a:pt x="98" y="48"/>
                    <a:pt x="98" y="48"/>
                    <a:pt x="98" y="47"/>
                  </a:cubicBezTo>
                  <a:cubicBezTo>
                    <a:pt x="98" y="47"/>
                    <a:pt x="98" y="48"/>
                    <a:pt x="98" y="48"/>
                  </a:cubicBezTo>
                  <a:cubicBezTo>
                    <a:pt x="99" y="48"/>
                    <a:pt x="98" y="47"/>
                    <a:pt x="99" y="46"/>
                  </a:cubicBezTo>
                  <a:cubicBezTo>
                    <a:pt x="98" y="47"/>
                    <a:pt x="98" y="46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4"/>
                    <a:pt x="98" y="45"/>
                  </a:cubicBezTo>
                  <a:cubicBezTo>
                    <a:pt x="98" y="44"/>
                    <a:pt x="99" y="44"/>
                    <a:pt x="98" y="43"/>
                  </a:cubicBezTo>
                  <a:cubicBezTo>
                    <a:pt x="99" y="43"/>
                    <a:pt x="99" y="45"/>
                    <a:pt x="100" y="44"/>
                  </a:cubicBezTo>
                  <a:cubicBezTo>
                    <a:pt x="99" y="44"/>
                    <a:pt x="100" y="42"/>
                    <a:pt x="99" y="42"/>
                  </a:cubicBezTo>
                  <a:cubicBezTo>
                    <a:pt x="99" y="42"/>
                    <a:pt x="100" y="42"/>
                    <a:pt x="100" y="43"/>
                  </a:cubicBezTo>
                  <a:cubicBezTo>
                    <a:pt x="100" y="42"/>
                    <a:pt x="99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0"/>
                    <a:pt x="101" y="39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9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5"/>
                    <a:pt x="103" y="36"/>
                    <a:pt x="103" y="35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5"/>
                    <a:pt x="103" y="35"/>
                    <a:pt x="103" y="35"/>
                  </a:cubicBezTo>
                  <a:cubicBezTo>
                    <a:pt x="103" y="35"/>
                    <a:pt x="104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5"/>
                    <a:pt x="105" y="35"/>
                    <a:pt x="105" y="35"/>
                  </a:cubicBezTo>
                  <a:cubicBezTo>
                    <a:pt x="105" y="34"/>
                    <a:pt x="105" y="32"/>
                    <a:pt x="104" y="34"/>
                  </a:cubicBezTo>
                  <a:cubicBezTo>
                    <a:pt x="104" y="32"/>
                    <a:pt x="105" y="32"/>
                    <a:pt x="105" y="34"/>
                  </a:cubicBezTo>
                  <a:cubicBezTo>
                    <a:pt x="105" y="32"/>
                    <a:pt x="104" y="32"/>
                    <a:pt x="105" y="32"/>
                  </a:cubicBezTo>
                  <a:cubicBezTo>
                    <a:pt x="105" y="32"/>
                    <a:pt x="106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2"/>
                    <a:pt x="109" y="31"/>
                    <a:pt x="109" y="31"/>
                  </a:cubicBezTo>
                  <a:cubicBezTo>
                    <a:pt x="107" y="31"/>
                    <a:pt x="108" y="29"/>
                    <a:pt x="107" y="29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10" y="28"/>
                    <a:pt x="110" y="28"/>
                  </a:cubicBezTo>
                  <a:cubicBezTo>
                    <a:pt x="110" y="27"/>
                    <a:pt x="111" y="27"/>
                    <a:pt x="110" y="27"/>
                  </a:cubicBezTo>
                  <a:cubicBezTo>
                    <a:pt x="110" y="26"/>
                    <a:pt x="110" y="27"/>
                    <a:pt x="109" y="27"/>
                  </a:cubicBezTo>
                  <a:cubicBezTo>
                    <a:pt x="110" y="26"/>
                    <a:pt x="111" y="26"/>
                    <a:pt x="110" y="25"/>
                  </a:cubicBezTo>
                  <a:cubicBezTo>
                    <a:pt x="110" y="26"/>
                    <a:pt x="109" y="25"/>
                    <a:pt x="109" y="25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4"/>
                    <a:pt x="109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11" y="22"/>
                    <a:pt x="109" y="24"/>
                    <a:pt x="110" y="25"/>
                  </a:cubicBezTo>
                  <a:cubicBezTo>
                    <a:pt x="111" y="24"/>
                    <a:pt x="110" y="22"/>
                    <a:pt x="111" y="22"/>
                  </a:cubicBezTo>
                  <a:cubicBezTo>
                    <a:pt x="111" y="22"/>
                    <a:pt x="111" y="22"/>
                    <a:pt x="111" y="24"/>
                  </a:cubicBezTo>
                  <a:cubicBezTo>
                    <a:pt x="111" y="22"/>
                    <a:pt x="112" y="24"/>
                    <a:pt x="111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1" y="21"/>
                    <a:pt x="111" y="20"/>
                    <a:pt x="111" y="19"/>
                  </a:cubicBezTo>
                  <a:cubicBezTo>
                    <a:pt x="112" y="20"/>
                    <a:pt x="112" y="18"/>
                    <a:pt x="114" y="19"/>
                  </a:cubicBezTo>
                  <a:cubicBezTo>
                    <a:pt x="112" y="19"/>
                    <a:pt x="111" y="21"/>
                    <a:pt x="111" y="21"/>
                  </a:cubicBezTo>
                  <a:cubicBezTo>
                    <a:pt x="114" y="21"/>
                    <a:pt x="111" y="22"/>
                    <a:pt x="112" y="22"/>
                  </a:cubicBezTo>
                  <a:cubicBezTo>
                    <a:pt x="112" y="21"/>
                    <a:pt x="114" y="22"/>
                    <a:pt x="115" y="22"/>
                  </a:cubicBezTo>
                  <a:cubicBezTo>
                    <a:pt x="115" y="22"/>
                    <a:pt x="115" y="22"/>
                    <a:pt x="115" y="21"/>
                  </a:cubicBezTo>
                  <a:cubicBezTo>
                    <a:pt x="114" y="21"/>
                    <a:pt x="114" y="21"/>
                    <a:pt x="112" y="21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20"/>
                  </a:cubicBezTo>
                  <a:cubicBezTo>
                    <a:pt x="115" y="18"/>
                    <a:pt x="116" y="17"/>
                    <a:pt x="117" y="16"/>
                  </a:cubicBezTo>
                  <a:cubicBezTo>
                    <a:pt x="116" y="16"/>
                    <a:pt x="118" y="15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5"/>
                    <a:pt x="115" y="15"/>
                    <a:pt x="116" y="15"/>
                  </a:cubicBezTo>
                  <a:cubicBezTo>
                    <a:pt x="115" y="14"/>
                    <a:pt x="117" y="15"/>
                    <a:pt x="116" y="14"/>
                  </a:cubicBezTo>
                  <a:cubicBezTo>
                    <a:pt x="116" y="15"/>
                    <a:pt x="117" y="15"/>
                    <a:pt x="118" y="15"/>
                  </a:cubicBezTo>
                  <a:cubicBezTo>
                    <a:pt x="118" y="14"/>
                    <a:pt x="118" y="15"/>
                    <a:pt x="118" y="15"/>
                  </a:cubicBezTo>
                  <a:cubicBezTo>
                    <a:pt x="118" y="14"/>
                    <a:pt x="118" y="13"/>
                    <a:pt x="118" y="12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3" y="8"/>
                    <a:pt x="123" y="8"/>
                  </a:cubicBezTo>
                  <a:cubicBezTo>
                    <a:pt x="123" y="8"/>
                    <a:pt x="121" y="8"/>
                    <a:pt x="123" y="8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3" y="8"/>
                    <a:pt x="125" y="7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5" y="6"/>
                    <a:pt x="125" y="4"/>
                    <a:pt x="125" y="3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5" y="2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2"/>
                    <a:pt x="127" y="1"/>
                    <a:pt x="126" y="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7" y="2"/>
                    <a:pt x="126" y="2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6" y="4"/>
                  </a:cubicBezTo>
                  <a:cubicBezTo>
                    <a:pt x="126" y="3"/>
                    <a:pt x="126" y="4"/>
                    <a:pt x="126" y="4"/>
                  </a:cubicBezTo>
                  <a:cubicBezTo>
                    <a:pt x="126" y="4"/>
                    <a:pt x="126" y="6"/>
                    <a:pt x="126" y="7"/>
                  </a:cubicBezTo>
                  <a:cubicBezTo>
                    <a:pt x="125" y="7"/>
                    <a:pt x="125" y="8"/>
                    <a:pt x="125" y="8"/>
                  </a:cubicBezTo>
                  <a:cubicBezTo>
                    <a:pt x="125" y="8"/>
                    <a:pt x="125" y="8"/>
                    <a:pt x="125" y="7"/>
                  </a:cubicBezTo>
                  <a:cubicBezTo>
                    <a:pt x="124" y="8"/>
                    <a:pt x="125" y="8"/>
                    <a:pt x="124" y="8"/>
                  </a:cubicBezTo>
                  <a:cubicBezTo>
                    <a:pt x="124" y="8"/>
                    <a:pt x="125" y="8"/>
                    <a:pt x="125" y="9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4" y="10"/>
                    <a:pt x="125" y="10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0" y="16"/>
                    <a:pt x="119" y="17"/>
                    <a:pt x="119" y="18"/>
                  </a:cubicBezTo>
                  <a:cubicBezTo>
                    <a:pt x="118" y="20"/>
                    <a:pt x="118" y="21"/>
                    <a:pt x="117" y="21"/>
                  </a:cubicBezTo>
                  <a:cubicBezTo>
                    <a:pt x="116" y="25"/>
                    <a:pt x="115" y="28"/>
                    <a:pt x="114" y="29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29"/>
                    <a:pt x="112" y="30"/>
                    <a:pt x="112" y="31"/>
                  </a:cubicBezTo>
                  <a:cubicBezTo>
                    <a:pt x="111" y="32"/>
                    <a:pt x="111" y="35"/>
                    <a:pt x="111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11" y="36"/>
                    <a:pt x="110" y="37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6" y="44"/>
                    <a:pt x="106" y="44"/>
                  </a:cubicBezTo>
                  <a:cubicBezTo>
                    <a:pt x="105" y="48"/>
                    <a:pt x="102" y="51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61"/>
                    <a:pt x="97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5"/>
                    <a:pt x="95" y="66"/>
                    <a:pt x="94" y="66"/>
                  </a:cubicBezTo>
                  <a:cubicBezTo>
                    <a:pt x="93" y="67"/>
                    <a:pt x="94" y="67"/>
                    <a:pt x="93" y="68"/>
                  </a:cubicBezTo>
                  <a:cubicBezTo>
                    <a:pt x="92" y="70"/>
                    <a:pt x="92" y="70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5"/>
                    <a:pt x="90" y="78"/>
                    <a:pt x="88" y="79"/>
                  </a:cubicBezTo>
                  <a:cubicBezTo>
                    <a:pt x="89" y="79"/>
                    <a:pt x="88" y="79"/>
                    <a:pt x="88" y="80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4" y="86"/>
                    <a:pt x="82" y="89"/>
                    <a:pt x="81" y="90"/>
                  </a:cubicBezTo>
                  <a:cubicBezTo>
                    <a:pt x="80" y="94"/>
                    <a:pt x="77" y="98"/>
                    <a:pt x="75" y="102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3"/>
                    <a:pt x="73" y="105"/>
                  </a:cubicBezTo>
                  <a:cubicBezTo>
                    <a:pt x="73" y="106"/>
                    <a:pt x="73" y="107"/>
                    <a:pt x="72" y="106"/>
                  </a:cubicBezTo>
                  <a:cubicBezTo>
                    <a:pt x="72" y="107"/>
                    <a:pt x="71" y="109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0"/>
                    <a:pt x="70" y="112"/>
                    <a:pt x="68" y="113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7"/>
                    <a:pt x="64" y="121"/>
                    <a:pt x="63" y="125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7"/>
                    <a:pt x="61" y="126"/>
                  </a:cubicBezTo>
                  <a:cubicBezTo>
                    <a:pt x="61" y="127"/>
                    <a:pt x="58" y="127"/>
                    <a:pt x="58" y="128"/>
                  </a:cubicBezTo>
                  <a:cubicBezTo>
                    <a:pt x="59" y="128"/>
                    <a:pt x="59" y="128"/>
                    <a:pt x="59" y="129"/>
                  </a:cubicBezTo>
                  <a:cubicBezTo>
                    <a:pt x="58" y="130"/>
                    <a:pt x="57" y="130"/>
                    <a:pt x="57" y="131"/>
                  </a:cubicBezTo>
                  <a:cubicBezTo>
                    <a:pt x="57" y="131"/>
                    <a:pt x="57" y="131"/>
                    <a:pt x="57" y="131"/>
                  </a:cubicBezTo>
                  <a:cubicBezTo>
                    <a:pt x="57" y="133"/>
                    <a:pt x="56" y="134"/>
                    <a:pt x="57" y="136"/>
                  </a:cubicBezTo>
                  <a:cubicBezTo>
                    <a:pt x="53" y="144"/>
                    <a:pt x="49" y="151"/>
                    <a:pt x="45" y="158"/>
                  </a:cubicBezTo>
                  <a:cubicBezTo>
                    <a:pt x="41" y="165"/>
                    <a:pt x="37" y="172"/>
                    <a:pt x="32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3"/>
                    <a:pt x="30" y="183"/>
                    <a:pt x="30" y="184"/>
                  </a:cubicBezTo>
                  <a:cubicBezTo>
                    <a:pt x="29" y="187"/>
                    <a:pt x="28" y="189"/>
                    <a:pt x="26" y="192"/>
                  </a:cubicBezTo>
                  <a:cubicBezTo>
                    <a:pt x="26" y="192"/>
                    <a:pt x="26" y="191"/>
                    <a:pt x="25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5" y="192"/>
                    <a:pt x="25" y="192"/>
                    <a:pt x="25" y="192"/>
                  </a:cubicBezTo>
                  <a:cubicBezTo>
                    <a:pt x="25" y="192"/>
                    <a:pt x="25" y="193"/>
                    <a:pt x="26" y="192"/>
                  </a:cubicBezTo>
                  <a:cubicBezTo>
                    <a:pt x="22" y="200"/>
                    <a:pt x="17" y="206"/>
                    <a:pt x="13" y="212"/>
                  </a:cubicBezTo>
                  <a:cubicBezTo>
                    <a:pt x="12" y="215"/>
                    <a:pt x="11" y="217"/>
                    <a:pt x="10" y="219"/>
                  </a:cubicBezTo>
                  <a:cubicBezTo>
                    <a:pt x="6" y="224"/>
                    <a:pt x="3" y="227"/>
                    <a:pt x="1" y="233"/>
                  </a:cubicBezTo>
                  <a:cubicBezTo>
                    <a:pt x="1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542" name="Freeform 115"/>
            <p:cNvSpPr/>
            <p:nvPr/>
          </p:nvSpPr>
          <p:spPr>
            <a:xfrm>
              <a:off x="496" y="260"/>
              <a:ext cx="269" cy="493"/>
            </a:xfrm>
            <a:custGeom>
              <a:avLst/>
              <a:gdLst/>
              <a:ahLst/>
              <a:cxnLst>
                <a:cxn ang="0">
                  <a:pos x="28" y="434"/>
                </a:cxn>
                <a:cxn ang="0">
                  <a:pos x="38" y="420"/>
                </a:cxn>
                <a:cxn ang="0">
                  <a:pos x="50" y="389"/>
                </a:cxn>
                <a:cxn ang="0">
                  <a:pos x="54" y="377"/>
                </a:cxn>
                <a:cxn ang="0">
                  <a:pos x="73" y="347"/>
                </a:cxn>
                <a:cxn ang="0">
                  <a:pos x="80" y="340"/>
                </a:cxn>
                <a:cxn ang="0">
                  <a:pos x="87" y="321"/>
                </a:cxn>
                <a:cxn ang="0">
                  <a:pos x="99" y="304"/>
                </a:cxn>
                <a:cxn ang="0">
                  <a:pos x="101" y="297"/>
                </a:cxn>
                <a:cxn ang="0">
                  <a:pos x="104" y="288"/>
                </a:cxn>
                <a:cxn ang="0">
                  <a:pos x="113" y="269"/>
                </a:cxn>
                <a:cxn ang="0">
                  <a:pos x="118" y="262"/>
                </a:cxn>
                <a:cxn ang="0">
                  <a:pos x="123" y="250"/>
                </a:cxn>
                <a:cxn ang="0">
                  <a:pos x="132" y="238"/>
                </a:cxn>
                <a:cxn ang="0">
                  <a:pos x="139" y="222"/>
                </a:cxn>
                <a:cxn ang="0">
                  <a:pos x="149" y="205"/>
                </a:cxn>
                <a:cxn ang="0">
                  <a:pos x="151" y="198"/>
                </a:cxn>
                <a:cxn ang="0">
                  <a:pos x="160" y="191"/>
                </a:cxn>
                <a:cxn ang="0">
                  <a:pos x="163" y="184"/>
                </a:cxn>
                <a:cxn ang="0">
                  <a:pos x="163" y="182"/>
                </a:cxn>
                <a:cxn ang="0">
                  <a:pos x="165" y="172"/>
                </a:cxn>
                <a:cxn ang="0">
                  <a:pos x="179" y="149"/>
                </a:cxn>
                <a:cxn ang="0">
                  <a:pos x="184" y="139"/>
                </a:cxn>
                <a:cxn ang="0">
                  <a:pos x="189" y="130"/>
                </a:cxn>
                <a:cxn ang="0">
                  <a:pos x="201" y="109"/>
                </a:cxn>
                <a:cxn ang="0">
                  <a:pos x="208" y="109"/>
                </a:cxn>
                <a:cxn ang="0">
                  <a:pos x="208" y="97"/>
                </a:cxn>
                <a:cxn ang="0">
                  <a:pos x="208" y="90"/>
                </a:cxn>
                <a:cxn ang="0">
                  <a:pos x="212" y="83"/>
                </a:cxn>
                <a:cxn ang="0">
                  <a:pos x="212" y="75"/>
                </a:cxn>
                <a:cxn ang="0">
                  <a:pos x="217" y="73"/>
                </a:cxn>
                <a:cxn ang="0">
                  <a:pos x="227" y="68"/>
                </a:cxn>
                <a:cxn ang="0">
                  <a:pos x="227" y="61"/>
                </a:cxn>
                <a:cxn ang="0">
                  <a:pos x="229" y="54"/>
                </a:cxn>
                <a:cxn ang="0">
                  <a:pos x="231" y="47"/>
                </a:cxn>
                <a:cxn ang="0">
                  <a:pos x="236" y="42"/>
                </a:cxn>
                <a:cxn ang="0">
                  <a:pos x="238" y="45"/>
                </a:cxn>
                <a:cxn ang="0">
                  <a:pos x="243" y="31"/>
                </a:cxn>
                <a:cxn ang="0">
                  <a:pos x="257" y="19"/>
                </a:cxn>
                <a:cxn ang="0">
                  <a:pos x="262" y="12"/>
                </a:cxn>
                <a:cxn ang="0">
                  <a:pos x="269" y="0"/>
                </a:cxn>
                <a:cxn ang="0">
                  <a:pos x="269" y="7"/>
                </a:cxn>
                <a:cxn ang="0">
                  <a:pos x="257" y="14"/>
                </a:cxn>
                <a:cxn ang="0">
                  <a:pos x="252" y="40"/>
                </a:cxn>
                <a:cxn ang="0">
                  <a:pos x="234" y="75"/>
                </a:cxn>
                <a:cxn ang="0">
                  <a:pos x="212" y="113"/>
                </a:cxn>
                <a:cxn ang="0">
                  <a:pos x="196" y="146"/>
                </a:cxn>
                <a:cxn ang="0">
                  <a:pos x="186" y="170"/>
                </a:cxn>
                <a:cxn ang="0">
                  <a:pos x="160" y="217"/>
                </a:cxn>
                <a:cxn ang="0">
                  <a:pos x="144" y="238"/>
                </a:cxn>
                <a:cxn ang="0">
                  <a:pos x="125" y="269"/>
                </a:cxn>
                <a:cxn ang="0">
                  <a:pos x="71" y="377"/>
                </a:cxn>
                <a:cxn ang="0">
                  <a:pos x="54" y="408"/>
                </a:cxn>
                <a:cxn ang="0">
                  <a:pos x="2" y="484"/>
                </a:cxn>
              </a:cxnLst>
              <a:pathLst>
                <a:path w="114" h="209">
                  <a:moveTo>
                    <a:pt x="1" y="205"/>
                  </a:moveTo>
                  <a:cubicBezTo>
                    <a:pt x="1" y="202"/>
                    <a:pt x="4" y="200"/>
                    <a:pt x="4" y="196"/>
                  </a:cubicBezTo>
                  <a:cubicBezTo>
                    <a:pt x="4" y="195"/>
                    <a:pt x="4" y="196"/>
                    <a:pt x="6" y="195"/>
                  </a:cubicBezTo>
                  <a:cubicBezTo>
                    <a:pt x="6" y="193"/>
                    <a:pt x="9" y="189"/>
                    <a:pt x="11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1" y="186"/>
                    <a:pt x="11" y="185"/>
                    <a:pt x="12" y="184"/>
                  </a:cubicBezTo>
                  <a:cubicBezTo>
                    <a:pt x="12" y="185"/>
                    <a:pt x="12" y="185"/>
                    <a:pt x="12" y="185"/>
                  </a:cubicBezTo>
                  <a:cubicBezTo>
                    <a:pt x="12" y="184"/>
                    <a:pt x="12" y="183"/>
                    <a:pt x="12" y="183"/>
                  </a:cubicBezTo>
                  <a:cubicBezTo>
                    <a:pt x="13" y="183"/>
                    <a:pt x="13" y="183"/>
                    <a:pt x="13" y="183"/>
                  </a:cubicBezTo>
                  <a:cubicBezTo>
                    <a:pt x="13" y="182"/>
                    <a:pt x="13" y="182"/>
                    <a:pt x="13" y="182"/>
                  </a:cubicBezTo>
                  <a:cubicBezTo>
                    <a:pt x="12" y="180"/>
                    <a:pt x="16" y="179"/>
                    <a:pt x="16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6" y="175"/>
                    <a:pt x="17" y="173"/>
                    <a:pt x="18" y="171"/>
                  </a:cubicBezTo>
                  <a:cubicBezTo>
                    <a:pt x="19" y="171"/>
                    <a:pt x="19" y="171"/>
                    <a:pt x="19" y="171"/>
                  </a:cubicBezTo>
                  <a:cubicBezTo>
                    <a:pt x="19" y="171"/>
                    <a:pt x="19" y="169"/>
                    <a:pt x="19" y="168"/>
                  </a:cubicBezTo>
                  <a:cubicBezTo>
                    <a:pt x="20" y="168"/>
                    <a:pt x="19" y="166"/>
                    <a:pt x="20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6"/>
                    <a:pt x="21" y="166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4"/>
                    <a:pt x="22" y="165"/>
                    <a:pt x="22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2" y="163"/>
                    <a:pt x="23" y="163"/>
                    <a:pt x="23" y="163"/>
                  </a:cubicBezTo>
                  <a:cubicBezTo>
                    <a:pt x="23" y="163"/>
                    <a:pt x="23" y="163"/>
                    <a:pt x="23" y="163"/>
                  </a:cubicBezTo>
                  <a:cubicBezTo>
                    <a:pt x="23" y="160"/>
                    <a:pt x="24" y="160"/>
                    <a:pt x="23" y="160"/>
                  </a:cubicBezTo>
                  <a:cubicBezTo>
                    <a:pt x="24" y="160"/>
                    <a:pt x="23" y="162"/>
                    <a:pt x="24" y="162"/>
                  </a:cubicBezTo>
                  <a:cubicBezTo>
                    <a:pt x="25" y="158"/>
                    <a:pt x="27" y="155"/>
                    <a:pt x="29" y="151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0"/>
                    <a:pt x="30" y="150"/>
                    <a:pt x="30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1" y="148"/>
                    <a:pt x="30" y="148"/>
                    <a:pt x="31" y="147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31" y="147"/>
                    <a:pt x="31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4" y="146"/>
                    <a:pt x="34" y="145"/>
                  </a:cubicBezTo>
                  <a:cubicBezTo>
                    <a:pt x="34" y="145"/>
                    <a:pt x="34" y="145"/>
                    <a:pt x="34" y="145"/>
                  </a:cubicBezTo>
                  <a:cubicBezTo>
                    <a:pt x="35" y="144"/>
                    <a:pt x="33" y="144"/>
                    <a:pt x="34" y="144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4" y="142"/>
                    <a:pt x="35" y="141"/>
                    <a:pt x="35" y="140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6" y="140"/>
                    <a:pt x="37" y="139"/>
                    <a:pt x="37" y="138"/>
                  </a:cubicBezTo>
                  <a:cubicBezTo>
                    <a:pt x="37" y="137"/>
                    <a:pt x="37" y="138"/>
                    <a:pt x="37" y="137"/>
                  </a:cubicBezTo>
                  <a:cubicBezTo>
                    <a:pt x="37" y="137"/>
                    <a:pt x="38" y="136"/>
                    <a:pt x="37" y="136"/>
                  </a:cubicBezTo>
                  <a:cubicBezTo>
                    <a:pt x="37" y="135"/>
                    <a:pt x="38" y="133"/>
                    <a:pt x="38" y="133"/>
                  </a:cubicBezTo>
                  <a:cubicBezTo>
                    <a:pt x="38" y="133"/>
                    <a:pt x="40" y="133"/>
                    <a:pt x="39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2" y="132"/>
                  </a:cubicBezTo>
                  <a:cubicBezTo>
                    <a:pt x="42" y="131"/>
                    <a:pt x="40" y="130"/>
                    <a:pt x="42" y="129"/>
                  </a:cubicBezTo>
                  <a:cubicBezTo>
                    <a:pt x="42" y="130"/>
                    <a:pt x="43" y="129"/>
                    <a:pt x="43" y="130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7"/>
                    <a:pt x="43" y="128"/>
                    <a:pt x="43" y="127"/>
                  </a:cubicBezTo>
                  <a:cubicBezTo>
                    <a:pt x="42" y="127"/>
                    <a:pt x="42" y="127"/>
                    <a:pt x="42" y="127"/>
                  </a:cubicBezTo>
                  <a:cubicBezTo>
                    <a:pt x="42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4" y="124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4" y="124"/>
                    <a:pt x="44" y="123"/>
                    <a:pt x="43" y="123"/>
                  </a:cubicBezTo>
                  <a:cubicBezTo>
                    <a:pt x="43" y="123"/>
                    <a:pt x="44" y="123"/>
                    <a:pt x="43" y="124"/>
                  </a:cubicBezTo>
                  <a:cubicBezTo>
                    <a:pt x="43" y="123"/>
                    <a:pt x="43" y="122"/>
                    <a:pt x="44" y="122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44" y="121"/>
                    <a:pt x="44" y="120"/>
                    <a:pt x="45" y="119"/>
                  </a:cubicBezTo>
                  <a:cubicBezTo>
                    <a:pt x="44" y="119"/>
                    <a:pt x="45" y="119"/>
                    <a:pt x="45" y="120"/>
                  </a:cubicBezTo>
                  <a:cubicBezTo>
                    <a:pt x="46" y="119"/>
                    <a:pt x="46" y="118"/>
                    <a:pt x="47" y="11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7" y="115"/>
                    <a:pt x="47" y="117"/>
                    <a:pt x="47" y="115"/>
                  </a:cubicBezTo>
                  <a:cubicBezTo>
                    <a:pt x="48" y="115"/>
                    <a:pt x="48" y="115"/>
                    <a:pt x="48" y="114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48" y="114"/>
                    <a:pt x="49" y="112"/>
                    <a:pt x="50" y="111"/>
                  </a:cubicBezTo>
                  <a:cubicBezTo>
                    <a:pt x="49" y="111"/>
                    <a:pt x="49" y="110"/>
                    <a:pt x="50" y="110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0" y="110"/>
                    <a:pt x="50" y="109"/>
                    <a:pt x="51" y="109"/>
                  </a:cubicBezTo>
                  <a:cubicBezTo>
                    <a:pt x="51" y="108"/>
                    <a:pt x="50" y="112"/>
                    <a:pt x="50" y="111"/>
                  </a:cubicBezTo>
                  <a:cubicBezTo>
                    <a:pt x="51" y="111"/>
                    <a:pt x="50" y="109"/>
                    <a:pt x="51" y="110"/>
                  </a:cubicBezTo>
                  <a:cubicBezTo>
                    <a:pt x="51" y="109"/>
                    <a:pt x="51" y="108"/>
                    <a:pt x="51" y="108"/>
                  </a:cubicBezTo>
                  <a:cubicBezTo>
                    <a:pt x="51" y="108"/>
                    <a:pt x="52" y="109"/>
                    <a:pt x="52" y="108"/>
                  </a:cubicBezTo>
                  <a:cubicBezTo>
                    <a:pt x="52" y="107"/>
                    <a:pt x="52" y="108"/>
                    <a:pt x="52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52" y="106"/>
                    <a:pt x="53" y="106"/>
                    <a:pt x="52" y="106"/>
                  </a:cubicBezTo>
                  <a:cubicBezTo>
                    <a:pt x="52" y="106"/>
                    <a:pt x="52" y="105"/>
                    <a:pt x="53" y="105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5"/>
                    <a:pt x="53" y="105"/>
                    <a:pt x="53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3" y="104"/>
                    <a:pt x="54" y="103"/>
                    <a:pt x="54" y="103"/>
                  </a:cubicBezTo>
                  <a:cubicBezTo>
                    <a:pt x="54" y="102"/>
                    <a:pt x="55" y="101"/>
                    <a:pt x="56" y="101"/>
                  </a:cubicBezTo>
                  <a:cubicBezTo>
                    <a:pt x="56" y="100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9"/>
                    <a:pt x="57" y="97"/>
                  </a:cubicBezTo>
                  <a:cubicBezTo>
                    <a:pt x="57" y="97"/>
                    <a:pt x="57" y="96"/>
                    <a:pt x="57" y="96"/>
                  </a:cubicBezTo>
                  <a:cubicBezTo>
                    <a:pt x="59" y="96"/>
                    <a:pt x="57" y="94"/>
                    <a:pt x="59" y="94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61" y="95"/>
                    <a:pt x="59" y="93"/>
                    <a:pt x="60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0" y="93"/>
                    <a:pt x="60" y="92"/>
                    <a:pt x="60" y="92"/>
                  </a:cubicBezTo>
                  <a:cubicBezTo>
                    <a:pt x="60" y="92"/>
                    <a:pt x="61" y="92"/>
                    <a:pt x="60" y="91"/>
                  </a:cubicBezTo>
                  <a:cubicBezTo>
                    <a:pt x="62" y="90"/>
                    <a:pt x="62" y="87"/>
                    <a:pt x="63" y="87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4" y="86"/>
                    <a:pt x="63" y="85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5" y="82"/>
                    <a:pt x="65" y="83"/>
                    <a:pt x="66" y="83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6" y="82"/>
                    <a:pt x="68" y="81"/>
                    <a:pt x="68" y="81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8" y="81"/>
                    <a:pt x="68" y="80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8" y="80"/>
                    <a:pt x="68" y="79"/>
                    <a:pt x="68" y="79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8" y="78"/>
                    <a:pt x="68" y="77"/>
                    <a:pt x="69" y="78"/>
                  </a:cubicBezTo>
                  <a:cubicBezTo>
                    <a:pt x="69" y="78"/>
                    <a:pt x="68" y="78"/>
                    <a:pt x="68" y="79"/>
                  </a:cubicBezTo>
                  <a:cubicBezTo>
                    <a:pt x="69" y="78"/>
                    <a:pt x="69" y="79"/>
                    <a:pt x="69" y="78"/>
                  </a:cubicBezTo>
                  <a:cubicBezTo>
                    <a:pt x="69" y="77"/>
                    <a:pt x="68" y="77"/>
                    <a:pt x="69" y="77"/>
                  </a:cubicBezTo>
                  <a:cubicBezTo>
                    <a:pt x="69" y="77"/>
                    <a:pt x="69" y="77"/>
                    <a:pt x="69" y="78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6"/>
                    <a:pt x="70" y="76"/>
                    <a:pt x="69" y="75"/>
                  </a:cubicBezTo>
                  <a:cubicBezTo>
                    <a:pt x="70" y="75"/>
                    <a:pt x="70" y="75"/>
                    <a:pt x="70" y="74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74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1" y="72"/>
                    <a:pt x="72" y="73"/>
                    <a:pt x="72" y="72"/>
                  </a:cubicBezTo>
                  <a:cubicBezTo>
                    <a:pt x="72" y="72"/>
                    <a:pt x="72" y="70"/>
                    <a:pt x="71" y="70"/>
                  </a:cubicBezTo>
                  <a:cubicBezTo>
                    <a:pt x="72" y="69"/>
                    <a:pt x="72" y="68"/>
                    <a:pt x="73" y="67"/>
                  </a:cubicBezTo>
                  <a:cubicBezTo>
                    <a:pt x="73" y="67"/>
                    <a:pt x="73" y="67"/>
                    <a:pt x="73" y="66"/>
                  </a:cubicBezTo>
                  <a:cubicBezTo>
                    <a:pt x="74" y="66"/>
                    <a:pt x="74" y="64"/>
                    <a:pt x="76" y="63"/>
                  </a:cubicBezTo>
                  <a:cubicBezTo>
                    <a:pt x="76" y="64"/>
                    <a:pt x="76" y="63"/>
                    <a:pt x="77" y="64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76" y="63"/>
                    <a:pt x="76" y="62"/>
                    <a:pt x="76" y="63"/>
                  </a:cubicBezTo>
                  <a:cubicBezTo>
                    <a:pt x="76" y="62"/>
                    <a:pt x="77" y="59"/>
                    <a:pt x="77" y="59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8"/>
                    <a:pt x="78" y="58"/>
                    <a:pt x="78" y="57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9" y="57"/>
                    <a:pt x="79" y="56"/>
                    <a:pt x="79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4"/>
                    <a:pt x="80" y="55"/>
                  </a:cubicBezTo>
                  <a:cubicBezTo>
                    <a:pt x="81" y="54"/>
                    <a:pt x="81" y="53"/>
                    <a:pt x="82" y="53"/>
                  </a:cubicBezTo>
                  <a:cubicBezTo>
                    <a:pt x="82" y="51"/>
                    <a:pt x="83" y="48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5" y="46"/>
                    <a:pt x="83" y="46"/>
                    <a:pt x="83" y="46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6" y="46"/>
                    <a:pt x="85" y="46"/>
                    <a:pt x="86" y="45"/>
                  </a:cubicBezTo>
                  <a:cubicBezTo>
                    <a:pt x="85" y="45"/>
                    <a:pt x="86" y="46"/>
                    <a:pt x="85" y="45"/>
                  </a:cubicBezTo>
                  <a:cubicBezTo>
                    <a:pt x="85" y="45"/>
                    <a:pt x="86" y="45"/>
                    <a:pt x="86" y="44"/>
                  </a:cubicBezTo>
                  <a:cubicBezTo>
                    <a:pt x="86" y="44"/>
                    <a:pt x="86" y="44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7" y="44"/>
                    <a:pt x="87" y="46"/>
                    <a:pt x="88" y="46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89" y="45"/>
                    <a:pt x="88" y="46"/>
                    <a:pt x="89" y="46"/>
                  </a:cubicBezTo>
                  <a:cubicBezTo>
                    <a:pt x="89" y="45"/>
                    <a:pt x="89" y="45"/>
                    <a:pt x="88" y="45"/>
                  </a:cubicBezTo>
                  <a:cubicBezTo>
                    <a:pt x="88" y="44"/>
                    <a:pt x="87" y="44"/>
                    <a:pt x="87" y="42"/>
                  </a:cubicBezTo>
                  <a:cubicBezTo>
                    <a:pt x="88" y="41"/>
                    <a:pt x="87" y="42"/>
                    <a:pt x="88" y="42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0"/>
                  </a:cubicBezTo>
                  <a:cubicBezTo>
                    <a:pt x="88" y="40"/>
                    <a:pt x="88" y="41"/>
                    <a:pt x="88" y="40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7" y="39"/>
                    <a:pt x="88" y="39"/>
                    <a:pt x="88" y="39"/>
                  </a:cubicBezTo>
                  <a:cubicBezTo>
                    <a:pt x="89" y="39"/>
                    <a:pt x="89" y="40"/>
                    <a:pt x="89" y="39"/>
                  </a:cubicBezTo>
                  <a:cubicBezTo>
                    <a:pt x="89" y="39"/>
                    <a:pt x="89" y="38"/>
                    <a:pt x="88" y="38"/>
                  </a:cubicBezTo>
                  <a:cubicBezTo>
                    <a:pt x="89" y="38"/>
                    <a:pt x="89" y="38"/>
                    <a:pt x="89" y="39"/>
                  </a:cubicBezTo>
                  <a:cubicBezTo>
                    <a:pt x="89" y="39"/>
                    <a:pt x="89" y="37"/>
                    <a:pt x="89" y="38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9" y="37"/>
                    <a:pt x="89" y="37"/>
                    <a:pt x="90" y="37"/>
                  </a:cubicBezTo>
                  <a:cubicBezTo>
                    <a:pt x="90" y="36"/>
                    <a:pt x="90" y="35"/>
                    <a:pt x="90" y="36"/>
                  </a:cubicBezTo>
                  <a:cubicBezTo>
                    <a:pt x="90" y="35"/>
                    <a:pt x="91" y="35"/>
                    <a:pt x="90" y="35"/>
                  </a:cubicBezTo>
                  <a:cubicBezTo>
                    <a:pt x="90" y="35"/>
                    <a:pt x="90" y="35"/>
                    <a:pt x="89" y="35"/>
                  </a:cubicBezTo>
                  <a:cubicBezTo>
                    <a:pt x="90" y="35"/>
                    <a:pt x="90" y="33"/>
                    <a:pt x="90" y="33"/>
                  </a:cubicBezTo>
                  <a:cubicBezTo>
                    <a:pt x="90" y="33"/>
                    <a:pt x="90" y="33"/>
                    <a:pt x="90" y="33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0" y="32"/>
                    <a:pt x="91" y="32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1" y="32"/>
                    <a:pt x="91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2" y="31"/>
                    <a:pt x="92" y="30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2"/>
                    <a:pt x="94" y="31"/>
                    <a:pt x="94" y="31"/>
                  </a:cubicBezTo>
                  <a:cubicBezTo>
                    <a:pt x="94" y="30"/>
                    <a:pt x="94" y="29"/>
                    <a:pt x="92" y="30"/>
                  </a:cubicBezTo>
                  <a:cubicBezTo>
                    <a:pt x="92" y="30"/>
                    <a:pt x="94" y="29"/>
                    <a:pt x="94" y="30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9"/>
                    <a:pt x="95" y="28"/>
                    <a:pt x="96" y="28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7" y="29"/>
                    <a:pt x="97" y="29"/>
                    <a:pt x="97" y="28"/>
                  </a:cubicBezTo>
                  <a:cubicBezTo>
                    <a:pt x="96" y="28"/>
                    <a:pt x="96" y="26"/>
                    <a:pt x="96" y="26"/>
                  </a:cubicBezTo>
                  <a:cubicBezTo>
                    <a:pt x="96" y="26"/>
                    <a:pt x="97" y="27"/>
                    <a:pt x="96" y="26"/>
                  </a:cubicBezTo>
                  <a:cubicBezTo>
                    <a:pt x="96" y="26"/>
                    <a:pt x="96" y="24"/>
                    <a:pt x="96" y="26"/>
                  </a:cubicBezTo>
                  <a:cubicBezTo>
                    <a:pt x="96" y="24"/>
                    <a:pt x="96" y="24"/>
                    <a:pt x="96" y="23"/>
                  </a:cubicBezTo>
                  <a:cubicBezTo>
                    <a:pt x="96" y="24"/>
                    <a:pt x="97" y="23"/>
                    <a:pt x="97" y="24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8" y="26"/>
                  </a:cubicBezTo>
                  <a:cubicBezTo>
                    <a:pt x="98" y="24"/>
                    <a:pt x="98" y="24"/>
                    <a:pt x="98" y="23"/>
                  </a:cubicBezTo>
                  <a:cubicBezTo>
                    <a:pt x="97" y="23"/>
                    <a:pt x="97" y="24"/>
                    <a:pt x="97" y="23"/>
                  </a:cubicBezTo>
                  <a:cubicBezTo>
                    <a:pt x="97" y="23"/>
                    <a:pt x="98" y="23"/>
                    <a:pt x="98" y="22"/>
                  </a:cubicBezTo>
                  <a:cubicBezTo>
                    <a:pt x="97" y="23"/>
                    <a:pt x="97" y="22"/>
                    <a:pt x="96" y="22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8" y="21"/>
                    <a:pt x="96" y="21"/>
                    <a:pt x="97" y="20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98" y="21"/>
                    <a:pt x="97" y="21"/>
                    <a:pt x="98" y="22"/>
                  </a:cubicBezTo>
                  <a:cubicBezTo>
                    <a:pt x="98" y="21"/>
                    <a:pt x="98" y="21"/>
                    <a:pt x="99" y="20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9" y="20"/>
                    <a:pt x="100" y="21"/>
                    <a:pt x="100" y="20"/>
                  </a:cubicBezTo>
                  <a:cubicBezTo>
                    <a:pt x="100" y="19"/>
                    <a:pt x="100" y="19"/>
                    <a:pt x="99" y="19"/>
                  </a:cubicBezTo>
                  <a:cubicBezTo>
                    <a:pt x="100" y="19"/>
                    <a:pt x="99" y="19"/>
                    <a:pt x="100" y="18"/>
                  </a:cubicBezTo>
                  <a:cubicBezTo>
                    <a:pt x="100" y="18"/>
                    <a:pt x="100" y="17"/>
                    <a:pt x="101" y="18"/>
                  </a:cubicBezTo>
                  <a:cubicBezTo>
                    <a:pt x="100" y="18"/>
                    <a:pt x="99" y="19"/>
                    <a:pt x="100" y="19"/>
                  </a:cubicBezTo>
                  <a:cubicBezTo>
                    <a:pt x="101" y="19"/>
                    <a:pt x="99" y="20"/>
                    <a:pt x="100" y="21"/>
                  </a:cubicBezTo>
                  <a:cubicBezTo>
                    <a:pt x="100" y="20"/>
                    <a:pt x="101" y="20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19"/>
                    <a:pt x="101" y="20"/>
                    <a:pt x="101" y="19"/>
                  </a:cubicBezTo>
                  <a:cubicBezTo>
                    <a:pt x="101" y="19"/>
                    <a:pt x="103" y="18"/>
                    <a:pt x="101" y="1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3" y="17"/>
                    <a:pt x="103" y="15"/>
                    <a:pt x="104" y="14"/>
                  </a:cubicBezTo>
                  <a:cubicBezTo>
                    <a:pt x="103" y="14"/>
                    <a:pt x="105" y="13"/>
                    <a:pt x="104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2"/>
                    <a:pt x="104" y="13"/>
                    <a:pt x="103" y="12"/>
                  </a:cubicBezTo>
                  <a:cubicBezTo>
                    <a:pt x="103" y="13"/>
                    <a:pt x="104" y="13"/>
                    <a:pt x="105" y="13"/>
                  </a:cubicBezTo>
                  <a:cubicBezTo>
                    <a:pt x="105" y="12"/>
                    <a:pt x="105" y="14"/>
                    <a:pt x="106" y="13"/>
                  </a:cubicBezTo>
                  <a:cubicBezTo>
                    <a:pt x="106" y="12"/>
                    <a:pt x="106" y="12"/>
                    <a:pt x="106" y="11"/>
                  </a:cubicBezTo>
                  <a:cubicBezTo>
                    <a:pt x="107" y="10"/>
                    <a:pt x="108" y="9"/>
                    <a:pt x="108" y="8"/>
                  </a:cubicBezTo>
                  <a:cubicBezTo>
                    <a:pt x="109" y="6"/>
                    <a:pt x="109" y="8"/>
                    <a:pt x="109" y="8"/>
                  </a:cubicBezTo>
                  <a:cubicBezTo>
                    <a:pt x="109" y="6"/>
                    <a:pt x="109" y="8"/>
                    <a:pt x="109" y="6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9" y="6"/>
                    <a:pt x="111" y="6"/>
                    <a:pt x="109" y="5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2" y="5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3"/>
                    <a:pt x="113" y="2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4" y="1"/>
                    <a:pt x="114" y="1"/>
                    <a:pt x="114" y="0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4" y="3"/>
                    <a:pt x="114" y="2"/>
                    <a:pt x="114" y="2"/>
                  </a:cubicBezTo>
                  <a:cubicBezTo>
                    <a:pt x="113" y="2"/>
                    <a:pt x="113" y="3"/>
                    <a:pt x="113" y="3"/>
                  </a:cubicBezTo>
                  <a:cubicBezTo>
                    <a:pt x="113" y="3"/>
                    <a:pt x="113" y="3"/>
                    <a:pt x="113" y="2"/>
                  </a:cubicBezTo>
                  <a:cubicBezTo>
                    <a:pt x="114" y="2"/>
                    <a:pt x="114" y="3"/>
                    <a:pt x="114" y="3"/>
                  </a:cubicBezTo>
                  <a:cubicBezTo>
                    <a:pt x="114" y="3"/>
                    <a:pt x="114" y="3"/>
                    <a:pt x="114" y="3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4" y="5"/>
                    <a:pt x="113" y="5"/>
                    <a:pt x="113" y="6"/>
                  </a:cubicBezTo>
                  <a:cubicBezTo>
                    <a:pt x="112" y="6"/>
                    <a:pt x="113" y="6"/>
                    <a:pt x="112" y="8"/>
                  </a:cubicBezTo>
                  <a:cubicBezTo>
                    <a:pt x="112" y="8"/>
                    <a:pt x="111" y="6"/>
                    <a:pt x="111" y="6"/>
                  </a:cubicBezTo>
                  <a:cubicBezTo>
                    <a:pt x="111" y="6"/>
                    <a:pt x="111" y="6"/>
                    <a:pt x="109" y="6"/>
                  </a:cubicBezTo>
                  <a:cubicBezTo>
                    <a:pt x="111" y="8"/>
                    <a:pt x="111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1" y="10"/>
                    <a:pt x="111" y="10"/>
                    <a:pt x="111" y="11"/>
                  </a:cubicBezTo>
                  <a:cubicBezTo>
                    <a:pt x="109" y="12"/>
                    <a:pt x="109" y="12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4"/>
                    <a:pt x="107" y="15"/>
                    <a:pt x="107" y="17"/>
                  </a:cubicBezTo>
                  <a:cubicBezTo>
                    <a:pt x="106" y="19"/>
                    <a:pt x="106" y="20"/>
                    <a:pt x="105" y="20"/>
                  </a:cubicBezTo>
                  <a:cubicBezTo>
                    <a:pt x="104" y="22"/>
                    <a:pt x="103" y="26"/>
                    <a:pt x="101" y="27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7"/>
                    <a:pt x="100" y="26"/>
                    <a:pt x="100" y="27"/>
                  </a:cubicBezTo>
                  <a:cubicBezTo>
                    <a:pt x="101" y="27"/>
                    <a:pt x="101" y="28"/>
                    <a:pt x="101" y="28"/>
                  </a:cubicBezTo>
                  <a:cubicBezTo>
                    <a:pt x="100" y="29"/>
                    <a:pt x="99" y="31"/>
                    <a:pt x="99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9" y="32"/>
                    <a:pt x="98" y="33"/>
                    <a:pt x="97" y="35"/>
                  </a:cubicBezTo>
                  <a:cubicBezTo>
                    <a:pt x="97" y="35"/>
                    <a:pt x="96" y="35"/>
                    <a:pt x="96" y="36"/>
                  </a:cubicBezTo>
                  <a:cubicBezTo>
                    <a:pt x="96" y="37"/>
                    <a:pt x="96" y="37"/>
                    <a:pt x="96" y="38"/>
                  </a:cubicBezTo>
                  <a:cubicBezTo>
                    <a:pt x="96" y="39"/>
                    <a:pt x="96" y="39"/>
                    <a:pt x="95" y="40"/>
                  </a:cubicBezTo>
                  <a:cubicBezTo>
                    <a:pt x="95" y="44"/>
                    <a:pt x="91" y="46"/>
                    <a:pt x="90" y="48"/>
                  </a:cubicBezTo>
                  <a:cubicBezTo>
                    <a:pt x="90" y="48"/>
                    <a:pt x="90" y="48"/>
                    <a:pt x="90" y="48"/>
                  </a:cubicBezTo>
                  <a:cubicBezTo>
                    <a:pt x="89" y="51"/>
                    <a:pt x="88" y="54"/>
                    <a:pt x="87" y="57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5" y="57"/>
                    <a:pt x="85" y="58"/>
                    <a:pt x="86" y="58"/>
                  </a:cubicBezTo>
                  <a:cubicBezTo>
                    <a:pt x="86" y="59"/>
                    <a:pt x="86" y="59"/>
                    <a:pt x="85" y="59"/>
                  </a:cubicBezTo>
                  <a:cubicBezTo>
                    <a:pt x="83" y="60"/>
                    <a:pt x="85" y="60"/>
                    <a:pt x="83" y="62"/>
                  </a:cubicBezTo>
                  <a:cubicBezTo>
                    <a:pt x="83" y="63"/>
                    <a:pt x="83" y="64"/>
                    <a:pt x="82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2" y="65"/>
                    <a:pt x="82" y="64"/>
                    <a:pt x="82" y="65"/>
                  </a:cubicBezTo>
                  <a:cubicBezTo>
                    <a:pt x="82" y="65"/>
                    <a:pt x="81" y="66"/>
                    <a:pt x="82" y="66"/>
                  </a:cubicBezTo>
                  <a:cubicBezTo>
                    <a:pt x="80" y="67"/>
                    <a:pt x="80" y="69"/>
                    <a:pt x="79" y="70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78" y="73"/>
                    <a:pt x="77" y="73"/>
                    <a:pt x="77" y="75"/>
                  </a:cubicBezTo>
                  <a:cubicBezTo>
                    <a:pt x="77" y="75"/>
                    <a:pt x="77" y="74"/>
                    <a:pt x="76" y="75"/>
                  </a:cubicBezTo>
                  <a:cubicBezTo>
                    <a:pt x="77" y="75"/>
                    <a:pt x="77" y="75"/>
                    <a:pt x="77" y="75"/>
                  </a:cubicBezTo>
                  <a:cubicBezTo>
                    <a:pt x="76" y="78"/>
                    <a:pt x="74" y="79"/>
                    <a:pt x="73" y="81"/>
                  </a:cubicBezTo>
                  <a:cubicBezTo>
                    <a:pt x="71" y="85"/>
                    <a:pt x="70" y="87"/>
                    <a:pt x="68" y="92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8" y="93"/>
                    <a:pt x="65" y="93"/>
                    <a:pt x="66" y="94"/>
                  </a:cubicBezTo>
                  <a:cubicBezTo>
                    <a:pt x="65" y="94"/>
                    <a:pt x="65" y="95"/>
                    <a:pt x="65" y="95"/>
                  </a:cubicBezTo>
                  <a:cubicBezTo>
                    <a:pt x="65" y="96"/>
                    <a:pt x="63" y="97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101"/>
                    <a:pt x="62" y="102"/>
                  </a:cubicBezTo>
                  <a:cubicBezTo>
                    <a:pt x="62" y="102"/>
                    <a:pt x="62" y="101"/>
                    <a:pt x="61" y="101"/>
                  </a:cubicBezTo>
                  <a:cubicBezTo>
                    <a:pt x="61" y="101"/>
                    <a:pt x="62" y="103"/>
                    <a:pt x="61" y="103"/>
                  </a:cubicBezTo>
                  <a:cubicBezTo>
                    <a:pt x="60" y="103"/>
                    <a:pt x="61" y="103"/>
                    <a:pt x="61" y="103"/>
                  </a:cubicBezTo>
                  <a:cubicBezTo>
                    <a:pt x="59" y="106"/>
                    <a:pt x="57" y="109"/>
                    <a:pt x="56" y="112"/>
                  </a:cubicBezTo>
                  <a:cubicBezTo>
                    <a:pt x="55" y="113"/>
                    <a:pt x="55" y="111"/>
                    <a:pt x="54" y="113"/>
                  </a:cubicBezTo>
                  <a:cubicBezTo>
                    <a:pt x="54" y="113"/>
                    <a:pt x="55" y="113"/>
                    <a:pt x="54" y="113"/>
                  </a:cubicBezTo>
                  <a:cubicBezTo>
                    <a:pt x="54" y="114"/>
                    <a:pt x="53" y="113"/>
                    <a:pt x="53" y="114"/>
                  </a:cubicBezTo>
                  <a:cubicBezTo>
                    <a:pt x="54" y="114"/>
                    <a:pt x="53" y="115"/>
                    <a:pt x="54" y="115"/>
                  </a:cubicBezTo>
                  <a:cubicBezTo>
                    <a:pt x="52" y="117"/>
                    <a:pt x="52" y="117"/>
                    <a:pt x="52" y="118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52" y="119"/>
                    <a:pt x="50" y="120"/>
                    <a:pt x="51" y="121"/>
                  </a:cubicBezTo>
                  <a:cubicBezTo>
                    <a:pt x="47" y="128"/>
                    <a:pt x="44" y="135"/>
                    <a:pt x="40" y="141"/>
                  </a:cubicBezTo>
                  <a:cubicBezTo>
                    <a:pt x="37" y="147"/>
                    <a:pt x="34" y="154"/>
                    <a:pt x="30" y="160"/>
                  </a:cubicBezTo>
                  <a:cubicBezTo>
                    <a:pt x="28" y="162"/>
                    <a:pt x="28" y="162"/>
                    <a:pt x="28" y="164"/>
                  </a:cubicBezTo>
                  <a:cubicBezTo>
                    <a:pt x="28" y="164"/>
                    <a:pt x="28" y="163"/>
                    <a:pt x="27" y="164"/>
                  </a:cubicBezTo>
                  <a:cubicBezTo>
                    <a:pt x="28" y="164"/>
                    <a:pt x="27" y="165"/>
                    <a:pt x="27" y="165"/>
                  </a:cubicBezTo>
                  <a:cubicBezTo>
                    <a:pt x="26" y="167"/>
                    <a:pt x="25" y="169"/>
                    <a:pt x="23" y="173"/>
                  </a:cubicBezTo>
                  <a:cubicBezTo>
                    <a:pt x="24" y="172"/>
                    <a:pt x="23" y="172"/>
                    <a:pt x="23" y="172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0" y="179"/>
                    <a:pt x="16" y="185"/>
                    <a:pt x="12" y="191"/>
                  </a:cubicBezTo>
                  <a:cubicBezTo>
                    <a:pt x="11" y="193"/>
                    <a:pt x="10" y="194"/>
                    <a:pt x="10" y="196"/>
                  </a:cubicBezTo>
                  <a:cubicBezTo>
                    <a:pt x="7" y="200"/>
                    <a:pt x="3" y="204"/>
                    <a:pt x="1" y="209"/>
                  </a:cubicBezTo>
                  <a:cubicBezTo>
                    <a:pt x="1" y="209"/>
                    <a:pt x="0" y="207"/>
                    <a:pt x="1" y="205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543" name="Freeform 116"/>
            <p:cNvSpPr/>
            <p:nvPr/>
          </p:nvSpPr>
          <p:spPr>
            <a:xfrm>
              <a:off x="141" y="37"/>
              <a:ext cx="319" cy="530"/>
            </a:xfrm>
            <a:custGeom>
              <a:avLst/>
              <a:gdLst/>
              <a:ahLst/>
              <a:cxnLst>
                <a:cxn ang="0">
                  <a:pos x="279" y="473"/>
                </a:cxn>
                <a:cxn ang="0">
                  <a:pos x="267" y="457"/>
                </a:cxn>
                <a:cxn ang="0">
                  <a:pos x="246" y="426"/>
                </a:cxn>
                <a:cxn ang="0">
                  <a:pos x="241" y="416"/>
                </a:cxn>
                <a:cxn ang="0">
                  <a:pos x="220" y="379"/>
                </a:cxn>
                <a:cxn ang="0">
                  <a:pos x="215" y="369"/>
                </a:cxn>
                <a:cxn ang="0">
                  <a:pos x="203" y="353"/>
                </a:cxn>
                <a:cxn ang="0">
                  <a:pos x="194" y="334"/>
                </a:cxn>
                <a:cxn ang="0">
                  <a:pos x="187" y="324"/>
                </a:cxn>
                <a:cxn ang="0">
                  <a:pos x="182" y="317"/>
                </a:cxn>
                <a:cxn ang="0">
                  <a:pos x="172" y="298"/>
                </a:cxn>
                <a:cxn ang="0">
                  <a:pos x="163" y="291"/>
                </a:cxn>
                <a:cxn ang="0">
                  <a:pos x="156" y="279"/>
                </a:cxn>
                <a:cxn ang="0">
                  <a:pos x="149" y="265"/>
                </a:cxn>
                <a:cxn ang="0">
                  <a:pos x="139" y="251"/>
                </a:cxn>
                <a:cxn ang="0">
                  <a:pos x="130" y="230"/>
                </a:cxn>
                <a:cxn ang="0">
                  <a:pos x="123" y="220"/>
                </a:cxn>
                <a:cxn ang="0">
                  <a:pos x="121" y="213"/>
                </a:cxn>
                <a:cxn ang="0">
                  <a:pos x="113" y="206"/>
                </a:cxn>
                <a:cxn ang="0">
                  <a:pos x="111" y="203"/>
                </a:cxn>
                <a:cxn ang="0">
                  <a:pos x="109" y="194"/>
                </a:cxn>
                <a:cxn ang="0">
                  <a:pos x="92" y="168"/>
                </a:cxn>
                <a:cxn ang="0">
                  <a:pos x="85" y="156"/>
                </a:cxn>
                <a:cxn ang="0">
                  <a:pos x="78" y="149"/>
                </a:cxn>
                <a:cxn ang="0">
                  <a:pos x="66" y="125"/>
                </a:cxn>
                <a:cxn ang="0">
                  <a:pos x="69" y="118"/>
                </a:cxn>
                <a:cxn ang="0">
                  <a:pos x="59" y="111"/>
                </a:cxn>
                <a:cxn ang="0">
                  <a:pos x="52" y="106"/>
                </a:cxn>
                <a:cxn ang="0">
                  <a:pos x="47" y="95"/>
                </a:cxn>
                <a:cxn ang="0">
                  <a:pos x="45" y="92"/>
                </a:cxn>
                <a:cxn ang="0">
                  <a:pos x="45" y="90"/>
                </a:cxn>
                <a:cxn ang="0">
                  <a:pos x="40" y="80"/>
                </a:cxn>
                <a:cxn ang="0">
                  <a:pos x="31" y="73"/>
                </a:cxn>
                <a:cxn ang="0">
                  <a:pos x="31" y="69"/>
                </a:cxn>
                <a:cxn ang="0">
                  <a:pos x="26" y="62"/>
                </a:cxn>
                <a:cxn ang="0">
                  <a:pos x="19" y="54"/>
                </a:cxn>
                <a:cxn ang="0">
                  <a:pos x="28" y="54"/>
                </a:cxn>
                <a:cxn ang="0">
                  <a:pos x="14" y="45"/>
                </a:cxn>
                <a:cxn ang="0">
                  <a:pos x="12" y="21"/>
                </a:cxn>
                <a:cxn ang="0">
                  <a:pos x="9" y="12"/>
                </a:cxn>
                <a:cxn ang="0">
                  <a:pos x="0" y="0"/>
                </a:cxn>
                <a:cxn ang="0">
                  <a:pos x="7" y="5"/>
                </a:cxn>
                <a:cxn ang="0">
                  <a:pos x="12" y="19"/>
                </a:cxn>
                <a:cxn ang="0">
                  <a:pos x="28" y="40"/>
                </a:cxn>
                <a:cxn ang="0">
                  <a:pos x="52" y="76"/>
                </a:cxn>
                <a:cxn ang="0">
                  <a:pos x="76" y="116"/>
                </a:cxn>
                <a:cxn ang="0">
                  <a:pos x="97" y="149"/>
                </a:cxn>
                <a:cxn ang="0">
                  <a:pos x="113" y="173"/>
                </a:cxn>
                <a:cxn ang="0">
                  <a:pos x="139" y="222"/>
                </a:cxn>
                <a:cxn ang="0">
                  <a:pos x="156" y="253"/>
                </a:cxn>
                <a:cxn ang="0">
                  <a:pos x="175" y="286"/>
                </a:cxn>
                <a:cxn ang="0">
                  <a:pos x="248" y="402"/>
                </a:cxn>
                <a:cxn ang="0">
                  <a:pos x="265" y="431"/>
                </a:cxn>
                <a:cxn ang="0">
                  <a:pos x="310" y="525"/>
                </a:cxn>
              </a:cxnLst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4" y="213"/>
                    <a:pt x="125" y="213"/>
                    <a:pt x="125" y="213"/>
                  </a:cubicBezTo>
                  <a:cubicBezTo>
                    <a:pt x="122" y="210"/>
                    <a:pt x="120" y="206"/>
                    <a:pt x="120" y="200"/>
                  </a:cubicBezTo>
                  <a:cubicBezTo>
                    <a:pt x="120" y="200"/>
                    <a:pt x="120" y="200"/>
                    <a:pt x="120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8" y="199"/>
                    <a:pt x="118" y="200"/>
                    <a:pt x="119" y="199"/>
                  </a:cubicBezTo>
                  <a:cubicBezTo>
                    <a:pt x="118" y="199"/>
                    <a:pt x="118" y="198"/>
                    <a:pt x="117" y="198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4" y="197"/>
                    <a:pt x="114" y="194"/>
                    <a:pt x="113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2" y="191"/>
                    <a:pt x="110" y="187"/>
                    <a:pt x="108" y="186"/>
                  </a:cubicBezTo>
                  <a:cubicBezTo>
                    <a:pt x="108" y="186"/>
                    <a:pt x="109" y="186"/>
                    <a:pt x="109" y="185"/>
                  </a:cubicBezTo>
                  <a:cubicBezTo>
                    <a:pt x="108" y="186"/>
                    <a:pt x="106" y="185"/>
                    <a:pt x="106" y="183"/>
                  </a:cubicBezTo>
                  <a:cubicBezTo>
                    <a:pt x="106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80"/>
                    <a:pt x="105" y="180"/>
                    <a:pt x="105" y="180"/>
                  </a:cubicBezTo>
                  <a:cubicBezTo>
                    <a:pt x="104" y="180"/>
                    <a:pt x="104" y="179"/>
                    <a:pt x="104" y="179"/>
                  </a:cubicBezTo>
                  <a:cubicBezTo>
                    <a:pt x="104" y="179"/>
                    <a:pt x="104" y="179"/>
                    <a:pt x="104" y="179"/>
                  </a:cubicBezTo>
                  <a:cubicBezTo>
                    <a:pt x="103" y="178"/>
                    <a:pt x="103" y="178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2" y="176"/>
                    <a:pt x="102" y="174"/>
                    <a:pt x="102" y="176"/>
                  </a:cubicBezTo>
                  <a:cubicBezTo>
                    <a:pt x="102" y="174"/>
                    <a:pt x="102" y="177"/>
                    <a:pt x="103" y="176"/>
                  </a:cubicBezTo>
                  <a:cubicBezTo>
                    <a:pt x="100" y="172"/>
                    <a:pt x="98" y="169"/>
                    <a:pt x="96" y="165"/>
                  </a:cubicBezTo>
                  <a:cubicBezTo>
                    <a:pt x="96" y="164"/>
                    <a:pt x="96" y="164"/>
                    <a:pt x="96" y="164"/>
                  </a:cubicBezTo>
                  <a:cubicBezTo>
                    <a:pt x="96" y="163"/>
                    <a:pt x="95" y="162"/>
                    <a:pt x="94" y="162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94" y="161"/>
                    <a:pt x="93" y="161"/>
                    <a:pt x="93" y="160"/>
                  </a:cubicBezTo>
                  <a:cubicBezTo>
                    <a:pt x="94" y="161"/>
                    <a:pt x="94" y="161"/>
                    <a:pt x="94" y="160"/>
                  </a:cubicBezTo>
                  <a:cubicBezTo>
                    <a:pt x="93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3" y="159"/>
                    <a:pt x="93" y="158"/>
                    <a:pt x="92" y="156"/>
                  </a:cubicBezTo>
                  <a:cubicBezTo>
                    <a:pt x="93" y="158"/>
                    <a:pt x="93" y="158"/>
                    <a:pt x="93" y="158"/>
                  </a:cubicBezTo>
                  <a:cubicBezTo>
                    <a:pt x="92" y="155"/>
                    <a:pt x="92" y="158"/>
                    <a:pt x="91" y="156"/>
                  </a:cubicBezTo>
                  <a:cubicBezTo>
                    <a:pt x="92" y="156"/>
                    <a:pt x="92" y="156"/>
                    <a:pt x="92" y="155"/>
                  </a:cubicBezTo>
                  <a:cubicBezTo>
                    <a:pt x="91" y="155"/>
                    <a:pt x="90" y="153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7" y="151"/>
                    <a:pt x="86" y="150"/>
                  </a:cubicBezTo>
                  <a:cubicBezTo>
                    <a:pt x="86" y="150"/>
                    <a:pt x="87" y="150"/>
                    <a:pt x="87" y="149"/>
                  </a:cubicBezTo>
                  <a:cubicBezTo>
                    <a:pt x="86" y="150"/>
                    <a:pt x="86" y="146"/>
                    <a:pt x="86" y="149"/>
                  </a:cubicBezTo>
                  <a:cubicBezTo>
                    <a:pt x="85" y="147"/>
                    <a:pt x="85" y="146"/>
                    <a:pt x="84" y="145"/>
                  </a:cubicBezTo>
                  <a:cubicBezTo>
                    <a:pt x="85" y="146"/>
                    <a:pt x="85" y="145"/>
                    <a:pt x="85" y="145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86" y="144"/>
                    <a:pt x="85" y="143"/>
                    <a:pt x="85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79" y="140"/>
                    <a:pt x="81" y="140"/>
                    <a:pt x="81" y="139"/>
                  </a:cubicBezTo>
                  <a:cubicBezTo>
                    <a:pt x="79" y="139"/>
                    <a:pt x="79" y="139"/>
                    <a:pt x="79" y="139"/>
                  </a:cubicBezTo>
                  <a:cubicBezTo>
                    <a:pt x="79" y="139"/>
                    <a:pt x="79" y="138"/>
                    <a:pt x="79" y="137"/>
                  </a:cubicBezTo>
                  <a:cubicBezTo>
                    <a:pt x="79" y="137"/>
                    <a:pt x="79" y="138"/>
                    <a:pt x="79" y="137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6"/>
                    <a:pt x="78" y="135"/>
                    <a:pt x="78" y="135"/>
                  </a:cubicBezTo>
                  <a:cubicBezTo>
                    <a:pt x="77" y="135"/>
                    <a:pt x="77" y="135"/>
                    <a:pt x="76" y="134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6" y="133"/>
                    <a:pt x="75" y="133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0"/>
                    <a:pt x="73" y="129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3" y="128"/>
                    <a:pt x="73" y="127"/>
                    <a:pt x="73" y="127"/>
                  </a:cubicBezTo>
                  <a:cubicBezTo>
                    <a:pt x="73" y="127"/>
                    <a:pt x="73" y="127"/>
                    <a:pt x="73" y="126"/>
                  </a:cubicBezTo>
                  <a:cubicBezTo>
                    <a:pt x="71" y="126"/>
                    <a:pt x="73" y="126"/>
                    <a:pt x="73" y="126"/>
                  </a:cubicBezTo>
                  <a:cubicBezTo>
                    <a:pt x="71" y="126"/>
                    <a:pt x="69" y="125"/>
                    <a:pt x="69" y="123"/>
                  </a:cubicBezTo>
                  <a:cubicBezTo>
                    <a:pt x="69" y="123"/>
                    <a:pt x="68" y="123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7" y="119"/>
                    <a:pt x="70" y="123"/>
                    <a:pt x="69" y="123"/>
                  </a:cubicBezTo>
                  <a:cubicBezTo>
                    <a:pt x="69" y="121"/>
                    <a:pt x="67" y="121"/>
                    <a:pt x="68" y="120"/>
                  </a:cubicBezTo>
                  <a:cubicBezTo>
                    <a:pt x="68" y="120"/>
                    <a:pt x="67" y="120"/>
                    <a:pt x="67" y="119"/>
                  </a:cubicBezTo>
                  <a:cubicBezTo>
                    <a:pt x="67" y="119"/>
                    <a:pt x="68" y="119"/>
                    <a:pt x="68" y="119"/>
                  </a:cubicBezTo>
                  <a:cubicBezTo>
                    <a:pt x="67" y="118"/>
                    <a:pt x="67" y="119"/>
                    <a:pt x="67" y="119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6" y="118"/>
                    <a:pt x="66" y="117"/>
                    <a:pt x="66" y="118"/>
                  </a:cubicBezTo>
                  <a:cubicBezTo>
                    <a:pt x="66" y="118"/>
                    <a:pt x="65" y="117"/>
                    <a:pt x="66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6" y="116"/>
                    <a:pt x="66" y="116"/>
                    <a:pt x="65" y="116"/>
                  </a:cubicBezTo>
                  <a:cubicBezTo>
                    <a:pt x="66" y="116"/>
                    <a:pt x="66" y="115"/>
                    <a:pt x="66" y="115"/>
                  </a:cubicBezTo>
                  <a:cubicBezTo>
                    <a:pt x="65" y="116"/>
                    <a:pt x="65" y="114"/>
                    <a:pt x="64" y="114"/>
                  </a:cubicBezTo>
                  <a:cubicBezTo>
                    <a:pt x="64" y="112"/>
                    <a:pt x="63" y="112"/>
                    <a:pt x="63" y="112"/>
                  </a:cubicBezTo>
                  <a:cubicBezTo>
                    <a:pt x="63" y="111"/>
                    <a:pt x="61" y="111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61" y="109"/>
                    <a:pt x="61" y="108"/>
                    <a:pt x="61" y="107"/>
                  </a:cubicBezTo>
                  <a:cubicBezTo>
                    <a:pt x="60" y="107"/>
                    <a:pt x="60" y="107"/>
                    <a:pt x="59" y="107"/>
                  </a:cubicBezTo>
                  <a:cubicBezTo>
                    <a:pt x="60" y="106"/>
                    <a:pt x="59" y="106"/>
                    <a:pt x="59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5"/>
                    <a:pt x="59" y="105"/>
                    <a:pt x="59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2"/>
                    <a:pt x="57" y="101"/>
                    <a:pt x="56" y="101"/>
                  </a:cubicBezTo>
                  <a:cubicBezTo>
                    <a:pt x="56" y="99"/>
                    <a:pt x="54" y="99"/>
                    <a:pt x="55" y="97"/>
                  </a:cubicBezTo>
                  <a:cubicBezTo>
                    <a:pt x="54" y="97"/>
                    <a:pt x="54" y="96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3" y="96"/>
                    <a:pt x="54" y="96"/>
                  </a:cubicBezTo>
                  <a:cubicBezTo>
                    <a:pt x="54" y="94"/>
                    <a:pt x="52" y="96"/>
                    <a:pt x="52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2"/>
                    <a:pt x="52" y="92"/>
                    <a:pt x="52" y="92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1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90"/>
                  </a:cubicBezTo>
                  <a:cubicBezTo>
                    <a:pt x="50" y="89"/>
                    <a:pt x="49" y="89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7"/>
                    <a:pt x="48" y="87"/>
                    <a:pt x="47" y="86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6" y="79"/>
                  </a:cubicBezTo>
                  <a:cubicBezTo>
                    <a:pt x="44" y="79"/>
                    <a:pt x="43" y="79"/>
                    <a:pt x="43" y="79"/>
                  </a:cubicBezTo>
                  <a:cubicBezTo>
                    <a:pt x="43" y="79"/>
                    <a:pt x="41" y="77"/>
                    <a:pt x="41" y="76"/>
                  </a:cubicBezTo>
                  <a:cubicBezTo>
                    <a:pt x="41" y="76"/>
                    <a:pt x="41" y="76"/>
                    <a:pt x="41" y="75"/>
                  </a:cubicBezTo>
                  <a:cubicBezTo>
                    <a:pt x="40" y="74"/>
                    <a:pt x="39" y="72"/>
                    <a:pt x="39" y="71"/>
                  </a:cubicBezTo>
                  <a:cubicBezTo>
                    <a:pt x="39" y="72"/>
                    <a:pt x="39" y="71"/>
                    <a:pt x="39" y="71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9" y="71"/>
                    <a:pt x="38" y="71"/>
                    <a:pt x="39" y="71"/>
                  </a:cubicBezTo>
                  <a:cubicBezTo>
                    <a:pt x="38" y="71"/>
                    <a:pt x="37" y="68"/>
                    <a:pt x="37" y="67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7" y="67"/>
                    <a:pt x="37" y="66"/>
                    <a:pt x="36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6" y="65"/>
                    <a:pt x="34" y="66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63"/>
                    <a:pt x="32" y="62"/>
                    <a:pt x="32" y="63"/>
                  </a:cubicBezTo>
                  <a:cubicBezTo>
                    <a:pt x="32" y="62"/>
                    <a:pt x="32" y="61"/>
                    <a:pt x="32" y="60"/>
                  </a:cubicBezTo>
                  <a:cubicBezTo>
                    <a:pt x="30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4"/>
                  </a:cubicBezTo>
                  <a:cubicBezTo>
                    <a:pt x="28" y="54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7" y="52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8" y="52"/>
                    <a:pt x="29" y="5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9" y="49"/>
                    <a:pt x="30" y="50"/>
                    <a:pt x="29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6" y="50"/>
                    <a:pt x="25" y="48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8"/>
                    <a:pt x="25" y="48"/>
                    <a:pt x="25" y="47"/>
                  </a:cubicBezTo>
                  <a:cubicBezTo>
                    <a:pt x="25" y="48"/>
                    <a:pt x="24" y="48"/>
                    <a:pt x="24" y="48"/>
                  </a:cubicBezTo>
                  <a:cubicBezTo>
                    <a:pt x="24" y="47"/>
                    <a:pt x="25" y="48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5"/>
                    <a:pt x="22" y="45"/>
                  </a:cubicBezTo>
                  <a:cubicBezTo>
                    <a:pt x="22" y="45"/>
                    <a:pt x="22" y="45"/>
                    <a:pt x="23" y="45"/>
                  </a:cubicBezTo>
                  <a:cubicBezTo>
                    <a:pt x="23" y="45"/>
                    <a:pt x="21" y="45"/>
                    <a:pt x="22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1" y="44"/>
                    <a:pt x="21" y="43"/>
                  </a:cubicBezTo>
                  <a:cubicBezTo>
                    <a:pt x="21" y="43"/>
                    <a:pt x="20" y="41"/>
                    <a:pt x="21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1"/>
                    <a:pt x="20" y="41"/>
                    <a:pt x="20" y="43"/>
                  </a:cubicBezTo>
                  <a:cubicBezTo>
                    <a:pt x="20" y="41"/>
                    <a:pt x="19" y="41"/>
                    <a:pt x="19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8"/>
                  </a:cubicBezTo>
                  <a:cubicBezTo>
                    <a:pt x="19" y="39"/>
                    <a:pt x="17" y="39"/>
                    <a:pt x="17" y="39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7" y="36"/>
                    <a:pt x="16" y="36"/>
                    <a:pt x="16" y="37"/>
                  </a:cubicBezTo>
                  <a:cubicBezTo>
                    <a:pt x="16" y="37"/>
                    <a:pt x="16" y="36"/>
                    <a:pt x="17" y="36"/>
                  </a:cubicBezTo>
                  <a:cubicBezTo>
                    <a:pt x="16" y="35"/>
                    <a:pt x="16" y="36"/>
                    <a:pt x="16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7" y="32"/>
                    <a:pt x="19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4"/>
                    <a:pt x="15" y="32"/>
                    <a:pt x="14" y="32"/>
                  </a:cubicBezTo>
                  <a:cubicBezTo>
                    <a:pt x="13" y="32"/>
                    <a:pt x="16" y="31"/>
                    <a:pt x="14" y="30"/>
                  </a:cubicBezTo>
                  <a:cubicBezTo>
                    <a:pt x="14" y="31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30"/>
                    <a:pt x="15" y="30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8"/>
                  </a:cubicBezTo>
                  <a:cubicBezTo>
                    <a:pt x="12" y="28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7"/>
                    <a:pt x="11" y="28"/>
                    <a:pt x="11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8"/>
                    <a:pt x="12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2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3"/>
                    <a:pt x="10" y="23"/>
                    <a:pt x="8" y="23"/>
                  </a:cubicBezTo>
                  <a:cubicBezTo>
                    <a:pt x="10" y="22"/>
                    <a:pt x="8" y="21"/>
                    <a:pt x="10" y="22"/>
                  </a:cubicBezTo>
                  <a:cubicBezTo>
                    <a:pt x="8" y="22"/>
                    <a:pt x="10" y="24"/>
                    <a:pt x="11" y="24"/>
                  </a:cubicBezTo>
                  <a:cubicBezTo>
                    <a:pt x="12" y="23"/>
                    <a:pt x="12" y="25"/>
                    <a:pt x="12" y="25"/>
                  </a:cubicBezTo>
                  <a:cubicBezTo>
                    <a:pt x="12" y="24"/>
                    <a:pt x="12" y="23"/>
                    <a:pt x="13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3"/>
                    <a:pt x="12" y="23"/>
                  </a:cubicBezTo>
                  <a:cubicBezTo>
                    <a:pt x="12" y="22"/>
                    <a:pt x="11" y="21"/>
                    <a:pt x="10" y="21"/>
                  </a:cubicBezTo>
                  <a:cubicBezTo>
                    <a:pt x="10" y="20"/>
                    <a:pt x="11" y="20"/>
                    <a:pt x="11" y="21"/>
                  </a:cubicBezTo>
                  <a:cubicBezTo>
                    <a:pt x="10" y="20"/>
                    <a:pt x="8" y="19"/>
                    <a:pt x="8" y="18"/>
                  </a:cubicBezTo>
                  <a:cubicBezTo>
                    <a:pt x="7" y="19"/>
                    <a:pt x="7" y="17"/>
                    <a:pt x="6" y="18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7" y="18"/>
                    <a:pt x="6" y="18"/>
                  </a:cubicBezTo>
                  <a:cubicBezTo>
                    <a:pt x="6" y="19"/>
                    <a:pt x="7" y="17"/>
                    <a:pt x="7" y="17"/>
                  </a:cubicBezTo>
                  <a:cubicBezTo>
                    <a:pt x="7" y="15"/>
                    <a:pt x="8" y="17"/>
                    <a:pt x="7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4" y="10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4" y="8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5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5" y="5"/>
                  </a:cubicBezTo>
                  <a:cubicBezTo>
                    <a:pt x="4" y="5"/>
                    <a:pt x="6" y="5"/>
                    <a:pt x="6" y="7"/>
                  </a:cubicBezTo>
                  <a:cubicBezTo>
                    <a:pt x="6" y="7"/>
                    <a:pt x="5" y="7"/>
                    <a:pt x="4" y="5"/>
                  </a:cubicBezTo>
                  <a:cubicBezTo>
                    <a:pt x="4" y="7"/>
                    <a:pt x="5" y="7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9"/>
                    <a:pt x="7" y="10"/>
                  </a:cubicBezTo>
                  <a:cubicBezTo>
                    <a:pt x="8" y="11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5"/>
                    <a:pt x="12" y="17"/>
                  </a:cubicBezTo>
                  <a:cubicBezTo>
                    <a:pt x="12" y="18"/>
                    <a:pt x="14" y="19"/>
                    <a:pt x="13" y="20"/>
                  </a:cubicBezTo>
                  <a:cubicBezTo>
                    <a:pt x="15" y="22"/>
                    <a:pt x="17" y="24"/>
                    <a:pt x="19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9" y="27"/>
                    <a:pt x="17" y="28"/>
                    <a:pt x="17" y="28"/>
                  </a:cubicBezTo>
                  <a:cubicBezTo>
                    <a:pt x="19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4"/>
                    <a:pt x="23" y="36"/>
                  </a:cubicBezTo>
                  <a:cubicBezTo>
                    <a:pt x="23" y="36"/>
                    <a:pt x="23" y="36"/>
                    <a:pt x="23" y="37"/>
                  </a:cubicBezTo>
                  <a:cubicBezTo>
                    <a:pt x="24" y="37"/>
                    <a:pt x="25" y="38"/>
                    <a:pt x="26" y="38"/>
                  </a:cubicBezTo>
                  <a:cubicBezTo>
                    <a:pt x="26" y="39"/>
                    <a:pt x="27" y="39"/>
                    <a:pt x="27" y="40"/>
                  </a:cubicBezTo>
                  <a:cubicBezTo>
                    <a:pt x="30" y="44"/>
                    <a:pt x="31" y="46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52"/>
                    <a:pt x="37" y="56"/>
                    <a:pt x="3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9"/>
                    <a:pt x="39" y="60"/>
                    <a:pt x="39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3"/>
                    <a:pt x="41" y="63"/>
                  </a:cubicBezTo>
                  <a:cubicBezTo>
                    <a:pt x="42" y="65"/>
                    <a:pt x="42" y="65"/>
                    <a:pt x="43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3" y="65"/>
                    <a:pt x="42" y="66"/>
                    <a:pt x="42" y="66"/>
                  </a:cubicBezTo>
                  <a:cubicBezTo>
                    <a:pt x="43" y="66"/>
                    <a:pt x="43" y="68"/>
                    <a:pt x="44" y="67"/>
                  </a:cubicBezTo>
                  <a:cubicBezTo>
                    <a:pt x="44" y="70"/>
                    <a:pt x="47" y="72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9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8" y="92"/>
                    <a:pt x="60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61" y="96"/>
                    <a:pt x="60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4" y="100"/>
                    <a:pt x="64" y="102"/>
                    <a:pt x="65" y="103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6" y="105"/>
                    <a:pt x="66" y="106"/>
                    <a:pt x="66" y="10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69" y="111"/>
                    <a:pt x="71" y="115"/>
                    <a:pt x="73" y="118"/>
                  </a:cubicBezTo>
                  <a:cubicBezTo>
                    <a:pt x="74" y="119"/>
                    <a:pt x="73" y="119"/>
                    <a:pt x="74" y="119"/>
                  </a:cubicBezTo>
                  <a:cubicBezTo>
                    <a:pt x="73" y="120"/>
                    <a:pt x="74" y="119"/>
                    <a:pt x="74" y="119"/>
                  </a:cubicBezTo>
                  <a:cubicBezTo>
                    <a:pt x="75" y="120"/>
                    <a:pt x="73" y="121"/>
                    <a:pt x="74" y="121"/>
                  </a:cubicBezTo>
                  <a:cubicBezTo>
                    <a:pt x="75" y="121"/>
                    <a:pt x="75" y="121"/>
                    <a:pt x="75" y="121"/>
                  </a:cubicBezTo>
                  <a:cubicBezTo>
                    <a:pt x="76" y="124"/>
                    <a:pt x="75" y="125"/>
                    <a:pt x="76" y="125"/>
                  </a:cubicBezTo>
                  <a:cubicBezTo>
                    <a:pt x="76" y="125"/>
                    <a:pt x="76" y="125"/>
                    <a:pt x="76" y="125"/>
                  </a:cubicBezTo>
                  <a:cubicBezTo>
                    <a:pt x="78" y="126"/>
                    <a:pt x="78" y="127"/>
                    <a:pt x="79" y="128"/>
                  </a:cubicBezTo>
                  <a:cubicBezTo>
                    <a:pt x="84" y="135"/>
                    <a:pt x="88" y="142"/>
                    <a:pt x="93" y="149"/>
                  </a:cubicBezTo>
                  <a:cubicBezTo>
                    <a:pt x="96" y="155"/>
                    <a:pt x="101" y="162"/>
                    <a:pt x="105" y="170"/>
                  </a:cubicBezTo>
                  <a:cubicBezTo>
                    <a:pt x="105" y="172"/>
                    <a:pt x="105" y="172"/>
                    <a:pt x="106" y="173"/>
                  </a:cubicBezTo>
                  <a:cubicBezTo>
                    <a:pt x="106" y="173"/>
                    <a:pt x="106" y="173"/>
                    <a:pt x="106" y="173"/>
                  </a:cubicBezTo>
                  <a:cubicBezTo>
                    <a:pt x="106" y="173"/>
                    <a:pt x="106" y="174"/>
                    <a:pt x="108" y="174"/>
                  </a:cubicBezTo>
                  <a:cubicBezTo>
                    <a:pt x="109" y="177"/>
                    <a:pt x="111" y="180"/>
                    <a:pt x="112" y="182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3"/>
                    <a:pt x="113" y="183"/>
                    <a:pt x="113" y="182"/>
                  </a:cubicBezTo>
                  <a:cubicBezTo>
                    <a:pt x="118" y="189"/>
                    <a:pt x="120" y="196"/>
                    <a:pt x="124" y="203"/>
                  </a:cubicBezTo>
                  <a:cubicBezTo>
                    <a:pt x="124" y="205"/>
                    <a:pt x="126" y="206"/>
                    <a:pt x="127" y="208"/>
                  </a:cubicBezTo>
                  <a:cubicBezTo>
                    <a:pt x="129" y="213"/>
                    <a:pt x="131" y="219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544" name="Freeform 117"/>
            <p:cNvSpPr/>
            <p:nvPr/>
          </p:nvSpPr>
          <p:spPr>
            <a:xfrm>
              <a:off x="155" y="680"/>
              <a:ext cx="319" cy="529"/>
            </a:xfrm>
            <a:custGeom>
              <a:avLst/>
              <a:gdLst/>
              <a:ahLst/>
              <a:cxnLst>
                <a:cxn ang="0">
                  <a:pos x="279" y="468"/>
                </a:cxn>
                <a:cxn ang="0">
                  <a:pos x="269" y="456"/>
                </a:cxn>
                <a:cxn ang="0">
                  <a:pos x="246" y="425"/>
                </a:cxn>
                <a:cxn ang="0">
                  <a:pos x="241" y="416"/>
                </a:cxn>
                <a:cxn ang="0">
                  <a:pos x="220" y="378"/>
                </a:cxn>
                <a:cxn ang="0">
                  <a:pos x="215" y="366"/>
                </a:cxn>
                <a:cxn ang="0">
                  <a:pos x="203" y="350"/>
                </a:cxn>
                <a:cxn ang="0">
                  <a:pos x="194" y="333"/>
                </a:cxn>
                <a:cxn ang="0">
                  <a:pos x="189" y="324"/>
                </a:cxn>
                <a:cxn ang="0">
                  <a:pos x="184" y="316"/>
                </a:cxn>
                <a:cxn ang="0">
                  <a:pos x="170" y="298"/>
                </a:cxn>
                <a:cxn ang="0">
                  <a:pos x="165" y="288"/>
                </a:cxn>
                <a:cxn ang="0">
                  <a:pos x="154" y="276"/>
                </a:cxn>
                <a:cxn ang="0">
                  <a:pos x="149" y="262"/>
                </a:cxn>
                <a:cxn ang="0">
                  <a:pos x="137" y="248"/>
                </a:cxn>
                <a:cxn ang="0">
                  <a:pos x="130" y="229"/>
                </a:cxn>
                <a:cxn ang="0">
                  <a:pos x="123" y="222"/>
                </a:cxn>
                <a:cxn ang="0">
                  <a:pos x="121" y="213"/>
                </a:cxn>
                <a:cxn ang="0">
                  <a:pos x="113" y="205"/>
                </a:cxn>
                <a:cxn ang="0">
                  <a:pos x="111" y="203"/>
                </a:cxn>
                <a:cxn ang="0">
                  <a:pos x="106" y="194"/>
                </a:cxn>
                <a:cxn ang="0">
                  <a:pos x="90" y="165"/>
                </a:cxn>
                <a:cxn ang="0">
                  <a:pos x="85" y="158"/>
                </a:cxn>
                <a:cxn ang="0">
                  <a:pos x="80" y="149"/>
                </a:cxn>
                <a:cxn ang="0">
                  <a:pos x="66" y="125"/>
                </a:cxn>
                <a:cxn ang="0">
                  <a:pos x="69" y="118"/>
                </a:cxn>
                <a:cxn ang="0">
                  <a:pos x="59" y="111"/>
                </a:cxn>
                <a:cxn ang="0">
                  <a:pos x="52" y="106"/>
                </a:cxn>
                <a:cxn ang="0">
                  <a:pos x="47" y="97"/>
                </a:cxn>
                <a:cxn ang="0">
                  <a:pos x="43" y="94"/>
                </a:cxn>
                <a:cxn ang="0">
                  <a:pos x="43" y="87"/>
                </a:cxn>
                <a:cxn ang="0">
                  <a:pos x="40" y="80"/>
                </a:cxn>
                <a:cxn ang="0">
                  <a:pos x="31" y="73"/>
                </a:cxn>
                <a:cxn ang="0">
                  <a:pos x="31" y="68"/>
                </a:cxn>
                <a:cxn ang="0">
                  <a:pos x="24" y="61"/>
                </a:cxn>
                <a:cxn ang="0">
                  <a:pos x="21" y="54"/>
                </a:cxn>
                <a:cxn ang="0">
                  <a:pos x="26" y="54"/>
                </a:cxn>
                <a:cxn ang="0">
                  <a:pos x="17" y="43"/>
                </a:cxn>
                <a:cxn ang="0">
                  <a:pos x="9" y="21"/>
                </a:cxn>
                <a:cxn ang="0">
                  <a:pos x="9" y="14"/>
                </a:cxn>
                <a:cxn ang="0">
                  <a:pos x="0" y="0"/>
                </a:cxn>
                <a:cxn ang="0">
                  <a:pos x="7" y="5"/>
                </a:cxn>
                <a:cxn ang="0">
                  <a:pos x="9" y="19"/>
                </a:cxn>
                <a:cxn ang="0">
                  <a:pos x="26" y="38"/>
                </a:cxn>
                <a:cxn ang="0">
                  <a:pos x="52" y="76"/>
                </a:cxn>
                <a:cxn ang="0">
                  <a:pos x="76" y="118"/>
                </a:cxn>
                <a:cxn ang="0">
                  <a:pos x="97" y="149"/>
                </a:cxn>
                <a:cxn ang="0">
                  <a:pos x="113" y="172"/>
                </a:cxn>
                <a:cxn ang="0">
                  <a:pos x="142" y="224"/>
                </a:cxn>
                <a:cxn ang="0">
                  <a:pos x="156" y="253"/>
                </a:cxn>
                <a:cxn ang="0">
                  <a:pos x="175" y="288"/>
                </a:cxn>
                <a:cxn ang="0">
                  <a:pos x="248" y="399"/>
                </a:cxn>
                <a:cxn ang="0">
                  <a:pos x="265" y="430"/>
                </a:cxn>
                <a:cxn ang="0">
                  <a:pos x="310" y="524"/>
                </a:cxn>
              </a:cxnLst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5" y="212"/>
                    <a:pt x="125" y="212"/>
                    <a:pt x="125" y="212"/>
                  </a:cubicBezTo>
                  <a:cubicBezTo>
                    <a:pt x="123" y="211"/>
                    <a:pt x="121" y="204"/>
                    <a:pt x="119" y="200"/>
                  </a:cubicBezTo>
                  <a:cubicBezTo>
                    <a:pt x="119" y="200"/>
                    <a:pt x="119" y="200"/>
                    <a:pt x="119" y="200"/>
                  </a:cubicBezTo>
                  <a:cubicBezTo>
                    <a:pt x="119" y="200"/>
                    <a:pt x="118" y="199"/>
                    <a:pt x="118" y="198"/>
                  </a:cubicBezTo>
                  <a:cubicBezTo>
                    <a:pt x="118" y="198"/>
                    <a:pt x="118" y="199"/>
                    <a:pt x="118" y="198"/>
                  </a:cubicBezTo>
                  <a:cubicBezTo>
                    <a:pt x="118" y="198"/>
                    <a:pt x="118" y="197"/>
                    <a:pt x="117" y="197"/>
                  </a:cubicBezTo>
                  <a:cubicBezTo>
                    <a:pt x="118" y="197"/>
                    <a:pt x="118" y="197"/>
                    <a:pt x="118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5" y="196"/>
                    <a:pt x="115" y="194"/>
                    <a:pt x="114" y="193"/>
                  </a:cubicBezTo>
                  <a:cubicBezTo>
                    <a:pt x="114" y="193"/>
                    <a:pt x="114" y="193"/>
                    <a:pt x="114" y="193"/>
                  </a:cubicBezTo>
                  <a:cubicBezTo>
                    <a:pt x="112" y="191"/>
                    <a:pt x="110" y="187"/>
                    <a:pt x="108" y="185"/>
                  </a:cubicBezTo>
                  <a:cubicBezTo>
                    <a:pt x="108" y="185"/>
                    <a:pt x="109" y="185"/>
                    <a:pt x="109" y="184"/>
                  </a:cubicBezTo>
                  <a:cubicBezTo>
                    <a:pt x="108" y="184"/>
                    <a:pt x="108" y="184"/>
                    <a:pt x="107" y="184"/>
                  </a:cubicBezTo>
                  <a:cubicBezTo>
                    <a:pt x="107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79"/>
                    <a:pt x="105" y="179"/>
                    <a:pt x="105" y="179"/>
                  </a:cubicBezTo>
                  <a:cubicBezTo>
                    <a:pt x="104" y="179"/>
                    <a:pt x="104" y="178"/>
                    <a:pt x="104" y="177"/>
                  </a:cubicBezTo>
                  <a:cubicBezTo>
                    <a:pt x="104" y="178"/>
                    <a:pt x="104" y="178"/>
                    <a:pt x="104" y="178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2" y="176"/>
                    <a:pt x="102" y="175"/>
                    <a:pt x="102" y="176"/>
                  </a:cubicBezTo>
                  <a:cubicBezTo>
                    <a:pt x="102" y="175"/>
                    <a:pt x="102" y="177"/>
                    <a:pt x="104" y="176"/>
                  </a:cubicBezTo>
                  <a:cubicBezTo>
                    <a:pt x="100" y="171"/>
                    <a:pt x="98" y="168"/>
                    <a:pt x="97" y="165"/>
                  </a:cubicBezTo>
                  <a:cubicBezTo>
                    <a:pt x="97" y="164"/>
                    <a:pt x="97" y="164"/>
                    <a:pt x="97" y="164"/>
                  </a:cubicBezTo>
                  <a:cubicBezTo>
                    <a:pt x="97" y="163"/>
                    <a:pt x="96" y="162"/>
                    <a:pt x="95" y="162"/>
                  </a:cubicBezTo>
                  <a:cubicBezTo>
                    <a:pt x="96" y="162"/>
                    <a:pt x="96" y="162"/>
                    <a:pt x="96" y="162"/>
                  </a:cubicBezTo>
                  <a:cubicBezTo>
                    <a:pt x="95" y="161"/>
                    <a:pt x="93" y="161"/>
                    <a:pt x="93" y="160"/>
                  </a:cubicBezTo>
                  <a:cubicBezTo>
                    <a:pt x="95" y="161"/>
                    <a:pt x="95" y="161"/>
                    <a:pt x="95" y="160"/>
                  </a:cubicBezTo>
                  <a:cubicBezTo>
                    <a:pt x="93" y="160"/>
                    <a:pt x="93" y="159"/>
                    <a:pt x="92" y="158"/>
                  </a:cubicBezTo>
                  <a:cubicBezTo>
                    <a:pt x="92" y="158"/>
                    <a:pt x="93" y="159"/>
                    <a:pt x="93" y="158"/>
                  </a:cubicBezTo>
                  <a:cubicBezTo>
                    <a:pt x="92" y="158"/>
                    <a:pt x="92" y="157"/>
                    <a:pt x="91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5"/>
                    <a:pt x="91" y="157"/>
                    <a:pt x="91" y="155"/>
                  </a:cubicBezTo>
                  <a:cubicBezTo>
                    <a:pt x="91" y="157"/>
                    <a:pt x="91" y="155"/>
                    <a:pt x="91" y="155"/>
                  </a:cubicBezTo>
                  <a:cubicBezTo>
                    <a:pt x="91" y="155"/>
                    <a:pt x="90" y="153"/>
                    <a:pt x="89" y="152"/>
                  </a:cubicBezTo>
                  <a:cubicBezTo>
                    <a:pt x="89" y="152"/>
                    <a:pt x="89" y="152"/>
                    <a:pt x="89" y="152"/>
                  </a:cubicBezTo>
                  <a:cubicBezTo>
                    <a:pt x="89" y="151"/>
                    <a:pt x="88" y="150"/>
                    <a:pt x="87" y="150"/>
                  </a:cubicBezTo>
                  <a:cubicBezTo>
                    <a:pt x="87" y="150"/>
                    <a:pt x="88" y="150"/>
                    <a:pt x="88" y="149"/>
                  </a:cubicBezTo>
                  <a:cubicBezTo>
                    <a:pt x="87" y="149"/>
                    <a:pt x="86" y="146"/>
                    <a:pt x="86" y="148"/>
                  </a:cubicBezTo>
                  <a:cubicBezTo>
                    <a:pt x="84" y="146"/>
                    <a:pt x="84" y="145"/>
                    <a:pt x="84" y="144"/>
                  </a:cubicBezTo>
                  <a:cubicBezTo>
                    <a:pt x="84" y="145"/>
                    <a:pt x="84" y="144"/>
                    <a:pt x="84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4" y="143"/>
                    <a:pt x="84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81" y="140"/>
                    <a:pt x="81" y="139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0" y="139"/>
                    <a:pt x="79" y="138"/>
                    <a:pt x="79" y="137"/>
                  </a:cubicBezTo>
                  <a:cubicBezTo>
                    <a:pt x="80" y="137"/>
                    <a:pt x="80" y="137"/>
                    <a:pt x="80" y="137"/>
                  </a:cubicBezTo>
                  <a:cubicBezTo>
                    <a:pt x="80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78" y="135"/>
                    <a:pt x="78" y="135"/>
                    <a:pt x="78" y="134"/>
                  </a:cubicBezTo>
                  <a:cubicBezTo>
                    <a:pt x="78" y="134"/>
                    <a:pt x="78" y="134"/>
                    <a:pt x="78" y="134"/>
                  </a:cubicBezTo>
                  <a:cubicBezTo>
                    <a:pt x="76" y="133"/>
                    <a:pt x="75" y="132"/>
                    <a:pt x="74" y="131"/>
                  </a:cubicBezTo>
                  <a:cubicBezTo>
                    <a:pt x="74" y="132"/>
                    <a:pt x="75" y="131"/>
                    <a:pt x="75" y="132"/>
                  </a:cubicBezTo>
                  <a:cubicBezTo>
                    <a:pt x="75" y="130"/>
                    <a:pt x="73" y="130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2" y="128"/>
                    <a:pt x="73" y="127"/>
                    <a:pt x="72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1" y="126"/>
                    <a:pt x="72" y="126"/>
                    <a:pt x="72" y="126"/>
                  </a:cubicBezTo>
                  <a:cubicBezTo>
                    <a:pt x="71" y="126"/>
                    <a:pt x="70" y="124"/>
                    <a:pt x="70" y="123"/>
                  </a:cubicBezTo>
                  <a:cubicBezTo>
                    <a:pt x="70" y="123"/>
                    <a:pt x="69" y="123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7" y="119"/>
                    <a:pt x="71" y="123"/>
                    <a:pt x="70" y="122"/>
                  </a:cubicBezTo>
                  <a:cubicBezTo>
                    <a:pt x="70" y="122"/>
                    <a:pt x="67" y="122"/>
                    <a:pt x="69" y="121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7" y="119"/>
                    <a:pt x="69" y="119"/>
                    <a:pt x="69" y="118"/>
                  </a:cubicBezTo>
                  <a:cubicBezTo>
                    <a:pt x="67" y="117"/>
                    <a:pt x="67" y="118"/>
                    <a:pt x="67" y="117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17"/>
                    <a:pt x="66" y="117"/>
                    <a:pt x="65" y="117"/>
                  </a:cubicBezTo>
                  <a:cubicBezTo>
                    <a:pt x="66" y="117"/>
                    <a:pt x="64" y="117"/>
                    <a:pt x="65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6"/>
                    <a:pt x="64" y="114"/>
                    <a:pt x="64" y="114"/>
                  </a:cubicBezTo>
                  <a:cubicBezTo>
                    <a:pt x="64" y="113"/>
                    <a:pt x="63" y="112"/>
                    <a:pt x="63" y="111"/>
                  </a:cubicBezTo>
                  <a:cubicBezTo>
                    <a:pt x="63" y="111"/>
                    <a:pt x="62" y="111"/>
                    <a:pt x="62" y="110"/>
                  </a:cubicBezTo>
                  <a:cubicBezTo>
                    <a:pt x="62" y="110"/>
                    <a:pt x="62" y="110"/>
                    <a:pt x="62" y="110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8"/>
                    <a:pt x="62" y="107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1" y="106"/>
                    <a:pt x="58" y="106"/>
                    <a:pt x="58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1" y="104"/>
                    <a:pt x="58" y="104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1"/>
                    <a:pt x="56" y="101"/>
                  </a:cubicBezTo>
                  <a:cubicBezTo>
                    <a:pt x="56" y="99"/>
                    <a:pt x="54" y="98"/>
                    <a:pt x="55" y="97"/>
                  </a:cubicBezTo>
                  <a:cubicBezTo>
                    <a:pt x="54" y="97"/>
                    <a:pt x="54" y="96"/>
                    <a:pt x="54" y="96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5"/>
                    <a:pt x="53" y="96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1"/>
                    <a:pt x="52" y="91"/>
                    <a:pt x="52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89"/>
                  </a:cubicBezTo>
                  <a:cubicBezTo>
                    <a:pt x="50" y="89"/>
                    <a:pt x="49" y="88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9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6"/>
                    <a:pt x="48" y="87"/>
                    <a:pt x="47" y="86"/>
                  </a:cubicBezTo>
                  <a:cubicBezTo>
                    <a:pt x="48" y="87"/>
                    <a:pt x="48" y="86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5" y="7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4" y="78"/>
                    <a:pt x="41" y="77"/>
                    <a:pt x="41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74"/>
                    <a:pt x="38" y="72"/>
                    <a:pt x="38" y="70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8" y="70"/>
                    <a:pt x="39" y="70"/>
                    <a:pt x="38" y="70"/>
                  </a:cubicBezTo>
                  <a:cubicBezTo>
                    <a:pt x="38" y="70"/>
                    <a:pt x="37" y="70"/>
                    <a:pt x="38" y="70"/>
                  </a:cubicBezTo>
                  <a:cubicBezTo>
                    <a:pt x="37" y="70"/>
                    <a:pt x="37" y="69"/>
                    <a:pt x="37" y="68"/>
                  </a:cubicBezTo>
                  <a:cubicBezTo>
                    <a:pt x="37" y="69"/>
                    <a:pt x="37" y="68"/>
                    <a:pt x="36" y="68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2"/>
                    <a:pt x="32" y="62"/>
                    <a:pt x="32" y="63"/>
                  </a:cubicBezTo>
                  <a:cubicBezTo>
                    <a:pt x="32" y="61"/>
                    <a:pt x="32" y="61"/>
                    <a:pt x="32" y="60"/>
                  </a:cubicBezTo>
                  <a:cubicBezTo>
                    <a:pt x="31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1"/>
                    <a:pt x="26" y="51"/>
                  </a:cubicBezTo>
                  <a:cubicBezTo>
                    <a:pt x="26" y="51"/>
                    <a:pt x="26" y="51"/>
                    <a:pt x="27" y="51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8" y="51"/>
                    <a:pt x="29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9" y="50"/>
                    <a:pt x="30" y="50"/>
                    <a:pt x="29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49"/>
                    <a:pt x="26" y="50"/>
                    <a:pt x="25" y="49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5" y="49"/>
                    <a:pt x="25" y="47"/>
                  </a:cubicBezTo>
                  <a:cubicBezTo>
                    <a:pt x="25" y="49"/>
                    <a:pt x="24" y="49"/>
                    <a:pt x="24" y="49"/>
                  </a:cubicBezTo>
                  <a:cubicBezTo>
                    <a:pt x="24" y="47"/>
                    <a:pt x="25" y="49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5"/>
                    <a:pt x="22" y="44"/>
                    <a:pt x="23" y="45"/>
                  </a:cubicBezTo>
                  <a:cubicBezTo>
                    <a:pt x="23" y="44"/>
                    <a:pt x="21" y="44"/>
                    <a:pt x="22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0" y="42"/>
                    <a:pt x="21" y="42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2"/>
                    <a:pt x="21" y="42"/>
                    <a:pt x="20" y="43"/>
                  </a:cubicBezTo>
                  <a:cubicBezTo>
                    <a:pt x="20" y="42"/>
                    <a:pt x="19" y="42"/>
                    <a:pt x="19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8" y="41"/>
                  </a:cubicBezTo>
                  <a:cubicBezTo>
                    <a:pt x="19" y="41"/>
                    <a:pt x="19" y="41"/>
                    <a:pt x="19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9" y="40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7"/>
                  </a:cubicBezTo>
                  <a:cubicBezTo>
                    <a:pt x="18" y="37"/>
                    <a:pt x="17" y="37"/>
                    <a:pt x="17" y="39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5"/>
                    <a:pt x="17" y="36"/>
                    <a:pt x="17" y="36"/>
                  </a:cubicBezTo>
                  <a:cubicBezTo>
                    <a:pt x="17" y="35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3"/>
                    <a:pt x="18" y="33"/>
                  </a:cubicBezTo>
                  <a:cubicBezTo>
                    <a:pt x="18" y="32"/>
                    <a:pt x="17" y="32"/>
                    <a:pt x="17" y="32"/>
                  </a:cubicBezTo>
                  <a:cubicBezTo>
                    <a:pt x="17" y="33"/>
                    <a:pt x="15" y="32"/>
                    <a:pt x="14" y="33"/>
                  </a:cubicBezTo>
                  <a:cubicBezTo>
                    <a:pt x="13" y="32"/>
                    <a:pt x="17" y="31"/>
                    <a:pt x="14" y="30"/>
                  </a:cubicBezTo>
                  <a:cubicBezTo>
                    <a:pt x="14" y="30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29"/>
                    <a:pt x="15" y="29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7"/>
                  </a:cubicBezTo>
                  <a:cubicBezTo>
                    <a:pt x="12" y="28"/>
                    <a:pt x="12" y="28"/>
                    <a:pt x="11" y="29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7"/>
                    <a:pt x="10" y="28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8"/>
                    <a:pt x="12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2" y="25"/>
                    <a:pt x="11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9" y="23"/>
                  </a:cubicBezTo>
                  <a:cubicBezTo>
                    <a:pt x="10" y="23"/>
                    <a:pt x="9" y="22"/>
                    <a:pt x="10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1" y="25"/>
                    <a:pt x="12" y="24"/>
                  </a:cubicBezTo>
                  <a:cubicBezTo>
                    <a:pt x="11" y="24"/>
                    <a:pt x="12" y="23"/>
                    <a:pt x="13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2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10" y="20"/>
                    <a:pt x="10" y="20"/>
                    <a:pt x="10" y="22"/>
                  </a:cubicBezTo>
                  <a:cubicBezTo>
                    <a:pt x="10" y="19"/>
                    <a:pt x="9" y="18"/>
                    <a:pt x="9" y="17"/>
                  </a:cubicBezTo>
                  <a:cubicBezTo>
                    <a:pt x="8" y="18"/>
                    <a:pt x="8" y="16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7"/>
                    <a:pt x="7" y="16"/>
                  </a:cubicBezTo>
                  <a:cubicBezTo>
                    <a:pt x="7" y="17"/>
                    <a:pt x="8" y="16"/>
                    <a:pt x="8" y="16"/>
                  </a:cubicBezTo>
                  <a:cubicBezTo>
                    <a:pt x="8" y="16"/>
                    <a:pt x="9" y="16"/>
                    <a:pt x="9" y="16"/>
                  </a:cubicBezTo>
                  <a:cubicBezTo>
                    <a:pt x="8" y="15"/>
                    <a:pt x="7" y="15"/>
                    <a:pt x="5" y="14"/>
                  </a:cubicBezTo>
                  <a:cubicBezTo>
                    <a:pt x="5" y="12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6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4" y="5"/>
                  </a:cubicBezTo>
                  <a:cubicBezTo>
                    <a:pt x="4" y="6"/>
                    <a:pt x="5" y="6"/>
                    <a:pt x="5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5" y="8"/>
                    <a:pt x="7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9" y="10"/>
                    <a:pt x="10" y="13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6"/>
                    <a:pt x="11" y="16"/>
                  </a:cubicBezTo>
                  <a:cubicBezTo>
                    <a:pt x="12" y="17"/>
                    <a:pt x="14" y="19"/>
                    <a:pt x="13" y="20"/>
                  </a:cubicBezTo>
                  <a:cubicBezTo>
                    <a:pt x="15" y="23"/>
                    <a:pt x="17" y="24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7" y="27"/>
                    <a:pt x="18" y="28"/>
                  </a:cubicBezTo>
                  <a:cubicBezTo>
                    <a:pt x="18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3"/>
                    <a:pt x="23" y="34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6" y="37"/>
                  </a:cubicBezTo>
                  <a:cubicBezTo>
                    <a:pt x="26" y="39"/>
                    <a:pt x="27" y="40"/>
                    <a:pt x="27" y="41"/>
                  </a:cubicBezTo>
                  <a:cubicBezTo>
                    <a:pt x="30" y="43"/>
                    <a:pt x="31" y="46"/>
                    <a:pt x="3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5" y="51"/>
                    <a:pt x="37" y="56"/>
                    <a:pt x="38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9"/>
                    <a:pt x="38" y="60"/>
                    <a:pt x="38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2"/>
                    <a:pt x="41" y="63"/>
                  </a:cubicBezTo>
                  <a:cubicBezTo>
                    <a:pt x="43" y="64"/>
                    <a:pt x="43" y="64"/>
                    <a:pt x="44" y="67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4" y="67"/>
                    <a:pt x="44" y="69"/>
                    <a:pt x="44" y="68"/>
                  </a:cubicBezTo>
                  <a:cubicBezTo>
                    <a:pt x="44" y="70"/>
                    <a:pt x="47" y="70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8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7" y="91"/>
                    <a:pt x="61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2" y="96"/>
                    <a:pt x="61" y="98"/>
                    <a:pt x="63" y="98"/>
                  </a:cubicBezTo>
                  <a:cubicBezTo>
                    <a:pt x="63" y="98"/>
                    <a:pt x="64" y="99"/>
                    <a:pt x="63" y="99"/>
                  </a:cubicBezTo>
                  <a:cubicBezTo>
                    <a:pt x="64" y="100"/>
                    <a:pt x="64" y="103"/>
                    <a:pt x="65" y="103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5" y="104"/>
                    <a:pt x="66" y="105"/>
                    <a:pt x="66" y="107"/>
                  </a:cubicBezTo>
                  <a:cubicBezTo>
                    <a:pt x="66" y="107"/>
                    <a:pt x="66" y="106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70" y="111"/>
                    <a:pt x="71" y="114"/>
                    <a:pt x="73" y="117"/>
                  </a:cubicBezTo>
                  <a:cubicBezTo>
                    <a:pt x="74" y="119"/>
                    <a:pt x="72" y="118"/>
                    <a:pt x="74" y="119"/>
                  </a:cubicBezTo>
                  <a:cubicBezTo>
                    <a:pt x="73" y="119"/>
                    <a:pt x="74" y="119"/>
                    <a:pt x="74" y="119"/>
                  </a:cubicBezTo>
                  <a:cubicBezTo>
                    <a:pt x="75" y="121"/>
                    <a:pt x="73" y="122"/>
                    <a:pt x="74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5" y="123"/>
                    <a:pt x="76" y="124"/>
                  </a:cubicBezTo>
                  <a:cubicBezTo>
                    <a:pt x="76" y="124"/>
                    <a:pt x="76" y="124"/>
                    <a:pt x="76" y="124"/>
                  </a:cubicBezTo>
                  <a:cubicBezTo>
                    <a:pt x="78" y="125"/>
                    <a:pt x="78" y="127"/>
                    <a:pt x="80" y="128"/>
                  </a:cubicBezTo>
                  <a:cubicBezTo>
                    <a:pt x="84" y="135"/>
                    <a:pt x="89" y="142"/>
                    <a:pt x="92" y="149"/>
                  </a:cubicBezTo>
                  <a:cubicBezTo>
                    <a:pt x="97" y="155"/>
                    <a:pt x="101" y="162"/>
                    <a:pt x="105" y="169"/>
                  </a:cubicBezTo>
                  <a:cubicBezTo>
                    <a:pt x="105" y="171"/>
                    <a:pt x="105" y="171"/>
                    <a:pt x="106" y="172"/>
                  </a:cubicBezTo>
                  <a:cubicBezTo>
                    <a:pt x="106" y="172"/>
                    <a:pt x="106" y="172"/>
                    <a:pt x="106" y="173"/>
                  </a:cubicBezTo>
                  <a:cubicBezTo>
                    <a:pt x="107" y="172"/>
                    <a:pt x="107" y="175"/>
                    <a:pt x="108" y="175"/>
                  </a:cubicBezTo>
                  <a:cubicBezTo>
                    <a:pt x="109" y="177"/>
                    <a:pt x="111" y="179"/>
                    <a:pt x="112" y="181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2"/>
                    <a:pt x="113" y="184"/>
                    <a:pt x="113" y="182"/>
                  </a:cubicBezTo>
                  <a:cubicBezTo>
                    <a:pt x="118" y="189"/>
                    <a:pt x="119" y="196"/>
                    <a:pt x="124" y="203"/>
                  </a:cubicBezTo>
                  <a:cubicBezTo>
                    <a:pt x="124" y="204"/>
                    <a:pt x="126" y="206"/>
                    <a:pt x="127" y="208"/>
                  </a:cubicBezTo>
                  <a:cubicBezTo>
                    <a:pt x="130" y="213"/>
                    <a:pt x="131" y="217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545" name="Freeform 118"/>
            <p:cNvSpPr/>
            <p:nvPr/>
          </p:nvSpPr>
          <p:spPr>
            <a:xfrm>
              <a:off x="165" y="1389"/>
              <a:ext cx="305" cy="517"/>
            </a:xfrm>
            <a:custGeom>
              <a:avLst/>
              <a:gdLst/>
              <a:ahLst/>
              <a:cxnLst>
                <a:cxn ang="0">
                  <a:pos x="265" y="460"/>
                </a:cxn>
                <a:cxn ang="0">
                  <a:pos x="258" y="444"/>
                </a:cxn>
                <a:cxn ang="0">
                  <a:pos x="236" y="415"/>
                </a:cxn>
                <a:cxn ang="0">
                  <a:pos x="227" y="406"/>
                </a:cxn>
                <a:cxn ang="0">
                  <a:pos x="210" y="371"/>
                </a:cxn>
                <a:cxn ang="0">
                  <a:pos x="203" y="361"/>
                </a:cxn>
                <a:cxn ang="0">
                  <a:pos x="194" y="342"/>
                </a:cxn>
                <a:cxn ang="0">
                  <a:pos x="182" y="326"/>
                </a:cxn>
                <a:cxn ang="0">
                  <a:pos x="180" y="316"/>
                </a:cxn>
                <a:cxn ang="0">
                  <a:pos x="175" y="312"/>
                </a:cxn>
                <a:cxn ang="0">
                  <a:pos x="161" y="293"/>
                </a:cxn>
                <a:cxn ang="0">
                  <a:pos x="156" y="281"/>
                </a:cxn>
                <a:cxn ang="0">
                  <a:pos x="147" y="271"/>
                </a:cxn>
                <a:cxn ang="0">
                  <a:pos x="139" y="257"/>
                </a:cxn>
                <a:cxn ang="0">
                  <a:pos x="132" y="241"/>
                </a:cxn>
                <a:cxn ang="0">
                  <a:pos x="121" y="220"/>
                </a:cxn>
                <a:cxn ang="0">
                  <a:pos x="116" y="215"/>
                </a:cxn>
                <a:cxn ang="0">
                  <a:pos x="113" y="205"/>
                </a:cxn>
                <a:cxn ang="0">
                  <a:pos x="109" y="201"/>
                </a:cxn>
                <a:cxn ang="0">
                  <a:pos x="106" y="198"/>
                </a:cxn>
                <a:cxn ang="0">
                  <a:pos x="99" y="189"/>
                </a:cxn>
                <a:cxn ang="0">
                  <a:pos x="85" y="163"/>
                </a:cxn>
                <a:cxn ang="0">
                  <a:pos x="78" y="153"/>
                </a:cxn>
                <a:cxn ang="0">
                  <a:pos x="73" y="144"/>
                </a:cxn>
                <a:cxn ang="0">
                  <a:pos x="64" y="123"/>
                </a:cxn>
                <a:cxn ang="0">
                  <a:pos x="64" y="113"/>
                </a:cxn>
                <a:cxn ang="0">
                  <a:pos x="52" y="111"/>
                </a:cxn>
                <a:cxn ang="0">
                  <a:pos x="47" y="106"/>
                </a:cxn>
                <a:cxn ang="0">
                  <a:pos x="43" y="94"/>
                </a:cxn>
                <a:cxn ang="0">
                  <a:pos x="38" y="92"/>
                </a:cxn>
                <a:cxn ang="0">
                  <a:pos x="38" y="87"/>
                </a:cxn>
                <a:cxn ang="0">
                  <a:pos x="38" y="78"/>
                </a:cxn>
                <a:cxn ang="0">
                  <a:pos x="28" y="71"/>
                </a:cxn>
                <a:cxn ang="0">
                  <a:pos x="28" y="66"/>
                </a:cxn>
                <a:cxn ang="0">
                  <a:pos x="21" y="61"/>
                </a:cxn>
                <a:cxn ang="0">
                  <a:pos x="17" y="52"/>
                </a:cxn>
                <a:cxn ang="0">
                  <a:pos x="24" y="52"/>
                </a:cxn>
                <a:cxn ang="0">
                  <a:pos x="12" y="42"/>
                </a:cxn>
                <a:cxn ang="0">
                  <a:pos x="7" y="19"/>
                </a:cxn>
                <a:cxn ang="0">
                  <a:pos x="7" y="12"/>
                </a:cxn>
                <a:cxn ang="0">
                  <a:pos x="0" y="0"/>
                </a:cxn>
                <a:cxn ang="0">
                  <a:pos x="5" y="2"/>
                </a:cxn>
                <a:cxn ang="0">
                  <a:pos x="7" y="17"/>
                </a:cxn>
                <a:cxn ang="0">
                  <a:pos x="24" y="38"/>
                </a:cxn>
                <a:cxn ang="0">
                  <a:pos x="47" y="73"/>
                </a:cxn>
                <a:cxn ang="0">
                  <a:pos x="71" y="111"/>
                </a:cxn>
                <a:cxn ang="0">
                  <a:pos x="92" y="144"/>
                </a:cxn>
                <a:cxn ang="0">
                  <a:pos x="106" y="170"/>
                </a:cxn>
                <a:cxn ang="0">
                  <a:pos x="135" y="220"/>
                </a:cxn>
                <a:cxn ang="0">
                  <a:pos x="149" y="248"/>
                </a:cxn>
                <a:cxn ang="0">
                  <a:pos x="166" y="281"/>
                </a:cxn>
                <a:cxn ang="0">
                  <a:pos x="236" y="390"/>
                </a:cxn>
                <a:cxn ang="0">
                  <a:pos x="255" y="423"/>
                </a:cxn>
                <a:cxn ang="0">
                  <a:pos x="298" y="512"/>
                </a:cxn>
              </a:cxnLst>
              <a:pathLst>
                <a:path w="129" h="219">
                  <a:moveTo>
                    <a:pt x="126" y="217"/>
                  </a:moveTo>
                  <a:cubicBezTo>
                    <a:pt x="122" y="215"/>
                    <a:pt x="122" y="210"/>
                    <a:pt x="119" y="208"/>
                  </a:cubicBezTo>
                  <a:cubicBezTo>
                    <a:pt x="119" y="208"/>
                    <a:pt x="120" y="208"/>
                    <a:pt x="120" y="207"/>
                  </a:cubicBezTo>
                  <a:cubicBezTo>
                    <a:pt x="117" y="206"/>
                    <a:pt x="115" y="201"/>
                    <a:pt x="114" y="197"/>
                  </a:cubicBezTo>
                  <a:cubicBezTo>
                    <a:pt x="114" y="197"/>
                    <a:pt x="114" y="197"/>
                    <a:pt x="114" y="197"/>
                  </a:cubicBezTo>
                  <a:cubicBezTo>
                    <a:pt x="114" y="196"/>
                    <a:pt x="113" y="196"/>
                    <a:pt x="112" y="195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2" y="195"/>
                    <a:pt x="112" y="193"/>
                    <a:pt x="111" y="193"/>
                  </a:cubicBezTo>
                  <a:cubicBezTo>
                    <a:pt x="111" y="193"/>
                    <a:pt x="112" y="193"/>
                    <a:pt x="112" y="192"/>
                  </a:cubicBezTo>
                  <a:cubicBezTo>
                    <a:pt x="111" y="192"/>
                    <a:pt x="111" y="192"/>
                    <a:pt x="111" y="192"/>
                  </a:cubicBezTo>
                  <a:cubicBezTo>
                    <a:pt x="109" y="192"/>
                    <a:pt x="109" y="189"/>
                    <a:pt x="109" y="188"/>
                  </a:cubicBezTo>
                  <a:cubicBezTo>
                    <a:pt x="109" y="188"/>
                    <a:pt x="109" y="188"/>
                    <a:pt x="109" y="188"/>
                  </a:cubicBezTo>
                  <a:cubicBezTo>
                    <a:pt x="106" y="187"/>
                    <a:pt x="104" y="183"/>
                    <a:pt x="102" y="180"/>
                  </a:cubicBezTo>
                  <a:cubicBezTo>
                    <a:pt x="103" y="180"/>
                    <a:pt x="103" y="180"/>
                    <a:pt x="103" y="180"/>
                  </a:cubicBezTo>
                  <a:cubicBezTo>
                    <a:pt x="103" y="180"/>
                    <a:pt x="102" y="180"/>
                    <a:pt x="102" y="180"/>
                  </a:cubicBezTo>
                  <a:cubicBezTo>
                    <a:pt x="102" y="179"/>
                    <a:pt x="101" y="179"/>
                    <a:pt x="101" y="178"/>
                  </a:cubicBezTo>
                  <a:cubicBezTo>
                    <a:pt x="101" y="178"/>
                    <a:pt x="101" y="178"/>
                    <a:pt x="101" y="178"/>
                  </a:cubicBezTo>
                  <a:cubicBezTo>
                    <a:pt x="100" y="177"/>
                    <a:pt x="101" y="177"/>
                    <a:pt x="100" y="176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9" y="176"/>
                    <a:pt x="100" y="174"/>
                    <a:pt x="99" y="174"/>
                  </a:cubicBezTo>
                  <a:cubicBezTo>
                    <a:pt x="99" y="174"/>
                    <a:pt x="99" y="174"/>
                    <a:pt x="99" y="174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7" y="172"/>
                    <a:pt x="97" y="171"/>
                    <a:pt x="96" y="172"/>
                  </a:cubicBezTo>
                  <a:cubicBezTo>
                    <a:pt x="97" y="171"/>
                    <a:pt x="97" y="172"/>
                    <a:pt x="97" y="171"/>
                  </a:cubicBezTo>
                  <a:cubicBezTo>
                    <a:pt x="96" y="168"/>
                    <a:pt x="94" y="164"/>
                    <a:pt x="92" y="161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1" y="160"/>
                    <a:pt x="91" y="159"/>
                    <a:pt x="90" y="159"/>
                  </a:cubicBezTo>
                  <a:cubicBezTo>
                    <a:pt x="90" y="159"/>
                    <a:pt x="91" y="159"/>
                    <a:pt x="90" y="159"/>
                  </a:cubicBezTo>
                  <a:cubicBezTo>
                    <a:pt x="90" y="157"/>
                    <a:pt x="89" y="157"/>
                    <a:pt x="89" y="157"/>
                  </a:cubicBezTo>
                  <a:cubicBezTo>
                    <a:pt x="90" y="157"/>
                    <a:pt x="90" y="157"/>
                    <a:pt x="90" y="156"/>
                  </a:cubicBezTo>
                  <a:cubicBezTo>
                    <a:pt x="89" y="156"/>
                    <a:pt x="89" y="155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8" y="154"/>
                    <a:pt x="88" y="154"/>
                    <a:pt x="87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2"/>
                    <a:pt x="87" y="154"/>
                    <a:pt x="86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6" y="152"/>
                    <a:pt x="85" y="151"/>
                    <a:pt x="84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7"/>
                    <a:pt x="83" y="147"/>
                  </a:cubicBezTo>
                  <a:cubicBezTo>
                    <a:pt x="83" y="146"/>
                    <a:pt x="84" y="146"/>
                    <a:pt x="83" y="145"/>
                  </a:cubicBezTo>
                  <a:cubicBezTo>
                    <a:pt x="82" y="146"/>
                    <a:pt x="82" y="144"/>
                    <a:pt x="82" y="145"/>
                  </a:cubicBezTo>
                  <a:cubicBezTo>
                    <a:pt x="82" y="144"/>
                    <a:pt x="81" y="142"/>
                    <a:pt x="81" y="142"/>
                  </a:cubicBezTo>
                  <a:cubicBezTo>
                    <a:pt x="81" y="142"/>
                    <a:pt x="81" y="141"/>
                    <a:pt x="82" y="142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1" y="140"/>
                    <a:pt x="81" y="139"/>
                  </a:cubicBezTo>
                  <a:cubicBezTo>
                    <a:pt x="79" y="139"/>
                    <a:pt x="78" y="139"/>
                    <a:pt x="77" y="138"/>
                  </a:cubicBezTo>
                  <a:cubicBezTo>
                    <a:pt x="78" y="138"/>
                    <a:pt x="78" y="137"/>
                    <a:pt x="78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7" y="136"/>
                    <a:pt x="76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5"/>
                    <a:pt x="75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4"/>
                    <a:pt x="76" y="134"/>
                    <a:pt x="75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4" y="132"/>
                    <a:pt x="74" y="133"/>
                  </a:cubicBezTo>
                  <a:cubicBezTo>
                    <a:pt x="74" y="133"/>
                    <a:pt x="75" y="132"/>
                    <a:pt x="75" y="133"/>
                  </a:cubicBezTo>
                  <a:cubicBezTo>
                    <a:pt x="74" y="133"/>
                    <a:pt x="73" y="132"/>
                    <a:pt x="73" y="132"/>
                  </a:cubicBezTo>
                  <a:cubicBezTo>
                    <a:pt x="73" y="132"/>
                    <a:pt x="73" y="132"/>
                    <a:pt x="74" y="132"/>
                  </a:cubicBezTo>
                  <a:cubicBezTo>
                    <a:pt x="73" y="130"/>
                    <a:pt x="72" y="129"/>
                    <a:pt x="70" y="128"/>
                  </a:cubicBezTo>
                  <a:cubicBezTo>
                    <a:pt x="70" y="128"/>
                    <a:pt x="72" y="128"/>
                    <a:pt x="72" y="129"/>
                  </a:cubicBezTo>
                  <a:cubicBezTo>
                    <a:pt x="72" y="127"/>
                    <a:pt x="69" y="127"/>
                    <a:pt x="69" y="126"/>
                  </a:cubicBezTo>
                  <a:cubicBezTo>
                    <a:pt x="69" y="126"/>
                    <a:pt x="69" y="126"/>
                    <a:pt x="69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4"/>
                    <a:pt x="68" y="124"/>
                  </a:cubicBezTo>
                  <a:cubicBezTo>
                    <a:pt x="68" y="124"/>
                    <a:pt x="68" y="124"/>
                    <a:pt x="69" y="124"/>
                  </a:cubicBezTo>
                  <a:cubicBezTo>
                    <a:pt x="68" y="124"/>
                    <a:pt x="66" y="121"/>
                    <a:pt x="66" y="120"/>
                  </a:cubicBezTo>
                  <a:cubicBezTo>
                    <a:pt x="66" y="120"/>
                    <a:pt x="65" y="120"/>
                    <a:pt x="64" y="119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5" y="119"/>
                    <a:pt x="64" y="118"/>
                    <a:pt x="65" y="118"/>
                  </a:cubicBezTo>
                  <a:cubicBezTo>
                    <a:pt x="64" y="117"/>
                    <a:pt x="67" y="120"/>
                    <a:pt x="66" y="119"/>
                  </a:cubicBezTo>
                  <a:cubicBezTo>
                    <a:pt x="66" y="119"/>
                    <a:pt x="64" y="119"/>
                    <a:pt x="65" y="118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5" y="117"/>
                    <a:pt x="65" y="116"/>
                  </a:cubicBezTo>
                  <a:cubicBezTo>
                    <a:pt x="64" y="115"/>
                    <a:pt x="64" y="116"/>
                    <a:pt x="64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5"/>
                    <a:pt x="63" y="114"/>
                    <a:pt x="62" y="115"/>
                  </a:cubicBezTo>
                  <a:cubicBezTo>
                    <a:pt x="63" y="115"/>
                    <a:pt x="61" y="114"/>
                    <a:pt x="62" y="114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3" y="114"/>
                    <a:pt x="62" y="114"/>
                    <a:pt x="61" y="114"/>
                  </a:cubicBezTo>
                  <a:cubicBezTo>
                    <a:pt x="61" y="114"/>
                    <a:pt x="62" y="114"/>
                    <a:pt x="62" y="112"/>
                  </a:cubicBezTo>
                  <a:cubicBezTo>
                    <a:pt x="61" y="114"/>
                    <a:pt x="61" y="112"/>
                    <a:pt x="60" y="111"/>
                  </a:cubicBezTo>
                  <a:cubicBezTo>
                    <a:pt x="60" y="110"/>
                    <a:pt x="59" y="109"/>
                    <a:pt x="59" y="109"/>
                  </a:cubicBezTo>
                  <a:cubicBezTo>
                    <a:pt x="59" y="108"/>
                    <a:pt x="58" y="108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6"/>
                    <a:pt x="58" y="105"/>
                  </a:cubicBezTo>
                  <a:cubicBezTo>
                    <a:pt x="57" y="105"/>
                    <a:pt x="57" y="105"/>
                    <a:pt x="56" y="106"/>
                  </a:cubicBezTo>
                  <a:cubicBezTo>
                    <a:pt x="57" y="103"/>
                    <a:pt x="56" y="103"/>
                    <a:pt x="56" y="102"/>
                  </a:cubicBezTo>
                  <a:cubicBezTo>
                    <a:pt x="56" y="102"/>
                    <a:pt x="56" y="103"/>
                    <a:pt x="56" y="102"/>
                  </a:cubicBezTo>
                  <a:cubicBezTo>
                    <a:pt x="57" y="101"/>
                    <a:pt x="56" y="101"/>
                    <a:pt x="56" y="100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5" y="100"/>
                    <a:pt x="54" y="100"/>
                    <a:pt x="55" y="100"/>
                  </a:cubicBezTo>
                  <a:cubicBezTo>
                    <a:pt x="54" y="100"/>
                    <a:pt x="54" y="99"/>
                    <a:pt x="54" y="100"/>
                  </a:cubicBezTo>
                  <a:cubicBezTo>
                    <a:pt x="52" y="98"/>
                    <a:pt x="50" y="96"/>
                    <a:pt x="51" y="93"/>
                  </a:cubicBezTo>
                  <a:cubicBezTo>
                    <a:pt x="51" y="93"/>
                    <a:pt x="51" y="93"/>
                    <a:pt x="50" y="93"/>
                  </a:cubicBezTo>
                  <a:cubicBezTo>
                    <a:pt x="50" y="94"/>
                    <a:pt x="51" y="93"/>
                    <a:pt x="51" y="94"/>
                  </a:cubicBezTo>
                  <a:cubicBezTo>
                    <a:pt x="50" y="93"/>
                    <a:pt x="50" y="94"/>
                    <a:pt x="50" y="94"/>
                  </a:cubicBezTo>
                  <a:cubicBezTo>
                    <a:pt x="50" y="93"/>
                    <a:pt x="50" y="93"/>
                    <a:pt x="51" y="93"/>
                  </a:cubicBezTo>
                  <a:cubicBezTo>
                    <a:pt x="51" y="92"/>
                    <a:pt x="49" y="93"/>
                    <a:pt x="49" y="92"/>
                  </a:cubicBezTo>
                  <a:cubicBezTo>
                    <a:pt x="49" y="92"/>
                    <a:pt x="49" y="92"/>
                    <a:pt x="49" y="91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48" y="90"/>
                    <a:pt x="49" y="90"/>
                    <a:pt x="49" y="90"/>
                  </a:cubicBezTo>
                  <a:cubicBezTo>
                    <a:pt x="49" y="89"/>
                    <a:pt x="49" y="89"/>
                    <a:pt x="48" y="89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8" y="88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7" y="87"/>
                    <a:pt x="48" y="87"/>
                    <a:pt x="48" y="88"/>
                  </a:cubicBezTo>
                  <a:cubicBezTo>
                    <a:pt x="47" y="88"/>
                    <a:pt x="47" y="87"/>
                    <a:pt x="47" y="87"/>
                  </a:cubicBezTo>
                  <a:cubicBezTo>
                    <a:pt x="47" y="87"/>
                    <a:pt x="47" y="86"/>
                    <a:pt x="46" y="86"/>
                  </a:cubicBezTo>
                  <a:cubicBezTo>
                    <a:pt x="46" y="85"/>
                    <a:pt x="46" y="86"/>
                    <a:pt x="46" y="85"/>
                  </a:cubicBezTo>
                  <a:cubicBezTo>
                    <a:pt x="46" y="85"/>
                    <a:pt x="45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7" y="85"/>
                    <a:pt x="46" y="84"/>
                  </a:cubicBezTo>
                  <a:cubicBezTo>
                    <a:pt x="46" y="84"/>
                    <a:pt x="45" y="85"/>
                    <a:pt x="45" y="84"/>
                  </a:cubicBezTo>
                  <a:cubicBezTo>
                    <a:pt x="45" y="84"/>
                    <a:pt x="45" y="84"/>
                    <a:pt x="46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2" y="82"/>
                    <a:pt x="43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3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2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0" y="76"/>
                    <a:pt x="39" y="75"/>
                    <a:pt x="39" y="74"/>
                  </a:cubicBezTo>
                  <a:cubicBezTo>
                    <a:pt x="39" y="73"/>
                    <a:pt x="39" y="74"/>
                    <a:pt x="38" y="73"/>
                  </a:cubicBezTo>
                  <a:cubicBezTo>
                    <a:pt x="38" y="73"/>
                    <a:pt x="36" y="71"/>
                    <a:pt x="36" y="69"/>
                  </a:cubicBezTo>
                  <a:cubicBezTo>
                    <a:pt x="36" y="70"/>
                    <a:pt x="36" y="69"/>
                    <a:pt x="37" y="69"/>
                  </a:cubicBezTo>
                  <a:cubicBezTo>
                    <a:pt x="36" y="69"/>
                    <a:pt x="37" y="67"/>
                    <a:pt x="36" y="67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4" y="67"/>
                    <a:pt x="34" y="66"/>
                  </a:cubicBezTo>
                  <a:cubicBezTo>
                    <a:pt x="34" y="67"/>
                    <a:pt x="34" y="66"/>
                    <a:pt x="33" y="66"/>
                  </a:cubicBezTo>
                  <a:cubicBezTo>
                    <a:pt x="34" y="66"/>
                    <a:pt x="34" y="65"/>
                    <a:pt x="33" y="65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5"/>
                    <a:pt x="32" y="64"/>
                  </a:cubicBezTo>
                  <a:cubicBezTo>
                    <a:pt x="32" y="64"/>
                    <a:pt x="32" y="64"/>
                    <a:pt x="32" y="63"/>
                  </a:cubicBezTo>
                  <a:cubicBezTo>
                    <a:pt x="32" y="63"/>
                    <a:pt x="31" y="63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0" y="60"/>
                    <a:pt x="30" y="61"/>
                  </a:cubicBezTo>
                  <a:cubicBezTo>
                    <a:pt x="30" y="60"/>
                    <a:pt x="30" y="59"/>
                    <a:pt x="30" y="58"/>
                  </a:cubicBezTo>
                  <a:cubicBezTo>
                    <a:pt x="29" y="57"/>
                    <a:pt x="27" y="55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2"/>
                    <a:pt x="27" y="52"/>
                  </a:cubicBezTo>
                  <a:cubicBezTo>
                    <a:pt x="25" y="50"/>
                    <a:pt x="24" y="52"/>
                    <a:pt x="24" y="50"/>
                  </a:cubicBezTo>
                  <a:cubicBezTo>
                    <a:pt x="24" y="50"/>
                    <a:pt x="24" y="50"/>
                    <a:pt x="24" y="52"/>
                  </a:cubicBezTo>
                  <a:cubicBezTo>
                    <a:pt x="24" y="52"/>
                    <a:pt x="24" y="49"/>
                    <a:pt x="23" y="50"/>
                  </a:cubicBezTo>
                  <a:cubicBezTo>
                    <a:pt x="23" y="49"/>
                    <a:pt x="24" y="49"/>
                    <a:pt x="24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48"/>
                    <a:pt x="25" y="49"/>
                    <a:pt x="27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47"/>
                    <a:pt x="28" y="49"/>
                    <a:pt x="27" y="47"/>
                  </a:cubicBezTo>
                  <a:cubicBezTo>
                    <a:pt x="27" y="47"/>
                    <a:pt x="25" y="47"/>
                    <a:pt x="25" y="48"/>
                  </a:cubicBezTo>
                  <a:cubicBezTo>
                    <a:pt x="24" y="47"/>
                    <a:pt x="23" y="48"/>
                    <a:pt x="22" y="47"/>
                  </a:cubicBezTo>
                  <a:cubicBezTo>
                    <a:pt x="23" y="47"/>
                    <a:pt x="23" y="48"/>
                    <a:pt x="23" y="47"/>
                  </a:cubicBezTo>
                  <a:cubicBezTo>
                    <a:pt x="24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7"/>
                    <a:pt x="22" y="46"/>
                  </a:cubicBezTo>
                  <a:cubicBezTo>
                    <a:pt x="22" y="46"/>
                    <a:pt x="22" y="46"/>
                    <a:pt x="22" y="47"/>
                  </a:cubicBezTo>
                  <a:cubicBezTo>
                    <a:pt x="21" y="47"/>
                    <a:pt x="21" y="46"/>
                    <a:pt x="21" y="46"/>
                  </a:cubicBezTo>
                  <a:cubicBezTo>
                    <a:pt x="21" y="45"/>
                    <a:pt x="22" y="46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0" y="44"/>
                    <a:pt x="21" y="44"/>
                    <a:pt x="21" y="44"/>
                  </a:cubicBezTo>
                  <a:cubicBezTo>
                    <a:pt x="21" y="43"/>
                    <a:pt x="19" y="44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0"/>
                    <a:pt x="18" y="40"/>
                    <a:pt x="19" y="40"/>
                  </a:cubicBezTo>
                  <a:cubicBezTo>
                    <a:pt x="19" y="40"/>
                    <a:pt x="19" y="39"/>
                    <a:pt x="18" y="40"/>
                  </a:cubicBezTo>
                  <a:cubicBezTo>
                    <a:pt x="18" y="40"/>
                    <a:pt x="19" y="40"/>
                    <a:pt x="18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6" y="40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8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7"/>
                    <a:pt x="16" y="37"/>
                    <a:pt x="15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6"/>
                    <a:pt x="16" y="35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4" y="34"/>
                    <a:pt x="14" y="33"/>
                    <a:pt x="14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2"/>
                    <a:pt x="14" y="31"/>
                    <a:pt x="13" y="32"/>
                  </a:cubicBezTo>
                  <a:cubicBezTo>
                    <a:pt x="12" y="30"/>
                    <a:pt x="15" y="29"/>
                    <a:pt x="13" y="29"/>
                  </a:cubicBezTo>
                  <a:cubicBezTo>
                    <a:pt x="12" y="29"/>
                    <a:pt x="11" y="29"/>
                    <a:pt x="12" y="30"/>
                  </a:cubicBezTo>
                  <a:cubicBezTo>
                    <a:pt x="12" y="29"/>
                    <a:pt x="11" y="30"/>
                    <a:pt x="11" y="29"/>
                  </a:cubicBezTo>
                  <a:cubicBezTo>
                    <a:pt x="12" y="29"/>
                    <a:pt x="11" y="28"/>
                    <a:pt x="12" y="28"/>
                  </a:cubicBezTo>
                  <a:cubicBezTo>
                    <a:pt x="12" y="28"/>
                    <a:pt x="12" y="29"/>
                    <a:pt x="13" y="29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7"/>
                    <a:pt x="12" y="27"/>
                    <a:pt x="12" y="27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1" y="27"/>
                    <a:pt x="12" y="26"/>
                    <a:pt x="11" y="26"/>
                  </a:cubicBezTo>
                  <a:cubicBezTo>
                    <a:pt x="11" y="27"/>
                    <a:pt x="11" y="27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9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2"/>
                    <a:pt x="9" y="22"/>
                    <a:pt x="7" y="22"/>
                  </a:cubicBezTo>
                  <a:cubicBezTo>
                    <a:pt x="9" y="21"/>
                    <a:pt x="6" y="20"/>
                    <a:pt x="9" y="21"/>
                  </a:cubicBezTo>
                  <a:cubicBezTo>
                    <a:pt x="7" y="21"/>
                    <a:pt x="9" y="23"/>
                    <a:pt x="9" y="23"/>
                  </a:cubicBezTo>
                  <a:cubicBezTo>
                    <a:pt x="10" y="22"/>
                    <a:pt x="10" y="25"/>
                    <a:pt x="11" y="23"/>
                  </a:cubicBezTo>
                  <a:cubicBezTo>
                    <a:pt x="10" y="23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1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7" y="18"/>
                    <a:pt x="7" y="17"/>
                  </a:cubicBezTo>
                  <a:cubicBezTo>
                    <a:pt x="6" y="18"/>
                    <a:pt x="6" y="16"/>
                    <a:pt x="6" y="17"/>
                  </a:cubicBezTo>
                  <a:cubicBezTo>
                    <a:pt x="6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6" y="17"/>
                    <a:pt x="5" y="17"/>
                  </a:cubicBezTo>
                  <a:cubicBezTo>
                    <a:pt x="5" y="18"/>
                    <a:pt x="6" y="16"/>
                    <a:pt x="6" y="16"/>
                  </a:cubicBezTo>
                  <a:cubicBezTo>
                    <a:pt x="6" y="16"/>
                    <a:pt x="7" y="16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7"/>
                    <a:pt x="3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5"/>
                    <a:pt x="4" y="5"/>
                    <a:pt x="5" y="6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9"/>
                  </a:cubicBezTo>
                  <a:cubicBezTo>
                    <a:pt x="7" y="10"/>
                    <a:pt x="9" y="12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10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1"/>
                    <a:pt x="16" y="23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6"/>
                    <a:pt x="16" y="27"/>
                    <a:pt x="18" y="27"/>
                  </a:cubicBezTo>
                  <a:cubicBezTo>
                    <a:pt x="18" y="29"/>
                    <a:pt x="19" y="30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3"/>
                    <a:pt x="22" y="34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7"/>
                  </a:cubicBezTo>
                  <a:cubicBezTo>
                    <a:pt x="24" y="38"/>
                    <a:pt x="24" y="39"/>
                    <a:pt x="24" y="40"/>
                  </a:cubicBezTo>
                  <a:cubicBezTo>
                    <a:pt x="28" y="42"/>
                    <a:pt x="29" y="46"/>
                    <a:pt x="30" y="4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3" y="50"/>
                    <a:pt x="34" y="54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7"/>
                    <a:pt x="36" y="58"/>
                    <a:pt x="36" y="57"/>
                  </a:cubicBezTo>
                  <a:cubicBezTo>
                    <a:pt x="37" y="58"/>
                    <a:pt x="38" y="59"/>
                    <a:pt x="37" y="60"/>
                  </a:cubicBezTo>
                  <a:cubicBezTo>
                    <a:pt x="38" y="61"/>
                    <a:pt x="38" y="61"/>
                    <a:pt x="39" y="61"/>
                  </a:cubicBezTo>
                  <a:cubicBezTo>
                    <a:pt x="40" y="63"/>
                    <a:pt x="40" y="64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4"/>
                    <a:pt x="40" y="65"/>
                    <a:pt x="40" y="65"/>
                  </a:cubicBezTo>
                  <a:cubicBezTo>
                    <a:pt x="41" y="66"/>
                    <a:pt x="41" y="67"/>
                    <a:pt x="42" y="66"/>
                  </a:cubicBezTo>
                  <a:cubicBezTo>
                    <a:pt x="42" y="67"/>
                    <a:pt x="45" y="70"/>
                    <a:pt x="45" y="72"/>
                  </a:cubicBezTo>
                  <a:cubicBezTo>
                    <a:pt x="45" y="71"/>
                    <a:pt x="45" y="72"/>
                    <a:pt x="45" y="72"/>
                  </a:cubicBezTo>
                  <a:cubicBezTo>
                    <a:pt x="46" y="73"/>
                    <a:pt x="46" y="74"/>
                    <a:pt x="48" y="75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9" y="78"/>
                    <a:pt x="49" y="80"/>
                    <a:pt x="50" y="82"/>
                  </a:cubicBezTo>
                  <a:cubicBezTo>
                    <a:pt x="54" y="85"/>
                    <a:pt x="56" y="89"/>
                    <a:pt x="57" y="93"/>
                  </a:cubicBezTo>
                  <a:cubicBezTo>
                    <a:pt x="57" y="93"/>
                    <a:pt x="57" y="93"/>
                    <a:pt x="57" y="93"/>
                  </a:cubicBezTo>
                  <a:cubicBezTo>
                    <a:pt x="58" y="93"/>
                    <a:pt x="58" y="96"/>
                    <a:pt x="59" y="96"/>
                  </a:cubicBezTo>
                  <a:cubicBezTo>
                    <a:pt x="59" y="97"/>
                    <a:pt x="60" y="97"/>
                    <a:pt x="59" y="97"/>
                  </a:cubicBezTo>
                  <a:cubicBezTo>
                    <a:pt x="60" y="98"/>
                    <a:pt x="60" y="100"/>
                    <a:pt x="62" y="100"/>
                  </a:cubicBezTo>
                  <a:cubicBezTo>
                    <a:pt x="62" y="100"/>
                    <a:pt x="62" y="100"/>
                    <a:pt x="61" y="100"/>
                  </a:cubicBezTo>
                  <a:cubicBezTo>
                    <a:pt x="62" y="102"/>
                    <a:pt x="63" y="102"/>
                    <a:pt x="63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4" y="106"/>
                    <a:pt x="64" y="106"/>
                  </a:cubicBezTo>
                  <a:cubicBezTo>
                    <a:pt x="64" y="107"/>
                    <a:pt x="64" y="106"/>
                    <a:pt x="64" y="106"/>
                  </a:cubicBezTo>
                  <a:cubicBezTo>
                    <a:pt x="66" y="109"/>
                    <a:pt x="68" y="112"/>
                    <a:pt x="69" y="115"/>
                  </a:cubicBezTo>
                  <a:cubicBezTo>
                    <a:pt x="70" y="117"/>
                    <a:pt x="69" y="116"/>
                    <a:pt x="69" y="117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0" y="118"/>
                    <a:pt x="69" y="119"/>
                    <a:pt x="70" y="119"/>
                  </a:cubicBezTo>
                  <a:cubicBezTo>
                    <a:pt x="70" y="119"/>
                    <a:pt x="70" y="119"/>
                    <a:pt x="72" y="119"/>
                  </a:cubicBezTo>
                  <a:cubicBezTo>
                    <a:pt x="72" y="120"/>
                    <a:pt x="72" y="120"/>
                    <a:pt x="73" y="121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4" y="123"/>
                    <a:pt x="75" y="125"/>
                    <a:pt x="76" y="125"/>
                  </a:cubicBezTo>
                  <a:cubicBezTo>
                    <a:pt x="81" y="133"/>
                    <a:pt x="84" y="138"/>
                    <a:pt x="89" y="145"/>
                  </a:cubicBezTo>
                  <a:cubicBezTo>
                    <a:pt x="92" y="152"/>
                    <a:pt x="96" y="159"/>
                    <a:pt x="100" y="165"/>
                  </a:cubicBezTo>
                  <a:cubicBezTo>
                    <a:pt x="101" y="168"/>
                    <a:pt x="101" y="168"/>
                    <a:pt x="102" y="169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102" y="169"/>
                    <a:pt x="102" y="171"/>
                    <a:pt x="102" y="170"/>
                  </a:cubicBezTo>
                  <a:cubicBezTo>
                    <a:pt x="104" y="173"/>
                    <a:pt x="105" y="174"/>
                    <a:pt x="108" y="178"/>
                  </a:cubicBezTo>
                  <a:cubicBezTo>
                    <a:pt x="106" y="178"/>
                    <a:pt x="106" y="178"/>
                    <a:pt x="106" y="178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9" y="179"/>
                    <a:pt x="109" y="179"/>
                    <a:pt x="109" y="179"/>
                  </a:cubicBezTo>
                  <a:cubicBezTo>
                    <a:pt x="112" y="184"/>
                    <a:pt x="115" y="192"/>
                    <a:pt x="119" y="198"/>
                  </a:cubicBezTo>
                  <a:cubicBezTo>
                    <a:pt x="119" y="200"/>
                    <a:pt x="121" y="201"/>
                    <a:pt x="122" y="204"/>
                  </a:cubicBezTo>
                  <a:cubicBezTo>
                    <a:pt x="123" y="208"/>
                    <a:pt x="126" y="214"/>
                    <a:pt x="129" y="218"/>
                  </a:cubicBezTo>
                  <a:cubicBezTo>
                    <a:pt x="129" y="218"/>
                    <a:pt x="127" y="219"/>
                    <a:pt x="126" y="217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546" name="Freeform 119"/>
            <p:cNvSpPr/>
            <p:nvPr/>
          </p:nvSpPr>
          <p:spPr>
            <a:xfrm>
              <a:off x="167" y="2041"/>
              <a:ext cx="310" cy="517"/>
            </a:xfrm>
            <a:custGeom>
              <a:avLst/>
              <a:gdLst/>
              <a:ahLst/>
              <a:cxnLst>
                <a:cxn ang="0">
                  <a:pos x="272" y="460"/>
                </a:cxn>
                <a:cxn ang="0">
                  <a:pos x="263" y="446"/>
                </a:cxn>
                <a:cxn ang="0">
                  <a:pos x="241" y="415"/>
                </a:cxn>
                <a:cxn ang="0">
                  <a:pos x="237" y="406"/>
                </a:cxn>
                <a:cxn ang="0">
                  <a:pos x="218" y="371"/>
                </a:cxn>
                <a:cxn ang="0">
                  <a:pos x="211" y="361"/>
                </a:cxn>
                <a:cxn ang="0">
                  <a:pos x="199" y="345"/>
                </a:cxn>
                <a:cxn ang="0">
                  <a:pos x="189" y="328"/>
                </a:cxn>
                <a:cxn ang="0">
                  <a:pos x="185" y="316"/>
                </a:cxn>
                <a:cxn ang="0">
                  <a:pos x="177" y="309"/>
                </a:cxn>
                <a:cxn ang="0">
                  <a:pos x="166" y="293"/>
                </a:cxn>
                <a:cxn ang="0">
                  <a:pos x="161" y="283"/>
                </a:cxn>
                <a:cxn ang="0">
                  <a:pos x="154" y="271"/>
                </a:cxn>
                <a:cxn ang="0">
                  <a:pos x="144" y="257"/>
                </a:cxn>
                <a:cxn ang="0">
                  <a:pos x="137" y="243"/>
                </a:cxn>
                <a:cxn ang="0">
                  <a:pos x="125" y="222"/>
                </a:cxn>
                <a:cxn ang="0">
                  <a:pos x="121" y="217"/>
                </a:cxn>
                <a:cxn ang="0">
                  <a:pos x="118" y="205"/>
                </a:cxn>
                <a:cxn ang="0">
                  <a:pos x="114" y="203"/>
                </a:cxn>
                <a:cxn ang="0">
                  <a:pos x="111" y="198"/>
                </a:cxn>
                <a:cxn ang="0">
                  <a:pos x="104" y="189"/>
                </a:cxn>
                <a:cxn ang="0">
                  <a:pos x="90" y="163"/>
                </a:cxn>
                <a:cxn ang="0">
                  <a:pos x="83" y="156"/>
                </a:cxn>
                <a:cxn ang="0">
                  <a:pos x="78" y="144"/>
                </a:cxn>
                <a:cxn ang="0">
                  <a:pos x="66" y="123"/>
                </a:cxn>
                <a:cxn ang="0">
                  <a:pos x="66" y="116"/>
                </a:cxn>
                <a:cxn ang="0">
                  <a:pos x="59" y="111"/>
                </a:cxn>
                <a:cxn ang="0">
                  <a:pos x="52" y="106"/>
                </a:cxn>
                <a:cxn ang="0">
                  <a:pos x="47" y="94"/>
                </a:cxn>
                <a:cxn ang="0">
                  <a:pos x="43" y="94"/>
                </a:cxn>
                <a:cxn ang="0">
                  <a:pos x="43" y="90"/>
                </a:cxn>
                <a:cxn ang="0">
                  <a:pos x="40" y="78"/>
                </a:cxn>
                <a:cxn ang="0">
                  <a:pos x="33" y="73"/>
                </a:cxn>
                <a:cxn ang="0">
                  <a:pos x="31" y="66"/>
                </a:cxn>
                <a:cxn ang="0">
                  <a:pos x="28" y="61"/>
                </a:cxn>
                <a:cxn ang="0">
                  <a:pos x="21" y="52"/>
                </a:cxn>
                <a:cxn ang="0">
                  <a:pos x="28" y="54"/>
                </a:cxn>
                <a:cxn ang="0">
                  <a:pos x="17" y="42"/>
                </a:cxn>
                <a:cxn ang="0">
                  <a:pos x="12" y="19"/>
                </a:cxn>
                <a:cxn ang="0">
                  <a:pos x="9" y="14"/>
                </a:cxn>
                <a:cxn ang="0">
                  <a:pos x="0" y="0"/>
                </a:cxn>
                <a:cxn ang="0">
                  <a:pos x="7" y="5"/>
                </a:cxn>
                <a:cxn ang="0">
                  <a:pos x="12" y="17"/>
                </a:cxn>
                <a:cxn ang="0">
                  <a:pos x="31" y="38"/>
                </a:cxn>
                <a:cxn ang="0">
                  <a:pos x="52" y="73"/>
                </a:cxn>
                <a:cxn ang="0">
                  <a:pos x="78" y="113"/>
                </a:cxn>
                <a:cxn ang="0">
                  <a:pos x="97" y="144"/>
                </a:cxn>
                <a:cxn ang="0">
                  <a:pos x="114" y="168"/>
                </a:cxn>
                <a:cxn ang="0">
                  <a:pos x="140" y="220"/>
                </a:cxn>
                <a:cxn ang="0">
                  <a:pos x="154" y="248"/>
                </a:cxn>
                <a:cxn ang="0">
                  <a:pos x="173" y="283"/>
                </a:cxn>
                <a:cxn ang="0">
                  <a:pos x="244" y="392"/>
                </a:cxn>
                <a:cxn ang="0">
                  <a:pos x="260" y="420"/>
                </a:cxn>
                <a:cxn ang="0">
                  <a:pos x="303" y="512"/>
                </a:cxn>
              </a:cxnLst>
              <a:pathLst>
                <a:path w="131" h="219">
                  <a:moveTo>
                    <a:pt x="128" y="217"/>
                  </a:moveTo>
                  <a:cubicBezTo>
                    <a:pt x="124" y="216"/>
                    <a:pt x="124" y="211"/>
                    <a:pt x="122" y="209"/>
                  </a:cubicBezTo>
                  <a:cubicBezTo>
                    <a:pt x="121" y="208"/>
                    <a:pt x="123" y="208"/>
                    <a:pt x="122" y="208"/>
                  </a:cubicBezTo>
                  <a:cubicBezTo>
                    <a:pt x="119" y="206"/>
                    <a:pt x="117" y="201"/>
                    <a:pt x="116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6" y="197"/>
                    <a:pt x="115" y="195"/>
                    <a:pt x="115" y="195"/>
                  </a:cubicBezTo>
                  <a:cubicBezTo>
                    <a:pt x="115" y="194"/>
                    <a:pt x="115" y="195"/>
                    <a:pt x="115" y="194"/>
                  </a:cubicBezTo>
                  <a:cubicBezTo>
                    <a:pt x="114" y="194"/>
                    <a:pt x="114" y="194"/>
                    <a:pt x="114" y="194"/>
                  </a:cubicBezTo>
                  <a:cubicBezTo>
                    <a:pt x="114" y="194"/>
                    <a:pt x="114" y="194"/>
                    <a:pt x="114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1" y="193"/>
                    <a:pt x="112" y="190"/>
                    <a:pt x="110" y="189"/>
                  </a:cubicBezTo>
                  <a:cubicBezTo>
                    <a:pt x="111" y="189"/>
                    <a:pt x="111" y="189"/>
                    <a:pt x="111" y="189"/>
                  </a:cubicBezTo>
                  <a:cubicBezTo>
                    <a:pt x="109" y="187"/>
                    <a:pt x="107" y="184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4" y="180"/>
                    <a:pt x="104" y="180"/>
                  </a:cubicBezTo>
                  <a:cubicBezTo>
                    <a:pt x="104" y="180"/>
                    <a:pt x="103" y="180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3" y="177"/>
                    <a:pt x="103" y="176"/>
                    <a:pt x="102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2" y="176"/>
                    <a:pt x="102" y="174"/>
                    <a:pt x="102" y="174"/>
                  </a:cubicBezTo>
                  <a:cubicBezTo>
                    <a:pt x="102" y="174"/>
                    <a:pt x="102" y="174"/>
                    <a:pt x="102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0" y="173"/>
                    <a:pt x="100" y="172"/>
                    <a:pt x="100" y="172"/>
                  </a:cubicBezTo>
                  <a:cubicBezTo>
                    <a:pt x="100" y="172"/>
                    <a:pt x="100" y="173"/>
                    <a:pt x="101" y="172"/>
                  </a:cubicBezTo>
                  <a:cubicBezTo>
                    <a:pt x="97" y="168"/>
                    <a:pt x="96" y="165"/>
                    <a:pt x="94" y="162"/>
                  </a:cubicBezTo>
                  <a:cubicBezTo>
                    <a:pt x="94" y="161"/>
                    <a:pt x="94" y="161"/>
                    <a:pt x="94" y="161"/>
                  </a:cubicBezTo>
                  <a:cubicBezTo>
                    <a:pt x="94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8"/>
                  </a:cubicBezTo>
                  <a:cubicBezTo>
                    <a:pt x="93" y="158"/>
                    <a:pt x="92" y="158"/>
                    <a:pt x="92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7"/>
                    <a:pt x="91" y="156"/>
                    <a:pt x="91" y="155"/>
                  </a:cubicBezTo>
                  <a:cubicBezTo>
                    <a:pt x="91" y="155"/>
                    <a:pt x="91" y="156"/>
                    <a:pt x="91" y="155"/>
                  </a:cubicBezTo>
                  <a:cubicBezTo>
                    <a:pt x="90" y="155"/>
                    <a:pt x="90" y="154"/>
                    <a:pt x="90" y="154"/>
                  </a:cubicBezTo>
                  <a:cubicBezTo>
                    <a:pt x="90" y="154"/>
                    <a:pt x="90" y="154"/>
                    <a:pt x="90" y="154"/>
                  </a:cubicBezTo>
                  <a:cubicBezTo>
                    <a:pt x="90" y="153"/>
                    <a:pt x="89" y="154"/>
                    <a:pt x="89" y="153"/>
                  </a:cubicBezTo>
                  <a:cubicBezTo>
                    <a:pt x="89" y="154"/>
                    <a:pt x="89" y="153"/>
                    <a:pt x="89" y="153"/>
                  </a:cubicBezTo>
                  <a:cubicBezTo>
                    <a:pt x="88" y="153"/>
                    <a:pt x="88" y="150"/>
                    <a:pt x="87" y="150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6" y="149"/>
                    <a:pt x="86" y="147"/>
                    <a:pt x="85" y="147"/>
                  </a:cubicBezTo>
                  <a:cubicBezTo>
                    <a:pt x="85" y="147"/>
                    <a:pt x="86" y="147"/>
                    <a:pt x="85" y="146"/>
                  </a:cubicBezTo>
                  <a:cubicBezTo>
                    <a:pt x="85" y="147"/>
                    <a:pt x="84" y="145"/>
                    <a:pt x="84" y="146"/>
                  </a:cubicBezTo>
                  <a:cubicBezTo>
                    <a:pt x="83" y="145"/>
                    <a:pt x="83" y="142"/>
                    <a:pt x="82" y="142"/>
                  </a:cubicBezTo>
                  <a:cubicBezTo>
                    <a:pt x="83" y="142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0"/>
                    <a:pt x="84" y="141"/>
                    <a:pt x="84" y="141"/>
                  </a:cubicBezTo>
                  <a:cubicBezTo>
                    <a:pt x="84" y="140"/>
                    <a:pt x="83" y="140"/>
                    <a:pt x="83" y="140"/>
                  </a:cubicBezTo>
                  <a:cubicBezTo>
                    <a:pt x="82" y="140"/>
                    <a:pt x="80" y="140"/>
                    <a:pt x="80" y="139"/>
                  </a:cubicBezTo>
                  <a:cubicBezTo>
                    <a:pt x="80" y="139"/>
                    <a:pt x="80" y="138"/>
                    <a:pt x="82" y="138"/>
                  </a:cubicBezTo>
                  <a:cubicBezTo>
                    <a:pt x="78" y="137"/>
                    <a:pt x="78" y="137"/>
                    <a:pt x="78" y="137"/>
                  </a:cubicBezTo>
                  <a:cubicBezTo>
                    <a:pt x="78" y="137"/>
                    <a:pt x="79" y="137"/>
                    <a:pt x="78" y="136"/>
                  </a:cubicBezTo>
                  <a:cubicBezTo>
                    <a:pt x="78" y="137"/>
                    <a:pt x="78" y="136"/>
                    <a:pt x="78" y="136"/>
                  </a:cubicBezTo>
                  <a:cubicBezTo>
                    <a:pt x="78" y="136"/>
                    <a:pt x="77" y="135"/>
                    <a:pt x="77" y="134"/>
                  </a:cubicBezTo>
                  <a:cubicBezTo>
                    <a:pt x="78" y="134"/>
                    <a:pt x="78" y="135"/>
                    <a:pt x="78" y="134"/>
                  </a:cubicBezTo>
                  <a:cubicBezTo>
                    <a:pt x="77" y="134"/>
                    <a:pt x="77" y="134"/>
                    <a:pt x="77" y="133"/>
                  </a:cubicBezTo>
                  <a:cubicBezTo>
                    <a:pt x="77" y="133"/>
                    <a:pt x="77" y="133"/>
                    <a:pt x="77" y="133"/>
                  </a:cubicBezTo>
                  <a:cubicBezTo>
                    <a:pt x="77" y="133"/>
                    <a:pt x="76" y="132"/>
                    <a:pt x="76" y="133"/>
                  </a:cubicBezTo>
                  <a:cubicBezTo>
                    <a:pt x="76" y="133"/>
                    <a:pt x="76" y="132"/>
                    <a:pt x="76" y="133"/>
                  </a:cubicBezTo>
                  <a:cubicBezTo>
                    <a:pt x="75" y="133"/>
                    <a:pt x="75" y="132"/>
                    <a:pt x="75" y="131"/>
                  </a:cubicBezTo>
                  <a:cubicBezTo>
                    <a:pt x="75" y="132"/>
                    <a:pt x="75" y="131"/>
                    <a:pt x="75" y="131"/>
                  </a:cubicBezTo>
                  <a:cubicBezTo>
                    <a:pt x="75" y="131"/>
                    <a:pt x="74" y="130"/>
                    <a:pt x="73" y="129"/>
                  </a:cubicBezTo>
                  <a:cubicBezTo>
                    <a:pt x="74" y="129"/>
                    <a:pt x="74" y="129"/>
                    <a:pt x="74" y="129"/>
                  </a:cubicBezTo>
                  <a:cubicBezTo>
                    <a:pt x="74" y="128"/>
                    <a:pt x="71" y="127"/>
                    <a:pt x="71" y="125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0" y="125"/>
                    <a:pt x="71" y="125"/>
                    <a:pt x="71" y="125"/>
                  </a:cubicBezTo>
                  <a:cubicBezTo>
                    <a:pt x="71" y="124"/>
                    <a:pt x="70" y="124"/>
                    <a:pt x="70" y="124"/>
                  </a:cubicBezTo>
                  <a:cubicBezTo>
                    <a:pt x="69" y="124"/>
                    <a:pt x="70" y="124"/>
                    <a:pt x="70" y="124"/>
                  </a:cubicBezTo>
                  <a:cubicBezTo>
                    <a:pt x="70" y="123"/>
                    <a:pt x="68" y="121"/>
                    <a:pt x="68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8" y="119"/>
                    <a:pt x="67" y="119"/>
                    <a:pt x="67" y="119"/>
                  </a:cubicBezTo>
                  <a:cubicBezTo>
                    <a:pt x="66" y="118"/>
                    <a:pt x="68" y="120"/>
                    <a:pt x="68" y="120"/>
                  </a:cubicBezTo>
                  <a:cubicBezTo>
                    <a:pt x="68" y="120"/>
                    <a:pt x="67" y="119"/>
                    <a:pt x="68" y="119"/>
                  </a:cubicBezTo>
                  <a:cubicBezTo>
                    <a:pt x="67" y="119"/>
                    <a:pt x="66" y="118"/>
                    <a:pt x="66" y="117"/>
                  </a:cubicBezTo>
                  <a:cubicBezTo>
                    <a:pt x="66" y="118"/>
                    <a:pt x="67" y="118"/>
                    <a:pt x="67" y="117"/>
                  </a:cubicBezTo>
                  <a:cubicBezTo>
                    <a:pt x="66" y="115"/>
                    <a:pt x="67" y="117"/>
                    <a:pt x="66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5" y="114"/>
                    <a:pt x="65" y="115"/>
                  </a:cubicBezTo>
                  <a:cubicBezTo>
                    <a:pt x="65" y="114"/>
                    <a:pt x="64" y="114"/>
                    <a:pt x="65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62" y="114"/>
                    <a:pt x="64" y="112"/>
                    <a:pt x="62" y="112"/>
                  </a:cubicBezTo>
                  <a:cubicBezTo>
                    <a:pt x="61" y="111"/>
                    <a:pt x="61" y="110"/>
                    <a:pt x="61" y="109"/>
                  </a:cubicBezTo>
                  <a:cubicBezTo>
                    <a:pt x="61" y="109"/>
                    <a:pt x="61" y="109"/>
                    <a:pt x="60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0" y="107"/>
                    <a:pt x="60" y="106"/>
                    <a:pt x="60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4"/>
                    <a:pt x="57" y="104"/>
                    <a:pt x="58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57" y="102"/>
                    <a:pt x="57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1"/>
                    <a:pt x="55" y="100"/>
                    <a:pt x="56" y="100"/>
                  </a:cubicBezTo>
                  <a:cubicBezTo>
                    <a:pt x="56" y="100"/>
                    <a:pt x="56" y="100"/>
                    <a:pt x="55" y="100"/>
                  </a:cubicBezTo>
                  <a:cubicBezTo>
                    <a:pt x="55" y="97"/>
                    <a:pt x="53" y="96"/>
                    <a:pt x="53" y="94"/>
                  </a:cubicBezTo>
                  <a:cubicBezTo>
                    <a:pt x="53" y="94"/>
                    <a:pt x="53" y="93"/>
                    <a:pt x="53" y="94"/>
                  </a:cubicBezTo>
                  <a:cubicBezTo>
                    <a:pt x="52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2" y="94"/>
                    <a:pt x="52" y="93"/>
                    <a:pt x="53" y="93"/>
                  </a:cubicBezTo>
                  <a:cubicBezTo>
                    <a:pt x="53" y="93"/>
                    <a:pt x="51" y="93"/>
                    <a:pt x="51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0" y="91"/>
                    <a:pt x="50" y="91"/>
                    <a:pt x="51" y="89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8"/>
                    <a:pt x="50" y="87"/>
                    <a:pt x="49" y="87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49" y="87"/>
                    <a:pt x="49" y="87"/>
                  </a:cubicBezTo>
                  <a:cubicBezTo>
                    <a:pt x="49" y="87"/>
                    <a:pt x="49" y="87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9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5"/>
                  </a:cubicBezTo>
                  <a:cubicBezTo>
                    <a:pt x="48" y="85"/>
                    <a:pt x="48" y="86"/>
                    <a:pt x="47" y="85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3"/>
                    <a:pt x="45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0"/>
                    <a:pt x="44" y="80"/>
                    <a:pt x="44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0"/>
                    <a:pt x="43" y="80"/>
                    <a:pt x="43" y="80"/>
                  </a:cubicBezTo>
                  <a:cubicBezTo>
                    <a:pt x="43" y="79"/>
                    <a:pt x="45" y="78"/>
                    <a:pt x="44" y="78"/>
                  </a:cubicBezTo>
                  <a:cubicBezTo>
                    <a:pt x="43" y="77"/>
                    <a:pt x="42" y="77"/>
                    <a:pt x="42" y="78"/>
                  </a:cubicBezTo>
                  <a:cubicBezTo>
                    <a:pt x="42" y="77"/>
                    <a:pt x="41" y="76"/>
                    <a:pt x="41" y="74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40" y="73"/>
                    <a:pt x="38" y="71"/>
                    <a:pt x="38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8" y="69"/>
                    <a:pt x="39" y="68"/>
                    <a:pt x="38" y="68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6" y="68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6" y="67"/>
                    <a:pt x="35" y="66"/>
                    <a:pt x="35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4"/>
                    <a:pt x="34" y="64"/>
                  </a:cubicBezTo>
                  <a:cubicBezTo>
                    <a:pt x="34" y="64"/>
                    <a:pt x="33" y="62"/>
                    <a:pt x="33" y="62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3" y="60"/>
                    <a:pt x="33" y="60"/>
                    <a:pt x="33" y="61"/>
                  </a:cubicBezTo>
                  <a:cubicBezTo>
                    <a:pt x="32" y="60"/>
                    <a:pt x="32" y="60"/>
                    <a:pt x="32" y="59"/>
                  </a:cubicBezTo>
                  <a:cubicBezTo>
                    <a:pt x="30" y="58"/>
                    <a:pt x="29" y="55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3"/>
                    <a:pt x="27" y="53"/>
                  </a:cubicBezTo>
                  <a:cubicBezTo>
                    <a:pt x="27" y="53"/>
                    <a:pt x="27" y="52"/>
                    <a:pt x="28" y="52"/>
                  </a:cubicBezTo>
                  <a:cubicBezTo>
                    <a:pt x="28" y="51"/>
                    <a:pt x="27" y="51"/>
                    <a:pt x="26" y="51"/>
                  </a:cubicBezTo>
                  <a:cubicBezTo>
                    <a:pt x="26" y="51"/>
                    <a:pt x="27" y="51"/>
                    <a:pt x="26" y="51"/>
                  </a:cubicBezTo>
                  <a:cubicBezTo>
                    <a:pt x="26" y="51"/>
                    <a:pt x="26" y="50"/>
                    <a:pt x="25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8"/>
                    <a:pt x="28" y="50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29" y="49"/>
                    <a:pt x="29" y="48"/>
                  </a:cubicBezTo>
                  <a:cubicBezTo>
                    <a:pt x="28" y="48"/>
                    <a:pt x="27" y="48"/>
                    <a:pt x="27" y="48"/>
                  </a:cubicBezTo>
                  <a:cubicBezTo>
                    <a:pt x="26" y="48"/>
                    <a:pt x="25" y="49"/>
                    <a:pt x="25" y="48"/>
                  </a:cubicBezTo>
                  <a:cubicBezTo>
                    <a:pt x="25" y="47"/>
                    <a:pt x="25" y="49"/>
                    <a:pt x="26" y="48"/>
                  </a:cubicBezTo>
                  <a:cubicBezTo>
                    <a:pt x="26" y="47"/>
                    <a:pt x="25" y="47"/>
                    <a:pt x="25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5" y="47"/>
                    <a:pt x="24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2" y="47"/>
                    <a:pt x="23" y="45"/>
                    <a:pt x="22" y="45"/>
                  </a:cubicBezTo>
                  <a:cubicBezTo>
                    <a:pt x="22" y="45"/>
                    <a:pt x="24" y="45"/>
                    <a:pt x="24" y="44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3"/>
                    <a:pt x="21" y="43"/>
                    <a:pt x="22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1"/>
                    <a:pt x="20" y="41"/>
                    <a:pt x="21" y="40"/>
                  </a:cubicBezTo>
                  <a:cubicBezTo>
                    <a:pt x="21" y="40"/>
                    <a:pt x="20" y="40"/>
                    <a:pt x="20" y="40"/>
                  </a:cubicBezTo>
                  <a:cubicBezTo>
                    <a:pt x="20" y="41"/>
                    <a:pt x="20" y="40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18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9"/>
                    <a:pt x="20" y="39"/>
                    <a:pt x="18" y="38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8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6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6"/>
                    <a:pt x="18" y="35"/>
                  </a:cubicBezTo>
                  <a:cubicBezTo>
                    <a:pt x="17" y="35"/>
                    <a:pt x="16" y="35"/>
                    <a:pt x="16" y="35"/>
                  </a:cubicBezTo>
                  <a:cubicBezTo>
                    <a:pt x="16" y="35"/>
                    <a:pt x="16" y="34"/>
                    <a:pt x="17" y="35"/>
                  </a:cubicBezTo>
                  <a:cubicBezTo>
                    <a:pt x="16" y="34"/>
                    <a:pt x="16" y="35"/>
                    <a:pt x="16" y="34"/>
                  </a:cubicBezTo>
                  <a:cubicBezTo>
                    <a:pt x="16" y="34"/>
                    <a:pt x="16" y="33"/>
                    <a:pt x="16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7" y="32"/>
                    <a:pt x="18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3"/>
                    <a:pt x="15" y="31"/>
                    <a:pt x="14" y="32"/>
                  </a:cubicBezTo>
                  <a:cubicBezTo>
                    <a:pt x="13" y="31"/>
                    <a:pt x="16" y="30"/>
                    <a:pt x="14" y="30"/>
                  </a:cubicBezTo>
                  <a:cubicBezTo>
                    <a:pt x="14" y="30"/>
                    <a:pt x="13" y="30"/>
                    <a:pt x="14" y="31"/>
                  </a:cubicBezTo>
                  <a:cubicBezTo>
                    <a:pt x="13" y="30"/>
                    <a:pt x="13" y="31"/>
                    <a:pt x="13" y="30"/>
                  </a:cubicBezTo>
                  <a:cubicBezTo>
                    <a:pt x="13" y="30"/>
                    <a:pt x="13" y="28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29"/>
                    <a:pt x="15" y="29"/>
                    <a:pt x="15" y="28"/>
                  </a:cubicBezTo>
                  <a:cubicBezTo>
                    <a:pt x="14" y="28"/>
                    <a:pt x="14" y="26"/>
                    <a:pt x="13" y="28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8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6"/>
                    <a:pt x="12" y="28"/>
                    <a:pt x="11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6"/>
                    <a:pt x="12" y="26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5"/>
                    <a:pt x="13" y="24"/>
                    <a:pt x="12" y="24"/>
                  </a:cubicBezTo>
                  <a:cubicBezTo>
                    <a:pt x="12" y="24"/>
                    <a:pt x="12" y="24"/>
                    <a:pt x="11" y="24"/>
                  </a:cubicBezTo>
                  <a:cubicBezTo>
                    <a:pt x="11" y="23"/>
                    <a:pt x="9" y="23"/>
                    <a:pt x="9" y="22"/>
                  </a:cubicBezTo>
                  <a:cubicBezTo>
                    <a:pt x="9" y="22"/>
                    <a:pt x="8" y="21"/>
                    <a:pt x="9" y="21"/>
                  </a:cubicBezTo>
                  <a:cubicBezTo>
                    <a:pt x="9" y="22"/>
                    <a:pt x="11" y="24"/>
                    <a:pt x="12" y="24"/>
                  </a:cubicBezTo>
                  <a:cubicBezTo>
                    <a:pt x="12" y="23"/>
                    <a:pt x="12" y="25"/>
                    <a:pt x="13" y="24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3"/>
                    <a:pt x="12" y="23"/>
                  </a:cubicBezTo>
                  <a:cubicBezTo>
                    <a:pt x="12" y="22"/>
                    <a:pt x="11" y="21"/>
                    <a:pt x="9" y="21"/>
                  </a:cubicBezTo>
                  <a:cubicBezTo>
                    <a:pt x="9" y="20"/>
                    <a:pt x="11" y="20"/>
                    <a:pt x="11" y="20"/>
                  </a:cubicBezTo>
                  <a:cubicBezTo>
                    <a:pt x="9" y="20"/>
                    <a:pt x="9" y="18"/>
                    <a:pt x="8" y="17"/>
                  </a:cubicBezTo>
                  <a:cubicBezTo>
                    <a:pt x="8" y="18"/>
                    <a:pt x="7" y="16"/>
                    <a:pt x="7" y="17"/>
                  </a:cubicBezTo>
                  <a:cubicBezTo>
                    <a:pt x="7" y="17"/>
                    <a:pt x="7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7" y="17"/>
                    <a:pt x="6" y="16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7" y="15"/>
                    <a:pt x="8" y="16"/>
                    <a:pt x="8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5" y="9"/>
                  </a:cubicBezTo>
                  <a:cubicBezTo>
                    <a:pt x="5" y="8"/>
                    <a:pt x="6" y="8"/>
                    <a:pt x="5" y="8"/>
                  </a:cubicBezTo>
                  <a:cubicBezTo>
                    <a:pt x="5" y="7"/>
                    <a:pt x="5" y="9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4" y="5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2" y="3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2" y="0"/>
                    <a:pt x="2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4" y="2"/>
                    <a:pt x="4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8" y="9"/>
                  </a:cubicBezTo>
                  <a:cubicBezTo>
                    <a:pt x="8" y="11"/>
                    <a:pt x="9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2" y="13"/>
                    <a:pt x="12" y="15"/>
                    <a:pt x="13" y="16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2"/>
                    <a:pt x="17" y="24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7" y="26"/>
                    <a:pt x="18" y="28"/>
                  </a:cubicBezTo>
                  <a:cubicBezTo>
                    <a:pt x="18" y="26"/>
                    <a:pt x="20" y="28"/>
                    <a:pt x="20" y="28"/>
                  </a:cubicBezTo>
                  <a:cubicBezTo>
                    <a:pt x="20" y="29"/>
                    <a:pt x="21" y="31"/>
                    <a:pt x="22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3"/>
                    <a:pt x="24" y="34"/>
                  </a:cubicBezTo>
                  <a:cubicBezTo>
                    <a:pt x="23" y="34"/>
                    <a:pt x="23" y="35"/>
                    <a:pt x="23" y="35"/>
                  </a:cubicBezTo>
                  <a:cubicBezTo>
                    <a:pt x="25" y="36"/>
                    <a:pt x="25" y="36"/>
                    <a:pt x="26" y="38"/>
                  </a:cubicBezTo>
                  <a:cubicBezTo>
                    <a:pt x="26" y="39"/>
                    <a:pt x="27" y="40"/>
                    <a:pt x="27" y="40"/>
                  </a:cubicBezTo>
                  <a:cubicBezTo>
                    <a:pt x="29" y="42"/>
                    <a:pt x="30" y="45"/>
                    <a:pt x="33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4" y="51"/>
                    <a:pt x="35" y="55"/>
                    <a:pt x="38" y="57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8"/>
                    <a:pt x="38" y="59"/>
                    <a:pt x="39" y="58"/>
                  </a:cubicBezTo>
                  <a:cubicBezTo>
                    <a:pt x="39" y="59"/>
                    <a:pt x="40" y="60"/>
                    <a:pt x="40" y="60"/>
                  </a:cubicBezTo>
                  <a:cubicBezTo>
                    <a:pt x="40" y="61"/>
                    <a:pt x="41" y="60"/>
                    <a:pt x="41" y="61"/>
                  </a:cubicBezTo>
                  <a:cubicBezTo>
                    <a:pt x="41" y="64"/>
                    <a:pt x="41" y="64"/>
                    <a:pt x="42" y="66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2" y="65"/>
                    <a:pt x="42" y="66"/>
                  </a:cubicBezTo>
                  <a:cubicBezTo>
                    <a:pt x="42" y="66"/>
                    <a:pt x="43" y="67"/>
                    <a:pt x="43" y="67"/>
                  </a:cubicBezTo>
                  <a:cubicBezTo>
                    <a:pt x="44" y="68"/>
                    <a:pt x="47" y="69"/>
                    <a:pt x="47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3"/>
                    <a:pt x="48" y="75"/>
                    <a:pt x="49" y="75"/>
                  </a:cubicBezTo>
                  <a:cubicBezTo>
                    <a:pt x="49" y="76"/>
                    <a:pt x="48" y="75"/>
                    <a:pt x="49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51" y="78"/>
                    <a:pt x="51" y="80"/>
                    <a:pt x="53" y="83"/>
                  </a:cubicBezTo>
                  <a:cubicBezTo>
                    <a:pt x="55" y="86"/>
                    <a:pt x="57" y="89"/>
                    <a:pt x="59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1" y="93"/>
                    <a:pt x="60" y="96"/>
                    <a:pt x="61" y="96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8"/>
                    <a:pt x="62" y="100"/>
                    <a:pt x="64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4" y="102"/>
                    <a:pt x="65" y="103"/>
                    <a:pt x="66" y="105"/>
                  </a:cubicBezTo>
                  <a:cubicBezTo>
                    <a:pt x="66" y="105"/>
                    <a:pt x="65" y="104"/>
                    <a:pt x="65" y="105"/>
                  </a:cubicBezTo>
                  <a:cubicBezTo>
                    <a:pt x="65" y="105"/>
                    <a:pt x="67" y="105"/>
                    <a:pt x="66" y="106"/>
                  </a:cubicBezTo>
                  <a:cubicBezTo>
                    <a:pt x="66" y="107"/>
                    <a:pt x="67" y="106"/>
                    <a:pt x="67" y="106"/>
                  </a:cubicBezTo>
                  <a:cubicBezTo>
                    <a:pt x="68" y="109"/>
                    <a:pt x="70" y="112"/>
                    <a:pt x="73" y="114"/>
                  </a:cubicBezTo>
                  <a:cubicBezTo>
                    <a:pt x="73" y="118"/>
                    <a:pt x="70" y="117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9"/>
                    <a:pt x="73" y="120"/>
                    <a:pt x="73" y="120"/>
                  </a:cubicBezTo>
                  <a:cubicBezTo>
                    <a:pt x="74" y="119"/>
                    <a:pt x="74" y="120"/>
                    <a:pt x="74" y="120"/>
                  </a:cubicBezTo>
                  <a:cubicBezTo>
                    <a:pt x="75" y="121"/>
                    <a:pt x="74" y="121"/>
                    <a:pt x="75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6" y="125"/>
                    <a:pt x="78" y="125"/>
                  </a:cubicBezTo>
                  <a:cubicBezTo>
                    <a:pt x="82" y="132"/>
                    <a:pt x="87" y="139"/>
                    <a:pt x="91" y="146"/>
                  </a:cubicBezTo>
                  <a:cubicBezTo>
                    <a:pt x="95" y="153"/>
                    <a:pt x="98" y="159"/>
                    <a:pt x="103" y="166"/>
                  </a:cubicBezTo>
                  <a:cubicBezTo>
                    <a:pt x="103" y="167"/>
                    <a:pt x="103" y="167"/>
                    <a:pt x="103" y="169"/>
                  </a:cubicBezTo>
                  <a:cubicBezTo>
                    <a:pt x="103" y="169"/>
                    <a:pt x="103" y="169"/>
                    <a:pt x="103" y="169"/>
                  </a:cubicBezTo>
                  <a:cubicBezTo>
                    <a:pt x="104" y="169"/>
                    <a:pt x="104" y="171"/>
                    <a:pt x="105" y="171"/>
                  </a:cubicBezTo>
                  <a:cubicBezTo>
                    <a:pt x="106" y="174"/>
                    <a:pt x="109" y="175"/>
                    <a:pt x="110" y="178"/>
                  </a:cubicBezTo>
                  <a:cubicBezTo>
                    <a:pt x="110" y="178"/>
                    <a:pt x="109" y="178"/>
                    <a:pt x="110" y="178"/>
                  </a:cubicBezTo>
                  <a:cubicBezTo>
                    <a:pt x="110" y="178"/>
                    <a:pt x="110" y="178"/>
                    <a:pt x="110" y="178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5" y="185"/>
                    <a:pt x="117" y="193"/>
                    <a:pt x="121" y="199"/>
                  </a:cubicBezTo>
                  <a:cubicBezTo>
                    <a:pt x="122" y="201"/>
                    <a:pt x="123" y="202"/>
                    <a:pt x="124" y="204"/>
                  </a:cubicBezTo>
                  <a:cubicBezTo>
                    <a:pt x="126" y="209"/>
                    <a:pt x="128" y="214"/>
                    <a:pt x="131" y="219"/>
                  </a:cubicBezTo>
                  <a:cubicBezTo>
                    <a:pt x="131" y="219"/>
                    <a:pt x="130" y="219"/>
                    <a:pt x="128" y="217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547" name="Freeform 120"/>
            <p:cNvSpPr/>
            <p:nvPr/>
          </p:nvSpPr>
          <p:spPr>
            <a:xfrm>
              <a:off x="484" y="2201"/>
              <a:ext cx="300" cy="551"/>
            </a:xfrm>
            <a:custGeom>
              <a:avLst/>
              <a:gdLst/>
              <a:ahLst/>
              <a:cxnLst>
                <a:cxn ang="0">
                  <a:pos x="33" y="485"/>
                </a:cxn>
                <a:cxn ang="0">
                  <a:pos x="40" y="471"/>
                </a:cxn>
                <a:cxn ang="0">
                  <a:pos x="54" y="437"/>
                </a:cxn>
                <a:cxn ang="0">
                  <a:pos x="64" y="423"/>
                </a:cxn>
                <a:cxn ang="0">
                  <a:pos x="83" y="390"/>
                </a:cxn>
                <a:cxn ang="0">
                  <a:pos x="90" y="378"/>
                </a:cxn>
                <a:cxn ang="0">
                  <a:pos x="97" y="359"/>
                </a:cxn>
                <a:cxn ang="0">
                  <a:pos x="109" y="343"/>
                </a:cxn>
                <a:cxn ang="0">
                  <a:pos x="113" y="333"/>
                </a:cxn>
                <a:cxn ang="0">
                  <a:pos x="116" y="324"/>
                </a:cxn>
                <a:cxn ang="0">
                  <a:pos x="128" y="303"/>
                </a:cxn>
                <a:cxn ang="0">
                  <a:pos x="132" y="293"/>
                </a:cxn>
                <a:cxn ang="0">
                  <a:pos x="137" y="279"/>
                </a:cxn>
                <a:cxn ang="0">
                  <a:pos x="146" y="265"/>
                </a:cxn>
                <a:cxn ang="0">
                  <a:pos x="156" y="248"/>
                </a:cxn>
                <a:cxn ang="0">
                  <a:pos x="168" y="232"/>
                </a:cxn>
                <a:cxn ang="0">
                  <a:pos x="172" y="220"/>
                </a:cxn>
                <a:cxn ang="0">
                  <a:pos x="175" y="215"/>
                </a:cxn>
                <a:cxn ang="0">
                  <a:pos x="180" y="206"/>
                </a:cxn>
                <a:cxn ang="0">
                  <a:pos x="180" y="201"/>
                </a:cxn>
                <a:cxn ang="0">
                  <a:pos x="184" y="194"/>
                </a:cxn>
                <a:cxn ang="0">
                  <a:pos x="201" y="168"/>
                </a:cxn>
                <a:cxn ang="0">
                  <a:pos x="208" y="154"/>
                </a:cxn>
                <a:cxn ang="0">
                  <a:pos x="213" y="147"/>
                </a:cxn>
                <a:cxn ang="0">
                  <a:pos x="224" y="123"/>
                </a:cxn>
                <a:cxn ang="0">
                  <a:pos x="231" y="118"/>
                </a:cxn>
                <a:cxn ang="0">
                  <a:pos x="234" y="109"/>
                </a:cxn>
                <a:cxn ang="0">
                  <a:pos x="234" y="102"/>
                </a:cxn>
                <a:cxn ang="0">
                  <a:pos x="239" y="90"/>
                </a:cxn>
                <a:cxn ang="0">
                  <a:pos x="239" y="87"/>
                </a:cxn>
                <a:cxn ang="0">
                  <a:pos x="243" y="83"/>
                </a:cxn>
                <a:cxn ang="0">
                  <a:pos x="253" y="73"/>
                </a:cxn>
                <a:cxn ang="0">
                  <a:pos x="253" y="66"/>
                </a:cxn>
                <a:cxn ang="0">
                  <a:pos x="257" y="61"/>
                </a:cxn>
                <a:cxn ang="0">
                  <a:pos x="260" y="54"/>
                </a:cxn>
                <a:cxn ang="0">
                  <a:pos x="265" y="45"/>
                </a:cxn>
                <a:cxn ang="0">
                  <a:pos x="267" y="52"/>
                </a:cxn>
                <a:cxn ang="0">
                  <a:pos x="272" y="35"/>
                </a:cxn>
                <a:cxn ang="0">
                  <a:pos x="286" y="19"/>
                </a:cxn>
                <a:cxn ang="0">
                  <a:pos x="293" y="12"/>
                </a:cxn>
                <a:cxn ang="0">
                  <a:pos x="300" y="0"/>
                </a:cxn>
                <a:cxn ang="0">
                  <a:pos x="300" y="7"/>
                </a:cxn>
                <a:cxn ang="0">
                  <a:pos x="288" y="19"/>
                </a:cxn>
                <a:cxn ang="0">
                  <a:pos x="281" y="43"/>
                </a:cxn>
                <a:cxn ang="0">
                  <a:pos x="262" y="85"/>
                </a:cxn>
                <a:cxn ang="0">
                  <a:pos x="239" y="128"/>
                </a:cxn>
                <a:cxn ang="0">
                  <a:pos x="222" y="161"/>
                </a:cxn>
                <a:cxn ang="0">
                  <a:pos x="208" y="187"/>
                </a:cxn>
                <a:cxn ang="0">
                  <a:pos x="177" y="239"/>
                </a:cxn>
                <a:cxn ang="0">
                  <a:pos x="161" y="265"/>
                </a:cxn>
                <a:cxn ang="0">
                  <a:pos x="139" y="303"/>
                </a:cxn>
                <a:cxn ang="0">
                  <a:pos x="78" y="423"/>
                </a:cxn>
                <a:cxn ang="0">
                  <a:pos x="61" y="454"/>
                </a:cxn>
                <a:cxn ang="0">
                  <a:pos x="2" y="544"/>
                </a:cxn>
              </a:cxnLst>
              <a:pathLst>
                <a:path w="127" h="233">
                  <a:moveTo>
                    <a:pt x="1" y="230"/>
                  </a:moveTo>
                  <a:cubicBezTo>
                    <a:pt x="1" y="226"/>
                    <a:pt x="4" y="223"/>
                    <a:pt x="5" y="219"/>
                  </a:cubicBezTo>
                  <a:cubicBezTo>
                    <a:pt x="5" y="219"/>
                    <a:pt x="6" y="220"/>
                    <a:pt x="6" y="219"/>
                  </a:cubicBezTo>
                  <a:cubicBezTo>
                    <a:pt x="6" y="215"/>
                    <a:pt x="10" y="212"/>
                    <a:pt x="13" y="208"/>
                  </a:cubicBezTo>
                  <a:cubicBezTo>
                    <a:pt x="13" y="208"/>
                    <a:pt x="13" y="208"/>
                    <a:pt x="13" y="208"/>
                  </a:cubicBezTo>
                  <a:cubicBezTo>
                    <a:pt x="13" y="207"/>
                    <a:pt x="13" y="206"/>
                    <a:pt x="14" y="205"/>
                  </a:cubicBezTo>
                  <a:cubicBezTo>
                    <a:pt x="14" y="206"/>
                    <a:pt x="14" y="206"/>
                    <a:pt x="14" y="206"/>
                  </a:cubicBezTo>
                  <a:cubicBezTo>
                    <a:pt x="14" y="205"/>
                    <a:pt x="15" y="205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90"/>
                    <a:pt x="21" y="189"/>
                    <a:pt x="21" y="188"/>
                  </a:cubicBezTo>
                  <a:cubicBezTo>
                    <a:pt x="22" y="188"/>
                    <a:pt x="21" y="186"/>
                    <a:pt x="22" y="186"/>
                  </a:cubicBezTo>
                  <a:cubicBezTo>
                    <a:pt x="22" y="186"/>
                    <a:pt x="22" y="186"/>
                    <a:pt x="22" y="186"/>
                  </a:cubicBezTo>
                  <a:cubicBezTo>
                    <a:pt x="22" y="185"/>
                    <a:pt x="23" y="185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3" y="183"/>
                    <a:pt x="26" y="183"/>
                    <a:pt x="24" y="182"/>
                  </a:cubicBezTo>
                  <a:cubicBezTo>
                    <a:pt x="24" y="182"/>
                    <a:pt x="24" y="182"/>
                    <a:pt x="24" y="182"/>
                  </a:cubicBezTo>
                  <a:cubicBezTo>
                    <a:pt x="24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7" y="180"/>
                    <a:pt x="27" y="179"/>
                    <a:pt x="27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8" y="177"/>
                    <a:pt x="30" y="172"/>
                    <a:pt x="32" y="169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3" y="168"/>
                    <a:pt x="34" y="167"/>
                    <a:pt x="34" y="167"/>
                  </a:cubicBezTo>
                  <a:cubicBezTo>
                    <a:pt x="34" y="167"/>
                    <a:pt x="34" y="167"/>
                    <a:pt x="35" y="167"/>
                  </a:cubicBezTo>
                  <a:cubicBezTo>
                    <a:pt x="35" y="165"/>
                    <a:pt x="34" y="165"/>
                    <a:pt x="35" y="165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35" y="165"/>
                    <a:pt x="36" y="164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8" y="162"/>
                    <a:pt x="38" y="162"/>
                    <a:pt x="38" y="162"/>
                  </a:cubicBezTo>
                  <a:cubicBezTo>
                    <a:pt x="39" y="161"/>
                    <a:pt x="37" y="161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6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1" y="155"/>
                    <a:pt x="41" y="153"/>
                  </a:cubicBezTo>
                  <a:cubicBezTo>
                    <a:pt x="41" y="153"/>
                    <a:pt x="41" y="154"/>
                    <a:pt x="41" y="153"/>
                  </a:cubicBezTo>
                  <a:cubicBezTo>
                    <a:pt x="41" y="152"/>
                    <a:pt x="42" y="152"/>
                    <a:pt x="41" y="152"/>
                  </a:cubicBezTo>
                  <a:cubicBezTo>
                    <a:pt x="42" y="151"/>
                    <a:pt x="44" y="150"/>
                    <a:pt x="44" y="148"/>
                  </a:cubicBezTo>
                  <a:cubicBezTo>
                    <a:pt x="44" y="148"/>
                    <a:pt x="45" y="148"/>
                    <a:pt x="45" y="150"/>
                  </a:cubicBezTo>
                  <a:cubicBezTo>
                    <a:pt x="45" y="148"/>
                    <a:pt x="45" y="148"/>
                    <a:pt x="45" y="148"/>
                  </a:cubicBezTo>
                  <a:cubicBezTo>
                    <a:pt x="46" y="150"/>
                    <a:pt x="45" y="150"/>
                    <a:pt x="45" y="150"/>
                  </a:cubicBezTo>
                  <a:cubicBezTo>
                    <a:pt x="46" y="150"/>
                    <a:pt x="46" y="147"/>
                    <a:pt x="46" y="147"/>
                  </a:cubicBezTo>
                  <a:cubicBezTo>
                    <a:pt x="46" y="146"/>
                    <a:pt x="46" y="145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8" y="140"/>
                    <a:pt x="48" y="140"/>
                  </a:cubicBezTo>
                  <a:cubicBezTo>
                    <a:pt x="48" y="140"/>
                    <a:pt x="48" y="141"/>
                    <a:pt x="48" y="141"/>
                  </a:cubicBezTo>
                  <a:cubicBezTo>
                    <a:pt x="48" y="140"/>
                    <a:pt x="48" y="140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49" y="138"/>
                    <a:pt x="49" y="138"/>
                    <a:pt x="48" y="138"/>
                  </a:cubicBezTo>
                  <a:cubicBezTo>
                    <a:pt x="48" y="138"/>
                    <a:pt x="49" y="138"/>
                    <a:pt x="48" y="138"/>
                  </a:cubicBezTo>
                  <a:cubicBezTo>
                    <a:pt x="48" y="138"/>
                    <a:pt x="48" y="137"/>
                    <a:pt x="49" y="136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49" y="135"/>
                    <a:pt x="50" y="134"/>
                    <a:pt x="50" y="133"/>
                  </a:cubicBezTo>
                  <a:cubicBezTo>
                    <a:pt x="50" y="134"/>
                    <a:pt x="50" y="134"/>
                    <a:pt x="50" y="134"/>
                  </a:cubicBezTo>
                  <a:cubicBezTo>
                    <a:pt x="51" y="133"/>
                    <a:pt x="51" y="132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29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7"/>
                    <a:pt x="54" y="125"/>
                    <a:pt x="55" y="125"/>
                  </a:cubicBezTo>
                  <a:cubicBezTo>
                    <a:pt x="55" y="124"/>
                    <a:pt x="55" y="123"/>
                    <a:pt x="55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1"/>
                    <a:pt x="57" y="121"/>
                  </a:cubicBezTo>
                  <a:cubicBezTo>
                    <a:pt x="57" y="120"/>
                    <a:pt x="56" y="125"/>
                    <a:pt x="56" y="124"/>
                  </a:cubicBezTo>
                  <a:cubicBezTo>
                    <a:pt x="56" y="124"/>
                    <a:pt x="56" y="121"/>
                    <a:pt x="56" y="123"/>
                  </a:cubicBezTo>
                  <a:cubicBezTo>
                    <a:pt x="57" y="121"/>
                    <a:pt x="57" y="120"/>
                    <a:pt x="57" y="120"/>
                  </a:cubicBezTo>
                  <a:cubicBezTo>
                    <a:pt x="57" y="120"/>
                    <a:pt x="58" y="121"/>
                    <a:pt x="58" y="120"/>
                  </a:cubicBezTo>
                  <a:cubicBezTo>
                    <a:pt x="58" y="119"/>
                    <a:pt x="58" y="120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9" y="118"/>
                    <a:pt x="58" y="118"/>
                  </a:cubicBezTo>
                  <a:cubicBezTo>
                    <a:pt x="59" y="118"/>
                    <a:pt x="59" y="117"/>
                    <a:pt x="59" y="118"/>
                  </a:cubicBezTo>
                  <a:cubicBezTo>
                    <a:pt x="60" y="118"/>
                    <a:pt x="60" y="118"/>
                    <a:pt x="60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59" y="116"/>
                    <a:pt x="60" y="116"/>
                    <a:pt x="60" y="115"/>
                  </a:cubicBezTo>
                  <a:cubicBezTo>
                    <a:pt x="61" y="114"/>
                    <a:pt x="61" y="112"/>
                    <a:pt x="62" y="112"/>
                  </a:cubicBezTo>
                  <a:cubicBezTo>
                    <a:pt x="62" y="111"/>
                    <a:pt x="62" y="111"/>
                    <a:pt x="63" y="110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5" y="106"/>
                    <a:pt x="66" y="105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8" y="106"/>
                    <a:pt x="66" y="105"/>
                    <a:pt x="67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7" y="104"/>
                    <a:pt x="67" y="102"/>
                    <a:pt x="68" y="103"/>
                  </a:cubicBezTo>
                  <a:cubicBezTo>
                    <a:pt x="67" y="102"/>
                    <a:pt x="68" y="102"/>
                    <a:pt x="68" y="101"/>
                  </a:cubicBezTo>
                  <a:cubicBezTo>
                    <a:pt x="68" y="100"/>
                    <a:pt x="68" y="98"/>
                    <a:pt x="71" y="98"/>
                  </a:cubicBezTo>
                  <a:cubicBezTo>
                    <a:pt x="71" y="98"/>
                    <a:pt x="72" y="97"/>
                    <a:pt x="71" y="97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2" y="97"/>
                  </a:cubicBezTo>
                  <a:cubicBezTo>
                    <a:pt x="73" y="97"/>
                    <a:pt x="71" y="96"/>
                    <a:pt x="72" y="93"/>
                  </a:cubicBezTo>
                  <a:cubicBezTo>
                    <a:pt x="72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1"/>
                    <a:pt x="74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0"/>
                    <a:pt x="75" y="90"/>
                  </a:cubicBezTo>
                  <a:cubicBezTo>
                    <a:pt x="75" y="90"/>
                    <a:pt x="74" y="90"/>
                    <a:pt x="74" y="91"/>
                  </a:cubicBezTo>
                  <a:cubicBezTo>
                    <a:pt x="74" y="90"/>
                    <a:pt x="74" y="90"/>
                    <a:pt x="74" y="89"/>
                  </a:cubicBezTo>
                  <a:cubicBezTo>
                    <a:pt x="74" y="90"/>
                    <a:pt x="75" y="89"/>
                    <a:pt x="75" y="88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5" y="88"/>
                    <a:pt x="75" y="87"/>
                    <a:pt x="76" y="87"/>
                  </a:cubicBezTo>
                  <a:cubicBezTo>
                    <a:pt x="76" y="88"/>
                    <a:pt x="75" y="88"/>
                    <a:pt x="75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5" y="87"/>
                    <a:pt x="76" y="85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6" y="85"/>
                    <a:pt x="76" y="85"/>
                    <a:pt x="77" y="85"/>
                  </a:cubicBezTo>
                  <a:cubicBezTo>
                    <a:pt x="76" y="84"/>
                    <a:pt x="77" y="84"/>
                    <a:pt x="77" y="84"/>
                  </a:cubicBezTo>
                  <a:cubicBezTo>
                    <a:pt x="77" y="84"/>
                    <a:pt x="77" y="84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1"/>
                    <a:pt x="80" y="81"/>
                    <a:pt x="80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8"/>
                    <a:pt x="81" y="76"/>
                    <a:pt x="82" y="75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6" y="71"/>
                  </a:cubicBezTo>
                  <a:cubicBezTo>
                    <a:pt x="86" y="70"/>
                    <a:pt x="86" y="71"/>
                    <a:pt x="86" y="70"/>
                  </a:cubicBezTo>
                  <a:cubicBezTo>
                    <a:pt x="85" y="70"/>
                    <a:pt x="85" y="70"/>
                    <a:pt x="85" y="70"/>
                  </a:cubicBezTo>
                  <a:cubicBezTo>
                    <a:pt x="85" y="68"/>
                    <a:pt x="86" y="67"/>
                    <a:pt x="87" y="66"/>
                  </a:cubicBezTo>
                  <a:cubicBezTo>
                    <a:pt x="86" y="66"/>
                    <a:pt x="86" y="66"/>
                    <a:pt x="86" y="66"/>
                  </a:cubicBezTo>
                  <a:cubicBezTo>
                    <a:pt x="87" y="66"/>
                    <a:pt x="88" y="66"/>
                    <a:pt x="88" y="65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7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8" y="62"/>
                    <a:pt x="89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89" y="61"/>
                  </a:cubicBezTo>
                  <a:cubicBezTo>
                    <a:pt x="90" y="59"/>
                    <a:pt x="91" y="59"/>
                    <a:pt x="92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4" y="52"/>
                    <a:pt x="94" y="52"/>
                    <a:pt x="94" y="51"/>
                  </a:cubicBezTo>
                  <a:cubicBezTo>
                    <a:pt x="94" y="52"/>
                    <a:pt x="94" y="51"/>
                    <a:pt x="95" y="52"/>
                  </a:cubicBezTo>
                  <a:cubicBezTo>
                    <a:pt x="95" y="51"/>
                    <a:pt x="95" y="50"/>
                    <a:pt x="95" y="50"/>
                  </a:cubicBezTo>
                  <a:cubicBezTo>
                    <a:pt x="94" y="49"/>
                    <a:pt x="95" y="50"/>
                    <a:pt x="94" y="50"/>
                  </a:cubicBezTo>
                  <a:cubicBezTo>
                    <a:pt x="94" y="50"/>
                    <a:pt x="95" y="49"/>
                    <a:pt x="95" y="48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8" y="48"/>
                    <a:pt x="97" y="51"/>
                    <a:pt x="98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99" y="49"/>
                    <a:pt x="98" y="49"/>
                  </a:cubicBezTo>
                  <a:cubicBezTo>
                    <a:pt x="99" y="48"/>
                    <a:pt x="97" y="48"/>
                    <a:pt x="98" y="47"/>
                  </a:cubicBezTo>
                  <a:cubicBezTo>
                    <a:pt x="98" y="47"/>
                    <a:pt x="97" y="48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6"/>
                    <a:pt x="98" y="45"/>
                  </a:cubicBezTo>
                  <a:cubicBezTo>
                    <a:pt x="99" y="45"/>
                    <a:pt x="98" y="46"/>
                    <a:pt x="99" y="45"/>
                  </a:cubicBezTo>
                  <a:cubicBezTo>
                    <a:pt x="99" y="45"/>
                    <a:pt x="99" y="44"/>
                    <a:pt x="98" y="44"/>
                  </a:cubicBezTo>
                  <a:cubicBezTo>
                    <a:pt x="98" y="44"/>
                    <a:pt x="99" y="44"/>
                    <a:pt x="99" y="44"/>
                  </a:cubicBezTo>
                  <a:cubicBezTo>
                    <a:pt x="99" y="44"/>
                    <a:pt x="99" y="44"/>
                    <a:pt x="100" y="44"/>
                  </a:cubicBezTo>
                  <a:cubicBezTo>
                    <a:pt x="100" y="44"/>
                    <a:pt x="100" y="43"/>
                    <a:pt x="99" y="43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1" y="43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0"/>
                    <a:pt x="101" y="40"/>
                  </a:cubicBezTo>
                  <a:cubicBezTo>
                    <a:pt x="101" y="40"/>
                    <a:pt x="101" y="38"/>
                    <a:pt x="101" y="39"/>
                  </a:cubicBezTo>
                  <a:cubicBezTo>
                    <a:pt x="101" y="39"/>
                    <a:pt x="102" y="38"/>
                    <a:pt x="101" y="38"/>
                  </a:cubicBezTo>
                  <a:cubicBezTo>
                    <a:pt x="101" y="38"/>
                    <a:pt x="101" y="39"/>
                    <a:pt x="101" y="39"/>
                  </a:cubicBezTo>
                  <a:cubicBezTo>
                    <a:pt x="101" y="39"/>
                    <a:pt x="101" y="38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6"/>
                    <a:pt x="102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6"/>
                    <a:pt x="103" y="35"/>
                    <a:pt x="102" y="35"/>
                  </a:cubicBezTo>
                  <a:cubicBezTo>
                    <a:pt x="102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4"/>
                    <a:pt x="104" y="32"/>
                    <a:pt x="103" y="34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5" y="31"/>
                    <a:pt x="104" y="32"/>
                    <a:pt x="104" y="31"/>
                  </a:cubicBezTo>
                  <a:cubicBezTo>
                    <a:pt x="104" y="31"/>
                    <a:pt x="105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2"/>
                    <a:pt x="107" y="31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1"/>
                    <a:pt x="107" y="30"/>
                    <a:pt x="107" y="29"/>
                  </a:cubicBezTo>
                  <a:cubicBezTo>
                    <a:pt x="107" y="28"/>
                    <a:pt x="109" y="30"/>
                    <a:pt x="108" y="28"/>
                  </a:cubicBezTo>
                  <a:cubicBezTo>
                    <a:pt x="108" y="28"/>
                    <a:pt x="107" y="27"/>
                    <a:pt x="107" y="28"/>
                  </a:cubicBezTo>
                  <a:cubicBezTo>
                    <a:pt x="108" y="27"/>
                    <a:pt x="107" y="27"/>
                    <a:pt x="107" y="26"/>
                  </a:cubicBezTo>
                  <a:cubicBezTo>
                    <a:pt x="107" y="27"/>
                    <a:pt x="109" y="26"/>
                    <a:pt x="109" y="27"/>
                  </a:cubicBezTo>
                  <a:cubicBezTo>
                    <a:pt x="108" y="27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9" y="26"/>
                    <a:pt x="109" y="27"/>
                    <a:pt x="109" y="26"/>
                  </a:cubicBezTo>
                  <a:cubicBezTo>
                    <a:pt x="109" y="25"/>
                    <a:pt x="110" y="26"/>
                    <a:pt x="109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23"/>
                    <a:pt x="108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09" y="24"/>
                    <a:pt x="110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2" y="24"/>
                    <a:pt x="112" y="22"/>
                  </a:cubicBezTo>
                  <a:cubicBezTo>
                    <a:pt x="112" y="21"/>
                    <a:pt x="111" y="22"/>
                    <a:pt x="111" y="22"/>
                  </a:cubicBezTo>
                  <a:cubicBezTo>
                    <a:pt x="112" y="20"/>
                    <a:pt x="111" y="20"/>
                    <a:pt x="112" y="19"/>
                  </a:cubicBezTo>
                  <a:cubicBezTo>
                    <a:pt x="112" y="20"/>
                    <a:pt x="113" y="18"/>
                    <a:pt x="113" y="19"/>
                  </a:cubicBezTo>
                  <a:cubicBezTo>
                    <a:pt x="112" y="19"/>
                    <a:pt x="111" y="21"/>
                    <a:pt x="112" y="22"/>
                  </a:cubicBezTo>
                  <a:cubicBezTo>
                    <a:pt x="113" y="22"/>
                    <a:pt x="111" y="22"/>
                    <a:pt x="112" y="23"/>
                  </a:cubicBezTo>
                  <a:cubicBezTo>
                    <a:pt x="112" y="22"/>
                    <a:pt x="113" y="23"/>
                    <a:pt x="114" y="23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3" y="21"/>
                    <a:pt x="114" y="20"/>
                    <a:pt x="114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18"/>
                    <a:pt x="116" y="17"/>
                    <a:pt x="116" y="17"/>
                  </a:cubicBezTo>
                  <a:cubicBezTo>
                    <a:pt x="115" y="17"/>
                    <a:pt x="117" y="14"/>
                    <a:pt x="116" y="14"/>
                  </a:cubicBezTo>
                  <a:cubicBezTo>
                    <a:pt x="115" y="15"/>
                    <a:pt x="115" y="15"/>
                    <a:pt x="114" y="15"/>
                  </a:cubicBezTo>
                  <a:cubicBezTo>
                    <a:pt x="115" y="14"/>
                    <a:pt x="115" y="15"/>
                    <a:pt x="115" y="15"/>
                  </a:cubicBezTo>
                  <a:cubicBezTo>
                    <a:pt x="115" y="14"/>
                    <a:pt x="116" y="14"/>
                    <a:pt x="116" y="14"/>
                  </a:cubicBezTo>
                  <a:cubicBezTo>
                    <a:pt x="115" y="15"/>
                    <a:pt x="117" y="14"/>
                    <a:pt x="117" y="15"/>
                  </a:cubicBezTo>
                  <a:cubicBezTo>
                    <a:pt x="117" y="14"/>
                    <a:pt x="118" y="15"/>
                    <a:pt x="118" y="14"/>
                  </a:cubicBezTo>
                  <a:cubicBezTo>
                    <a:pt x="118" y="13"/>
                    <a:pt x="118" y="12"/>
                    <a:pt x="119" y="11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1" y="9"/>
                    <a:pt x="121" y="8"/>
                  </a:cubicBezTo>
                  <a:cubicBezTo>
                    <a:pt x="122" y="8"/>
                    <a:pt x="121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7"/>
                    <a:pt x="124" y="5"/>
                    <a:pt x="122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5" y="4"/>
                    <a:pt x="125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3"/>
                    <a:pt x="126" y="2"/>
                    <a:pt x="126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6" y="2"/>
                    <a:pt x="126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6" y="4"/>
                    <a:pt x="126" y="4"/>
                  </a:cubicBezTo>
                  <a:cubicBezTo>
                    <a:pt x="127" y="4"/>
                    <a:pt x="127" y="5"/>
                    <a:pt x="126" y="5"/>
                  </a:cubicBezTo>
                  <a:cubicBezTo>
                    <a:pt x="125" y="7"/>
                    <a:pt x="125" y="8"/>
                    <a:pt x="125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4" y="7"/>
                    <a:pt x="124" y="7"/>
                    <a:pt x="122" y="8"/>
                  </a:cubicBezTo>
                  <a:cubicBezTo>
                    <a:pt x="124" y="8"/>
                    <a:pt x="124" y="9"/>
                    <a:pt x="124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2" y="11"/>
                    <a:pt x="124" y="11"/>
                    <a:pt x="122" y="11"/>
                  </a:cubicBezTo>
                  <a:cubicBezTo>
                    <a:pt x="121" y="12"/>
                    <a:pt x="121" y="14"/>
                    <a:pt x="121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7"/>
                    <a:pt x="119" y="17"/>
                    <a:pt x="119" y="18"/>
                  </a:cubicBezTo>
                  <a:cubicBezTo>
                    <a:pt x="118" y="19"/>
                    <a:pt x="118" y="22"/>
                    <a:pt x="117" y="22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3" y="29"/>
                    <a:pt x="113" y="29"/>
                    <a:pt x="113" y="29"/>
                  </a:cubicBezTo>
                  <a:cubicBezTo>
                    <a:pt x="113" y="30"/>
                    <a:pt x="112" y="29"/>
                    <a:pt x="112" y="30"/>
                  </a:cubicBezTo>
                  <a:cubicBezTo>
                    <a:pt x="113" y="30"/>
                    <a:pt x="112" y="31"/>
                    <a:pt x="112" y="31"/>
                  </a:cubicBezTo>
                  <a:cubicBezTo>
                    <a:pt x="111" y="31"/>
                    <a:pt x="111" y="34"/>
                    <a:pt x="111" y="36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09" y="37"/>
                    <a:pt x="108" y="38"/>
                  </a:cubicBezTo>
                  <a:cubicBezTo>
                    <a:pt x="108" y="38"/>
                    <a:pt x="107" y="38"/>
                    <a:pt x="107" y="39"/>
                  </a:cubicBezTo>
                  <a:cubicBezTo>
                    <a:pt x="107" y="40"/>
                    <a:pt x="107" y="40"/>
                    <a:pt x="107" y="41"/>
                  </a:cubicBezTo>
                  <a:cubicBezTo>
                    <a:pt x="107" y="43"/>
                    <a:pt x="107" y="44"/>
                    <a:pt x="105" y="44"/>
                  </a:cubicBezTo>
                  <a:cubicBezTo>
                    <a:pt x="104" y="48"/>
                    <a:pt x="102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7" y="59"/>
                    <a:pt x="97" y="63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4" y="63"/>
                    <a:pt x="94" y="64"/>
                    <a:pt x="95" y="64"/>
                  </a:cubicBezTo>
                  <a:cubicBezTo>
                    <a:pt x="94" y="64"/>
                    <a:pt x="94" y="66"/>
                    <a:pt x="94" y="66"/>
                  </a:cubicBezTo>
                  <a:cubicBezTo>
                    <a:pt x="93" y="67"/>
                    <a:pt x="94" y="67"/>
                    <a:pt x="94" y="68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89" y="75"/>
                    <a:pt x="89" y="77"/>
                    <a:pt x="87" y="78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7" y="81"/>
                    <a:pt x="86" y="82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4"/>
                    <a:pt x="77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7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69" y="111"/>
                    <a:pt x="68" y="111"/>
                    <a:pt x="68" y="114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2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1"/>
                    <a:pt x="62" y="125"/>
                  </a:cubicBezTo>
                  <a:cubicBezTo>
                    <a:pt x="60" y="127"/>
                    <a:pt x="61" y="125"/>
                    <a:pt x="60" y="126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60" y="127"/>
                    <a:pt x="59" y="127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7" y="132"/>
                    <a:pt x="57" y="132"/>
                    <a:pt x="57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8" y="151"/>
                    <a:pt x="45" y="158"/>
                  </a:cubicBezTo>
                  <a:cubicBezTo>
                    <a:pt x="41" y="165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1" y="182"/>
                    <a:pt x="29" y="183"/>
                    <a:pt x="30" y="185"/>
                  </a:cubicBezTo>
                  <a:cubicBezTo>
                    <a:pt x="28" y="186"/>
                    <a:pt x="28" y="189"/>
                    <a:pt x="26" y="192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2" y="200"/>
                    <a:pt x="17" y="206"/>
                    <a:pt x="14" y="213"/>
                  </a:cubicBezTo>
                  <a:cubicBezTo>
                    <a:pt x="12" y="214"/>
                    <a:pt x="11" y="217"/>
                    <a:pt x="11" y="219"/>
                  </a:cubicBezTo>
                  <a:cubicBezTo>
                    <a:pt x="7" y="224"/>
                    <a:pt x="3" y="227"/>
                    <a:pt x="2" y="233"/>
                  </a:cubicBezTo>
                  <a:cubicBezTo>
                    <a:pt x="2" y="233"/>
                    <a:pt x="0" y="232"/>
                    <a:pt x="1" y="230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548" name="Freeform 121"/>
            <p:cNvSpPr/>
            <p:nvPr/>
          </p:nvSpPr>
          <p:spPr>
            <a:xfrm>
              <a:off x="484" y="2853"/>
              <a:ext cx="300" cy="551"/>
            </a:xfrm>
            <a:custGeom>
              <a:avLst/>
              <a:gdLst/>
              <a:ahLst/>
              <a:cxnLst>
                <a:cxn ang="0">
                  <a:pos x="33" y="485"/>
                </a:cxn>
                <a:cxn ang="0">
                  <a:pos x="43" y="471"/>
                </a:cxn>
                <a:cxn ang="0">
                  <a:pos x="59" y="435"/>
                </a:cxn>
                <a:cxn ang="0">
                  <a:pos x="61" y="423"/>
                </a:cxn>
                <a:cxn ang="0">
                  <a:pos x="85" y="390"/>
                </a:cxn>
                <a:cxn ang="0">
                  <a:pos x="92" y="378"/>
                </a:cxn>
                <a:cxn ang="0">
                  <a:pos x="102" y="357"/>
                </a:cxn>
                <a:cxn ang="0">
                  <a:pos x="109" y="343"/>
                </a:cxn>
                <a:cxn ang="0">
                  <a:pos x="118" y="331"/>
                </a:cxn>
                <a:cxn ang="0">
                  <a:pos x="120" y="324"/>
                </a:cxn>
                <a:cxn ang="0">
                  <a:pos x="128" y="303"/>
                </a:cxn>
                <a:cxn ang="0">
                  <a:pos x="135" y="291"/>
                </a:cxn>
                <a:cxn ang="0">
                  <a:pos x="139" y="281"/>
                </a:cxn>
                <a:cxn ang="0">
                  <a:pos x="149" y="267"/>
                </a:cxn>
                <a:cxn ang="0">
                  <a:pos x="156" y="248"/>
                </a:cxn>
                <a:cxn ang="0">
                  <a:pos x="170" y="229"/>
                </a:cxn>
                <a:cxn ang="0">
                  <a:pos x="172" y="220"/>
                </a:cxn>
                <a:cxn ang="0">
                  <a:pos x="177" y="215"/>
                </a:cxn>
                <a:cxn ang="0">
                  <a:pos x="182" y="203"/>
                </a:cxn>
                <a:cxn ang="0">
                  <a:pos x="184" y="203"/>
                </a:cxn>
                <a:cxn ang="0">
                  <a:pos x="189" y="194"/>
                </a:cxn>
                <a:cxn ang="0">
                  <a:pos x="206" y="166"/>
                </a:cxn>
                <a:cxn ang="0">
                  <a:pos x="208" y="154"/>
                </a:cxn>
                <a:cxn ang="0">
                  <a:pos x="215" y="144"/>
                </a:cxn>
                <a:cxn ang="0">
                  <a:pos x="227" y="123"/>
                </a:cxn>
                <a:cxn ang="0">
                  <a:pos x="234" y="118"/>
                </a:cxn>
                <a:cxn ang="0">
                  <a:pos x="236" y="109"/>
                </a:cxn>
                <a:cxn ang="0">
                  <a:pos x="236" y="99"/>
                </a:cxn>
                <a:cxn ang="0">
                  <a:pos x="241" y="90"/>
                </a:cxn>
                <a:cxn ang="0">
                  <a:pos x="241" y="87"/>
                </a:cxn>
                <a:cxn ang="0">
                  <a:pos x="248" y="80"/>
                </a:cxn>
                <a:cxn ang="0">
                  <a:pos x="253" y="76"/>
                </a:cxn>
                <a:cxn ang="0">
                  <a:pos x="255" y="66"/>
                </a:cxn>
                <a:cxn ang="0">
                  <a:pos x="257" y="59"/>
                </a:cxn>
                <a:cxn ang="0">
                  <a:pos x="260" y="54"/>
                </a:cxn>
                <a:cxn ang="0">
                  <a:pos x="265" y="45"/>
                </a:cxn>
                <a:cxn ang="0">
                  <a:pos x="269" y="52"/>
                </a:cxn>
                <a:cxn ang="0">
                  <a:pos x="274" y="35"/>
                </a:cxn>
                <a:cxn ang="0">
                  <a:pos x="291" y="17"/>
                </a:cxn>
                <a:cxn ang="0">
                  <a:pos x="295" y="12"/>
                </a:cxn>
                <a:cxn ang="0">
                  <a:pos x="300" y="0"/>
                </a:cxn>
                <a:cxn ang="0">
                  <a:pos x="300" y="7"/>
                </a:cxn>
                <a:cxn ang="0">
                  <a:pos x="293" y="17"/>
                </a:cxn>
                <a:cxn ang="0">
                  <a:pos x="283" y="43"/>
                </a:cxn>
                <a:cxn ang="0">
                  <a:pos x="262" y="83"/>
                </a:cxn>
                <a:cxn ang="0">
                  <a:pos x="239" y="128"/>
                </a:cxn>
                <a:cxn ang="0">
                  <a:pos x="220" y="161"/>
                </a:cxn>
                <a:cxn ang="0">
                  <a:pos x="208" y="187"/>
                </a:cxn>
                <a:cxn ang="0">
                  <a:pos x="177" y="239"/>
                </a:cxn>
                <a:cxn ang="0">
                  <a:pos x="163" y="267"/>
                </a:cxn>
                <a:cxn ang="0">
                  <a:pos x="139" y="303"/>
                </a:cxn>
                <a:cxn ang="0">
                  <a:pos x="78" y="423"/>
                </a:cxn>
                <a:cxn ang="0">
                  <a:pos x="61" y="454"/>
                </a:cxn>
                <a:cxn ang="0">
                  <a:pos x="2" y="542"/>
                </a:cxn>
              </a:cxnLst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2"/>
                    <a:pt x="5" y="219"/>
                  </a:cubicBezTo>
                  <a:cubicBezTo>
                    <a:pt x="6" y="219"/>
                    <a:pt x="6" y="220"/>
                    <a:pt x="7" y="219"/>
                  </a:cubicBezTo>
                  <a:cubicBezTo>
                    <a:pt x="7" y="215"/>
                    <a:pt x="10" y="211"/>
                    <a:pt x="13" y="208"/>
                  </a:cubicBezTo>
                  <a:cubicBezTo>
                    <a:pt x="14" y="208"/>
                    <a:pt x="14" y="208"/>
                    <a:pt x="14" y="208"/>
                  </a:cubicBezTo>
                  <a:cubicBezTo>
                    <a:pt x="14" y="208"/>
                    <a:pt x="14" y="206"/>
                    <a:pt x="14" y="205"/>
                  </a:cubicBezTo>
                  <a:cubicBezTo>
                    <a:pt x="14" y="206"/>
                    <a:pt x="14" y="206"/>
                    <a:pt x="15" y="206"/>
                  </a:cubicBezTo>
                  <a:cubicBezTo>
                    <a:pt x="14" y="205"/>
                    <a:pt x="15" y="204"/>
                    <a:pt x="15" y="204"/>
                  </a:cubicBezTo>
                  <a:cubicBezTo>
                    <a:pt x="16" y="204"/>
                    <a:pt x="16" y="204"/>
                    <a:pt x="16" y="204"/>
                  </a:cubicBezTo>
                  <a:cubicBezTo>
                    <a:pt x="16" y="203"/>
                    <a:pt x="16" y="203"/>
                    <a:pt x="16" y="203"/>
                  </a:cubicBezTo>
                  <a:cubicBezTo>
                    <a:pt x="15" y="201"/>
                    <a:pt x="18" y="201"/>
                    <a:pt x="18" y="199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9" y="195"/>
                    <a:pt x="20" y="193"/>
                    <a:pt x="22" y="190"/>
                  </a:cubicBezTo>
                  <a:cubicBezTo>
                    <a:pt x="22" y="190"/>
                    <a:pt x="22" y="191"/>
                    <a:pt x="23" y="190"/>
                  </a:cubicBezTo>
                  <a:cubicBezTo>
                    <a:pt x="22" y="190"/>
                    <a:pt x="23" y="188"/>
                    <a:pt x="23" y="188"/>
                  </a:cubicBezTo>
                  <a:cubicBezTo>
                    <a:pt x="24" y="188"/>
                    <a:pt x="23" y="187"/>
                    <a:pt x="24" y="186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24" y="185"/>
                    <a:pt x="25" y="185"/>
                    <a:pt x="25" y="184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5" y="183"/>
                    <a:pt x="26" y="183"/>
                    <a:pt x="26" y="183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1"/>
                    <a:pt x="27" y="181"/>
                    <a:pt x="26" y="179"/>
                  </a:cubicBezTo>
                  <a:cubicBezTo>
                    <a:pt x="27" y="179"/>
                    <a:pt x="26" y="181"/>
                    <a:pt x="27" y="181"/>
                  </a:cubicBezTo>
                  <a:cubicBezTo>
                    <a:pt x="29" y="176"/>
                    <a:pt x="32" y="173"/>
                    <a:pt x="33" y="168"/>
                  </a:cubicBezTo>
                  <a:cubicBezTo>
                    <a:pt x="34" y="168"/>
                    <a:pt x="34" y="168"/>
                    <a:pt x="34" y="168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6" y="166"/>
                    <a:pt x="35" y="166"/>
                    <a:pt x="36" y="165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6" y="165"/>
                    <a:pt x="37" y="164"/>
                    <a:pt x="37" y="163"/>
                  </a:cubicBezTo>
                  <a:cubicBezTo>
                    <a:pt x="37" y="163"/>
                    <a:pt x="37" y="163"/>
                    <a:pt x="37" y="164"/>
                  </a:cubicBezTo>
                  <a:cubicBezTo>
                    <a:pt x="37" y="161"/>
                    <a:pt x="38" y="161"/>
                    <a:pt x="38" y="160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0"/>
                    <a:pt x="38" y="160"/>
                    <a:pt x="39" y="160"/>
                  </a:cubicBezTo>
                  <a:cubicBezTo>
                    <a:pt x="38" y="160"/>
                    <a:pt x="39" y="160"/>
                    <a:pt x="39" y="160"/>
                  </a:cubicBezTo>
                  <a:cubicBezTo>
                    <a:pt x="39" y="159"/>
                    <a:pt x="40" y="158"/>
                    <a:pt x="40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1" y="156"/>
                    <a:pt x="41" y="155"/>
                    <a:pt x="42" y="154"/>
                  </a:cubicBezTo>
                  <a:cubicBezTo>
                    <a:pt x="42" y="154"/>
                    <a:pt x="43" y="154"/>
                    <a:pt x="43" y="154"/>
                  </a:cubicBezTo>
                  <a:cubicBezTo>
                    <a:pt x="42" y="152"/>
                    <a:pt x="44" y="151"/>
                    <a:pt x="43" y="151"/>
                  </a:cubicBezTo>
                  <a:cubicBezTo>
                    <a:pt x="43" y="150"/>
                    <a:pt x="44" y="149"/>
                    <a:pt x="44" y="148"/>
                  </a:cubicBezTo>
                  <a:cubicBezTo>
                    <a:pt x="45" y="149"/>
                    <a:pt x="46" y="148"/>
                    <a:pt x="45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46" y="147"/>
                    <a:pt x="46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2"/>
                    <a:pt x="46" y="142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1"/>
                    <a:pt x="47" y="141"/>
                    <a:pt x="47" y="14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50" y="140"/>
                    <a:pt x="48" y="140"/>
                    <a:pt x="50" y="140"/>
                  </a:cubicBezTo>
                  <a:cubicBezTo>
                    <a:pt x="50" y="140"/>
                    <a:pt x="50" y="140"/>
                    <a:pt x="50" y="139"/>
                  </a:cubicBezTo>
                  <a:cubicBezTo>
                    <a:pt x="50" y="139"/>
                    <a:pt x="50" y="139"/>
                    <a:pt x="50" y="139"/>
                  </a:cubicBezTo>
                  <a:cubicBezTo>
                    <a:pt x="51" y="139"/>
                    <a:pt x="51" y="138"/>
                    <a:pt x="50" y="138"/>
                  </a:cubicBezTo>
                  <a:cubicBezTo>
                    <a:pt x="50" y="138"/>
                    <a:pt x="51" y="138"/>
                    <a:pt x="50" y="138"/>
                  </a:cubicBezTo>
                  <a:cubicBezTo>
                    <a:pt x="50" y="138"/>
                    <a:pt x="50" y="137"/>
                    <a:pt x="51" y="136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6"/>
                    <a:pt x="51" y="133"/>
                    <a:pt x="52" y="133"/>
                  </a:cubicBezTo>
                  <a:cubicBezTo>
                    <a:pt x="51" y="133"/>
                    <a:pt x="52" y="133"/>
                    <a:pt x="52" y="133"/>
                  </a:cubicBezTo>
                  <a:cubicBezTo>
                    <a:pt x="53" y="133"/>
                    <a:pt x="53" y="131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30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2"/>
                    <a:pt x="56" y="122"/>
                    <a:pt x="56" y="122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9" y="121"/>
                  </a:cubicBezTo>
                  <a:cubicBezTo>
                    <a:pt x="57" y="120"/>
                    <a:pt x="57" y="124"/>
                    <a:pt x="57" y="123"/>
                  </a:cubicBezTo>
                  <a:cubicBezTo>
                    <a:pt x="57" y="123"/>
                    <a:pt x="57" y="121"/>
                    <a:pt x="57" y="122"/>
                  </a:cubicBezTo>
                  <a:cubicBezTo>
                    <a:pt x="59" y="121"/>
                    <a:pt x="57" y="120"/>
                    <a:pt x="59" y="120"/>
                  </a:cubicBezTo>
                  <a:cubicBezTo>
                    <a:pt x="59" y="120"/>
                    <a:pt x="59" y="121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19"/>
                    <a:pt x="60" y="119"/>
                    <a:pt x="59" y="119"/>
                  </a:cubicBezTo>
                  <a:cubicBezTo>
                    <a:pt x="59" y="119"/>
                    <a:pt x="59" y="116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1" y="116"/>
                    <a:pt x="61" y="116"/>
                    <a:pt x="61" y="116"/>
                  </a:cubicBezTo>
                  <a:cubicBezTo>
                    <a:pt x="60" y="115"/>
                    <a:pt x="61" y="115"/>
                    <a:pt x="61" y="114"/>
                  </a:cubicBezTo>
                  <a:cubicBezTo>
                    <a:pt x="62" y="113"/>
                    <a:pt x="62" y="113"/>
                    <a:pt x="63" y="113"/>
                  </a:cubicBezTo>
                  <a:cubicBezTo>
                    <a:pt x="63" y="112"/>
                    <a:pt x="63" y="111"/>
                    <a:pt x="64" y="111"/>
                  </a:cubicBezTo>
                  <a:cubicBezTo>
                    <a:pt x="64" y="111"/>
                    <a:pt x="63" y="111"/>
                    <a:pt x="64" y="111"/>
                  </a:cubicBezTo>
                  <a:cubicBezTo>
                    <a:pt x="64" y="111"/>
                    <a:pt x="64" y="111"/>
                    <a:pt x="64" y="110"/>
                  </a:cubicBezTo>
                  <a:cubicBezTo>
                    <a:pt x="64" y="110"/>
                    <a:pt x="65" y="109"/>
                    <a:pt x="66" y="109"/>
                  </a:cubicBezTo>
                  <a:cubicBezTo>
                    <a:pt x="66" y="108"/>
                    <a:pt x="65" y="108"/>
                    <a:pt x="65" y="108"/>
                  </a:cubicBezTo>
                  <a:cubicBezTo>
                    <a:pt x="66" y="108"/>
                    <a:pt x="65" y="106"/>
                    <a:pt x="66" y="105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8" y="106"/>
                    <a:pt x="66" y="105"/>
                    <a:pt x="68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104"/>
                    <a:pt x="68" y="102"/>
                    <a:pt x="68" y="103"/>
                  </a:cubicBezTo>
                  <a:cubicBezTo>
                    <a:pt x="68" y="102"/>
                    <a:pt x="69" y="102"/>
                    <a:pt x="68" y="101"/>
                  </a:cubicBezTo>
                  <a:cubicBezTo>
                    <a:pt x="70" y="100"/>
                    <a:pt x="70" y="97"/>
                    <a:pt x="72" y="97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1" y="96"/>
                    <a:pt x="72" y="97"/>
                    <a:pt x="72" y="97"/>
                  </a:cubicBezTo>
                  <a:cubicBezTo>
                    <a:pt x="72" y="97"/>
                    <a:pt x="72" y="96"/>
                    <a:pt x="71" y="96"/>
                  </a:cubicBezTo>
                  <a:cubicBezTo>
                    <a:pt x="72" y="96"/>
                    <a:pt x="72" y="96"/>
                    <a:pt x="73" y="96"/>
                  </a:cubicBezTo>
                  <a:cubicBezTo>
                    <a:pt x="73" y="96"/>
                    <a:pt x="72" y="95"/>
                    <a:pt x="73" y="93"/>
                  </a:cubicBezTo>
                  <a:cubicBezTo>
                    <a:pt x="73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5" y="92"/>
                    <a:pt x="74" y="92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2"/>
                    <a:pt x="75" y="91"/>
                    <a:pt x="75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5" y="89"/>
                    <a:pt x="75" y="89"/>
                    <a:pt x="75" y="91"/>
                  </a:cubicBezTo>
                  <a:cubicBezTo>
                    <a:pt x="75" y="89"/>
                    <a:pt x="75" y="89"/>
                    <a:pt x="75" y="88"/>
                  </a:cubicBezTo>
                  <a:cubicBezTo>
                    <a:pt x="75" y="89"/>
                    <a:pt x="75" y="88"/>
                    <a:pt x="77" y="88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7"/>
                    <a:pt x="78" y="87"/>
                    <a:pt x="78" y="86"/>
                  </a:cubicBezTo>
                  <a:cubicBezTo>
                    <a:pt x="78" y="86"/>
                    <a:pt x="77" y="86"/>
                    <a:pt x="77" y="86"/>
                  </a:cubicBezTo>
                  <a:cubicBezTo>
                    <a:pt x="77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9" y="85"/>
                    <a:pt x="78" y="84"/>
                  </a:cubicBezTo>
                  <a:cubicBezTo>
                    <a:pt x="79" y="84"/>
                    <a:pt x="79" y="84"/>
                    <a:pt x="79" y="83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0" y="83"/>
                    <a:pt x="80" y="82"/>
                    <a:pt x="80" y="82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0" y="82"/>
                    <a:pt x="80" y="81"/>
                    <a:pt x="80" y="79"/>
                  </a:cubicBezTo>
                  <a:cubicBezTo>
                    <a:pt x="80" y="79"/>
                    <a:pt x="81" y="81"/>
                    <a:pt x="81" y="79"/>
                  </a:cubicBezTo>
                  <a:cubicBezTo>
                    <a:pt x="82" y="79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7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0"/>
                    <a:pt x="87" y="70"/>
                    <a:pt x="87" y="69"/>
                  </a:cubicBezTo>
                  <a:cubicBezTo>
                    <a:pt x="87" y="69"/>
                    <a:pt x="87" y="69"/>
                    <a:pt x="85" y="69"/>
                  </a:cubicBezTo>
                  <a:cubicBezTo>
                    <a:pt x="87" y="68"/>
                    <a:pt x="87" y="67"/>
                    <a:pt x="87" y="66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6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5"/>
                    <a:pt x="89" y="64"/>
                  </a:cubicBezTo>
                  <a:cubicBezTo>
                    <a:pt x="89" y="64"/>
                    <a:pt x="89" y="62"/>
                    <a:pt x="90" y="61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1"/>
                    <a:pt x="91" y="60"/>
                    <a:pt x="90" y="60"/>
                  </a:cubicBezTo>
                  <a:cubicBezTo>
                    <a:pt x="91" y="59"/>
                    <a:pt x="92" y="59"/>
                    <a:pt x="92" y="59"/>
                  </a:cubicBezTo>
                  <a:cubicBezTo>
                    <a:pt x="92" y="57"/>
                    <a:pt x="93" y="54"/>
                    <a:pt x="95" y="52"/>
                  </a:cubicBezTo>
                  <a:cubicBezTo>
                    <a:pt x="95" y="52"/>
                    <a:pt x="95" y="52"/>
                    <a:pt x="95" y="52"/>
                  </a:cubicBezTo>
                  <a:cubicBezTo>
                    <a:pt x="96" y="52"/>
                    <a:pt x="95" y="52"/>
                    <a:pt x="95" y="51"/>
                  </a:cubicBezTo>
                  <a:cubicBezTo>
                    <a:pt x="96" y="52"/>
                    <a:pt x="96" y="51"/>
                    <a:pt x="96" y="52"/>
                  </a:cubicBezTo>
                  <a:cubicBezTo>
                    <a:pt x="97" y="51"/>
                    <a:pt x="96" y="50"/>
                    <a:pt x="97" y="50"/>
                  </a:cubicBezTo>
                  <a:cubicBezTo>
                    <a:pt x="96" y="50"/>
                    <a:pt x="97" y="50"/>
                    <a:pt x="96" y="50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9" y="48"/>
                    <a:pt x="98" y="51"/>
                    <a:pt x="99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100" y="49"/>
                    <a:pt x="99" y="49"/>
                  </a:cubicBezTo>
                  <a:cubicBezTo>
                    <a:pt x="100" y="48"/>
                    <a:pt x="98" y="48"/>
                    <a:pt x="99" y="47"/>
                  </a:cubicBezTo>
                  <a:cubicBezTo>
                    <a:pt x="99" y="47"/>
                    <a:pt x="98" y="48"/>
                    <a:pt x="99" y="48"/>
                  </a:cubicBezTo>
                  <a:cubicBezTo>
                    <a:pt x="100" y="47"/>
                    <a:pt x="99" y="46"/>
                    <a:pt x="100" y="46"/>
                  </a:cubicBezTo>
                  <a:cubicBezTo>
                    <a:pt x="99" y="47"/>
                    <a:pt x="99" y="46"/>
                    <a:pt x="99" y="45"/>
                  </a:cubicBezTo>
                  <a:cubicBezTo>
                    <a:pt x="99" y="45"/>
                    <a:pt x="99" y="46"/>
                    <a:pt x="100" y="45"/>
                  </a:cubicBezTo>
                  <a:cubicBezTo>
                    <a:pt x="99" y="45"/>
                    <a:pt x="100" y="44"/>
                    <a:pt x="99" y="44"/>
                  </a:cubicBezTo>
                  <a:cubicBezTo>
                    <a:pt x="98" y="44"/>
                    <a:pt x="100" y="44"/>
                    <a:pt x="99" y="43"/>
                  </a:cubicBezTo>
                  <a:cubicBezTo>
                    <a:pt x="100" y="43"/>
                    <a:pt x="100" y="44"/>
                    <a:pt x="100" y="44"/>
                  </a:cubicBezTo>
                  <a:cubicBezTo>
                    <a:pt x="100" y="44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3"/>
                  </a:cubicBezTo>
                  <a:cubicBezTo>
                    <a:pt x="100" y="42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40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5"/>
                    <a:pt x="103" y="37"/>
                    <a:pt x="103" y="35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5" y="37"/>
                    <a:pt x="105" y="35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103" y="33"/>
                    <a:pt x="105" y="34"/>
                    <a:pt x="103" y="33"/>
                  </a:cubicBezTo>
                  <a:cubicBezTo>
                    <a:pt x="105" y="34"/>
                    <a:pt x="105" y="34"/>
                    <a:pt x="105" y="34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33"/>
                    <a:pt x="106" y="32"/>
                    <a:pt x="105" y="33"/>
                  </a:cubicBezTo>
                  <a:cubicBezTo>
                    <a:pt x="105" y="32"/>
                    <a:pt x="106" y="32"/>
                    <a:pt x="106" y="32"/>
                  </a:cubicBezTo>
                  <a:cubicBezTo>
                    <a:pt x="106" y="32"/>
                    <a:pt x="106" y="32"/>
                    <a:pt x="106" y="31"/>
                  </a:cubicBezTo>
                  <a:cubicBezTo>
                    <a:pt x="106" y="31"/>
                    <a:pt x="107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7" y="31"/>
                    <a:pt x="108" y="30"/>
                    <a:pt x="107" y="30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5"/>
                  </a:cubicBezTo>
                  <a:cubicBezTo>
                    <a:pt x="108" y="27"/>
                    <a:pt x="109" y="25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7"/>
                    <a:pt x="111" y="25"/>
                    <a:pt x="110" y="25"/>
                  </a:cubicBezTo>
                  <a:cubicBezTo>
                    <a:pt x="110" y="25"/>
                    <a:pt x="110" y="27"/>
                    <a:pt x="109" y="25"/>
                  </a:cubicBezTo>
                  <a:cubicBezTo>
                    <a:pt x="110" y="24"/>
                    <a:pt x="111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0" y="24"/>
                    <a:pt x="109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1" y="23"/>
                    <a:pt x="109" y="24"/>
                    <a:pt x="110" y="24"/>
                  </a:cubicBezTo>
                  <a:cubicBezTo>
                    <a:pt x="111" y="24"/>
                    <a:pt x="110" y="23"/>
                    <a:pt x="111" y="23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11" y="23"/>
                    <a:pt x="114" y="24"/>
                    <a:pt x="112" y="22"/>
                  </a:cubicBezTo>
                  <a:cubicBezTo>
                    <a:pt x="112" y="21"/>
                    <a:pt x="112" y="22"/>
                    <a:pt x="112" y="22"/>
                  </a:cubicBezTo>
                  <a:cubicBezTo>
                    <a:pt x="112" y="20"/>
                    <a:pt x="112" y="20"/>
                    <a:pt x="112" y="19"/>
                  </a:cubicBezTo>
                  <a:cubicBezTo>
                    <a:pt x="114" y="20"/>
                    <a:pt x="114" y="18"/>
                    <a:pt x="114" y="19"/>
                  </a:cubicBezTo>
                  <a:cubicBezTo>
                    <a:pt x="114" y="19"/>
                    <a:pt x="112" y="21"/>
                    <a:pt x="114" y="22"/>
                  </a:cubicBezTo>
                  <a:cubicBezTo>
                    <a:pt x="114" y="22"/>
                    <a:pt x="112" y="22"/>
                    <a:pt x="114" y="23"/>
                  </a:cubicBezTo>
                  <a:cubicBezTo>
                    <a:pt x="114" y="22"/>
                    <a:pt x="114" y="23"/>
                    <a:pt x="115" y="23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6" y="18"/>
                    <a:pt x="116" y="17"/>
                    <a:pt x="117" y="16"/>
                  </a:cubicBezTo>
                  <a:cubicBezTo>
                    <a:pt x="116" y="16"/>
                    <a:pt x="118" y="14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4"/>
                    <a:pt x="115" y="15"/>
                    <a:pt x="116" y="15"/>
                  </a:cubicBezTo>
                  <a:cubicBezTo>
                    <a:pt x="116" y="14"/>
                    <a:pt x="117" y="15"/>
                    <a:pt x="116" y="14"/>
                  </a:cubicBezTo>
                  <a:cubicBezTo>
                    <a:pt x="116" y="15"/>
                    <a:pt x="117" y="14"/>
                    <a:pt x="118" y="15"/>
                  </a:cubicBezTo>
                  <a:cubicBezTo>
                    <a:pt x="118" y="14"/>
                    <a:pt x="118" y="15"/>
                    <a:pt x="119" y="14"/>
                  </a:cubicBezTo>
                  <a:cubicBezTo>
                    <a:pt x="119" y="13"/>
                    <a:pt x="119" y="12"/>
                    <a:pt x="119" y="11"/>
                  </a:cubicBezTo>
                  <a:cubicBezTo>
                    <a:pt x="120" y="11"/>
                    <a:pt x="120" y="10"/>
                    <a:pt x="121" y="9"/>
                  </a:cubicBezTo>
                  <a:cubicBezTo>
                    <a:pt x="121" y="7"/>
                    <a:pt x="123" y="9"/>
                    <a:pt x="123" y="7"/>
                  </a:cubicBezTo>
                  <a:cubicBezTo>
                    <a:pt x="124" y="7"/>
                    <a:pt x="121" y="9"/>
                    <a:pt x="123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3" y="7"/>
                    <a:pt x="125" y="5"/>
                    <a:pt x="124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4" y="5"/>
                    <a:pt x="124" y="5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26" y="5"/>
                    <a:pt x="126" y="4"/>
                    <a:pt x="126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6" y="3"/>
                    <a:pt x="126" y="2"/>
                    <a:pt x="127" y="1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7" y="2"/>
                    <a:pt x="127" y="3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5"/>
                    <a:pt x="127" y="5"/>
                    <a:pt x="127" y="5"/>
                  </a:cubicBezTo>
                  <a:cubicBezTo>
                    <a:pt x="126" y="6"/>
                    <a:pt x="126" y="7"/>
                    <a:pt x="126" y="9"/>
                  </a:cubicBezTo>
                  <a:cubicBezTo>
                    <a:pt x="125" y="7"/>
                    <a:pt x="125" y="7"/>
                    <a:pt x="125" y="6"/>
                  </a:cubicBezTo>
                  <a:cubicBezTo>
                    <a:pt x="124" y="6"/>
                    <a:pt x="125" y="7"/>
                    <a:pt x="124" y="7"/>
                  </a:cubicBezTo>
                  <a:cubicBezTo>
                    <a:pt x="124" y="9"/>
                    <a:pt x="125" y="9"/>
                    <a:pt x="125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4" y="11"/>
                    <a:pt x="125" y="11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6"/>
                    <a:pt x="120" y="17"/>
                    <a:pt x="120" y="18"/>
                  </a:cubicBezTo>
                  <a:cubicBezTo>
                    <a:pt x="119" y="20"/>
                    <a:pt x="119" y="22"/>
                    <a:pt x="117" y="22"/>
                  </a:cubicBezTo>
                  <a:cubicBezTo>
                    <a:pt x="116" y="24"/>
                    <a:pt x="115" y="27"/>
                    <a:pt x="114" y="30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14" y="30"/>
                    <a:pt x="114" y="29"/>
                    <a:pt x="114" y="30"/>
                  </a:cubicBezTo>
                  <a:cubicBezTo>
                    <a:pt x="114" y="30"/>
                    <a:pt x="114" y="31"/>
                    <a:pt x="114" y="31"/>
                  </a:cubicBezTo>
                  <a:cubicBezTo>
                    <a:pt x="112" y="31"/>
                    <a:pt x="112" y="33"/>
                    <a:pt x="111" y="35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1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7" y="43"/>
                    <a:pt x="107" y="44"/>
                  </a:cubicBezTo>
                  <a:cubicBezTo>
                    <a:pt x="106" y="48"/>
                    <a:pt x="103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59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6" y="62"/>
                    <a:pt x="96" y="65"/>
                    <a:pt x="96" y="65"/>
                  </a:cubicBezTo>
                  <a:cubicBezTo>
                    <a:pt x="96" y="65"/>
                    <a:pt x="96" y="66"/>
                    <a:pt x="95" y="66"/>
                  </a:cubicBezTo>
                  <a:cubicBezTo>
                    <a:pt x="93" y="67"/>
                    <a:pt x="95" y="67"/>
                    <a:pt x="93" y="68"/>
                  </a:cubicBezTo>
                  <a:cubicBezTo>
                    <a:pt x="93" y="69"/>
                    <a:pt x="93" y="70"/>
                    <a:pt x="92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2"/>
                    <a:pt x="90" y="73"/>
                    <a:pt x="92" y="73"/>
                  </a:cubicBezTo>
                  <a:cubicBezTo>
                    <a:pt x="90" y="75"/>
                    <a:pt x="90" y="77"/>
                    <a:pt x="88" y="79"/>
                  </a:cubicBezTo>
                  <a:cubicBezTo>
                    <a:pt x="89" y="79"/>
                    <a:pt x="88" y="79"/>
                    <a:pt x="88" y="79"/>
                  </a:cubicBezTo>
                  <a:cubicBezTo>
                    <a:pt x="88" y="81"/>
                    <a:pt x="87" y="82"/>
                    <a:pt x="87" y="83"/>
                  </a:cubicBezTo>
                  <a:cubicBezTo>
                    <a:pt x="87" y="84"/>
                    <a:pt x="87" y="83"/>
                    <a:pt x="85" y="83"/>
                  </a:cubicBezTo>
                  <a:cubicBezTo>
                    <a:pt x="85" y="84"/>
                    <a:pt x="87" y="84"/>
                    <a:pt x="87" y="84"/>
                  </a:cubicBezTo>
                  <a:cubicBezTo>
                    <a:pt x="85" y="86"/>
                    <a:pt x="83" y="88"/>
                    <a:pt x="81" y="91"/>
                  </a:cubicBezTo>
                  <a:cubicBezTo>
                    <a:pt x="80" y="94"/>
                    <a:pt x="78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6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1"/>
                    <a:pt x="70" y="113"/>
                    <a:pt x="69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8" y="113"/>
                    <a:pt x="69" y="114"/>
                    <a:pt x="68" y="114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66" y="118"/>
                    <a:pt x="65" y="121"/>
                    <a:pt x="63" y="124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9" y="127"/>
                    <a:pt x="59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9" y="130"/>
                    <a:pt x="59" y="130"/>
                    <a:pt x="59" y="131"/>
                  </a:cubicBezTo>
                  <a:cubicBezTo>
                    <a:pt x="59" y="131"/>
                    <a:pt x="59" y="131"/>
                    <a:pt x="59" y="131"/>
                  </a:cubicBezTo>
                  <a:cubicBezTo>
                    <a:pt x="59" y="133"/>
                    <a:pt x="56" y="133"/>
                    <a:pt x="57" y="136"/>
                  </a:cubicBezTo>
                  <a:cubicBezTo>
                    <a:pt x="53" y="143"/>
                    <a:pt x="50" y="150"/>
                    <a:pt x="46" y="158"/>
                  </a:cubicBezTo>
                  <a:cubicBezTo>
                    <a:pt x="42" y="165"/>
                    <a:pt x="38" y="172"/>
                    <a:pt x="33" y="179"/>
                  </a:cubicBezTo>
                  <a:cubicBezTo>
                    <a:pt x="32" y="181"/>
                    <a:pt x="32" y="181"/>
                    <a:pt x="32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2"/>
                    <a:pt x="30" y="183"/>
                    <a:pt x="30" y="184"/>
                  </a:cubicBezTo>
                  <a:cubicBezTo>
                    <a:pt x="29" y="187"/>
                    <a:pt x="28" y="188"/>
                    <a:pt x="26" y="192"/>
                  </a:cubicBezTo>
                  <a:cubicBezTo>
                    <a:pt x="26" y="192"/>
                    <a:pt x="26" y="191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3" y="201"/>
                    <a:pt x="18" y="206"/>
                    <a:pt x="14" y="213"/>
                  </a:cubicBezTo>
                  <a:cubicBezTo>
                    <a:pt x="13" y="214"/>
                    <a:pt x="12" y="217"/>
                    <a:pt x="11" y="219"/>
                  </a:cubicBezTo>
                  <a:cubicBezTo>
                    <a:pt x="7" y="223"/>
                    <a:pt x="5" y="228"/>
                    <a:pt x="2" y="233"/>
                  </a:cubicBezTo>
                  <a:cubicBezTo>
                    <a:pt x="2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549" name="Freeform 122"/>
            <p:cNvSpPr/>
            <p:nvPr/>
          </p:nvSpPr>
          <p:spPr>
            <a:xfrm>
              <a:off x="451" y="515"/>
              <a:ext cx="68" cy="2938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21" y="1455"/>
                </a:cxn>
                <a:cxn ang="0">
                  <a:pos x="0" y="2938"/>
                </a:cxn>
                <a:cxn ang="0">
                  <a:pos x="61" y="2938"/>
                </a:cxn>
                <a:cxn ang="0">
                  <a:pos x="40" y="2128"/>
                </a:cxn>
                <a:cxn ang="0">
                  <a:pos x="68" y="668"/>
                </a:cxn>
                <a:cxn ang="0">
                  <a:pos x="47" y="0"/>
                </a:cxn>
                <a:cxn ang="0">
                  <a:pos x="9" y="0"/>
                </a:cxn>
                <a:cxn ang="0">
                  <a:pos x="9" y="0"/>
                </a:cxn>
              </a:cxnLst>
              <a:pathLst>
                <a:path w="29" h="1244">
                  <a:moveTo>
                    <a:pt x="4" y="0"/>
                  </a:moveTo>
                  <a:cubicBezTo>
                    <a:pt x="9" y="616"/>
                    <a:pt x="9" y="616"/>
                    <a:pt x="9" y="616"/>
                  </a:cubicBezTo>
                  <a:cubicBezTo>
                    <a:pt x="0" y="1244"/>
                    <a:pt x="0" y="1244"/>
                    <a:pt x="0" y="1244"/>
                  </a:cubicBezTo>
                  <a:cubicBezTo>
                    <a:pt x="26" y="1244"/>
                    <a:pt x="26" y="1244"/>
                    <a:pt x="26" y="1244"/>
                  </a:cubicBezTo>
                  <a:cubicBezTo>
                    <a:pt x="17" y="901"/>
                    <a:pt x="17" y="901"/>
                    <a:pt x="17" y="901"/>
                  </a:cubicBezTo>
                  <a:cubicBezTo>
                    <a:pt x="29" y="283"/>
                    <a:pt x="29" y="283"/>
                    <a:pt x="29" y="28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550" name="Freeform 123"/>
            <p:cNvSpPr/>
            <p:nvPr/>
          </p:nvSpPr>
          <p:spPr>
            <a:xfrm>
              <a:off x="937" y="1044"/>
              <a:ext cx="194" cy="385"/>
            </a:xfrm>
            <a:custGeom>
              <a:avLst/>
              <a:gdLst/>
              <a:ahLst/>
              <a:cxnLst>
                <a:cxn ang="0">
                  <a:pos x="71" y="12"/>
                </a:cxn>
                <a:cxn ang="0">
                  <a:pos x="163" y="385"/>
                </a:cxn>
                <a:cxn ang="0">
                  <a:pos x="35" y="239"/>
                </a:cxn>
                <a:cxn ang="0">
                  <a:pos x="71" y="12"/>
                </a:cxn>
              </a:cxnLst>
              <a:pathLst>
                <a:path w="82" h="163">
                  <a:moveTo>
                    <a:pt x="30" y="5"/>
                  </a:moveTo>
                  <a:cubicBezTo>
                    <a:pt x="39" y="0"/>
                    <a:pt x="82" y="68"/>
                    <a:pt x="69" y="163"/>
                  </a:cubicBezTo>
                  <a:cubicBezTo>
                    <a:pt x="54" y="158"/>
                    <a:pt x="15" y="101"/>
                    <a:pt x="15" y="101"/>
                  </a:cubicBezTo>
                  <a:cubicBezTo>
                    <a:pt x="15" y="101"/>
                    <a:pt x="0" y="16"/>
                    <a:pt x="30" y="5"/>
                  </a:cubicBezTo>
                  <a:close/>
                </a:path>
              </a:pathLst>
            </a:custGeom>
            <a:solidFill>
              <a:srgbClr val="F7D64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551" name="Freeform 124"/>
            <p:cNvSpPr/>
            <p:nvPr/>
          </p:nvSpPr>
          <p:spPr>
            <a:xfrm>
              <a:off x="944" y="1056"/>
              <a:ext cx="102" cy="318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102" y="318"/>
                </a:cxn>
                <a:cxn ang="0">
                  <a:pos x="31" y="226"/>
                </a:cxn>
                <a:cxn ang="0">
                  <a:pos x="66" y="0"/>
                </a:cxn>
              </a:cxnLst>
              <a:pathLst>
                <a:path w="43" h="135">
                  <a:moveTo>
                    <a:pt x="28" y="0"/>
                  </a:moveTo>
                  <a:cubicBezTo>
                    <a:pt x="43" y="135"/>
                    <a:pt x="43" y="135"/>
                    <a:pt x="43" y="135"/>
                  </a:cubicBezTo>
                  <a:cubicBezTo>
                    <a:pt x="43" y="135"/>
                    <a:pt x="19" y="115"/>
                    <a:pt x="13" y="96"/>
                  </a:cubicBezTo>
                  <a:cubicBezTo>
                    <a:pt x="8" y="77"/>
                    <a:pt x="0" y="9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552" name="Freeform 125"/>
            <p:cNvSpPr/>
            <p:nvPr/>
          </p:nvSpPr>
          <p:spPr>
            <a:xfrm>
              <a:off x="916" y="2248"/>
              <a:ext cx="220" cy="426"/>
            </a:xfrm>
            <a:custGeom>
              <a:avLst/>
              <a:gdLst/>
              <a:ahLst/>
              <a:cxnLst>
                <a:cxn ang="0">
                  <a:pos x="83" y="9"/>
                </a:cxn>
                <a:cxn ang="0">
                  <a:pos x="189" y="426"/>
                </a:cxn>
                <a:cxn ang="0">
                  <a:pos x="43" y="258"/>
                </a:cxn>
                <a:cxn ang="0">
                  <a:pos x="83" y="9"/>
                </a:cxn>
              </a:cxnLst>
              <a:pathLst>
                <a:path w="93" h="180">
                  <a:moveTo>
                    <a:pt x="35" y="4"/>
                  </a:moveTo>
                  <a:cubicBezTo>
                    <a:pt x="43" y="0"/>
                    <a:pt x="93" y="75"/>
                    <a:pt x="80" y="180"/>
                  </a:cubicBezTo>
                  <a:cubicBezTo>
                    <a:pt x="63" y="175"/>
                    <a:pt x="18" y="109"/>
                    <a:pt x="18" y="109"/>
                  </a:cubicBezTo>
                  <a:cubicBezTo>
                    <a:pt x="18" y="109"/>
                    <a:pt x="0" y="18"/>
                    <a:pt x="35" y="4"/>
                  </a:cubicBezTo>
                  <a:close/>
                </a:path>
              </a:pathLst>
            </a:custGeom>
            <a:solidFill>
              <a:srgbClr val="F7D64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553" name="Freeform 126"/>
            <p:cNvSpPr/>
            <p:nvPr/>
          </p:nvSpPr>
          <p:spPr>
            <a:xfrm>
              <a:off x="926" y="2256"/>
              <a:ext cx="111" cy="359"/>
            </a:xfrm>
            <a:custGeom>
              <a:avLst/>
              <a:gdLst/>
              <a:ahLst/>
              <a:cxnLst>
                <a:cxn ang="0">
                  <a:pos x="73" y="0"/>
                </a:cxn>
                <a:cxn ang="0">
                  <a:pos x="111" y="359"/>
                </a:cxn>
                <a:cxn ang="0">
                  <a:pos x="33" y="253"/>
                </a:cxn>
                <a:cxn ang="0">
                  <a:pos x="73" y="0"/>
                </a:cxn>
              </a:cxnLst>
              <a:pathLst>
                <a:path w="47" h="152">
                  <a:moveTo>
                    <a:pt x="31" y="0"/>
                  </a:moveTo>
                  <a:cubicBezTo>
                    <a:pt x="47" y="152"/>
                    <a:pt x="47" y="152"/>
                    <a:pt x="47" y="152"/>
                  </a:cubicBezTo>
                  <a:cubicBezTo>
                    <a:pt x="47" y="152"/>
                    <a:pt x="22" y="129"/>
                    <a:pt x="14" y="107"/>
                  </a:cubicBezTo>
                  <a:cubicBezTo>
                    <a:pt x="8" y="87"/>
                    <a:pt x="0" y="11"/>
                    <a:pt x="31" y="0"/>
                  </a:cubicBezTo>
                  <a:close/>
                </a:path>
              </a:pathLst>
            </a:custGeom>
            <a:solidFill>
              <a:srgbClr val="EAA3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554" name="Freeform 127"/>
            <p:cNvSpPr/>
            <p:nvPr/>
          </p:nvSpPr>
          <p:spPr>
            <a:xfrm>
              <a:off x="926" y="3309"/>
              <a:ext cx="222" cy="428"/>
            </a:xfrm>
            <a:custGeom>
              <a:avLst/>
              <a:gdLst/>
              <a:ahLst/>
              <a:cxnLst>
                <a:cxn ang="0">
                  <a:pos x="83" y="12"/>
                </a:cxn>
                <a:cxn ang="0">
                  <a:pos x="187" y="428"/>
                </a:cxn>
                <a:cxn ang="0">
                  <a:pos x="45" y="265"/>
                </a:cxn>
                <a:cxn ang="0">
                  <a:pos x="83" y="12"/>
                </a:cxn>
              </a:cxnLst>
              <a:pathLst>
                <a:path w="94" h="181">
                  <a:moveTo>
                    <a:pt x="35" y="5"/>
                  </a:moveTo>
                  <a:cubicBezTo>
                    <a:pt x="45" y="0"/>
                    <a:pt x="94" y="76"/>
                    <a:pt x="79" y="181"/>
                  </a:cubicBezTo>
                  <a:cubicBezTo>
                    <a:pt x="64" y="177"/>
                    <a:pt x="19" y="112"/>
                    <a:pt x="19" y="112"/>
                  </a:cubicBezTo>
                  <a:cubicBezTo>
                    <a:pt x="19" y="112"/>
                    <a:pt x="0" y="19"/>
                    <a:pt x="35" y="5"/>
                  </a:cubicBezTo>
                  <a:close/>
                </a:path>
              </a:pathLst>
            </a:custGeom>
            <a:solidFill>
              <a:srgbClr val="F7D64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555" name="Freeform 128"/>
            <p:cNvSpPr/>
            <p:nvPr/>
          </p:nvSpPr>
          <p:spPr>
            <a:xfrm>
              <a:off x="942" y="3321"/>
              <a:ext cx="106" cy="354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106" y="354"/>
                </a:cxn>
                <a:cxn ang="0">
                  <a:pos x="31" y="253"/>
                </a:cxn>
                <a:cxn ang="0">
                  <a:pos x="66" y="0"/>
                </a:cxn>
              </a:cxnLst>
              <a:pathLst>
                <a:path w="45" h="150">
                  <a:moveTo>
                    <a:pt x="28" y="0"/>
                  </a:moveTo>
                  <a:cubicBezTo>
                    <a:pt x="45" y="150"/>
                    <a:pt x="45" y="150"/>
                    <a:pt x="45" y="150"/>
                  </a:cubicBezTo>
                  <a:cubicBezTo>
                    <a:pt x="45" y="150"/>
                    <a:pt x="19" y="126"/>
                    <a:pt x="13" y="107"/>
                  </a:cubicBezTo>
                  <a:cubicBezTo>
                    <a:pt x="5" y="84"/>
                    <a:pt x="0" y="10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556" name="Freeform 129"/>
            <p:cNvSpPr/>
            <p:nvPr/>
          </p:nvSpPr>
          <p:spPr>
            <a:xfrm>
              <a:off x="1145" y="2085"/>
              <a:ext cx="218" cy="433"/>
            </a:xfrm>
            <a:custGeom>
              <a:avLst/>
              <a:gdLst/>
              <a:ahLst/>
              <a:cxnLst>
                <a:cxn ang="0">
                  <a:pos x="135" y="12"/>
                </a:cxn>
                <a:cxn ang="0">
                  <a:pos x="31" y="433"/>
                </a:cxn>
                <a:cxn ang="0">
                  <a:pos x="171" y="263"/>
                </a:cxn>
                <a:cxn ang="0">
                  <a:pos x="135" y="12"/>
                </a:cxn>
              </a:cxnLst>
              <a:pathLst>
                <a:path w="92" h="183">
                  <a:moveTo>
                    <a:pt x="57" y="5"/>
                  </a:moveTo>
                  <a:cubicBezTo>
                    <a:pt x="49" y="0"/>
                    <a:pt x="0" y="75"/>
                    <a:pt x="13" y="183"/>
                  </a:cubicBezTo>
                  <a:cubicBezTo>
                    <a:pt x="29" y="176"/>
                    <a:pt x="72" y="111"/>
                    <a:pt x="72" y="111"/>
                  </a:cubicBezTo>
                  <a:cubicBezTo>
                    <a:pt x="72" y="111"/>
                    <a:pt x="92" y="18"/>
                    <a:pt x="57" y="5"/>
                  </a:cubicBezTo>
                  <a:close/>
                </a:path>
              </a:pathLst>
            </a:custGeom>
            <a:solidFill>
              <a:srgbClr val="F7D64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557" name="Freeform 130"/>
            <p:cNvSpPr/>
            <p:nvPr/>
          </p:nvSpPr>
          <p:spPr>
            <a:xfrm>
              <a:off x="1242" y="2097"/>
              <a:ext cx="111" cy="355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0" y="355"/>
                </a:cxn>
                <a:cxn ang="0">
                  <a:pos x="78" y="251"/>
                </a:cxn>
                <a:cxn ang="0">
                  <a:pos x="40" y="0"/>
                </a:cxn>
              </a:cxnLst>
              <a:pathLst>
                <a:path w="47" h="150">
                  <a:moveTo>
                    <a:pt x="17" y="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25" y="128"/>
                    <a:pt x="33" y="106"/>
                  </a:cubicBezTo>
                  <a:cubicBezTo>
                    <a:pt x="39" y="86"/>
                    <a:pt x="47" y="12"/>
                    <a:pt x="17" y="0"/>
                  </a:cubicBezTo>
                  <a:close/>
                </a:path>
              </a:pathLst>
            </a:custGeom>
            <a:solidFill>
              <a:srgbClr val="EAA3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558" name="Freeform 131"/>
            <p:cNvSpPr/>
            <p:nvPr/>
          </p:nvSpPr>
          <p:spPr>
            <a:xfrm>
              <a:off x="1129" y="2719"/>
              <a:ext cx="304" cy="481"/>
            </a:xfrm>
            <a:custGeom>
              <a:avLst/>
              <a:gdLst/>
              <a:ahLst/>
              <a:cxnLst>
                <a:cxn ang="0">
                  <a:pos x="14" y="481"/>
                </a:cxn>
                <a:cxn ang="0">
                  <a:pos x="283" y="0"/>
                </a:cxn>
                <a:cxn ang="0">
                  <a:pos x="14" y="481"/>
                </a:cxn>
              </a:cxnLst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6"/>
                    <a:pt x="120" y="0"/>
                  </a:cubicBezTo>
                  <a:cubicBezTo>
                    <a:pt x="0" y="59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559" name="Freeform 132"/>
            <p:cNvSpPr/>
            <p:nvPr/>
          </p:nvSpPr>
          <p:spPr>
            <a:xfrm>
              <a:off x="840" y="2341"/>
              <a:ext cx="305" cy="477"/>
            </a:xfrm>
            <a:custGeom>
              <a:avLst/>
              <a:gdLst/>
              <a:ahLst/>
              <a:cxnLst>
                <a:cxn ang="0">
                  <a:pos x="291" y="477"/>
                </a:cxn>
                <a:cxn ang="0">
                  <a:pos x="24" y="0"/>
                </a:cxn>
                <a:cxn ang="0">
                  <a:pos x="291" y="477"/>
                </a:cxn>
              </a:cxnLst>
              <a:pathLst>
                <a:path w="129" h="202">
                  <a:moveTo>
                    <a:pt x="123" y="202"/>
                  </a:moveTo>
                  <a:cubicBezTo>
                    <a:pt x="123" y="202"/>
                    <a:pt x="0" y="136"/>
                    <a:pt x="10" y="0"/>
                  </a:cubicBezTo>
                  <a:cubicBezTo>
                    <a:pt x="129" y="59"/>
                    <a:pt x="123" y="202"/>
                    <a:pt x="123" y="202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560" name="Freeform 133"/>
            <p:cNvSpPr/>
            <p:nvPr/>
          </p:nvSpPr>
          <p:spPr>
            <a:xfrm>
              <a:off x="1138" y="3354"/>
              <a:ext cx="305" cy="479"/>
            </a:xfrm>
            <a:custGeom>
              <a:avLst/>
              <a:gdLst/>
              <a:ahLst/>
              <a:cxnLst>
                <a:cxn ang="0">
                  <a:pos x="14" y="479"/>
                </a:cxn>
                <a:cxn ang="0">
                  <a:pos x="284" y="0"/>
                </a:cxn>
                <a:cxn ang="0">
                  <a:pos x="14" y="479"/>
                </a:cxn>
              </a:cxnLst>
              <a:pathLst>
                <a:path w="129" h="203">
                  <a:moveTo>
                    <a:pt x="6" y="203"/>
                  </a:moveTo>
                  <a:cubicBezTo>
                    <a:pt x="6" y="203"/>
                    <a:pt x="129" y="136"/>
                    <a:pt x="120" y="0"/>
                  </a:cubicBezTo>
                  <a:cubicBezTo>
                    <a:pt x="0" y="59"/>
                    <a:pt x="6" y="203"/>
                    <a:pt x="6" y="203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561" name="Freeform 134"/>
            <p:cNvSpPr/>
            <p:nvPr/>
          </p:nvSpPr>
          <p:spPr>
            <a:xfrm>
              <a:off x="848" y="2886"/>
              <a:ext cx="304" cy="475"/>
            </a:xfrm>
            <a:custGeom>
              <a:avLst/>
              <a:gdLst/>
              <a:ahLst/>
              <a:cxnLst>
                <a:cxn ang="0">
                  <a:pos x="292" y="475"/>
                </a:cxn>
                <a:cxn ang="0">
                  <a:pos x="21" y="0"/>
                </a:cxn>
                <a:cxn ang="0">
                  <a:pos x="292" y="475"/>
                </a:cxn>
              </a:cxnLst>
              <a:pathLst>
                <a:path w="129" h="201">
                  <a:moveTo>
                    <a:pt x="124" y="201"/>
                  </a:moveTo>
                  <a:cubicBezTo>
                    <a:pt x="124" y="201"/>
                    <a:pt x="0" y="135"/>
                    <a:pt x="9" y="0"/>
                  </a:cubicBezTo>
                  <a:cubicBezTo>
                    <a:pt x="129" y="58"/>
                    <a:pt x="124" y="201"/>
                    <a:pt x="124" y="201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562" name="Freeform 135"/>
            <p:cNvSpPr/>
            <p:nvPr/>
          </p:nvSpPr>
          <p:spPr>
            <a:xfrm>
              <a:off x="857" y="3359"/>
              <a:ext cx="305" cy="482"/>
            </a:xfrm>
            <a:custGeom>
              <a:avLst/>
              <a:gdLst/>
              <a:ahLst/>
              <a:cxnLst>
                <a:cxn ang="0">
                  <a:pos x="293" y="482"/>
                </a:cxn>
                <a:cxn ang="0">
                  <a:pos x="21" y="0"/>
                </a:cxn>
                <a:cxn ang="0">
                  <a:pos x="293" y="482"/>
                </a:cxn>
              </a:cxnLst>
              <a:pathLst>
                <a:path w="129" h="204">
                  <a:moveTo>
                    <a:pt x="124" y="204"/>
                  </a:moveTo>
                  <a:cubicBezTo>
                    <a:pt x="124" y="204"/>
                    <a:pt x="0" y="136"/>
                    <a:pt x="9" y="0"/>
                  </a:cubicBezTo>
                  <a:cubicBezTo>
                    <a:pt x="129" y="60"/>
                    <a:pt x="124" y="204"/>
                    <a:pt x="124" y="204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563" name="Freeform 136"/>
            <p:cNvSpPr/>
            <p:nvPr/>
          </p:nvSpPr>
          <p:spPr>
            <a:xfrm>
              <a:off x="1129" y="2149"/>
              <a:ext cx="304" cy="482"/>
            </a:xfrm>
            <a:custGeom>
              <a:avLst/>
              <a:gdLst/>
              <a:ahLst/>
              <a:cxnLst>
                <a:cxn ang="0">
                  <a:pos x="14" y="482"/>
                </a:cxn>
                <a:cxn ang="0">
                  <a:pos x="283" y="0"/>
                </a:cxn>
                <a:cxn ang="0">
                  <a:pos x="14" y="482"/>
                </a:cxn>
              </a:cxnLst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7"/>
                    <a:pt x="120" y="0"/>
                  </a:cubicBezTo>
                  <a:cubicBezTo>
                    <a:pt x="0" y="60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564" name="Freeform 137"/>
            <p:cNvSpPr/>
            <p:nvPr/>
          </p:nvSpPr>
          <p:spPr>
            <a:xfrm>
              <a:off x="826" y="1710"/>
              <a:ext cx="305" cy="484"/>
            </a:xfrm>
            <a:custGeom>
              <a:avLst/>
              <a:gdLst/>
              <a:ahLst/>
              <a:cxnLst>
                <a:cxn ang="0">
                  <a:pos x="288" y="484"/>
                </a:cxn>
                <a:cxn ang="0">
                  <a:pos x="19" y="0"/>
                </a:cxn>
                <a:cxn ang="0">
                  <a:pos x="288" y="484"/>
                </a:cxn>
              </a:cxnLst>
              <a:pathLst>
                <a:path w="129" h="205">
                  <a:moveTo>
                    <a:pt x="122" y="205"/>
                  </a:moveTo>
                  <a:cubicBezTo>
                    <a:pt x="122" y="205"/>
                    <a:pt x="0" y="137"/>
                    <a:pt x="8" y="0"/>
                  </a:cubicBezTo>
                  <a:cubicBezTo>
                    <a:pt x="129" y="60"/>
                    <a:pt x="122" y="205"/>
                    <a:pt x="122" y="205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565" name="Freeform 138"/>
            <p:cNvSpPr/>
            <p:nvPr/>
          </p:nvSpPr>
          <p:spPr>
            <a:xfrm>
              <a:off x="1129" y="1511"/>
              <a:ext cx="304" cy="478"/>
            </a:xfrm>
            <a:custGeom>
              <a:avLst/>
              <a:gdLst/>
              <a:ahLst/>
              <a:cxnLst>
                <a:cxn ang="0">
                  <a:pos x="14" y="478"/>
                </a:cxn>
                <a:cxn ang="0">
                  <a:pos x="283" y="0"/>
                </a:cxn>
                <a:cxn ang="0">
                  <a:pos x="14" y="478"/>
                </a:cxn>
              </a:cxnLst>
              <a:pathLst>
                <a:path w="129" h="202">
                  <a:moveTo>
                    <a:pt x="6" y="202"/>
                  </a:moveTo>
                  <a:cubicBezTo>
                    <a:pt x="6" y="202"/>
                    <a:pt x="129" y="136"/>
                    <a:pt x="120" y="0"/>
                  </a:cubicBezTo>
                  <a:cubicBezTo>
                    <a:pt x="0" y="59"/>
                    <a:pt x="6" y="202"/>
                    <a:pt x="6" y="202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566" name="Freeform 139"/>
            <p:cNvSpPr/>
            <p:nvPr/>
          </p:nvSpPr>
          <p:spPr>
            <a:xfrm>
              <a:off x="1124" y="975"/>
              <a:ext cx="307" cy="475"/>
            </a:xfrm>
            <a:custGeom>
              <a:avLst/>
              <a:gdLst/>
              <a:ahLst/>
              <a:cxnLst>
                <a:cxn ang="0">
                  <a:pos x="17" y="475"/>
                </a:cxn>
                <a:cxn ang="0">
                  <a:pos x="283" y="0"/>
                </a:cxn>
                <a:cxn ang="0">
                  <a:pos x="17" y="475"/>
                </a:cxn>
              </a:cxnLst>
              <a:pathLst>
                <a:path w="130" h="201">
                  <a:moveTo>
                    <a:pt x="7" y="201"/>
                  </a:moveTo>
                  <a:cubicBezTo>
                    <a:pt x="7" y="201"/>
                    <a:pt x="130" y="135"/>
                    <a:pt x="120" y="0"/>
                  </a:cubicBezTo>
                  <a:cubicBezTo>
                    <a:pt x="0" y="59"/>
                    <a:pt x="7" y="201"/>
                    <a:pt x="7" y="201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567" name="Freeform 140"/>
            <p:cNvSpPr/>
            <p:nvPr/>
          </p:nvSpPr>
          <p:spPr>
            <a:xfrm>
              <a:off x="866" y="1145"/>
              <a:ext cx="274" cy="428"/>
            </a:xfrm>
            <a:custGeom>
              <a:avLst/>
              <a:gdLst/>
              <a:ahLst/>
              <a:cxnLst>
                <a:cxn ang="0">
                  <a:pos x="265" y="428"/>
                </a:cxn>
                <a:cxn ang="0">
                  <a:pos x="19" y="0"/>
                </a:cxn>
                <a:cxn ang="0">
                  <a:pos x="265" y="428"/>
                </a:cxn>
              </a:cxnLst>
              <a:pathLst>
                <a:path w="116" h="181">
                  <a:moveTo>
                    <a:pt x="112" y="181"/>
                  </a:moveTo>
                  <a:cubicBezTo>
                    <a:pt x="112" y="181"/>
                    <a:pt x="0" y="121"/>
                    <a:pt x="8" y="0"/>
                  </a:cubicBezTo>
                  <a:cubicBezTo>
                    <a:pt x="116" y="54"/>
                    <a:pt x="112" y="181"/>
                    <a:pt x="112" y="181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568" name="Freeform 141"/>
            <p:cNvSpPr/>
            <p:nvPr/>
          </p:nvSpPr>
          <p:spPr>
            <a:xfrm>
              <a:off x="869" y="2341"/>
              <a:ext cx="260" cy="474"/>
            </a:xfrm>
            <a:custGeom>
              <a:avLst/>
              <a:gdLst/>
              <a:ahLst/>
              <a:cxnLst>
                <a:cxn ang="0">
                  <a:pos x="229" y="415"/>
                </a:cxn>
                <a:cxn ang="0">
                  <a:pos x="220" y="399"/>
                </a:cxn>
                <a:cxn ang="0">
                  <a:pos x="210" y="368"/>
                </a:cxn>
                <a:cxn ang="0">
                  <a:pos x="208" y="361"/>
                </a:cxn>
                <a:cxn ang="0">
                  <a:pos x="187" y="330"/>
                </a:cxn>
                <a:cxn ang="0">
                  <a:pos x="180" y="321"/>
                </a:cxn>
                <a:cxn ang="0">
                  <a:pos x="173" y="302"/>
                </a:cxn>
                <a:cxn ang="0">
                  <a:pos x="168" y="290"/>
                </a:cxn>
                <a:cxn ang="0">
                  <a:pos x="161" y="283"/>
                </a:cxn>
                <a:cxn ang="0">
                  <a:pos x="161" y="274"/>
                </a:cxn>
                <a:cxn ang="0">
                  <a:pos x="151" y="255"/>
                </a:cxn>
                <a:cxn ang="0">
                  <a:pos x="147" y="245"/>
                </a:cxn>
                <a:cxn ang="0">
                  <a:pos x="142" y="233"/>
                </a:cxn>
                <a:cxn ang="0">
                  <a:pos x="137" y="224"/>
                </a:cxn>
                <a:cxn ang="0">
                  <a:pos x="130" y="210"/>
                </a:cxn>
                <a:cxn ang="0">
                  <a:pos x="116" y="193"/>
                </a:cxn>
                <a:cxn ang="0">
                  <a:pos x="116" y="189"/>
                </a:cxn>
                <a:cxn ang="0">
                  <a:pos x="109" y="179"/>
                </a:cxn>
                <a:cxn ang="0">
                  <a:pos x="106" y="172"/>
                </a:cxn>
                <a:cxn ang="0">
                  <a:pos x="106" y="170"/>
                </a:cxn>
                <a:cxn ang="0">
                  <a:pos x="102" y="163"/>
                </a:cxn>
                <a:cxn ang="0">
                  <a:pos x="87" y="139"/>
                </a:cxn>
                <a:cxn ang="0">
                  <a:pos x="85" y="130"/>
                </a:cxn>
                <a:cxn ang="0">
                  <a:pos x="78" y="120"/>
                </a:cxn>
                <a:cxn ang="0">
                  <a:pos x="69" y="101"/>
                </a:cxn>
                <a:cxn ang="0">
                  <a:pos x="64" y="99"/>
                </a:cxn>
                <a:cxn ang="0">
                  <a:pos x="64" y="92"/>
                </a:cxn>
                <a:cxn ang="0">
                  <a:pos x="66" y="80"/>
                </a:cxn>
                <a:cxn ang="0">
                  <a:pos x="57" y="73"/>
                </a:cxn>
                <a:cxn ang="0">
                  <a:pos x="57" y="68"/>
                </a:cxn>
                <a:cxn ang="0">
                  <a:pos x="54" y="68"/>
                </a:cxn>
                <a:cxn ang="0">
                  <a:pos x="45" y="61"/>
                </a:cxn>
                <a:cxn ang="0">
                  <a:pos x="47" y="50"/>
                </a:cxn>
                <a:cxn ang="0">
                  <a:pos x="40" y="50"/>
                </a:cxn>
                <a:cxn ang="0">
                  <a:pos x="40" y="40"/>
                </a:cxn>
                <a:cxn ang="0">
                  <a:pos x="38" y="33"/>
                </a:cxn>
                <a:cxn ang="0">
                  <a:pos x="35" y="40"/>
                </a:cxn>
                <a:cxn ang="0">
                  <a:pos x="31" y="26"/>
                </a:cxn>
                <a:cxn ang="0">
                  <a:pos x="9" y="12"/>
                </a:cxn>
                <a:cxn ang="0">
                  <a:pos x="7" y="9"/>
                </a:cxn>
                <a:cxn ang="0">
                  <a:pos x="0" y="0"/>
                </a:cxn>
                <a:cxn ang="0">
                  <a:pos x="0" y="7"/>
                </a:cxn>
                <a:cxn ang="0">
                  <a:pos x="9" y="12"/>
                </a:cxn>
                <a:cxn ang="0">
                  <a:pos x="14" y="38"/>
                </a:cxn>
                <a:cxn ang="0">
                  <a:pos x="31" y="71"/>
                </a:cxn>
                <a:cxn ang="0">
                  <a:pos x="47" y="108"/>
                </a:cxn>
                <a:cxn ang="0">
                  <a:pos x="66" y="139"/>
                </a:cxn>
                <a:cxn ang="0">
                  <a:pos x="76" y="163"/>
                </a:cxn>
                <a:cxn ang="0">
                  <a:pos x="102" y="205"/>
                </a:cxn>
                <a:cxn ang="0">
                  <a:pos x="116" y="229"/>
                </a:cxn>
                <a:cxn ang="0">
                  <a:pos x="137" y="259"/>
                </a:cxn>
                <a:cxn ang="0">
                  <a:pos x="182" y="363"/>
                </a:cxn>
                <a:cxn ang="0">
                  <a:pos x="201" y="391"/>
                </a:cxn>
                <a:cxn ang="0">
                  <a:pos x="258" y="462"/>
                </a:cxn>
              </a:cxnLst>
              <a:pathLst>
                <a:path w="110" h="201">
                  <a:moveTo>
                    <a:pt x="109" y="196"/>
                  </a:moveTo>
                  <a:cubicBezTo>
                    <a:pt x="110" y="192"/>
                    <a:pt x="105" y="190"/>
                    <a:pt x="105" y="188"/>
                  </a:cubicBezTo>
                  <a:cubicBezTo>
                    <a:pt x="105" y="186"/>
                    <a:pt x="103" y="188"/>
                    <a:pt x="103" y="188"/>
                  </a:cubicBezTo>
                  <a:cubicBezTo>
                    <a:pt x="103" y="183"/>
                    <a:pt x="101" y="180"/>
                    <a:pt x="98" y="177"/>
                  </a:cubicBezTo>
                  <a:cubicBezTo>
                    <a:pt x="98" y="177"/>
                    <a:pt x="98" y="177"/>
                    <a:pt x="98" y="177"/>
                  </a:cubicBezTo>
                  <a:cubicBezTo>
                    <a:pt x="97" y="177"/>
                    <a:pt x="98" y="176"/>
                    <a:pt x="97" y="176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6" y="175"/>
                    <a:pt x="96" y="175"/>
                    <a:pt x="96" y="175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7" y="171"/>
                    <a:pt x="93" y="171"/>
                    <a:pt x="96" y="168"/>
                  </a:cubicBezTo>
                  <a:cubicBezTo>
                    <a:pt x="96" y="169"/>
                    <a:pt x="93" y="169"/>
                    <a:pt x="93" y="169"/>
                  </a:cubicBezTo>
                  <a:cubicBezTo>
                    <a:pt x="93" y="167"/>
                    <a:pt x="92" y="164"/>
                    <a:pt x="90" y="162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0" y="162"/>
                    <a:pt x="90" y="162"/>
                    <a:pt x="90" y="160"/>
                  </a:cubicBezTo>
                  <a:cubicBezTo>
                    <a:pt x="89" y="160"/>
                    <a:pt x="90" y="159"/>
                    <a:pt x="89" y="159"/>
                  </a:cubicBezTo>
                  <a:cubicBezTo>
                    <a:pt x="89" y="159"/>
                    <a:pt x="89" y="159"/>
                    <a:pt x="89" y="159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8" y="155"/>
                    <a:pt x="88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3"/>
                    <a:pt x="86" y="153"/>
                    <a:pt x="88" y="153"/>
                  </a:cubicBezTo>
                  <a:cubicBezTo>
                    <a:pt x="86" y="153"/>
                    <a:pt x="88" y="154"/>
                    <a:pt x="86" y="154"/>
                  </a:cubicBezTo>
                  <a:cubicBezTo>
                    <a:pt x="85" y="150"/>
                    <a:pt x="84" y="147"/>
                    <a:pt x="83" y="143"/>
                  </a:cubicBezTo>
                  <a:cubicBezTo>
                    <a:pt x="81" y="143"/>
                    <a:pt x="81" y="143"/>
                    <a:pt x="81" y="143"/>
                  </a:cubicBezTo>
                  <a:cubicBezTo>
                    <a:pt x="81" y="142"/>
                    <a:pt x="79" y="142"/>
                    <a:pt x="81" y="141"/>
                  </a:cubicBezTo>
                  <a:cubicBezTo>
                    <a:pt x="81" y="142"/>
                    <a:pt x="79" y="142"/>
                    <a:pt x="79" y="141"/>
                  </a:cubicBezTo>
                  <a:cubicBezTo>
                    <a:pt x="79" y="141"/>
                    <a:pt x="81" y="141"/>
                    <a:pt x="79" y="140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79" y="140"/>
                    <a:pt x="77" y="140"/>
                    <a:pt x="77" y="138"/>
                  </a:cubicBezTo>
                  <a:cubicBezTo>
                    <a:pt x="77" y="138"/>
                    <a:pt x="77" y="138"/>
                    <a:pt x="77" y="140"/>
                  </a:cubicBezTo>
                  <a:cubicBezTo>
                    <a:pt x="77" y="138"/>
                    <a:pt x="77" y="138"/>
                    <a:pt x="77" y="137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5" y="137"/>
                    <a:pt x="77" y="137"/>
                    <a:pt x="76" y="136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6" y="134"/>
                    <a:pt x="76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5" y="133"/>
                    <a:pt x="75" y="130"/>
                    <a:pt x="75" y="130"/>
                  </a:cubicBezTo>
                  <a:cubicBezTo>
                    <a:pt x="73" y="129"/>
                    <a:pt x="73" y="130"/>
                    <a:pt x="73" y="129"/>
                  </a:cubicBezTo>
                  <a:cubicBezTo>
                    <a:pt x="73" y="129"/>
                    <a:pt x="72" y="128"/>
                    <a:pt x="73" y="128"/>
                  </a:cubicBezTo>
                  <a:cubicBezTo>
                    <a:pt x="73" y="128"/>
                    <a:pt x="72" y="126"/>
                    <a:pt x="72" y="125"/>
                  </a:cubicBezTo>
                  <a:cubicBezTo>
                    <a:pt x="72" y="126"/>
                    <a:pt x="71" y="126"/>
                    <a:pt x="71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1" y="126"/>
                    <a:pt x="71" y="128"/>
                  </a:cubicBezTo>
                  <a:cubicBezTo>
                    <a:pt x="70" y="126"/>
                    <a:pt x="70" y="126"/>
                    <a:pt x="70" y="125"/>
                  </a:cubicBezTo>
                  <a:cubicBezTo>
                    <a:pt x="70" y="125"/>
                    <a:pt x="71" y="124"/>
                    <a:pt x="71" y="123"/>
                  </a:cubicBezTo>
                  <a:cubicBezTo>
                    <a:pt x="71" y="124"/>
                    <a:pt x="70" y="123"/>
                    <a:pt x="70" y="124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0"/>
                    <a:pt x="71" y="120"/>
                  </a:cubicBezTo>
                  <a:cubicBezTo>
                    <a:pt x="70" y="120"/>
                    <a:pt x="70" y="117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6" y="117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5"/>
                    <a:pt x="68" y="115"/>
                    <a:pt x="68" y="116"/>
                  </a:cubicBezTo>
                  <a:cubicBezTo>
                    <a:pt x="68" y="115"/>
                    <a:pt x="68" y="113"/>
                    <a:pt x="68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4" y="112"/>
                    <a:pt x="66" y="111"/>
                    <a:pt x="64" y="110"/>
                  </a:cubicBezTo>
                  <a:cubicBezTo>
                    <a:pt x="64" y="111"/>
                    <a:pt x="66" y="110"/>
                    <a:pt x="66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4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4" y="108"/>
                    <a:pt x="63" y="104"/>
                    <a:pt x="62" y="104"/>
                  </a:cubicBezTo>
                  <a:cubicBezTo>
                    <a:pt x="63" y="104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3"/>
                    <a:pt x="62" y="102"/>
                    <a:pt x="62" y="103"/>
                  </a:cubicBezTo>
                  <a:cubicBezTo>
                    <a:pt x="62" y="102"/>
                    <a:pt x="62" y="104"/>
                    <a:pt x="62" y="104"/>
                  </a:cubicBezTo>
                  <a:cubicBezTo>
                    <a:pt x="62" y="104"/>
                    <a:pt x="62" y="102"/>
                    <a:pt x="62" y="103"/>
                  </a:cubicBezTo>
                  <a:cubicBezTo>
                    <a:pt x="62" y="102"/>
                    <a:pt x="62" y="102"/>
                    <a:pt x="60" y="102"/>
                  </a:cubicBezTo>
                  <a:cubicBezTo>
                    <a:pt x="62" y="102"/>
                    <a:pt x="60" y="102"/>
                    <a:pt x="60" y="102"/>
                  </a:cubicBezTo>
                  <a:cubicBezTo>
                    <a:pt x="60" y="100"/>
                    <a:pt x="60" y="102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8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7"/>
                    <a:pt x="58" y="95"/>
                    <a:pt x="58" y="95"/>
                  </a:cubicBezTo>
                  <a:cubicBezTo>
                    <a:pt x="58" y="94"/>
                    <a:pt x="58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0"/>
                    <a:pt x="55" y="90"/>
                    <a:pt x="56" y="90"/>
                  </a:cubicBezTo>
                  <a:cubicBezTo>
                    <a:pt x="55" y="90"/>
                    <a:pt x="56" y="89"/>
                    <a:pt x="55" y="89"/>
                  </a:cubicBezTo>
                  <a:cubicBezTo>
                    <a:pt x="55" y="89"/>
                    <a:pt x="54" y="90"/>
                    <a:pt x="54" y="89"/>
                  </a:cubicBezTo>
                  <a:cubicBezTo>
                    <a:pt x="51" y="90"/>
                    <a:pt x="54" y="87"/>
                    <a:pt x="54" y="87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6"/>
                    <a:pt x="51" y="86"/>
                    <a:pt x="54" y="85"/>
                  </a:cubicBezTo>
                  <a:cubicBezTo>
                    <a:pt x="51" y="85"/>
                    <a:pt x="51" y="82"/>
                    <a:pt x="49" y="82"/>
                  </a:cubicBezTo>
                  <a:cubicBezTo>
                    <a:pt x="49" y="82"/>
                    <a:pt x="49" y="82"/>
                    <a:pt x="49" y="81"/>
                  </a:cubicBezTo>
                  <a:cubicBezTo>
                    <a:pt x="50" y="81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49" y="81"/>
                    <a:pt x="49" y="82"/>
                  </a:cubicBezTo>
                  <a:cubicBezTo>
                    <a:pt x="47" y="81"/>
                    <a:pt x="50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7" y="77"/>
                    <a:pt x="47" y="77"/>
                    <a:pt x="46" y="77"/>
                  </a:cubicBezTo>
                  <a:cubicBezTo>
                    <a:pt x="46" y="77"/>
                    <a:pt x="46" y="77"/>
                    <a:pt x="47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4"/>
                    <a:pt x="46" y="76"/>
                    <a:pt x="46" y="76"/>
                  </a:cubicBezTo>
                  <a:cubicBezTo>
                    <a:pt x="47" y="74"/>
                    <a:pt x="46" y="74"/>
                    <a:pt x="47" y="7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5" y="72"/>
                    <a:pt x="45" y="72"/>
                    <a:pt x="45" y="73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3" y="69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1" y="69"/>
                    <a:pt x="41" y="68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2" y="64"/>
                    <a:pt x="42" y="63"/>
                    <a:pt x="41" y="63"/>
                  </a:cubicBezTo>
                  <a:cubicBezTo>
                    <a:pt x="41" y="63"/>
                    <a:pt x="41" y="63"/>
                    <a:pt x="41" y="61"/>
                  </a:cubicBezTo>
                  <a:cubicBezTo>
                    <a:pt x="38" y="61"/>
                    <a:pt x="41" y="59"/>
                    <a:pt x="37" y="59"/>
                  </a:cubicBezTo>
                  <a:cubicBezTo>
                    <a:pt x="37" y="59"/>
                    <a:pt x="37" y="59"/>
                    <a:pt x="36" y="59"/>
                  </a:cubicBezTo>
                  <a:cubicBezTo>
                    <a:pt x="37" y="59"/>
                    <a:pt x="36" y="59"/>
                    <a:pt x="37" y="59"/>
                  </a:cubicBezTo>
                  <a:cubicBezTo>
                    <a:pt x="37" y="57"/>
                    <a:pt x="37" y="57"/>
                    <a:pt x="38" y="57"/>
                  </a:cubicBezTo>
                  <a:cubicBezTo>
                    <a:pt x="37" y="57"/>
                    <a:pt x="37" y="56"/>
                    <a:pt x="36" y="56"/>
                  </a:cubicBezTo>
                  <a:cubicBezTo>
                    <a:pt x="37" y="56"/>
                    <a:pt x="37" y="56"/>
                    <a:pt x="37" y="55"/>
                  </a:cubicBezTo>
                  <a:cubicBezTo>
                    <a:pt x="36" y="56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6" y="51"/>
                    <a:pt x="34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0"/>
                    <a:pt x="34" y="50"/>
                    <a:pt x="34" y="50"/>
                  </a:cubicBezTo>
                  <a:cubicBezTo>
                    <a:pt x="33" y="50"/>
                    <a:pt x="33" y="48"/>
                    <a:pt x="32" y="48"/>
                  </a:cubicBezTo>
                  <a:cubicBezTo>
                    <a:pt x="33" y="47"/>
                    <a:pt x="32" y="44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2"/>
                    <a:pt x="30" y="42"/>
                  </a:cubicBezTo>
                  <a:cubicBezTo>
                    <a:pt x="30" y="43"/>
                    <a:pt x="29" y="42"/>
                    <a:pt x="29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0"/>
                    <a:pt x="29" y="42"/>
                    <a:pt x="30" y="42"/>
                  </a:cubicBezTo>
                  <a:cubicBezTo>
                    <a:pt x="30" y="42"/>
                    <a:pt x="29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4" y="42"/>
                    <a:pt x="24" y="43"/>
                    <a:pt x="24" y="43"/>
                  </a:cubicBezTo>
                  <a:cubicBezTo>
                    <a:pt x="24" y="42"/>
                    <a:pt x="27" y="42"/>
                    <a:pt x="27" y="42"/>
                  </a:cubicBezTo>
                  <a:cubicBezTo>
                    <a:pt x="27" y="40"/>
                    <a:pt x="28" y="40"/>
                    <a:pt x="28" y="39"/>
                  </a:cubicBezTo>
                  <a:cubicBezTo>
                    <a:pt x="28" y="39"/>
                    <a:pt x="28" y="39"/>
                    <a:pt x="28" y="40"/>
                  </a:cubicBezTo>
                  <a:cubicBezTo>
                    <a:pt x="27" y="40"/>
                    <a:pt x="28" y="39"/>
                    <a:pt x="27" y="39"/>
                  </a:cubicBezTo>
                  <a:cubicBezTo>
                    <a:pt x="28" y="39"/>
                    <a:pt x="28" y="37"/>
                    <a:pt x="28" y="37"/>
                  </a:cubicBezTo>
                  <a:cubicBezTo>
                    <a:pt x="28" y="37"/>
                    <a:pt x="28" y="39"/>
                    <a:pt x="27" y="37"/>
                  </a:cubicBezTo>
                  <a:cubicBezTo>
                    <a:pt x="28" y="37"/>
                    <a:pt x="28" y="35"/>
                    <a:pt x="28" y="35"/>
                  </a:cubicBezTo>
                  <a:cubicBezTo>
                    <a:pt x="29" y="35"/>
                    <a:pt x="28" y="35"/>
                    <a:pt x="28" y="34"/>
                  </a:cubicBezTo>
                  <a:cubicBezTo>
                    <a:pt x="27" y="35"/>
                    <a:pt x="27" y="37"/>
                    <a:pt x="27" y="35"/>
                  </a:cubicBezTo>
                  <a:cubicBezTo>
                    <a:pt x="27" y="35"/>
                    <a:pt x="27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4" y="34"/>
                    <a:pt x="27" y="33"/>
                    <a:pt x="24" y="3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3" y="31"/>
                  </a:cubicBezTo>
                  <a:cubicBezTo>
                    <a:pt x="24" y="31"/>
                    <a:pt x="23" y="31"/>
                    <a:pt x="24" y="31"/>
                  </a:cubicBezTo>
                  <a:cubicBezTo>
                    <a:pt x="24" y="31"/>
                    <a:pt x="24" y="31"/>
                    <a:pt x="27" y="31"/>
                  </a:cubicBezTo>
                  <a:cubicBezTo>
                    <a:pt x="24" y="31"/>
                    <a:pt x="24" y="31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3" y="30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1" y="30"/>
                    <a:pt x="21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1" y="29"/>
                    <a:pt x="21" y="27"/>
                  </a:cubicBezTo>
                  <a:cubicBezTo>
                    <a:pt x="21" y="27"/>
                    <a:pt x="21" y="26"/>
                    <a:pt x="23" y="27"/>
                  </a:cubicBezTo>
                  <a:cubicBezTo>
                    <a:pt x="23" y="26"/>
                    <a:pt x="21" y="26"/>
                    <a:pt x="21" y="27"/>
                  </a:cubicBezTo>
                  <a:cubicBezTo>
                    <a:pt x="21" y="26"/>
                    <a:pt x="21" y="26"/>
                    <a:pt x="23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6"/>
                    <a:pt x="17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4"/>
                    <a:pt x="20" y="22"/>
                  </a:cubicBezTo>
                  <a:cubicBezTo>
                    <a:pt x="20" y="21"/>
                    <a:pt x="17" y="24"/>
                    <a:pt x="19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19" y="21"/>
                    <a:pt x="17" y="20"/>
                    <a:pt x="17" y="21"/>
                  </a:cubicBezTo>
                  <a:cubicBezTo>
                    <a:pt x="17" y="21"/>
                    <a:pt x="19" y="21"/>
                    <a:pt x="19" y="22"/>
                  </a:cubicBezTo>
                  <a:cubicBezTo>
                    <a:pt x="17" y="22"/>
                    <a:pt x="17" y="22"/>
                    <a:pt x="16" y="22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0"/>
                    <a:pt x="16" y="20"/>
                    <a:pt x="17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7" y="18"/>
                    <a:pt x="19" y="18"/>
                    <a:pt x="19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8"/>
                    <a:pt x="19" y="18"/>
                    <a:pt x="17" y="20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7" y="18"/>
                    <a:pt x="16" y="18"/>
                  </a:cubicBezTo>
                  <a:cubicBezTo>
                    <a:pt x="16" y="18"/>
                    <a:pt x="15" y="18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4"/>
                  </a:cubicBezTo>
                  <a:cubicBezTo>
                    <a:pt x="15" y="16"/>
                    <a:pt x="15" y="14"/>
                    <a:pt x="15" y="14"/>
                  </a:cubicBezTo>
                  <a:cubicBezTo>
                    <a:pt x="15" y="14"/>
                    <a:pt x="16" y="16"/>
                    <a:pt x="15" y="17"/>
                  </a:cubicBezTo>
                  <a:cubicBezTo>
                    <a:pt x="13" y="17"/>
                    <a:pt x="16" y="17"/>
                    <a:pt x="15" y="18"/>
                  </a:cubicBezTo>
                  <a:cubicBezTo>
                    <a:pt x="15" y="18"/>
                    <a:pt x="13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17"/>
                    <a:pt x="13" y="18"/>
                    <a:pt x="15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4"/>
                    <a:pt x="11" y="16"/>
                    <a:pt x="13" y="16"/>
                  </a:cubicBezTo>
                  <a:cubicBezTo>
                    <a:pt x="11" y="14"/>
                    <a:pt x="11" y="14"/>
                    <a:pt x="10" y="13"/>
                  </a:cubicBezTo>
                  <a:cubicBezTo>
                    <a:pt x="11" y="13"/>
                    <a:pt x="10" y="11"/>
                    <a:pt x="11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1" y="11"/>
                    <a:pt x="11" y="9"/>
                  </a:cubicBezTo>
                  <a:cubicBezTo>
                    <a:pt x="11" y="11"/>
                    <a:pt x="10" y="11"/>
                    <a:pt x="10" y="13"/>
                  </a:cubicBezTo>
                  <a:cubicBezTo>
                    <a:pt x="10" y="11"/>
                    <a:pt x="8" y="13"/>
                    <a:pt x="8" y="11"/>
                  </a:cubicBezTo>
                  <a:cubicBezTo>
                    <a:pt x="8" y="11"/>
                    <a:pt x="8" y="9"/>
                    <a:pt x="8" y="8"/>
                  </a:cubicBezTo>
                  <a:cubicBezTo>
                    <a:pt x="7" y="8"/>
                    <a:pt x="7" y="7"/>
                    <a:pt x="7" y="5"/>
                  </a:cubicBezTo>
                  <a:cubicBezTo>
                    <a:pt x="6" y="5"/>
                    <a:pt x="6" y="7"/>
                    <a:pt x="4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4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2" y="1"/>
                  </a:cubicBezTo>
                  <a:cubicBezTo>
                    <a:pt x="2" y="1"/>
                    <a:pt x="2" y="1"/>
                    <a:pt x="2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2" y="4"/>
                    <a:pt x="2" y="4"/>
                  </a:cubicBezTo>
                  <a:cubicBezTo>
                    <a:pt x="0" y="4"/>
                    <a:pt x="0" y="4"/>
                    <a:pt x="2" y="5"/>
                  </a:cubicBezTo>
                  <a:cubicBezTo>
                    <a:pt x="3" y="5"/>
                    <a:pt x="2" y="7"/>
                    <a:pt x="2" y="7"/>
                  </a:cubicBezTo>
                  <a:cubicBezTo>
                    <a:pt x="3" y="7"/>
                    <a:pt x="3" y="5"/>
                    <a:pt x="3" y="5"/>
                  </a:cubicBezTo>
                  <a:cubicBezTo>
                    <a:pt x="4" y="5"/>
                    <a:pt x="3" y="5"/>
                    <a:pt x="4" y="5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4" y="11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4" y="14"/>
                    <a:pt x="6" y="14"/>
                    <a:pt x="6" y="16"/>
                  </a:cubicBezTo>
                  <a:cubicBezTo>
                    <a:pt x="7" y="17"/>
                    <a:pt x="7" y="18"/>
                    <a:pt x="8" y="18"/>
                  </a:cubicBezTo>
                  <a:cubicBezTo>
                    <a:pt x="8" y="21"/>
                    <a:pt x="10" y="22"/>
                    <a:pt x="11" y="2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6"/>
                    <a:pt x="13" y="24"/>
                    <a:pt x="13" y="26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3" y="27"/>
                    <a:pt x="13" y="29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1"/>
                    <a:pt x="15" y="31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4"/>
                    <a:pt x="16" y="34"/>
                    <a:pt x="16" y="35"/>
                  </a:cubicBezTo>
                  <a:cubicBezTo>
                    <a:pt x="16" y="37"/>
                    <a:pt x="17" y="37"/>
                    <a:pt x="17" y="39"/>
                  </a:cubicBezTo>
                  <a:cubicBezTo>
                    <a:pt x="17" y="42"/>
                    <a:pt x="20" y="43"/>
                    <a:pt x="20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8"/>
                    <a:pt x="24" y="51"/>
                    <a:pt x="24" y="55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8" y="55"/>
                    <a:pt x="27" y="55"/>
                    <a:pt x="27" y="56"/>
                  </a:cubicBezTo>
                  <a:cubicBezTo>
                    <a:pt x="27" y="56"/>
                    <a:pt x="27" y="57"/>
                    <a:pt x="28" y="57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60"/>
                    <a:pt x="29" y="60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30" y="61"/>
                  </a:cubicBezTo>
                  <a:cubicBezTo>
                    <a:pt x="30" y="61"/>
                    <a:pt x="32" y="63"/>
                    <a:pt x="29" y="63"/>
                  </a:cubicBezTo>
                  <a:cubicBezTo>
                    <a:pt x="30" y="64"/>
                    <a:pt x="30" y="68"/>
                    <a:pt x="32" y="68"/>
                  </a:cubicBezTo>
                  <a:cubicBezTo>
                    <a:pt x="32" y="68"/>
                    <a:pt x="32" y="68"/>
                    <a:pt x="32" y="69"/>
                  </a:cubicBezTo>
                  <a:cubicBezTo>
                    <a:pt x="32" y="69"/>
                    <a:pt x="34" y="70"/>
                    <a:pt x="33" y="72"/>
                  </a:cubicBezTo>
                  <a:cubicBezTo>
                    <a:pt x="34" y="72"/>
                    <a:pt x="34" y="70"/>
                    <a:pt x="34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74"/>
                    <a:pt x="37" y="76"/>
                    <a:pt x="37" y="77"/>
                  </a:cubicBezTo>
                  <a:cubicBezTo>
                    <a:pt x="38" y="82"/>
                    <a:pt x="41" y="85"/>
                    <a:pt x="42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2" y="89"/>
                    <a:pt x="45" y="89"/>
                    <a:pt x="45" y="90"/>
                  </a:cubicBezTo>
                  <a:cubicBezTo>
                    <a:pt x="45" y="90"/>
                    <a:pt x="45" y="93"/>
                    <a:pt x="45" y="90"/>
                  </a:cubicBezTo>
                  <a:cubicBezTo>
                    <a:pt x="45" y="93"/>
                    <a:pt x="47" y="94"/>
                    <a:pt x="46" y="95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7" y="95"/>
                    <a:pt x="47" y="97"/>
                    <a:pt x="49" y="98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8"/>
                  </a:cubicBezTo>
                  <a:cubicBezTo>
                    <a:pt x="50" y="98"/>
                    <a:pt x="49" y="99"/>
                    <a:pt x="49" y="98"/>
                  </a:cubicBezTo>
                  <a:cubicBezTo>
                    <a:pt x="51" y="100"/>
                    <a:pt x="51" y="103"/>
                    <a:pt x="54" y="108"/>
                  </a:cubicBezTo>
                  <a:cubicBezTo>
                    <a:pt x="56" y="110"/>
                    <a:pt x="56" y="107"/>
                    <a:pt x="56" y="108"/>
                  </a:cubicBezTo>
                  <a:cubicBezTo>
                    <a:pt x="56" y="108"/>
                    <a:pt x="55" y="110"/>
                    <a:pt x="56" y="108"/>
                  </a:cubicBezTo>
                  <a:cubicBezTo>
                    <a:pt x="56" y="110"/>
                    <a:pt x="58" y="108"/>
                    <a:pt x="58" y="110"/>
                  </a:cubicBezTo>
                  <a:cubicBezTo>
                    <a:pt x="56" y="110"/>
                    <a:pt x="58" y="110"/>
                    <a:pt x="56" y="111"/>
                  </a:cubicBezTo>
                  <a:cubicBezTo>
                    <a:pt x="58" y="111"/>
                    <a:pt x="59" y="111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8" y="113"/>
                    <a:pt x="59" y="115"/>
                    <a:pt x="59" y="116"/>
                  </a:cubicBezTo>
                  <a:cubicBezTo>
                    <a:pt x="62" y="124"/>
                    <a:pt x="64" y="129"/>
                    <a:pt x="68" y="136"/>
                  </a:cubicBezTo>
                  <a:cubicBezTo>
                    <a:pt x="72" y="141"/>
                    <a:pt x="73" y="149"/>
                    <a:pt x="77" y="154"/>
                  </a:cubicBezTo>
                  <a:cubicBezTo>
                    <a:pt x="81" y="154"/>
                    <a:pt x="81" y="154"/>
                    <a:pt x="81" y="156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3" y="156"/>
                    <a:pt x="81" y="159"/>
                  </a:cubicBezTo>
                  <a:cubicBezTo>
                    <a:pt x="83" y="160"/>
                    <a:pt x="84" y="163"/>
                    <a:pt x="85" y="164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6" y="173"/>
                    <a:pt x="92" y="177"/>
                    <a:pt x="96" y="183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1" y="192"/>
                    <a:pt x="105" y="194"/>
                    <a:pt x="106" y="201"/>
                  </a:cubicBezTo>
                  <a:cubicBezTo>
                    <a:pt x="106" y="201"/>
                    <a:pt x="109" y="197"/>
                    <a:pt x="109" y="196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569" name="Freeform 142"/>
            <p:cNvSpPr/>
            <p:nvPr/>
          </p:nvSpPr>
          <p:spPr>
            <a:xfrm>
              <a:off x="855" y="1726"/>
              <a:ext cx="257" cy="478"/>
            </a:xfrm>
            <a:custGeom>
              <a:avLst/>
              <a:gdLst/>
              <a:ahLst/>
              <a:cxnLst>
                <a:cxn ang="0">
                  <a:pos x="226" y="419"/>
                </a:cxn>
                <a:cxn ang="0">
                  <a:pos x="222" y="407"/>
                </a:cxn>
                <a:cxn ang="0">
                  <a:pos x="207" y="374"/>
                </a:cxn>
                <a:cxn ang="0">
                  <a:pos x="205" y="367"/>
                </a:cxn>
                <a:cxn ang="0">
                  <a:pos x="186" y="338"/>
                </a:cxn>
                <a:cxn ang="0">
                  <a:pos x="177" y="327"/>
                </a:cxn>
                <a:cxn ang="0">
                  <a:pos x="172" y="310"/>
                </a:cxn>
                <a:cxn ang="0">
                  <a:pos x="165" y="293"/>
                </a:cxn>
                <a:cxn ang="0">
                  <a:pos x="160" y="289"/>
                </a:cxn>
                <a:cxn ang="0">
                  <a:pos x="160" y="279"/>
                </a:cxn>
                <a:cxn ang="0">
                  <a:pos x="153" y="260"/>
                </a:cxn>
                <a:cxn ang="0">
                  <a:pos x="144" y="251"/>
                </a:cxn>
                <a:cxn ang="0">
                  <a:pos x="141" y="241"/>
                </a:cxn>
                <a:cxn ang="0">
                  <a:pos x="134" y="230"/>
                </a:cxn>
                <a:cxn ang="0">
                  <a:pos x="130" y="215"/>
                </a:cxn>
                <a:cxn ang="0">
                  <a:pos x="113" y="199"/>
                </a:cxn>
                <a:cxn ang="0">
                  <a:pos x="113" y="189"/>
                </a:cxn>
                <a:cxn ang="0">
                  <a:pos x="108" y="187"/>
                </a:cxn>
                <a:cxn ang="0">
                  <a:pos x="104" y="180"/>
                </a:cxn>
                <a:cxn ang="0">
                  <a:pos x="104" y="177"/>
                </a:cxn>
                <a:cxn ang="0">
                  <a:pos x="101" y="166"/>
                </a:cxn>
                <a:cxn ang="0">
                  <a:pos x="90" y="144"/>
                </a:cxn>
                <a:cxn ang="0">
                  <a:pos x="87" y="135"/>
                </a:cxn>
                <a:cxn ang="0">
                  <a:pos x="78" y="125"/>
                </a:cxn>
                <a:cxn ang="0">
                  <a:pos x="68" y="106"/>
                </a:cxn>
                <a:cxn ang="0">
                  <a:pos x="61" y="104"/>
                </a:cxn>
                <a:cxn ang="0">
                  <a:pos x="61" y="95"/>
                </a:cxn>
                <a:cxn ang="0">
                  <a:pos x="64" y="88"/>
                </a:cxn>
                <a:cxn ang="0">
                  <a:pos x="59" y="78"/>
                </a:cxn>
                <a:cxn ang="0">
                  <a:pos x="59" y="71"/>
                </a:cxn>
                <a:cxn ang="0">
                  <a:pos x="57" y="69"/>
                </a:cxn>
                <a:cxn ang="0">
                  <a:pos x="42" y="66"/>
                </a:cxn>
                <a:cxn ang="0">
                  <a:pos x="42" y="57"/>
                </a:cxn>
                <a:cxn ang="0">
                  <a:pos x="40" y="54"/>
                </a:cxn>
                <a:cxn ang="0">
                  <a:pos x="40" y="47"/>
                </a:cxn>
                <a:cxn ang="0">
                  <a:pos x="38" y="38"/>
                </a:cxn>
                <a:cxn ang="0">
                  <a:pos x="31" y="47"/>
                </a:cxn>
                <a:cxn ang="0">
                  <a:pos x="31" y="31"/>
                </a:cxn>
                <a:cxn ang="0">
                  <a:pos x="9" y="19"/>
                </a:cxn>
                <a:cxn ang="0">
                  <a:pos x="7" y="17"/>
                </a:cxn>
                <a:cxn ang="0">
                  <a:pos x="0" y="0"/>
                </a:cxn>
                <a:cxn ang="0">
                  <a:pos x="0" y="7"/>
                </a:cxn>
                <a:cxn ang="0">
                  <a:pos x="9" y="19"/>
                </a:cxn>
                <a:cxn ang="0">
                  <a:pos x="12" y="40"/>
                </a:cxn>
                <a:cxn ang="0">
                  <a:pos x="31" y="78"/>
                </a:cxn>
                <a:cxn ang="0">
                  <a:pos x="47" y="116"/>
                </a:cxn>
                <a:cxn ang="0">
                  <a:pos x="64" y="147"/>
                </a:cxn>
                <a:cxn ang="0">
                  <a:pos x="73" y="166"/>
                </a:cxn>
                <a:cxn ang="0">
                  <a:pos x="101" y="211"/>
                </a:cxn>
                <a:cxn ang="0">
                  <a:pos x="113" y="232"/>
                </a:cxn>
                <a:cxn ang="0">
                  <a:pos x="134" y="263"/>
                </a:cxn>
                <a:cxn ang="0">
                  <a:pos x="184" y="369"/>
                </a:cxn>
                <a:cxn ang="0">
                  <a:pos x="200" y="398"/>
                </a:cxn>
                <a:cxn ang="0">
                  <a:pos x="255" y="469"/>
                </a:cxn>
              </a:cxnLst>
              <a:pathLst>
                <a:path w="109" h="202">
                  <a:moveTo>
                    <a:pt x="108" y="198"/>
                  </a:moveTo>
                  <a:cubicBezTo>
                    <a:pt x="109" y="195"/>
                    <a:pt x="105" y="194"/>
                    <a:pt x="105" y="188"/>
                  </a:cubicBezTo>
                  <a:cubicBezTo>
                    <a:pt x="105" y="188"/>
                    <a:pt x="103" y="190"/>
                    <a:pt x="103" y="188"/>
                  </a:cubicBezTo>
                  <a:cubicBezTo>
                    <a:pt x="103" y="186"/>
                    <a:pt x="100" y="182"/>
                    <a:pt x="98" y="181"/>
                  </a:cubicBezTo>
                  <a:cubicBezTo>
                    <a:pt x="98" y="181"/>
                    <a:pt x="98" y="181"/>
                    <a:pt x="98" y="181"/>
                  </a:cubicBezTo>
                  <a:cubicBezTo>
                    <a:pt x="96" y="181"/>
                    <a:pt x="98" y="178"/>
                    <a:pt x="96" y="177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96" y="177"/>
                    <a:pt x="96" y="177"/>
                    <a:pt x="96" y="175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6" y="174"/>
                    <a:pt x="94" y="173"/>
                    <a:pt x="95" y="172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94" y="169"/>
                    <a:pt x="92" y="168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2"/>
                    <a:pt x="91" y="162"/>
                    <a:pt x="91" y="162"/>
                  </a:cubicBezTo>
                  <a:cubicBezTo>
                    <a:pt x="88" y="162"/>
                    <a:pt x="91" y="161"/>
                    <a:pt x="88" y="160"/>
                  </a:cubicBezTo>
                  <a:cubicBezTo>
                    <a:pt x="88" y="160"/>
                    <a:pt x="88" y="160"/>
                    <a:pt x="88" y="160"/>
                  </a:cubicBezTo>
                  <a:cubicBezTo>
                    <a:pt x="91" y="160"/>
                    <a:pt x="88" y="160"/>
                    <a:pt x="88" y="158"/>
                  </a:cubicBezTo>
                  <a:cubicBezTo>
                    <a:pt x="88" y="158"/>
                    <a:pt x="88" y="158"/>
                    <a:pt x="88" y="158"/>
                  </a:cubicBezTo>
                  <a:cubicBezTo>
                    <a:pt x="88" y="158"/>
                    <a:pt x="87" y="158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6"/>
                    <a:pt x="86" y="156"/>
                    <a:pt x="87" y="155"/>
                  </a:cubicBezTo>
                  <a:cubicBezTo>
                    <a:pt x="86" y="156"/>
                    <a:pt x="87" y="156"/>
                    <a:pt x="86" y="156"/>
                  </a:cubicBezTo>
                  <a:cubicBezTo>
                    <a:pt x="85" y="153"/>
                    <a:pt x="83" y="149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5"/>
                    <a:pt x="79" y="144"/>
                    <a:pt x="81" y="144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79" y="144"/>
                    <a:pt x="81" y="143"/>
                    <a:pt x="79" y="143"/>
                  </a:cubicBezTo>
                  <a:cubicBezTo>
                    <a:pt x="79" y="143"/>
                    <a:pt x="79" y="143"/>
                    <a:pt x="79" y="143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0"/>
                    <a:pt x="75" y="140"/>
                    <a:pt x="78" y="140"/>
                  </a:cubicBezTo>
                  <a:cubicBezTo>
                    <a:pt x="75" y="140"/>
                    <a:pt x="75" y="140"/>
                    <a:pt x="75" y="140"/>
                  </a:cubicBezTo>
                  <a:cubicBezTo>
                    <a:pt x="74" y="140"/>
                    <a:pt x="78" y="138"/>
                    <a:pt x="75" y="138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5" y="136"/>
                    <a:pt x="75" y="136"/>
                    <a:pt x="75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4" y="135"/>
                    <a:pt x="74" y="134"/>
                    <a:pt x="74" y="132"/>
                  </a:cubicBezTo>
                  <a:cubicBezTo>
                    <a:pt x="73" y="132"/>
                    <a:pt x="73" y="134"/>
                    <a:pt x="73" y="132"/>
                  </a:cubicBezTo>
                  <a:cubicBezTo>
                    <a:pt x="73" y="132"/>
                    <a:pt x="72" y="131"/>
                    <a:pt x="73" y="131"/>
                  </a:cubicBezTo>
                  <a:cubicBezTo>
                    <a:pt x="73" y="130"/>
                    <a:pt x="72" y="130"/>
                    <a:pt x="72" y="128"/>
                  </a:cubicBezTo>
                  <a:cubicBezTo>
                    <a:pt x="72" y="130"/>
                    <a:pt x="70" y="128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9" y="130"/>
                    <a:pt x="70" y="130"/>
                    <a:pt x="70" y="130"/>
                  </a:cubicBezTo>
                  <a:cubicBezTo>
                    <a:pt x="69" y="130"/>
                    <a:pt x="69" y="128"/>
                    <a:pt x="69" y="128"/>
                  </a:cubicBezTo>
                  <a:cubicBezTo>
                    <a:pt x="69" y="127"/>
                    <a:pt x="70" y="124"/>
                    <a:pt x="70" y="124"/>
                  </a:cubicBezTo>
                  <a:cubicBezTo>
                    <a:pt x="69" y="124"/>
                    <a:pt x="69" y="124"/>
                    <a:pt x="69" y="124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2"/>
                    <a:pt x="69" y="123"/>
                    <a:pt x="69" y="122"/>
                  </a:cubicBezTo>
                  <a:cubicBezTo>
                    <a:pt x="69" y="122"/>
                    <a:pt x="69" y="122"/>
                    <a:pt x="70" y="122"/>
                  </a:cubicBezTo>
                  <a:cubicBezTo>
                    <a:pt x="69" y="122"/>
                    <a:pt x="69" y="121"/>
                    <a:pt x="68" y="121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6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7"/>
                    <a:pt x="68" y="117"/>
                    <a:pt x="68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6" y="111"/>
                    <a:pt x="65" y="111"/>
                  </a:cubicBezTo>
                  <a:cubicBezTo>
                    <a:pt x="66" y="111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4" y="108"/>
                    <a:pt x="61" y="106"/>
                  </a:cubicBezTo>
                  <a:cubicBezTo>
                    <a:pt x="64" y="106"/>
                    <a:pt x="64" y="105"/>
                    <a:pt x="64" y="105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4"/>
                    <a:pt x="61" y="108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5"/>
                    <a:pt x="61" y="104"/>
                    <a:pt x="60" y="104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1"/>
                    <a:pt x="59" y="101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8"/>
                    <a:pt x="59" y="98"/>
                    <a:pt x="59" y="98"/>
                  </a:cubicBezTo>
                  <a:cubicBezTo>
                    <a:pt x="57" y="97"/>
                    <a:pt x="57" y="96"/>
                    <a:pt x="57" y="97"/>
                  </a:cubicBezTo>
                  <a:cubicBezTo>
                    <a:pt x="57" y="96"/>
                    <a:pt x="57" y="96"/>
                    <a:pt x="56" y="94"/>
                  </a:cubicBezTo>
                  <a:cubicBezTo>
                    <a:pt x="56" y="94"/>
                    <a:pt x="56" y="94"/>
                    <a:pt x="56" y="96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5" y="93"/>
                    <a:pt x="56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2" y="92"/>
                    <a:pt x="53" y="91"/>
                    <a:pt x="53" y="9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9"/>
                    <a:pt x="53" y="88"/>
                    <a:pt x="53" y="89"/>
                  </a:cubicBezTo>
                  <a:cubicBezTo>
                    <a:pt x="53" y="88"/>
                    <a:pt x="52" y="88"/>
                    <a:pt x="53" y="88"/>
                  </a:cubicBezTo>
                  <a:cubicBezTo>
                    <a:pt x="52" y="87"/>
                    <a:pt x="52" y="84"/>
                    <a:pt x="48" y="84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51" y="83"/>
                    <a:pt x="48" y="84"/>
                    <a:pt x="51" y="83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47" y="83"/>
                    <a:pt x="51" y="81"/>
                    <a:pt x="48" y="80"/>
                  </a:cubicBezTo>
                  <a:cubicBezTo>
                    <a:pt x="48" y="81"/>
                    <a:pt x="48" y="81"/>
                    <a:pt x="48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7" y="79"/>
                    <a:pt x="47" y="80"/>
                    <a:pt x="46" y="80"/>
                  </a:cubicBezTo>
                  <a:cubicBezTo>
                    <a:pt x="46" y="80"/>
                    <a:pt x="46" y="79"/>
                    <a:pt x="47" y="79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9"/>
                    <a:pt x="46" y="79"/>
                    <a:pt x="46" y="77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7" y="77"/>
                    <a:pt x="46" y="77"/>
                    <a:pt x="47" y="77"/>
                  </a:cubicBezTo>
                  <a:cubicBezTo>
                    <a:pt x="46" y="77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5"/>
                    <a:pt x="44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75"/>
                    <a:pt x="46" y="75"/>
                    <a:pt x="46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1"/>
                    <a:pt x="44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70"/>
                    <a:pt x="43" y="70"/>
                    <a:pt x="43" y="68"/>
                  </a:cubicBezTo>
                  <a:cubicBezTo>
                    <a:pt x="42" y="68"/>
                    <a:pt x="40" y="70"/>
                    <a:pt x="40" y="70"/>
                  </a:cubicBezTo>
                  <a:cubicBezTo>
                    <a:pt x="40" y="68"/>
                    <a:pt x="42" y="67"/>
                    <a:pt x="42" y="67"/>
                  </a:cubicBezTo>
                  <a:cubicBezTo>
                    <a:pt x="42" y="67"/>
                    <a:pt x="42" y="66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9" y="63"/>
                    <a:pt x="40" y="62"/>
                    <a:pt x="38" y="61"/>
                  </a:cubicBezTo>
                  <a:cubicBezTo>
                    <a:pt x="38" y="62"/>
                    <a:pt x="38" y="62"/>
                    <a:pt x="37" y="62"/>
                  </a:cubicBezTo>
                  <a:cubicBezTo>
                    <a:pt x="38" y="61"/>
                    <a:pt x="37" y="62"/>
                    <a:pt x="38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58"/>
                    <a:pt x="38" y="57"/>
                    <a:pt x="37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4"/>
                    <a:pt x="37" y="53"/>
                    <a:pt x="34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3" y="51"/>
                    <a:pt x="33" y="51"/>
                    <a:pt x="31" y="51"/>
                  </a:cubicBezTo>
                  <a:cubicBezTo>
                    <a:pt x="33" y="49"/>
                    <a:pt x="31" y="47"/>
                    <a:pt x="30" y="44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29" y="44"/>
                    <a:pt x="29" y="45"/>
                  </a:cubicBezTo>
                  <a:cubicBezTo>
                    <a:pt x="29" y="44"/>
                    <a:pt x="29" y="44"/>
                    <a:pt x="29" y="42"/>
                  </a:cubicBezTo>
                  <a:cubicBezTo>
                    <a:pt x="30" y="42"/>
                    <a:pt x="29" y="44"/>
                    <a:pt x="30" y="42"/>
                  </a:cubicBezTo>
                  <a:cubicBezTo>
                    <a:pt x="30" y="42"/>
                    <a:pt x="29" y="42"/>
                    <a:pt x="30" y="41"/>
                  </a:cubicBezTo>
                  <a:cubicBezTo>
                    <a:pt x="29" y="41"/>
                    <a:pt x="29" y="42"/>
                    <a:pt x="29" y="42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1"/>
                    <a:pt x="27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5" y="44"/>
                    <a:pt x="25" y="45"/>
                    <a:pt x="25" y="44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7" y="41"/>
                    <a:pt x="27" y="40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41"/>
                    <a:pt x="27" y="40"/>
                    <a:pt x="26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8"/>
                    <a:pt x="27" y="40"/>
                    <a:pt x="26" y="40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9" y="37"/>
                    <a:pt x="27" y="38"/>
                    <a:pt x="27" y="37"/>
                  </a:cubicBezTo>
                  <a:cubicBezTo>
                    <a:pt x="26" y="37"/>
                    <a:pt x="26" y="38"/>
                    <a:pt x="26" y="38"/>
                  </a:cubicBezTo>
                  <a:cubicBezTo>
                    <a:pt x="26" y="38"/>
                    <a:pt x="26" y="37"/>
                    <a:pt x="27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6" y="36"/>
                    <a:pt x="25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4"/>
                    <a:pt x="24" y="34"/>
                  </a:cubicBezTo>
                  <a:cubicBezTo>
                    <a:pt x="24" y="34"/>
                    <a:pt x="24" y="33"/>
                    <a:pt x="25" y="33"/>
                  </a:cubicBezTo>
                  <a:cubicBezTo>
                    <a:pt x="25" y="33"/>
                    <a:pt x="25" y="34"/>
                    <a:pt x="26" y="34"/>
                  </a:cubicBezTo>
                  <a:cubicBezTo>
                    <a:pt x="25" y="34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0"/>
                  </a:cubicBezTo>
                  <a:cubicBezTo>
                    <a:pt x="25" y="30"/>
                    <a:pt x="25" y="33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8"/>
                    <a:pt x="24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4" y="27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8"/>
                    <a:pt x="18" y="25"/>
                    <a:pt x="20" y="25"/>
                  </a:cubicBezTo>
                  <a:cubicBezTo>
                    <a:pt x="20" y="24"/>
                    <a:pt x="17" y="27"/>
                    <a:pt x="18" y="24"/>
                  </a:cubicBezTo>
                  <a:cubicBezTo>
                    <a:pt x="18" y="24"/>
                    <a:pt x="20" y="23"/>
                    <a:pt x="18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4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4"/>
                    <a:pt x="17" y="25"/>
                    <a:pt x="16" y="24"/>
                  </a:cubicBezTo>
                  <a:cubicBezTo>
                    <a:pt x="16" y="24"/>
                    <a:pt x="16" y="24"/>
                    <a:pt x="17" y="23"/>
                  </a:cubicBezTo>
                  <a:cubicBezTo>
                    <a:pt x="17" y="23"/>
                    <a:pt x="17" y="24"/>
                    <a:pt x="17" y="23"/>
                  </a:cubicBezTo>
                  <a:cubicBezTo>
                    <a:pt x="17" y="23"/>
                    <a:pt x="16" y="23"/>
                    <a:pt x="17" y="21"/>
                  </a:cubicBezTo>
                  <a:cubicBezTo>
                    <a:pt x="17" y="23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1"/>
                    <a:pt x="17" y="21"/>
                  </a:cubicBezTo>
                  <a:cubicBezTo>
                    <a:pt x="17" y="21"/>
                    <a:pt x="17" y="20"/>
                    <a:pt x="16" y="20"/>
                  </a:cubicBezTo>
                  <a:cubicBezTo>
                    <a:pt x="16" y="20"/>
                    <a:pt x="16" y="20"/>
                    <a:pt x="16" y="21"/>
                  </a:cubicBezTo>
                  <a:cubicBezTo>
                    <a:pt x="16" y="20"/>
                    <a:pt x="14" y="21"/>
                    <a:pt x="14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4" y="16"/>
                    <a:pt x="14" y="15"/>
                    <a:pt x="14" y="16"/>
                  </a:cubicBezTo>
                  <a:cubicBezTo>
                    <a:pt x="14" y="16"/>
                    <a:pt x="16" y="17"/>
                    <a:pt x="14" y="20"/>
                  </a:cubicBezTo>
                  <a:cubicBezTo>
                    <a:pt x="13" y="20"/>
                    <a:pt x="16" y="20"/>
                    <a:pt x="14" y="21"/>
                  </a:cubicBezTo>
                  <a:cubicBezTo>
                    <a:pt x="14" y="20"/>
                    <a:pt x="13" y="21"/>
                    <a:pt x="12" y="21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7"/>
                    <a:pt x="13" y="17"/>
                    <a:pt x="13" y="16"/>
                  </a:cubicBezTo>
                  <a:cubicBezTo>
                    <a:pt x="13" y="16"/>
                    <a:pt x="12" y="16"/>
                    <a:pt x="13" y="17"/>
                  </a:cubicBezTo>
                  <a:cubicBezTo>
                    <a:pt x="12" y="16"/>
                    <a:pt x="12" y="15"/>
                    <a:pt x="11" y="15"/>
                  </a:cubicBezTo>
                  <a:cubicBezTo>
                    <a:pt x="12" y="15"/>
                    <a:pt x="11" y="13"/>
                    <a:pt x="12" y="13"/>
                  </a:cubicBezTo>
                  <a:cubicBezTo>
                    <a:pt x="12" y="13"/>
                    <a:pt x="13" y="13"/>
                    <a:pt x="13" y="12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2" y="13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7" y="11"/>
                    <a:pt x="7" y="8"/>
                    <a:pt x="7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7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4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2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2" y="3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7"/>
                    <a:pt x="2" y="7"/>
                  </a:cubicBezTo>
                  <a:cubicBezTo>
                    <a:pt x="3" y="7"/>
                    <a:pt x="2" y="8"/>
                    <a:pt x="2" y="10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4" y="8"/>
                    <a:pt x="3" y="8"/>
                    <a:pt x="4" y="8"/>
                  </a:cubicBezTo>
                  <a:cubicBezTo>
                    <a:pt x="3" y="8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4" y="12"/>
                    <a:pt x="4" y="13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7" y="17"/>
                    <a:pt x="7" y="21"/>
                    <a:pt x="9" y="21"/>
                  </a:cubicBezTo>
                  <a:cubicBezTo>
                    <a:pt x="9" y="24"/>
                    <a:pt x="11" y="25"/>
                    <a:pt x="12" y="28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3" y="29"/>
                    <a:pt x="13" y="30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4" y="34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7"/>
                    <a:pt x="16" y="38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2"/>
                    <a:pt x="20" y="45"/>
                    <a:pt x="20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51"/>
                    <a:pt x="25" y="54"/>
                    <a:pt x="25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7" y="55"/>
                    <a:pt x="26" y="57"/>
                    <a:pt x="26" y="57"/>
                  </a:cubicBezTo>
                  <a:cubicBezTo>
                    <a:pt x="26" y="58"/>
                    <a:pt x="26" y="61"/>
                    <a:pt x="27" y="58"/>
                  </a:cubicBezTo>
                  <a:cubicBezTo>
                    <a:pt x="27" y="61"/>
                    <a:pt x="27" y="61"/>
                    <a:pt x="27" y="62"/>
                  </a:cubicBezTo>
                  <a:cubicBezTo>
                    <a:pt x="29" y="62"/>
                    <a:pt x="29" y="63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63"/>
                    <a:pt x="29" y="63"/>
                    <a:pt x="30" y="63"/>
                  </a:cubicBezTo>
                  <a:cubicBezTo>
                    <a:pt x="30" y="64"/>
                    <a:pt x="31" y="66"/>
                    <a:pt x="29" y="66"/>
                  </a:cubicBezTo>
                  <a:cubicBezTo>
                    <a:pt x="30" y="66"/>
                    <a:pt x="30" y="68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1"/>
                    <a:pt x="33" y="74"/>
                    <a:pt x="33" y="75"/>
                  </a:cubicBezTo>
                  <a:cubicBezTo>
                    <a:pt x="34" y="75"/>
                    <a:pt x="34" y="74"/>
                    <a:pt x="34" y="74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77"/>
                    <a:pt x="38" y="77"/>
                    <a:pt x="38" y="80"/>
                  </a:cubicBezTo>
                  <a:cubicBezTo>
                    <a:pt x="39" y="83"/>
                    <a:pt x="40" y="87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1"/>
                    <a:pt x="44" y="91"/>
                    <a:pt x="44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4"/>
                    <a:pt x="47" y="94"/>
                    <a:pt x="46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7" y="97"/>
                    <a:pt x="47" y="98"/>
                    <a:pt x="48" y="98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51" y="98"/>
                    <a:pt x="48" y="101"/>
                    <a:pt x="51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52" y="104"/>
                    <a:pt x="52" y="106"/>
                    <a:pt x="53" y="109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1"/>
                  </a:cubicBezTo>
                  <a:cubicBezTo>
                    <a:pt x="57" y="114"/>
                    <a:pt x="59" y="114"/>
                    <a:pt x="59" y="115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7" y="117"/>
                    <a:pt x="59" y="117"/>
                    <a:pt x="59" y="119"/>
                  </a:cubicBezTo>
                  <a:cubicBezTo>
                    <a:pt x="61" y="124"/>
                    <a:pt x="65" y="132"/>
                    <a:pt x="68" y="138"/>
                  </a:cubicBezTo>
                  <a:cubicBezTo>
                    <a:pt x="72" y="144"/>
                    <a:pt x="73" y="149"/>
                    <a:pt x="78" y="156"/>
                  </a:cubicBezTo>
                  <a:cubicBezTo>
                    <a:pt x="81" y="157"/>
                    <a:pt x="81" y="157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1" y="160"/>
                    <a:pt x="82" y="160"/>
                    <a:pt x="81" y="160"/>
                  </a:cubicBezTo>
                  <a:cubicBezTo>
                    <a:pt x="82" y="162"/>
                    <a:pt x="83" y="164"/>
                    <a:pt x="85" y="168"/>
                  </a:cubicBezTo>
                  <a:cubicBezTo>
                    <a:pt x="85" y="168"/>
                    <a:pt x="85" y="165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9"/>
                    <a:pt x="85" y="169"/>
                    <a:pt x="85" y="169"/>
                  </a:cubicBezTo>
                  <a:cubicBezTo>
                    <a:pt x="86" y="174"/>
                    <a:pt x="92" y="178"/>
                    <a:pt x="95" y="185"/>
                  </a:cubicBezTo>
                  <a:cubicBezTo>
                    <a:pt x="96" y="186"/>
                    <a:pt x="96" y="188"/>
                    <a:pt x="98" y="190"/>
                  </a:cubicBezTo>
                  <a:cubicBezTo>
                    <a:pt x="100" y="194"/>
                    <a:pt x="105" y="198"/>
                    <a:pt x="107" y="202"/>
                  </a:cubicBezTo>
                  <a:cubicBezTo>
                    <a:pt x="107" y="202"/>
                    <a:pt x="108" y="200"/>
                    <a:pt x="108" y="198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570" name="Freeform 143"/>
            <p:cNvSpPr/>
            <p:nvPr/>
          </p:nvSpPr>
          <p:spPr>
            <a:xfrm>
              <a:off x="895" y="1152"/>
              <a:ext cx="229" cy="421"/>
            </a:xfrm>
            <a:custGeom>
              <a:avLst/>
              <a:gdLst/>
              <a:ahLst/>
              <a:cxnLst>
                <a:cxn ang="0">
                  <a:pos x="203" y="369"/>
                </a:cxn>
                <a:cxn ang="0">
                  <a:pos x="196" y="357"/>
                </a:cxn>
                <a:cxn ang="0">
                  <a:pos x="189" y="329"/>
                </a:cxn>
                <a:cxn ang="0">
                  <a:pos x="182" y="324"/>
                </a:cxn>
                <a:cxn ang="0">
                  <a:pos x="165" y="296"/>
                </a:cxn>
                <a:cxn ang="0">
                  <a:pos x="163" y="286"/>
                </a:cxn>
                <a:cxn ang="0">
                  <a:pos x="153" y="270"/>
                </a:cxn>
                <a:cxn ang="0">
                  <a:pos x="146" y="258"/>
                </a:cxn>
                <a:cxn ang="0">
                  <a:pos x="142" y="253"/>
                </a:cxn>
                <a:cxn ang="0">
                  <a:pos x="142" y="244"/>
                </a:cxn>
                <a:cxn ang="0">
                  <a:pos x="135" y="227"/>
                </a:cxn>
                <a:cxn ang="0">
                  <a:pos x="132" y="222"/>
                </a:cxn>
                <a:cxn ang="0">
                  <a:pos x="127" y="208"/>
                </a:cxn>
                <a:cxn ang="0">
                  <a:pos x="118" y="201"/>
                </a:cxn>
                <a:cxn ang="0">
                  <a:pos x="113" y="187"/>
                </a:cxn>
                <a:cxn ang="0">
                  <a:pos x="104" y="173"/>
                </a:cxn>
                <a:cxn ang="0">
                  <a:pos x="102" y="166"/>
                </a:cxn>
                <a:cxn ang="0">
                  <a:pos x="97" y="161"/>
                </a:cxn>
                <a:cxn ang="0">
                  <a:pos x="94" y="154"/>
                </a:cxn>
                <a:cxn ang="0">
                  <a:pos x="94" y="154"/>
                </a:cxn>
                <a:cxn ang="0">
                  <a:pos x="92" y="142"/>
                </a:cxn>
                <a:cxn ang="0">
                  <a:pos x="78" y="123"/>
                </a:cxn>
                <a:cxn ang="0">
                  <a:pos x="73" y="114"/>
                </a:cxn>
                <a:cxn ang="0">
                  <a:pos x="71" y="109"/>
                </a:cxn>
                <a:cxn ang="0">
                  <a:pos x="61" y="92"/>
                </a:cxn>
                <a:cxn ang="0">
                  <a:pos x="52" y="90"/>
                </a:cxn>
                <a:cxn ang="0">
                  <a:pos x="57" y="80"/>
                </a:cxn>
                <a:cxn ang="0">
                  <a:pos x="57" y="71"/>
                </a:cxn>
                <a:cxn ang="0">
                  <a:pos x="47" y="64"/>
                </a:cxn>
                <a:cxn ang="0">
                  <a:pos x="52" y="61"/>
                </a:cxn>
                <a:cxn ang="0">
                  <a:pos x="47" y="59"/>
                </a:cxn>
                <a:cxn ang="0">
                  <a:pos x="40" y="52"/>
                </a:cxn>
                <a:cxn ang="0">
                  <a:pos x="40" y="43"/>
                </a:cxn>
                <a:cxn ang="0">
                  <a:pos x="35" y="43"/>
                </a:cxn>
                <a:cxn ang="0">
                  <a:pos x="35" y="38"/>
                </a:cxn>
                <a:cxn ang="0">
                  <a:pos x="33" y="31"/>
                </a:cxn>
                <a:cxn ang="0">
                  <a:pos x="31" y="38"/>
                </a:cxn>
                <a:cxn ang="0">
                  <a:pos x="26" y="24"/>
                </a:cxn>
                <a:cxn ang="0">
                  <a:pos x="7" y="12"/>
                </a:cxn>
                <a:cxn ang="0">
                  <a:pos x="5" y="9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5" y="12"/>
                </a:cxn>
                <a:cxn ang="0">
                  <a:pos x="12" y="33"/>
                </a:cxn>
                <a:cxn ang="0">
                  <a:pos x="26" y="64"/>
                </a:cxn>
                <a:cxn ang="0">
                  <a:pos x="42" y="99"/>
                </a:cxn>
                <a:cxn ang="0">
                  <a:pos x="57" y="125"/>
                </a:cxn>
                <a:cxn ang="0">
                  <a:pos x="64" y="144"/>
                </a:cxn>
                <a:cxn ang="0">
                  <a:pos x="85" y="184"/>
                </a:cxn>
                <a:cxn ang="0">
                  <a:pos x="102" y="203"/>
                </a:cxn>
                <a:cxn ang="0">
                  <a:pos x="116" y="232"/>
                </a:cxn>
                <a:cxn ang="0">
                  <a:pos x="163" y="326"/>
                </a:cxn>
                <a:cxn ang="0">
                  <a:pos x="175" y="350"/>
                </a:cxn>
                <a:cxn ang="0">
                  <a:pos x="227" y="416"/>
                </a:cxn>
              </a:cxnLst>
              <a:pathLst>
                <a:path w="97" h="178">
                  <a:moveTo>
                    <a:pt x="96" y="176"/>
                  </a:moveTo>
                  <a:cubicBezTo>
                    <a:pt x="97" y="172"/>
                    <a:pt x="92" y="169"/>
                    <a:pt x="92" y="166"/>
                  </a:cubicBezTo>
                  <a:cubicBezTo>
                    <a:pt x="91" y="166"/>
                    <a:pt x="91" y="166"/>
                    <a:pt x="91" y="166"/>
                  </a:cubicBezTo>
                  <a:cubicBezTo>
                    <a:pt x="92" y="164"/>
                    <a:pt x="90" y="161"/>
                    <a:pt x="87" y="159"/>
                  </a:cubicBezTo>
                  <a:cubicBezTo>
                    <a:pt x="86" y="160"/>
                    <a:pt x="86" y="160"/>
                    <a:pt x="86" y="160"/>
                  </a:cubicBezTo>
                  <a:cubicBezTo>
                    <a:pt x="86" y="159"/>
                    <a:pt x="87" y="156"/>
                    <a:pt x="86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6" y="156"/>
                    <a:pt x="86" y="156"/>
                    <a:pt x="86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6" y="152"/>
                    <a:pt x="84" y="152"/>
                    <a:pt x="84" y="151"/>
                  </a:cubicBezTo>
                  <a:cubicBezTo>
                    <a:pt x="84" y="151"/>
                    <a:pt x="84" y="151"/>
                    <a:pt x="83" y="151"/>
                  </a:cubicBezTo>
                  <a:cubicBezTo>
                    <a:pt x="84" y="150"/>
                    <a:pt x="82" y="147"/>
                    <a:pt x="82" y="143"/>
                  </a:cubicBezTo>
                  <a:cubicBezTo>
                    <a:pt x="82" y="146"/>
                    <a:pt x="80" y="146"/>
                    <a:pt x="80" y="146"/>
                  </a:cubicBezTo>
                  <a:cubicBezTo>
                    <a:pt x="82" y="143"/>
                    <a:pt x="82" y="143"/>
                    <a:pt x="80" y="142"/>
                  </a:cubicBezTo>
                  <a:cubicBezTo>
                    <a:pt x="80" y="143"/>
                    <a:pt x="82" y="140"/>
                    <a:pt x="80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80" y="140"/>
                    <a:pt x="78" y="140"/>
                    <a:pt x="80" y="139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80" y="139"/>
                    <a:pt x="78" y="139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37"/>
                    <a:pt x="77" y="137"/>
                    <a:pt x="75" y="137"/>
                  </a:cubicBezTo>
                  <a:cubicBezTo>
                    <a:pt x="75" y="134"/>
                    <a:pt x="74" y="131"/>
                    <a:pt x="73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6"/>
                    <a:pt x="71" y="125"/>
                    <a:pt x="70" y="125"/>
                  </a:cubicBezTo>
                  <a:cubicBezTo>
                    <a:pt x="70" y="125"/>
                    <a:pt x="70" y="125"/>
                    <a:pt x="70" y="126"/>
                  </a:cubicBezTo>
                  <a:cubicBezTo>
                    <a:pt x="70" y="125"/>
                    <a:pt x="70" y="125"/>
                    <a:pt x="70" y="124"/>
                  </a:cubicBezTo>
                  <a:cubicBezTo>
                    <a:pt x="70" y="124"/>
                    <a:pt x="70" y="124"/>
                    <a:pt x="69" y="124"/>
                  </a:cubicBezTo>
                  <a:cubicBezTo>
                    <a:pt x="70" y="124"/>
                    <a:pt x="69" y="124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7" y="122"/>
                    <a:pt x="69" y="122"/>
                    <a:pt x="69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18"/>
                    <a:pt x="65" y="118"/>
                    <a:pt x="65" y="116"/>
                  </a:cubicBezTo>
                  <a:cubicBezTo>
                    <a:pt x="65" y="116"/>
                    <a:pt x="64" y="118"/>
                    <a:pt x="64" y="116"/>
                  </a:cubicBezTo>
                  <a:cubicBezTo>
                    <a:pt x="65" y="116"/>
                    <a:pt x="64" y="114"/>
                    <a:pt x="65" y="114"/>
                  </a:cubicBezTo>
                  <a:cubicBezTo>
                    <a:pt x="65" y="113"/>
                    <a:pt x="64" y="113"/>
                    <a:pt x="64" y="112"/>
                  </a:cubicBezTo>
                  <a:cubicBezTo>
                    <a:pt x="64" y="113"/>
                    <a:pt x="62" y="113"/>
                    <a:pt x="62" y="113"/>
                  </a:cubicBezTo>
                  <a:cubicBezTo>
                    <a:pt x="62" y="113"/>
                    <a:pt x="62" y="113"/>
                    <a:pt x="62" y="113"/>
                  </a:cubicBezTo>
                  <a:cubicBezTo>
                    <a:pt x="61" y="113"/>
                    <a:pt x="62" y="113"/>
                    <a:pt x="61" y="113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1" y="112"/>
                    <a:pt x="62" y="111"/>
                    <a:pt x="62" y="109"/>
                  </a:cubicBezTo>
                  <a:cubicBezTo>
                    <a:pt x="62" y="111"/>
                    <a:pt x="61" y="109"/>
                    <a:pt x="61" y="111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8"/>
                    <a:pt x="62" y="108"/>
                    <a:pt x="62" y="107"/>
                  </a:cubicBezTo>
                  <a:cubicBezTo>
                    <a:pt x="62" y="107"/>
                    <a:pt x="61" y="105"/>
                    <a:pt x="61" y="107"/>
                  </a:cubicBezTo>
                  <a:cubicBezTo>
                    <a:pt x="60" y="107"/>
                    <a:pt x="61" y="107"/>
                    <a:pt x="60" y="107"/>
                  </a:cubicBezTo>
                  <a:cubicBezTo>
                    <a:pt x="60" y="107"/>
                    <a:pt x="60" y="107"/>
                    <a:pt x="60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1" y="105"/>
                    <a:pt x="60" y="105"/>
                    <a:pt x="60" y="105"/>
                  </a:cubicBezTo>
                  <a:cubicBezTo>
                    <a:pt x="61" y="103"/>
                    <a:pt x="61" y="103"/>
                    <a:pt x="60" y="101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1"/>
                    <a:pt x="60" y="100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58" y="100"/>
                    <a:pt x="60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4"/>
                    <a:pt x="56" y="94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6" y="92"/>
                    <a:pt x="56" y="92"/>
                    <a:pt x="54" y="92"/>
                  </a:cubicBezTo>
                  <a:cubicBezTo>
                    <a:pt x="56" y="91"/>
                    <a:pt x="56" y="95"/>
                    <a:pt x="56" y="94"/>
                  </a:cubicBezTo>
                  <a:cubicBezTo>
                    <a:pt x="54" y="94"/>
                    <a:pt x="56" y="92"/>
                    <a:pt x="56" y="92"/>
                  </a:cubicBezTo>
                  <a:cubicBezTo>
                    <a:pt x="54" y="92"/>
                    <a:pt x="56" y="91"/>
                    <a:pt x="54" y="91"/>
                  </a:cubicBezTo>
                  <a:cubicBezTo>
                    <a:pt x="54" y="91"/>
                    <a:pt x="54" y="92"/>
                    <a:pt x="54" y="91"/>
                  </a:cubicBezTo>
                  <a:cubicBezTo>
                    <a:pt x="53" y="91"/>
                    <a:pt x="54" y="91"/>
                    <a:pt x="54" y="91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4" y="88"/>
                    <a:pt x="53" y="88"/>
                    <a:pt x="54" y="88"/>
                  </a:cubicBezTo>
                  <a:cubicBezTo>
                    <a:pt x="54" y="88"/>
                    <a:pt x="54" y="87"/>
                    <a:pt x="53" y="87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0" y="88"/>
                    <a:pt x="53" y="87"/>
                    <a:pt x="53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4" y="86"/>
                    <a:pt x="53" y="86"/>
                    <a:pt x="53" y="86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50" y="83"/>
                    <a:pt x="50" y="83"/>
                    <a:pt x="49" y="83"/>
                  </a:cubicBezTo>
                  <a:cubicBezTo>
                    <a:pt x="49" y="83"/>
                    <a:pt x="49" y="83"/>
                    <a:pt x="49" y="82"/>
                  </a:cubicBezTo>
                  <a:cubicBezTo>
                    <a:pt x="49" y="83"/>
                    <a:pt x="48" y="82"/>
                    <a:pt x="48" y="82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8" y="81"/>
                    <a:pt x="49" y="79"/>
                    <a:pt x="48" y="79"/>
                  </a:cubicBezTo>
                  <a:cubicBezTo>
                    <a:pt x="48" y="79"/>
                    <a:pt x="48" y="81"/>
                    <a:pt x="47" y="81"/>
                  </a:cubicBezTo>
                  <a:cubicBezTo>
                    <a:pt x="45" y="81"/>
                    <a:pt x="48" y="79"/>
                    <a:pt x="47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7" y="78"/>
                    <a:pt x="48" y="75"/>
                    <a:pt x="47" y="78"/>
                  </a:cubicBezTo>
                  <a:cubicBezTo>
                    <a:pt x="47" y="75"/>
                    <a:pt x="45" y="75"/>
                    <a:pt x="47" y="75"/>
                  </a:cubicBezTo>
                  <a:cubicBezTo>
                    <a:pt x="45" y="74"/>
                    <a:pt x="47" y="73"/>
                    <a:pt x="44" y="73"/>
                  </a:cubicBezTo>
                  <a:cubicBezTo>
                    <a:pt x="44" y="73"/>
                    <a:pt x="44" y="73"/>
                    <a:pt x="44" y="72"/>
                  </a:cubicBezTo>
                  <a:cubicBezTo>
                    <a:pt x="45" y="72"/>
                    <a:pt x="44" y="73"/>
                    <a:pt x="44" y="73"/>
                  </a:cubicBezTo>
                  <a:cubicBezTo>
                    <a:pt x="44" y="73"/>
                    <a:pt x="44" y="72"/>
                    <a:pt x="45" y="72"/>
                  </a:cubicBezTo>
                  <a:cubicBezTo>
                    <a:pt x="44" y="72"/>
                    <a:pt x="44" y="72"/>
                    <a:pt x="44" y="73"/>
                  </a:cubicBezTo>
                  <a:cubicBezTo>
                    <a:pt x="43" y="72"/>
                    <a:pt x="45" y="70"/>
                    <a:pt x="44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3" y="69"/>
                    <a:pt x="43" y="69"/>
                    <a:pt x="41" y="7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6"/>
                  </a:cubicBezTo>
                  <a:cubicBezTo>
                    <a:pt x="41" y="68"/>
                    <a:pt x="41" y="66"/>
                    <a:pt x="41" y="66"/>
                  </a:cubicBezTo>
                  <a:cubicBezTo>
                    <a:pt x="40" y="66"/>
                    <a:pt x="41" y="65"/>
                    <a:pt x="41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40" y="65"/>
                    <a:pt x="41" y="65"/>
                    <a:pt x="41" y="66"/>
                  </a:cubicBezTo>
                  <a:cubicBezTo>
                    <a:pt x="40" y="66"/>
                    <a:pt x="40" y="66"/>
                    <a:pt x="40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0" y="61"/>
                    <a:pt x="40" y="61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1"/>
                    <a:pt x="39" y="61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59"/>
                    <a:pt x="35" y="60"/>
                    <a:pt x="36" y="60"/>
                  </a:cubicBezTo>
                  <a:cubicBezTo>
                    <a:pt x="35" y="59"/>
                    <a:pt x="36" y="59"/>
                    <a:pt x="39" y="59"/>
                  </a:cubicBezTo>
                  <a:cubicBezTo>
                    <a:pt x="36" y="57"/>
                    <a:pt x="36" y="56"/>
                    <a:pt x="35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5" y="55"/>
                    <a:pt x="35" y="52"/>
                    <a:pt x="33" y="52"/>
                  </a:cubicBezTo>
                  <a:cubicBezTo>
                    <a:pt x="33" y="53"/>
                    <a:pt x="32" y="52"/>
                    <a:pt x="32" y="53"/>
                  </a:cubicBezTo>
                  <a:cubicBezTo>
                    <a:pt x="32" y="52"/>
                    <a:pt x="31" y="53"/>
                    <a:pt x="32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1"/>
                    <a:pt x="33" y="48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2" y="46"/>
                    <a:pt x="31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4"/>
                    <a:pt x="30" y="44"/>
                    <a:pt x="31" y="44"/>
                  </a:cubicBezTo>
                  <a:cubicBezTo>
                    <a:pt x="30" y="44"/>
                    <a:pt x="30" y="43"/>
                    <a:pt x="28" y="44"/>
                  </a:cubicBezTo>
                  <a:cubicBezTo>
                    <a:pt x="30" y="42"/>
                    <a:pt x="28" y="39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8"/>
                    <a:pt x="28" y="38"/>
                    <a:pt x="27" y="38"/>
                  </a:cubicBezTo>
                  <a:cubicBezTo>
                    <a:pt x="27" y="38"/>
                    <a:pt x="27" y="38"/>
                    <a:pt x="26" y="39"/>
                  </a:cubicBezTo>
                  <a:cubicBezTo>
                    <a:pt x="26" y="38"/>
                    <a:pt x="27" y="38"/>
                    <a:pt x="27" y="35"/>
                  </a:cubicBezTo>
                  <a:cubicBezTo>
                    <a:pt x="27" y="35"/>
                    <a:pt x="26" y="38"/>
                    <a:pt x="27" y="35"/>
                  </a:cubicBezTo>
                  <a:cubicBezTo>
                    <a:pt x="27" y="35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5"/>
                    <a:pt x="24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0" y="38"/>
                    <a:pt x="22" y="39"/>
                    <a:pt x="20" y="39"/>
                  </a:cubicBezTo>
                  <a:cubicBezTo>
                    <a:pt x="20" y="38"/>
                    <a:pt x="22" y="35"/>
                    <a:pt x="22" y="35"/>
                  </a:cubicBezTo>
                  <a:cubicBezTo>
                    <a:pt x="22" y="35"/>
                    <a:pt x="26" y="34"/>
                    <a:pt x="24" y="34"/>
                  </a:cubicBezTo>
                  <a:cubicBezTo>
                    <a:pt x="24" y="34"/>
                    <a:pt x="26" y="34"/>
                    <a:pt x="24" y="34"/>
                  </a:cubicBezTo>
                  <a:cubicBezTo>
                    <a:pt x="22" y="34"/>
                    <a:pt x="24" y="34"/>
                    <a:pt x="24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6" y="31"/>
                  </a:cubicBezTo>
                  <a:cubicBezTo>
                    <a:pt x="26" y="31"/>
                    <a:pt x="24" y="31"/>
                    <a:pt x="26" y="31"/>
                  </a:cubicBezTo>
                  <a:cubicBezTo>
                    <a:pt x="24" y="31"/>
                    <a:pt x="22" y="33"/>
                    <a:pt x="22" y="31"/>
                  </a:cubicBezTo>
                  <a:cubicBezTo>
                    <a:pt x="24" y="31"/>
                    <a:pt x="22" y="30"/>
                    <a:pt x="24" y="30"/>
                  </a:cubicBezTo>
                  <a:cubicBezTo>
                    <a:pt x="24" y="30"/>
                    <a:pt x="24" y="30"/>
                    <a:pt x="22" y="31"/>
                  </a:cubicBezTo>
                  <a:cubicBezTo>
                    <a:pt x="22" y="31"/>
                    <a:pt x="24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0" y="29"/>
                    <a:pt x="22" y="27"/>
                    <a:pt x="20" y="29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2" y="27"/>
                    <a:pt x="20" y="29"/>
                    <a:pt x="22" y="27"/>
                  </a:cubicBezTo>
                  <a:cubicBezTo>
                    <a:pt x="20" y="29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5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2"/>
                    <a:pt x="20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5"/>
                    <a:pt x="17" y="22"/>
                    <a:pt x="15" y="25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2"/>
                    <a:pt x="17" y="21"/>
                    <a:pt x="18" y="20"/>
                  </a:cubicBezTo>
                  <a:cubicBezTo>
                    <a:pt x="18" y="20"/>
                    <a:pt x="15" y="21"/>
                    <a:pt x="17" y="20"/>
                  </a:cubicBezTo>
                  <a:cubicBezTo>
                    <a:pt x="17" y="20"/>
                    <a:pt x="18" y="18"/>
                    <a:pt x="17" y="18"/>
                  </a:cubicBezTo>
                  <a:cubicBezTo>
                    <a:pt x="17" y="18"/>
                    <a:pt x="18" y="18"/>
                    <a:pt x="18" y="17"/>
                  </a:cubicBezTo>
                  <a:cubicBezTo>
                    <a:pt x="17" y="18"/>
                    <a:pt x="15" y="18"/>
                    <a:pt x="15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4" y="18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5" y="16"/>
                    <a:pt x="17" y="16"/>
                    <a:pt x="17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7" y="16"/>
                    <a:pt x="15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3" y="17"/>
                    <a:pt x="14" y="16"/>
                  </a:cubicBezTo>
                  <a:cubicBezTo>
                    <a:pt x="14" y="14"/>
                    <a:pt x="14" y="16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3"/>
                    <a:pt x="14" y="12"/>
                    <a:pt x="13" y="13"/>
                  </a:cubicBezTo>
                  <a:cubicBezTo>
                    <a:pt x="14" y="13"/>
                    <a:pt x="14" y="14"/>
                    <a:pt x="14" y="16"/>
                  </a:cubicBezTo>
                  <a:cubicBezTo>
                    <a:pt x="13" y="16"/>
                    <a:pt x="14" y="16"/>
                    <a:pt x="13" y="17"/>
                  </a:cubicBezTo>
                  <a:cubicBezTo>
                    <a:pt x="13" y="16"/>
                    <a:pt x="11" y="17"/>
                    <a:pt x="11" y="17"/>
                  </a:cubicBezTo>
                  <a:cubicBezTo>
                    <a:pt x="10" y="17"/>
                    <a:pt x="11" y="16"/>
                    <a:pt x="11" y="16"/>
                  </a:cubicBezTo>
                  <a:cubicBezTo>
                    <a:pt x="11" y="16"/>
                    <a:pt x="11" y="16"/>
                    <a:pt x="13" y="16"/>
                  </a:cubicBezTo>
                  <a:cubicBezTo>
                    <a:pt x="11" y="14"/>
                    <a:pt x="11" y="14"/>
                    <a:pt x="13" y="13"/>
                  </a:cubicBezTo>
                  <a:cubicBezTo>
                    <a:pt x="11" y="13"/>
                    <a:pt x="11" y="13"/>
                    <a:pt x="11" y="14"/>
                  </a:cubicBezTo>
                  <a:cubicBezTo>
                    <a:pt x="11" y="13"/>
                    <a:pt x="10" y="12"/>
                    <a:pt x="10" y="12"/>
                  </a:cubicBezTo>
                  <a:cubicBezTo>
                    <a:pt x="11" y="12"/>
                    <a:pt x="10" y="10"/>
                    <a:pt x="10" y="10"/>
                  </a:cubicBezTo>
                  <a:cubicBezTo>
                    <a:pt x="11" y="10"/>
                    <a:pt x="11" y="10"/>
                    <a:pt x="13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8"/>
                    <a:pt x="10" y="10"/>
                    <a:pt x="11" y="8"/>
                  </a:cubicBezTo>
                  <a:cubicBezTo>
                    <a:pt x="11" y="10"/>
                    <a:pt x="10" y="10"/>
                    <a:pt x="7" y="10"/>
                  </a:cubicBezTo>
                  <a:cubicBezTo>
                    <a:pt x="7" y="10"/>
                    <a:pt x="7" y="12"/>
                    <a:pt x="7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5"/>
                    <a:pt x="6" y="5"/>
                  </a:cubicBezTo>
                  <a:cubicBezTo>
                    <a:pt x="5" y="4"/>
                    <a:pt x="3" y="5"/>
                    <a:pt x="3" y="5"/>
                  </a:cubicBezTo>
                  <a:cubicBezTo>
                    <a:pt x="3" y="4"/>
                    <a:pt x="5" y="5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4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3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0" y="5"/>
                    <a:pt x="1" y="7"/>
                  </a:cubicBezTo>
                  <a:cubicBezTo>
                    <a:pt x="1" y="5"/>
                    <a:pt x="2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1" y="8"/>
                    <a:pt x="2" y="8"/>
                  </a:cubicBezTo>
                  <a:cubicBezTo>
                    <a:pt x="2" y="10"/>
                    <a:pt x="3" y="12"/>
                    <a:pt x="3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3"/>
                    <a:pt x="5" y="13"/>
                    <a:pt x="5" y="14"/>
                  </a:cubicBezTo>
                  <a:cubicBezTo>
                    <a:pt x="6" y="14"/>
                    <a:pt x="5" y="17"/>
                    <a:pt x="6" y="17"/>
                  </a:cubicBezTo>
                  <a:cubicBezTo>
                    <a:pt x="7" y="18"/>
                    <a:pt x="7" y="21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1" y="21"/>
                    <a:pt x="11" y="22"/>
                  </a:cubicBezTo>
                  <a:cubicBezTo>
                    <a:pt x="10" y="22"/>
                    <a:pt x="10" y="22"/>
                    <a:pt x="10" y="25"/>
                  </a:cubicBezTo>
                  <a:cubicBezTo>
                    <a:pt x="11" y="25"/>
                    <a:pt x="11" y="26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9"/>
                    <a:pt x="13" y="29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3"/>
                  </a:cubicBezTo>
                  <a:cubicBezTo>
                    <a:pt x="14" y="33"/>
                    <a:pt x="14" y="34"/>
                    <a:pt x="15" y="34"/>
                  </a:cubicBezTo>
                  <a:cubicBezTo>
                    <a:pt x="15" y="38"/>
                    <a:pt x="17" y="39"/>
                    <a:pt x="18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4"/>
                    <a:pt x="20" y="46"/>
                    <a:pt x="20" y="4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51"/>
                  </a:cubicBezTo>
                  <a:cubicBezTo>
                    <a:pt x="22" y="51"/>
                    <a:pt x="22" y="52"/>
                    <a:pt x="24" y="52"/>
                  </a:cubicBezTo>
                  <a:cubicBezTo>
                    <a:pt x="24" y="52"/>
                    <a:pt x="22" y="52"/>
                    <a:pt x="24" y="53"/>
                  </a:cubicBezTo>
                  <a:cubicBezTo>
                    <a:pt x="24" y="55"/>
                    <a:pt x="24" y="55"/>
                    <a:pt x="26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6"/>
                    <a:pt x="27" y="56"/>
                    <a:pt x="26" y="57"/>
                  </a:cubicBezTo>
                  <a:cubicBezTo>
                    <a:pt x="27" y="57"/>
                    <a:pt x="26" y="60"/>
                    <a:pt x="28" y="60"/>
                  </a:cubicBezTo>
                  <a:cubicBezTo>
                    <a:pt x="27" y="60"/>
                    <a:pt x="27" y="61"/>
                    <a:pt x="27" y="61"/>
                  </a:cubicBezTo>
                  <a:cubicBezTo>
                    <a:pt x="28" y="62"/>
                    <a:pt x="30" y="62"/>
                    <a:pt x="30" y="65"/>
                  </a:cubicBezTo>
                  <a:cubicBezTo>
                    <a:pt x="30" y="65"/>
                    <a:pt x="30" y="62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8"/>
                    <a:pt x="32" y="68"/>
                    <a:pt x="32" y="70"/>
                  </a:cubicBezTo>
                  <a:cubicBezTo>
                    <a:pt x="33" y="73"/>
                    <a:pt x="35" y="75"/>
                    <a:pt x="36" y="79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36" y="79"/>
                    <a:pt x="40" y="79"/>
                    <a:pt x="39" y="82"/>
                  </a:cubicBezTo>
                  <a:cubicBezTo>
                    <a:pt x="39" y="82"/>
                    <a:pt x="39" y="82"/>
                    <a:pt x="40" y="82"/>
                  </a:cubicBezTo>
                  <a:cubicBezTo>
                    <a:pt x="39" y="83"/>
                    <a:pt x="41" y="83"/>
                    <a:pt x="41" y="85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3" y="85"/>
                    <a:pt x="41" y="86"/>
                    <a:pt x="43" y="87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4" y="86"/>
                    <a:pt x="43" y="88"/>
                    <a:pt x="44" y="87"/>
                  </a:cubicBezTo>
                  <a:cubicBezTo>
                    <a:pt x="44" y="87"/>
                    <a:pt x="44" y="88"/>
                    <a:pt x="44" y="87"/>
                  </a:cubicBezTo>
                  <a:cubicBezTo>
                    <a:pt x="45" y="91"/>
                    <a:pt x="45" y="94"/>
                    <a:pt x="47" y="96"/>
                  </a:cubicBezTo>
                  <a:cubicBezTo>
                    <a:pt x="48" y="98"/>
                    <a:pt x="49" y="95"/>
                    <a:pt x="48" y="96"/>
                  </a:cubicBezTo>
                  <a:cubicBezTo>
                    <a:pt x="49" y="96"/>
                    <a:pt x="48" y="98"/>
                    <a:pt x="48" y="98"/>
                  </a:cubicBezTo>
                  <a:cubicBezTo>
                    <a:pt x="48" y="98"/>
                    <a:pt x="50" y="98"/>
                    <a:pt x="49" y="98"/>
                  </a:cubicBezTo>
                  <a:cubicBezTo>
                    <a:pt x="49" y="98"/>
                    <a:pt x="49" y="98"/>
                    <a:pt x="49" y="99"/>
                  </a:cubicBezTo>
                  <a:cubicBezTo>
                    <a:pt x="50" y="99"/>
                    <a:pt x="50" y="99"/>
                    <a:pt x="50" y="100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50" y="101"/>
                    <a:pt x="53" y="103"/>
                    <a:pt x="50" y="105"/>
                  </a:cubicBezTo>
                  <a:cubicBezTo>
                    <a:pt x="54" y="111"/>
                    <a:pt x="57" y="116"/>
                    <a:pt x="60" y="122"/>
                  </a:cubicBezTo>
                  <a:cubicBezTo>
                    <a:pt x="62" y="126"/>
                    <a:pt x="65" y="133"/>
                    <a:pt x="69" y="138"/>
                  </a:cubicBezTo>
                  <a:cubicBezTo>
                    <a:pt x="71" y="138"/>
                    <a:pt x="71" y="138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0" y="140"/>
                    <a:pt x="71" y="140"/>
                    <a:pt x="71" y="140"/>
                  </a:cubicBezTo>
                  <a:cubicBezTo>
                    <a:pt x="73" y="143"/>
                    <a:pt x="73" y="146"/>
                    <a:pt x="74" y="148"/>
                  </a:cubicBezTo>
                  <a:cubicBezTo>
                    <a:pt x="74" y="147"/>
                    <a:pt x="75" y="147"/>
                    <a:pt x="75" y="147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53"/>
                    <a:pt x="82" y="159"/>
                    <a:pt x="84" y="164"/>
                  </a:cubicBezTo>
                  <a:cubicBezTo>
                    <a:pt x="84" y="164"/>
                    <a:pt x="86" y="166"/>
                    <a:pt x="86" y="168"/>
                  </a:cubicBezTo>
                  <a:cubicBezTo>
                    <a:pt x="90" y="172"/>
                    <a:pt x="92" y="174"/>
                    <a:pt x="95" y="178"/>
                  </a:cubicBezTo>
                  <a:cubicBezTo>
                    <a:pt x="95" y="178"/>
                    <a:pt x="96" y="177"/>
                    <a:pt x="96" y="176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571" name="Freeform 144"/>
            <p:cNvSpPr/>
            <p:nvPr/>
          </p:nvSpPr>
          <p:spPr>
            <a:xfrm>
              <a:off x="1124" y="1004"/>
              <a:ext cx="276" cy="448"/>
            </a:xfrm>
            <a:custGeom>
              <a:avLst/>
              <a:gdLst/>
              <a:ahLst/>
              <a:cxnLst>
                <a:cxn ang="0">
                  <a:pos x="38" y="403"/>
                </a:cxn>
                <a:cxn ang="0">
                  <a:pos x="45" y="387"/>
                </a:cxn>
                <a:cxn ang="0">
                  <a:pos x="66" y="363"/>
                </a:cxn>
                <a:cxn ang="0">
                  <a:pos x="71" y="354"/>
                </a:cxn>
                <a:cxn ang="0">
                  <a:pos x="90" y="323"/>
                </a:cxn>
                <a:cxn ang="0">
                  <a:pos x="94" y="316"/>
                </a:cxn>
                <a:cxn ang="0">
                  <a:pos x="106" y="297"/>
                </a:cxn>
                <a:cxn ang="0">
                  <a:pos x="111" y="285"/>
                </a:cxn>
                <a:cxn ang="0">
                  <a:pos x="116" y="276"/>
                </a:cxn>
                <a:cxn ang="0">
                  <a:pos x="125" y="274"/>
                </a:cxn>
                <a:cxn ang="0">
                  <a:pos x="134" y="259"/>
                </a:cxn>
                <a:cxn ang="0">
                  <a:pos x="139" y="250"/>
                </a:cxn>
                <a:cxn ang="0">
                  <a:pos x="146" y="241"/>
                </a:cxn>
                <a:cxn ang="0">
                  <a:pos x="149" y="229"/>
                </a:cxn>
                <a:cxn ang="0">
                  <a:pos x="160" y="215"/>
                </a:cxn>
                <a:cxn ang="0">
                  <a:pos x="167" y="198"/>
                </a:cxn>
                <a:cxn ang="0">
                  <a:pos x="175" y="191"/>
                </a:cxn>
                <a:cxn ang="0">
                  <a:pos x="175" y="184"/>
                </a:cxn>
                <a:cxn ang="0">
                  <a:pos x="179" y="179"/>
                </a:cxn>
                <a:cxn ang="0">
                  <a:pos x="186" y="179"/>
                </a:cxn>
                <a:cxn ang="0">
                  <a:pos x="189" y="165"/>
                </a:cxn>
                <a:cxn ang="0">
                  <a:pos x="201" y="149"/>
                </a:cxn>
                <a:cxn ang="0">
                  <a:pos x="208" y="134"/>
                </a:cxn>
                <a:cxn ang="0">
                  <a:pos x="210" y="130"/>
                </a:cxn>
                <a:cxn ang="0">
                  <a:pos x="222" y="111"/>
                </a:cxn>
                <a:cxn ang="0">
                  <a:pos x="219" y="101"/>
                </a:cxn>
                <a:cxn ang="0">
                  <a:pos x="229" y="99"/>
                </a:cxn>
                <a:cxn ang="0">
                  <a:pos x="238" y="97"/>
                </a:cxn>
                <a:cxn ang="0">
                  <a:pos x="241" y="87"/>
                </a:cxn>
                <a:cxn ang="0">
                  <a:pos x="248" y="87"/>
                </a:cxn>
                <a:cxn ang="0">
                  <a:pos x="248" y="83"/>
                </a:cxn>
                <a:cxn ang="0">
                  <a:pos x="248" y="71"/>
                </a:cxn>
                <a:cxn ang="0">
                  <a:pos x="252" y="66"/>
                </a:cxn>
                <a:cxn ang="0">
                  <a:pos x="252" y="61"/>
                </a:cxn>
                <a:cxn ang="0">
                  <a:pos x="259" y="59"/>
                </a:cxn>
                <a:cxn ang="0">
                  <a:pos x="262" y="52"/>
                </a:cxn>
                <a:cxn ang="0">
                  <a:pos x="257" y="50"/>
                </a:cxn>
                <a:cxn ang="0">
                  <a:pos x="267" y="40"/>
                </a:cxn>
                <a:cxn ang="0">
                  <a:pos x="267" y="19"/>
                </a:cxn>
                <a:cxn ang="0">
                  <a:pos x="269" y="17"/>
                </a:cxn>
                <a:cxn ang="0">
                  <a:pos x="276" y="0"/>
                </a:cxn>
                <a:cxn ang="0">
                  <a:pos x="269" y="2"/>
                </a:cxn>
                <a:cxn ang="0">
                  <a:pos x="267" y="19"/>
                </a:cxn>
                <a:cxn ang="0">
                  <a:pos x="250" y="31"/>
                </a:cxn>
                <a:cxn ang="0">
                  <a:pos x="229" y="61"/>
                </a:cxn>
                <a:cxn ang="0">
                  <a:pos x="205" y="97"/>
                </a:cxn>
                <a:cxn ang="0">
                  <a:pos x="189" y="127"/>
                </a:cxn>
                <a:cxn ang="0">
                  <a:pos x="175" y="149"/>
                </a:cxn>
                <a:cxn ang="0">
                  <a:pos x="149" y="191"/>
                </a:cxn>
                <a:cxn ang="0">
                  <a:pos x="139" y="215"/>
                </a:cxn>
                <a:cxn ang="0">
                  <a:pos x="125" y="245"/>
                </a:cxn>
                <a:cxn ang="0">
                  <a:pos x="59" y="337"/>
                </a:cxn>
                <a:cxn ang="0">
                  <a:pos x="45" y="363"/>
                </a:cxn>
                <a:cxn ang="0">
                  <a:pos x="9" y="446"/>
                </a:cxn>
              </a:cxnLst>
              <a:pathLst>
                <a:path w="117" h="190">
                  <a:moveTo>
                    <a:pt x="4" y="189"/>
                  </a:moveTo>
                  <a:cubicBezTo>
                    <a:pt x="7" y="189"/>
                    <a:pt x="7" y="185"/>
                    <a:pt x="10" y="181"/>
                  </a:cubicBezTo>
                  <a:cubicBezTo>
                    <a:pt x="10" y="181"/>
                    <a:pt x="8" y="181"/>
                    <a:pt x="10" y="181"/>
                  </a:cubicBezTo>
                  <a:cubicBezTo>
                    <a:pt x="14" y="180"/>
                    <a:pt x="15" y="176"/>
                    <a:pt x="15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5" y="172"/>
                    <a:pt x="16" y="172"/>
                    <a:pt x="16" y="171"/>
                  </a:cubicBezTo>
                  <a:cubicBezTo>
                    <a:pt x="16" y="171"/>
                    <a:pt x="16" y="171"/>
                    <a:pt x="15" y="171"/>
                  </a:cubicBezTo>
                  <a:cubicBezTo>
                    <a:pt x="16" y="171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9" y="168"/>
                    <a:pt x="17" y="166"/>
                    <a:pt x="20" y="164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1" y="163"/>
                    <a:pt x="23" y="160"/>
                    <a:pt x="25" y="159"/>
                  </a:cubicBezTo>
                  <a:cubicBezTo>
                    <a:pt x="25" y="159"/>
                    <a:pt x="23" y="159"/>
                    <a:pt x="23" y="158"/>
                  </a:cubicBezTo>
                  <a:cubicBezTo>
                    <a:pt x="25" y="159"/>
                    <a:pt x="25" y="158"/>
                    <a:pt x="27" y="158"/>
                  </a:cubicBezTo>
                  <a:cubicBezTo>
                    <a:pt x="25" y="156"/>
                    <a:pt x="28" y="158"/>
                    <a:pt x="28" y="156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9" y="154"/>
                    <a:pt x="28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2" y="147"/>
                    <a:pt x="33" y="145"/>
                    <a:pt x="34" y="14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9"/>
                    <a:pt x="34" y="138"/>
                    <a:pt x="36" y="138"/>
                  </a:cubicBezTo>
                  <a:cubicBezTo>
                    <a:pt x="36" y="138"/>
                    <a:pt x="36" y="138"/>
                    <a:pt x="36" y="138"/>
                  </a:cubicBezTo>
                  <a:cubicBezTo>
                    <a:pt x="36" y="137"/>
                    <a:pt x="38" y="138"/>
                    <a:pt x="38" y="137"/>
                  </a:cubicBezTo>
                  <a:cubicBezTo>
                    <a:pt x="36" y="137"/>
                    <a:pt x="36" y="137"/>
                    <a:pt x="36" y="137"/>
                  </a:cubicBezTo>
                  <a:cubicBezTo>
                    <a:pt x="38" y="137"/>
                    <a:pt x="38" y="137"/>
                    <a:pt x="38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40" y="136"/>
                    <a:pt x="38" y="134"/>
                    <a:pt x="4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8" y="133"/>
                    <a:pt x="40" y="134"/>
                    <a:pt x="40" y="134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1" y="133"/>
                    <a:pt x="41" y="132"/>
                    <a:pt x="41" y="132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2" y="130"/>
                    <a:pt x="42" y="130"/>
                    <a:pt x="44" y="129"/>
                  </a:cubicBezTo>
                  <a:cubicBezTo>
                    <a:pt x="42" y="129"/>
                    <a:pt x="42" y="129"/>
                    <a:pt x="42" y="126"/>
                  </a:cubicBezTo>
                  <a:cubicBezTo>
                    <a:pt x="44" y="129"/>
                    <a:pt x="44" y="125"/>
                    <a:pt x="45" y="126"/>
                  </a:cubicBezTo>
                  <a:cubicBezTo>
                    <a:pt x="45" y="126"/>
                    <a:pt x="45" y="125"/>
                    <a:pt x="45" y="124"/>
                  </a:cubicBezTo>
                  <a:cubicBezTo>
                    <a:pt x="45" y="124"/>
                    <a:pt x="45" y="124"/>
                    <a:pt x="44" y="124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4" y="123"/>
                    <a:pt x="44" y="124"/>
                    <a:pt x="44" y="123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5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7" y="120"/>
                    <a:pt x="49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51" y="119"/>
                    <a:pt x="49" y="119"/>
                  </a:cubicBezTo>
                  <a:cubicBezTo>
                    <a:pt x="49" y="117"/>
                    <a:pt x="49" y="119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6"/>
                    <a:pt x="51" y="116"/>
                    <a:pt x="51" y="117"/>
                  </a:cubicBezTo>
                  <a:cubicBezTo>
                    <a:pt x="51" y="117"/>
                    <a:pt x="51" y="116"/>
                    <a:pt x="51" y="117"/>
                  </a:cubicBezTo>
                  <a:cubicBezTo>
                    <a:pt x="53" y="117"/>
                    <a:pt x="53" y="116"/>
                    <a:pt x="53" y="116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3" y="116"/>
                    <a:pt x="54" y="113"/>
                    <a:pt x="55" y="113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54" y="112"/>
                    <a:pt x="57" y="112"/>
                    <a:pt x="55" y="111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0"/>
                    <a:pt x="55" y="110"/>
                    <a:pt x="57" y="110"/>
                  </a:cubicBezTo>
                  <a:cubicBezTo>
                    <a:pt x="55" y="110"/>
                    <a:pt x="57" y="110"/>
                    <a:pt x="57" y="110"/>
                  </a:cubicBezTo>
                  <a:cubicBezTo>
                    <a:pt x="57" y="110"/>
                    <a:pt x="57" y="108"/>
                    <a:pt x="57" y="110"/>
                  </a:cubicBezTo>
                  <a:cubicBezTo>
                    <a:pt x="57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8" y="106"/>
                    <a:pt x="59" y="106"/>
                  </a:cubicBezTo>
                  <a:cubicBezTo>
                    <a:pt x="58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3"/>
                  </a:cubicBezTo>
                  <a:cubicBezTo>
                    <a:pt x="60" y="104"/>
                    <a:pt x="59" y="103"/>
                    <a:pt x="59" y="103"/>
                  </a:cubicBezTo>
                  <a:cubicBezTo>
                    <a:pt x="60" y="103"/>
                    <a:pt x="59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2" y="103"/>
                    <a:pt x="60" y="102"/>
                    <a:pt x="62" y="102"/>
                  </a:cubicBezTo>
                  <a:cubicBezTo>
                    <a:pt x="60" y="102"/>
                    <a:pt x="63" y="102"/>
                    <a:pt x="62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3" y="99"/>
                    <a:pt x="62" y="98"/>
                    <a:pt x="63" y="99"/>
                  </a:cubicBezTo>
                  <a:cubicBezTo>
                    <a:pt x="63" y="98"/>
                    <a:pt x="66" y="97"/>
                    <a:pt x="63" y="97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6" y="94"/>
                    <a:pt x="66" y="95"/>
                    <a:pt x="66" y="94"/>
                  </a:cubicBezTo>
                  <a:cubicBezTo>
                    <a:pt x="66" y="94"/>
                    <a:pt x="66" y="94"/>
                    <a:pt x="66" y="93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7" y="93"/>
                    <a:pt x="70" y="93"/>
                    <a:pt x="68" y="91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66" y="90"/>
                    <a:pt x="68" y="90"/>
                    <a:pt x="68" y="90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68" y="90"/>
                    <a:pt x="71" y="90"/>
                    <a:pt x="70" y="89"/>
                  </a:cubicBezTo>
                  <a:cubicBezTo>
                    <a:pt x="70" y="89"/>
                    <a:pt x="70" y="86"/>
                    <a:pt x="71" y="89"/>
                  </a:cubicBezTo>
                  <a:cubicBezTo>
                    <a:pt x="71" y="86"/>
                    <a:pt x="72" y="85"/>
                    <a:pt x="71" y="84"/>
                  </a:cubicBezTo>
                  <a:cubicBezTo>
                    <a:pt x="71" y="84"/>
                    <a:pt x="72" y="82"/>
                    <a:pt x="72" y="84"/>
                  </a:cubicBezTo>
                  <a:cubicBezTo>
                    <a:pt x="72" y="84"/>
                    <a:pt x="71" y="84"/>
                    <a:pt x="72" y="84"/>
                  </a:cubicBezTo>
                  <a:cubicBezTo>
                    <a:pt x="72" y="84"/>
                    <a:pt x="72" y="84"/>
                    <a:pt x="72" y="84"/>
                  </a:cubicBezTo>
                  <a:cubicBezTo>
                    <a:pt x="72" y="84"/>
                    <a:pt x="72" y="82"/>
                    <a:pt x="71" y="82"/>
                  </a:cubicBezTo>
                  <a:cubicBezTo>
                    <a:pt x="71" y="81"/>
                    <a:pt x="74" y="82"/>
                    <a:pt x="74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5" y="80"/>
                    <a:pt x="74" y="80"/>
                    <a:pt x="74" y="80"/>
                  </a:cubicBezTo>
                  <a:cubicBezTo>
                    <a:pt x="74" y="80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7"/>
                    <a:pt x="75" y="77"/>
                    <a:pt x="75" y="77"/>
                  </a:cubicBezTo>
                  <a:cubicBezTo>
                    <a:pt x="75" y="78"/>
                    <a:pt x="75" y="78"/>
                    <a:pt x="75" y="78"/>
                  </a:cubicBezTo>
                  <a:cubicBezTo>
                    <a:pt x="75" y="78"/>
                    <a:pt x="75" y="78"/>
                    <a:pt x="76" y="78"/>
                  </a:cubicBezTo>
                  <a:cubicBezTo>
                    <a:pt x="75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9" y="76"/>
                    <a:pt x="76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6"/>
                    <a:pt x="75" y="76"/>
                    <a:pt x="76" y="76"/>
                  </a:cubicBezTo>
                  <a:cubicBezTo>
                    <a:pt x="76" y="76"/>
                    <a:pt x="79" y="77"/>
                    <a:pt x="79" y="76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79" y="74"/>
                    <a:pt x="76" y="74"/>
                    <a:pt x="76" y="74"/>
                  </a:cubicBezTo>
                  <a:cubicBezTo>
                    <a:pt x="79" y="76"/>
                    <a:pt x="79" y="74"/>
                    <a:pt x="80" y="74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79" y="72"/>
                    <a:pt x="80" y="70"/>
                    <a:pt x="80" y="70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0" y="70"/>
                    <a:pt x="80" y="70"/>
                    <a:pt x="81" y="70"/>
                  </a:cubicBezTo>
                  <a:cubicBezTo>
                    <a:pt x="81" y="69"/>
                    <a:pt x="79" y="69"/>
                    <a:pt x="80" y="69"/>
                  </a:cubicBezTo>
                  <a:cubicBezTo>
                    <a:pt x="80" y="68"/>
                    <a:pt x="81" y="69"/>
                    <a:pt x="81" y="69"/>
                  </a:cubicBezTo>
                  <a:cubicBezTo>
                    <a:pt x="81" y="68"/>
                    <a:pt x="84" y="68"/>
                    <a:pt x="83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4" y="65"/>
                    <a:pt x="87" y="64"/>
                    <a:pt x="85" y="63"/>
                  </a:cubicBezTo>
                  <a:cubicBezTo>
                    <a:pt x="85" y="63"/>
                    <a:pt x="85" y="61"/>
                    <a:pt x="84" y="61"/>
                  </a:cubicBezTo>
                  <a:cubicBezTo>
                    <a:pt x="85" y="61"/>
                    <a:pt x="84" y="61"/>
                    <a:pt x="85" y="61"/>
                  </a:cubicBezTo>
                  <a:cubicBezTo>
                    <a:pt x="85" y="61"/>
                    <a:pt x="85" y="61"/>
                    <a:pt x="85" y="63"/>
                  </a:cubicBezTo>
                  <a:cubicBezTo>
                    <a:pt x="87" y="61"/>
                    <a:pt x="88" y="61"/>
                    <a:pt x="87" y="59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7" y="59"/>
                    <a:pt x="87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8" y="57"/>
                    <a:pt x="88" y="56"/>
                    <a:pt x="88" y="56"/>
                  </a:cubicBezTo>
                  <a:cubicBezTo>
                    <a:pt x="89" y="56"/>
                    <a:pt x="92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54"/>
                    <a:pt x="92" y="54"/>
                    <a:pt x="92" y="52"/>
                  </a:cubicBezTo>
                  <a:cubicBezTo>
                    <a:pt x="93" y="52"/>
                    <a:pt x="94" y="50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7"/>
                    <a:pt x="94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7" y="47"/>
                    <a:pt x="96" y="47"/>
                    <a:pt x="97" y="47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7" y="44"/>
                    <a:pt x="97" y="44"/>
                    <a:pt x="96" y="44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6" y="43"/>
                    <a:pt x="94" y="44"/>
                    <a:pt x="93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3" y="42"/>
                    <a:pt x="93" y="43"/>
                    <a:pt x="93" y="42"/>
                  </a:cubicBezTo>
                  <a:cubicBezTo>
                    <a:pt x="93" y="42"/>
                    <a:pt x="94" y="42"/>
                    <a:pt x="94" y="43"/>
                  </a:cubicBezTo>
                  <a:cubicBezTo>
                    <a:pt x="96" y="42"/>
                    <a:pt x="97" y="43"/>
                    <a:pt x="97" y="43"/>
                  </a:cubicBezTo>
                  <a:cubicBezTo>
                    <a:pt x="97" y="42"/>
                    <a:pt x="97" y="43"/>
                    <a:pt x="96" y="43"/>
                  </a:cubicBezTo>
                  <a:cubicBezTo>
                    <a:pt x="96" y="42"/>
                    <a:pt x="97" y="42"/>
                    <a:pt x="97" y="42"/>
                  </a:cubicBezTo>
                  <a:cubicBezTo>
                    <a:pt x="97" y="42"/>
                    <a:pt x="98" y="43"/>
                    <a:pt x="98" y="42"/>
                  </a:cubicBezTo>
                  <a:cubicBezTo>
                    <a:pt x="98" y="42"/>
                    <a:pt x="97" y="42"/>
                    <a:pt x="98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1"/>
                    <a:pt x="98" y="41"/>
                    <a:pt x="98" y="41"/>
                  </a:cubicBezTo>
                  <a:cubicBezTo>
                    <a:pt x="98" y="41"/>
                    <a:pt x="100" y="39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0" y="39"/>
                    <a:pt x="101" y="39"/>
                    <a:pt x="100" y="39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1" y="39"/>
                    <a:pt x="101" y="39"/>
                    <a:pt x="100" y="38"/>
                  </a:cubicBezTo>
                  <a:cubicBezTo>
                    <a:pt x="100" y="38"/>
                    <a:pt x="102" y="38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2" y="38"/>
                    <a:pt x="101" y="38"/>
                    <a:pt x="102" y="38"/>
                  </a:cubicBezTo>
                  <a:cubicBezTo>
                    <a:pt x="101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5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5" y="37"/>
                    <a:pt x="105" y="37"/>
                    <a:pt x="105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6" y="35"/>
                    <a:pt x="105" y="34"/>
                    <a:pt x="106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5" y="34"/>
                    <a:pt x="102" y="34"/>
                    <a:pt x="102" y="31"/>
                  </a:cubicBezTo>
                  <a:cubicBezTo>
                    <a:pt x="105" y="31"/>
                    <a:pt x="106" y="31"/>
                    <a:pt x="106" y="34"/>
                  </a:cubicBezTo>
                  <a:cubicBezTo>
                    <a:pt x="106" y="34"/>
                    <a:pt x="106" y="31"/>
                    <a:pt x="105" y="31"/>
                  </a:cubicBezTo>
                  <a:cubicBezTo>
                    <a:pt x="106" y="31"/>
                    <a:pt x="106" y="34"/>
                    <a:pt x="106" y="31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8"/>
                  </a:cubicBezTo>
                  <a:cubicBezTo>
                    <a:pt x="105" y="30"/>
                    <a:pt x="106" y="29"/>
                    <a:pt x="107" y="29"/>
                  </a:cubicBezTo>
                  <a:cubicBezTo>
                    <a:pt x="107" y="29"/>
                    <a:pt x="105" y="28"/>
                    <a:pt x="107" y="28"/>
                  </a:cubicBezTo>
                  <a:cubicBezTo>
                    <a:pt x="107" y="28"/>
                    <a:pt x="109" y="28"/>
                    <a:pt x="107" y="28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9" y="28"/>
                    <a:pt x="109" y="26"/>
                    <a:pt x="107" y="26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5"/>
                    <a:pt x="106" y="25"/>
                    <a:pt x="107" y="25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9" y="26"/>
                    <a:pt x="107" y="25"/>
                    <a:pt x="109" y="25"/>
                  </a:cubicBezTo>
                  <a:cubicBezTo>
                    <a:pt x="109" y="26"/>
                    <a:pt x="109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5"/>
                    <a:pt x="110" y="26"/>
                    <a:pt x="111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4"/>
                    <a:pt x="110" y="26"/>
                    <a:pt x="109" y="25"/>
                  </a:cubicBezTo>
                  <a:cubicBezTo>
                    <a:pt x="109" y="25"/>
                    <a:pt x="110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7" y="22"/>
                    <a:pt x="109" y="22"/>
                  </a:cubicBezTo>
                  <a:cubicBezTo>
                    <a:pt x="110" y="22"/>
                    <a:pt x="110" y="22"/>
                    <a:pt x="110" y="24"/>
                  </a:cubicBezTo>
                  <a:cubicBezTo>
                    <a:pt x="110" y="22"/>
                    <a:pt x="111" y="22"/>
                    <a:pt x="111" y="22"/>
                  </a:cubicBezTo>
                  <a:cubicBezTo>
                    <a:pt x="110" y="21"/>
                    <a:pt x="113" y="21"/>
                    <a:pt x="111" y="21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09" y="21"/>
                    <a:pt x="109" y="24"/>
                    <a:pt x="107" y="22"/>
                  </a:cubicBezTo>
                  <a:cubicBezTo>
                    <a:pt x="109" y="22"/>
                    <a:pt x="107" y="21"/>
                    <a:pt x="106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9" y="21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09" y="20"/>
                  </a:cubicBezTo>
                  <a:cubicBezTo>
                    <a:pt x="110" y="17"/>
                    <a:pt x="110" y="17"/>
                    <a:pt x="111" y="16"/>
                  </a:cubicBezTo>
                  <a:cubicBezTo>
                    <a:pt x="111" y="17"/>
                    <a:pt x="111" y="15"/>
                    <a:pt x="113" y="16"/>
                  </a:cubicBezTo>
                  <a:cubicBezTo>
                    <a:pt x="113" y="16"/>
                    <a:pt x="113" y="17"/>
                    <a:pt x="114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7"/>
                    <a:pt x="113" y="16"/>
                    <a:pt x="113" y="16"/>
                  </a:cubicBezTo>
                  <a:cubicBezTo>
                    <a:pt x="113" y="17"/>
                    <a:pt x="111" y="16"/>
                    <a:pt x="111" y="15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11" y="13"/>
                    <a:pt x="113" y="13"/>
                    <a:pt x="113" y="13"/>
                  </a:cubicBezTo>
                  <a:cubicBezTo>
                    <a:pt x="113" y="12"/>
                    <a:pt x="114" y="11"/>
                    <a:pt x="114" y="9"/>
                  </a:cubicBezTo>
                  <a:cubicBezTo>
                    <a:pt x="114" y="9"/>
                    <a:pt x="113" y="9"/>
                    <a:pt x="113" y="8"/>
                  </a:cubicBezTo>
                  <a:cubicBezTo>
                    <a:pt x="114" y="8"/>
                    <a:pt x="114" y="9"/>
                    <a:pt x="114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8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4"/>
                    <a:pt x="114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7" y="4"/>
                    <a:pt x="115" y="3"/>
                    <a:pt x="117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5" y="1"/>
                    <a:pt x="115" y="0"/>
                    <a:pt x="117" y="0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4" y="1"/>
                    <a:pt x="114" y="3"/>
                    <a:pt x="114" y="1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4" y="1"/>
                    <a:pt x="113" y="1"/>
                    <a:pt x="113" y="3"/>
                  </a:cubicBezTo>
                  <a:cubicBezTo>
                    <a:pt x="114" y="3"/>
                    <a:pt x="113" y="3"/>
                    <a:pt x="114" y="3"/>
                  </a:cubicBezTo>
                  <a:cubicBezTo>
                    <a:pt x="113" y="3"/>
                    <a:pt x="113" y="3"/>
                    <a:pt x="113" y="4"/>
                  </a:cubicBezTo>
                  <a:cubicBezTo>
                    <a:pt x="113" y="4"/>
                    <a:pt x="111" y="4"/>
                    <a:pt x="111" y="7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3" y="7"/>
                    <a:pt x="113" y="7"/>
                    <a:pt x="113" y="8"/>
                  </a:cubicBezTo>
                  <a:cubicBezTo>
                    <a:pt x="113" y="8"/>
                    <a:pt x="111" y="7"/>
                    <a:pt x="110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9"/>
                    <a:pt x="109" y="11"/>
                    <a:pt x="107" y="12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07" y="12"/>
                    <a:pt x="107" y="13"/>
                    <a:pt x="106" y="13"/>
                  </a:cubicBezTo>
                  <a:cubicBezTo>
                    <a:pt x="106" y="15"/>
                    <a:pt x="105" y="16"/>
                    <a:pt x="105" y="17"/>
                  </a:cubicBezTo>
                  <a:cubicBezTo>
                    <a:pt x="102" y="20"/>
                    <a:pt x="101" y="21"/>
                    <a:pt x="10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24"/>
                    <a:pt x="101" y="24"/>
                    <a:pt x="101" y="25"/>
                  </a:cubicBezTo>
                  <a:cubicBezTo>
                    <a:pt x="101" y="24"/>
                    <a:pt x="100" y="25"/>
                    <a:pt x="100" y="24"/>
                  </a:cubicBezTo>
                  <a:cubicBezTo>
                    <a:pt x="100" y="25"/>
                    <a:pt x="98" y="26"/>
                    <a:pt x="97" y="26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6" y="28"/>
                    <a:pt x="96" y="29"/>
                    <a:pt x="96" y="30"/>
                  </a:cubicBezTo>
                  <a:cubicBezTo>
                    <a:pt x="96" y="30"/>
                    <a:pt x="97" y="30"/>
                    <a:pt x="96" y="3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3" y="34"/>
                    <a:pt x="93" y="34"/>
                    <a:pt x="93" y="35"/>
                  </a:cubicBezTo>
                  <a:cubicBezTo>
                    <a:pt x="89" y="37"/>
                    <a:pt x="89" y="39"/>
                    <a:pt x="87" y="41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5" y="43"/>
                    <a:pt x="84" y="48"/>
                    <a:pt x="83" y="50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51"/>
                    <a:pt x="83" y="51"/>
                    <a:pt x="83" y="50"/>
                  </a:cubicBezTo>
                  <a:cubicBezTo>
                    <a:pt x="83" y="51"/>
                    <a:pt x="81" y="51"/>
                    <a:pt x="81" y="52"/>
                  </a:cubicBezTo>
                  <a:cubicBezTo>
                    <a:pt x="81" y="54"/>
                    <a:pt x="80" y="52"/>
                    <a:pt x="80" y="54"/>
                  </a:cubicBezTo>
                  <a:cubicBezTo>
                    <a:pt x="80" y="55"/>
                    <a:pt x="79" y="55"/>
                    <a:pt x="79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6"/>
                    <a:pt x="80" y="56"/>
                    <a:pt x="79" y="56"/>
                  </a:cubicBezTo>
                  <a:cubicBezTo>
                    <a:pt x="79" y="56"/>
                    <a:pt x="79" y="57"/>
                    <a:pt x="76" y="56"/>
                  </a:cubicBezTo>
                  <a:cubicBezTo>
                    <a:pt x="76" y="59"/>
                    <a:pt x="74" y="59"/>
                    <a:pt x="75" y="63"/>
                  </a:cubicBezTo>
                  <a:cubicBezTo>
                    <a:pt x="74" y="61"/>
                    <a:pt x="74" y="63"/>
                    <a:pt x="74" y="63"/>
                  </a:cubicBezTo>
                  <a:cubicBezTo>
                    <a:pt x="74" y="63"/>
                    <a:pt x="74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0" y="67"/>
                    <a:pt x="71" y="69"/>
                    <a:pt x="70" y="70"/>
                  </a:cubicBezTo>
                  <a:cubicBezTo>
                    <a:pt x="67" y="74"/>
                    <a:pt x="66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2" y="81"/>
                    <a:pt x="63" y="84"/>
                    <a:pt x="60" y="82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84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9"/>
                    <a:pt x="58" y="90"/>
                    <a:pt x="58" y="91"/>
                  </a:cubicBezTo>
                  <a:cubicBezTo>
                    <a:pt x="58" y="91"/>
                    <a:pt x="58" y="91"/>
                    <a:pt x="59" y="91"/>
                  </a:cubicBezTo>
                  <a:cubicBezTo>
                    <a:pt x="59" y="91"/>
                    <a:pt x="57" y="91"/>
                    <a:pt x="58" y="93"/>
                  </a:cubicBezTo>
                  <a:cubicBezTo>
                    <a:pt x="58" y="93"/>
                    <a:pt x="58" y="93"/>
                    <a:pt x="58" y="91"/>
                  </a:cubicBezTo>
                  <a:cubicBezTo>
                    <a:pt x="57" y="95"/>
                    <a:pt x="54" y="97"/>
                    <a:pt x="53" y="99"/>
                  </a:cubicBezTo>
                  <a:cubicBezTo>
                    <a:pt x="53" y="103"/>
                    <a:pt x="54" y="102"/>
                    <a:pt x="53" y="103"/>
                  </a:cubicBezTo>
                  <a:cubicBezTo>
                    <a:pt x="53" y="103"/>
                    <a:pt x="53" y="102"/>
                    <a:pt x="53" y="103"/>
                  </a:cubicBezTo>
                  <a:cubicBezTo>
                    <a:pt x="51" y="103"/>
                    <a:pt x="54" y="104"/>
                    <a:pt x="53" y="104"/>
                  </a:cubicBezTo>
                  <a:cubicBezTo>
                    <a:pt x="51" y="103"/>
                    <a:pt x="51" y="104"/>
                    <a:pt x="51" y="104"/>
                  </a:cubicBezTo>
                  <a:cubicBezTo>
                    <a:pt x="51" y="106"/>
                    <a:pt x="51" y="106"/>
                    <a:pt x="51" y="107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49" y="107"/>
                    <a:pt x="49" y="108"/>
                    <a:pt x="46" y="108"/>
                  </a:cubicBezTo>
                  <a:cubicBezTo>
                    <a:pt x="42" y="113"/>
                    <a:pt x="40" y="120"/>
                    <a:pt x="34" y="125"/>
                  </a:cubicBezTo>
                  <a:cubicBezTo>
                    <a:pt x="32" y="132"/>
                    <a:pt x="28" y="137"/>
                    <a:pt x="25" y="143"/>
                  </a:cubicBezTo>
                  <a:cubicBezTo>
                    <a:pt x="25" y="146"/>
                    <a:pt x="25" y="146"/>
                    <a:pt x="23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3" y="147"/>
                    <a:pt x="23" y="149"/>
                    <a:pt x="21" y="147"/>
                  </a:cubicBezTo>
                  <a:cubicBezTo>
                    <a:pt x="21" y="150"/>
                    <a:pt x="20" y="151"/>
                    <a:pt x="19" y="154"/>
                  </a:cubicBezTo>
                  <a:cubicBezTo>
                    <a:pt x="19" y="154"/>
                    <a:pt x="20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6"/>
                    <a:pt x="17" y="156"/>
                    <a:pt x="17" y="154"/>
                  </a:cubicBezTo>
                  <a:cubicBezTo>
                    <a:pt x="14" y="160"/>
                    <a:pt x="12" y="167"/>
                    <a:pt x="8" y="172"/>
                  </a:cubicBezTo>
                  <a:cubicBezTo>
                    <a:pt x="8" y="173"/>
                    <a:pt x="7" y="176"/>
                    <a:pt x="6" y="176"/>
                  </a:cubicBezTo>
                  <a:cubicBezTo>
                    <a:pt x="4" y="181"/>
                    <a:pt x="3" y="186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572" name="Freeform 145"/>
            <p:cNvSpPr/>
            <p:nvPr/>
          </p:nvSpPr>
          <p:spPr>
            <a:xfrm>
              <a:off x="1129" y="1530"/>
              <a:ext cx="274" cy="449"/>
            </a:xfrm>
            <a:custGeom>
              <a:avLst/>
              <a:gdLst/>
              <a:ahLst/>
              <a:cxnLst>
                <a:cxn ang="0">
                  <a:pos x="38" y="402"/>
                </a:cxn>
                <a:cxn ang="0">
                  <a:pos x="43" y="388"/>
                </a:cxn>
                <a:cxn ang="0">
                  <a:pos x="64" y="364"/>
                </a:cxn>
                <a:cxn ang="0">
                  <a:pos x="71" y="354"/>
                </a:cxn>
                <a:cxn ang="0">
                  <a:pos x="85" y="324"/>
                </a:cxn>
                <a:cxn ang="0">
                  <a:pos x="92" y="317"/>
                </a:cxn>
                <a:cxn ang="0">
                  <a:pos x="104" y="300"/>
                </a:cxn>
                <a:cxn ang="0">
                  <a:pos x="111" y="286"/>
                </a:cxn>
                <a:cxn ang="0">
                  <a:pos x="113" y="276"/>
                </a:cxn>
                <a:cxn ang="0">
                  <a:pos x="120" y="272"/>
                </a:cxn>
                <a:cxn ang="0">
                  <a:pos x="132" y="260"/>
                </a:cxn>
                <a:cxn ang="0">
                  <a:pos x="139" y="250"/>
                </a:cxn>
                <a:cxn ang="0">
                  <a:pos x="144" y="241"/>
                </a:cxn>
                <a:cxn ang="0">
                  <a:pos x="149" y="227"/>
                </a:cxn>
                <a:cxn ang="0">
                  <a:pos x="156" y="215"/>
                </a:cxn>
                <a:cxn ang="0">
                  <a:pos x="165" y="196"/>
                </a:cxn>
                <a:cxn ang="0">
                  <a:pos x="172" y="191"/>
                </a:cxn>
                <a:cxn ang="0">
                  <a:pos x="172" y="184"/>
                </a:cxn>
                <a:cxn ang="0">
                  <a:pos x="180" y="175"/>
                </a:cxn>
                <a:cxn ang="0">
                  <a:pos x="182" y="175"/>
                </a:cxn>
                <a:cxn ang="0">
                  <a:pos x="184" y="165"/>
                </a:cxn>
                <a:cxn ang="0">
                  <a:pos x="201" y="149"/>
                </a:cxn>
                <a:cxn ang="0">
                  <a:pos x="206" y="135"/>
                </a:cxn>
                <a:cxn ang="0">
                  <a:pos x="210" y="130"/>
                </a:cxn>
                <a:cxn ang="0">
                  <a:pos x="220" y="109"/>
                </a:cxn>
                <a:cxn ang="0">
                  <a:pos x="215" y="102"/>
                </a:cxn>
                <a:cxn ang="0">
                  <a:pos x="224" y="99"/>
                </a:cxn>
                <a:cxn ang="0">
                  <a:pos x="236" y="95"/>
                </a:cxn>
                <a:cxn ang="0">
                  <a:pos x="241" y="85"/>
                </a:cxn>
                <a:cxn ang="0">
                  <a:pos x="243" y="85"/>
                </a:cxn>
                <a:cxn ang="0">
                  <a:pos x="243" y="83"/>
                </a:cxn>
                <a:cxn ang="0">
                  <a:pos x="243" y="71"/>
                </a:cxn>
                <a:cxn ang="0">
                  <a:pos x="250" y="64"/>
                </a:cxn>
                <a:cxn ang="0">
                  <a:pos x="250" y="61"/>
                </a:cxn>
                <a:cxn ang="0">
                  <a:pos x="255" y="59"/>
                </a:cxn>
                <a:cxn ang="0">
                  <a:pos x="260" y="52"/>
                </a:cxn>
                <a:cxn ang="0">
                  <a:pos x="253" y="45"/>
                </a:cxn>
                <a:cxn ang="0">
                  <a:pos x="262" y="40"/>
                </a:cxn>
                <a:cxn ang="0">
                  <a:pos x="262" y="19"/>
                </a:cxn>
                <a:cxn ang="0">
                  <a:pos x="267" y="12"/>
                </a:cxn>
                <a:cxn ang="0">
                  <a:pos x="274" y="0"/>
                </a:cxn>
                <a:cxn ang="0">
                  <a:pos x="267" y="2"/>
                </a:cxn>
                <a:cxn ang="0">
                  <a:pos x="262" y="19"/>
                </a:cxn>
                <a:cxn ang="0">
                  <a:pos x="246" y="31"/>
                </a:cxn>
                <a:cxn ang="0">
                  <a:pos x="224" y="61"/>
                </a:cxn>
                <a:cxn ang="0">
                  <a:pos x="203" y="95"/>
                </a:cxn>
                <a:cxn ang="0">
                  <a:pos x="184" y="125"/>
                </a:cxn>
                <a:cxn ang="0">
                  <a:pos x="172" y="149"/>
                </a:cxn>
                <a:cxn ang="0">
                  <a:pos x="149" y="191"/>
                </a:cxn>
                <a:cxn ang="0">
                  <a:pos x="135" y="215"/>
                </a:cxn>
                <a:cxn ang="0">
                  <a:pos x="120" y="246"/>
                </a:cxn>
                <a:cxn ang="0">
                  <a:pos x="59" y="336"/>
                </a:cxn>
                <a:cxn ang="0">
                  <a:pos x="43" y="364"/>
                </a:cxn>
                <a:cxn ang="0">
                  <a:pos x="9" y="447"/>
                </a:cxn>
              </a:cxnLst>
              <a:pathLst>
                <a:path w="116" h="190">
                  <a:moveTo>
                    <a:pt x="4" y="189"/>
                  </a:moveTo>
                  <a:cubicBezTo>
                    <a:pt x="6" y="189"/>
                    <a:pt x="6" y="184"/>
                    <a:pt x="10" y="183"/>
                  </a:cubicBezTo>
                  <a:cubicBezTo>
                    <a:pt x="10" y="181"/>
                    <a:pt x="9" y="181"/>
                    <a:pt x="10" y="181"/>
                  </a:cubicBezTo>
                  <a:cubicBezTo>
                    <a:pt x="13" y="180"/>
                    <a:pt x="14" y="176"/>
                    <a:pt x="14" y="172"/>
                  </a:cubicBezTo>
                  <a:cubicBezTo>
                    <a:pt x="14" y="172"/>
                    <a:pt x="14" y="172"/>
                    <a:pt x="14" y="172"/>
                  </a:cubicBezTo>
                  <a:cubicBezTo>
                    <a:pt x="14" y="172"/>
                    <a:pt x="16" y="172"/>
                    <a:pt x="16" y="170"/>
                  </a:cubicBezTo>
                  <a:cubicBezTo>
                    <a:pt x="16" y="170"/>
                    <a:pt x="16" y="170"/>
                    <a:pt x="14" y="170"/>
                  </a:cubicBezTo>
                  <a:cubicBezTo>
                    <a:pt x="16" y="170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8"/>
                    <a:pt x="17" y="168"/>
                    <a:pt x="17" y="168"/>
                  </a:cubicBezTo>
                  <a:cubicBezTo>
                    <a:pt x="18" y="168"/>
                    <a:pt x="17" y="166"/>
                    <a:pt x="19" y="164"/>
                  </a:cubicBezTo>
                  <a:cubicBezTo>
                    <a:pt x="18" y="164"/>
                    <a:pt x="18" y="164"/>
                    <a:pt x="18" y="164"/>
                  </a:cubicBezTo>
                  <a:cubicBezTo>
                    <a:pt x="21" y="163"/>
                    <a:pt x="22" y="160"/>
                    <a:pt x="25" y="159"/>
                  </a:cubicBezTo>
                  <a:cubicBezTo>
                    <a:pt x="25" y="159"/>
                    <a:pt x="22" y="159"/>
                    <a:pt x="22" y="157"/>
                  </a:cubicBezTo>
                  <a:cubicBezTo>
                    <a:pt x="25" y="159"/>
                    <a:pt x="25" y="157"/>
                    <a:pt x="26" y="157"/>
                  </a:cubicBezTo>
                  <a:cubicBezTo>
                    <a:pt x="25" y="155"/>
                    <a:pt x="27" y="157"/>
                    <a:pt x="27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7" y="155"/>
                    <a:pt x="26" y="154"/>
                    <a:pt x="27" y="154"/>
                  </a:cubicBezTo>
                  <a:cubicBezTo>
                    <a:pt x="27" y="154"/>
                    <a:pt x="27" y="154"/>
                    <a:pt x="27" y="154"/>
                  </a:cubicBezTo>
                  <a:cubicBezTo>
                    <a:pt x="29" y="154"/>
                    <a:pt x="27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1" y="147"/>
                    <a:pt x="33" y="145"/>
                    <a:pt x="34" y="141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40"/>
                    <a:pt x="34" y="138"/>
                    <a:pt x="35" y="138"/>
                  </a:cubicBezTo>
                  <a:cubicBezTo>
                    <a:pt x="35" y="140"/>
                    <a:pt x="35" y="138"/>
                    <a:pt x="35" y="138"/>
                  </a:cubicBezTo>
                  <a:cubicBezTo>
                    <a:pt x="35" y="137"/>
                    <a:pt x="36" y="138"/>
                    <a:pt x="36" y="137"/>
                  </a:cubicBezTo>
                  <a:cubicBezTo>
                    <a:pt x="35" y="137"/>
                    <a:pt x="35" y="137"/>
                    <a:pt x="35" y="137"/>
                  </a:cubicBezTo>
                  <a:cubicBezTo>
                    <a:pt x="35" y="137"/>
                    <a:pt x="36" y="137"/>
                    <a:pt x="36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6"/>
                    <a:pt x="36" y="134"/>
                    <a:pt x="39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6" y="133"/>
                    <a:pt x="39" y="134"/>
                    <a:pt x="39" y="134"/>
                  </a:cubicBezTo>
                  <a:cubicBezTo>
                    <a:pt x="39" y="134"/>
                    <a:pt x="39" y="134"/>
                    <a:pt x="39" y="133"/>
                  </a:cubicBezTo>
                  <a:cubicBezTo>
                    <a:pt x="40" y="133"/>
                    <a:pt x="40" y="132"/>
                    <a:pt x="40" y="132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2" y="129"/>
                    <a:pt x="42" y="129"/>
                    <a:pt x="43" y="128"/>
                  </a:cubicBezTo>
                  <a:cubicBezTo>
                    <a:pt x="42" y="128"/>
                    <a:pt x="42" y="128"/>
                    <a:pt x="42" y="127"/>
                  </a:cubicBezTo>
                  <a:cubicBezTo>
                    <a:pt x="43" y="128"/>
                    <a:pt x="43" y="125"/>
                    <a:pt x="44" y="127"/>
                  </a:cubicBezTo>
                  <a:cubicBezTo>
                    <a:pt x="44" y="127"/>
                    <a:pt x="44" y="125"/>
                    <a:pt x="44" y="124"/>
                  </a:cubicBezTo>
                  <a:cubicBezTo>
                    <a:pt x="44" y="124"/>
                    <a:pt x="44" y="124"/>
                    <a:pt x="43" y="124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23"/>
                    <a:pt x="43" y="124"/>
                    <a:pt x="43" y="123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4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7" y="120"/>
                    <a:pt x="48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9" y="119"/>
                    <a:pt x="48" y="119"/>
                  </a:cubicBezTo>
                  <a:cubicBezTo>
                    <a:pt x="48" y="117"/>
                    <a:pt x="48" y="119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5"/>
                    <a:pt x="49" y="115"/>
                    <a:pt x="49" y="117"/>
                  </a:cubicBezTo>
                  <a:cubicBezTo>
                    <a:pt x="49" y="117"/>
                    <a:pt x="49" y="115"/>
                    <a:pt x="49" y="117"/>
                  </a:cubicBezTo>
                  <a:cubicBezTo>
                    <a:pt x="51" y="117"/>
                    <a:pt x="51" y="115"/>
                    <a:pt x="51" y="115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1" y="115"/>
                    <a:pt x="52" y="113"/>
                    <a:pt x="55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52" y="112"/>
                    <a:pt x="56" y="112"/>
                    <a:pt x="55" y="111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5" y="110"/>
                    <a:pt x="56" y="110"/>
                    <a:pt x="56" y="110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7" y="106"/>
                    <a:pt x="59" y="106"/>
                  </a:cubicBezTo>
                  <a:cubicBezTo>
                    <a:pt x="57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2"/>
                  </a:cubicBezTo>
                  <a:cubicBezTo>
                    <a:pt x="60" y="104"/>
                    <a:pt x="59" y="102"/>
                    <a:pt x="59" y="102"/>
                  </a:cubicBezTo>
                  <a:cubicBezTo>
                    <a:pt x="60" y="102"/>
                    <a:pt x="59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1" y="102"/>
                    <a:pt x="60" y="100"/>
                    <a:pt x="61" y="102"/>
                  </a:cubicBezTo>
                  <a:cubicBezTo>
                    <a:pt x="60" y="100"/>
                    <a:pt x="61" y="100"/>
                    <a:pt x="61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3" y="99"/>
                    <a:pt x="61" y="98"/>
                    <a:pt x="63" y="99"/>
                  </a:cubicBezTo>
                  <a:cubicBezTo>
                    <a:pt x="63" y="98"/>
                    <a:pt x="64" y="96"/>
                    <a:pt x="63" y="96"/>
                  </a:cubicBezTo>
                  <a:cubicBezTo>
                    <a:pt x="64" y="96"/>
                    <a:pt x="64" y="95"/>
                    <a:pt x="64" y="95"/>
                  </a:cubicBezTo>
                  <a:cubicBezTo>
                    <a:pt x="64" y="95"/>
                    <a:pt x="64" y="95"/>
                    <a:pt x="64" y="95"/>
                  </a:cubicBezTo>
                  <a:cubicBezTo>
                    <a:pt x="64" y="94"/>
                    <a:pt x="64" y="95"/>
                    <a:pt x="64" y="94"/>
                  </a:cubicBezTo>
                  <a:cubicBezTo>
                    <a:pt x="64" y="94"/>
                    <a:pt x="64" y="94"/>
                    <a:pt x="64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0"/>
                    <a:pt x="66" y="90"/>
                    <a:pt x="66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6" y="90"/>
                    <a:pt x="70" y="90"/>
                    <a:pt x="69" y="87"/>
                  </a:cubicBezTo>
                  <a:cubicBezTo>
                    <a:pt x="69" y="87"/>
                    <a:pt x="69" y="87"/>
                    <a:pt x="70" y="87"/>
                  </a:cubicBezTo>
                  <a:cubicBezTo>
                    <a:pt x="70" y="86"/>
                    <a:pt x="72" y="85"/>
                    <a:pt x="70" y="83"/>
                  </a:cubicBezTo>
                  <a:cubicBezTo>
                    <a:pt x="70" y="83"/>
                    <a:pt x="72" y="82"/>
                    <a:pt x="72" y="83"/>
                  </a:cubicBezTo>
                  <a:cubicBezTo>
                    <a:pt x="72" y="83"/>
                    <a:pt x="70" y="83"/>
                    <a:pt x="72" y="83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2" y="83"/>
                    <a:pt x="72" y="82"/>
                    <a:pt x="70" y="82"/>
                  </a:cubicBezTo>
                  <a:cubicBezTo>
                    <a:pt x="70" y="81"/>
                    <a:pt x="73" y="82"/>
                    <a:pt x="73" y="81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4" y="80"/>
                    <a:pt x="73" y="80"/>
                    <a:pt x="73" y="80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4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6" y="78"/>
                  </a:cubicBezTo>
                  <a:cubicBezTo>
                    <a:pt x="74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7" y="74"/>
                    <a:pt x="76" y="74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4"/>
                    <a:pt x="74" y="74"/>
                    <a:pt x="76" y="74"/>
                  </a:cubicBezTo>
                  <a:cubicBezTo>
                    <a:pt x="76" y="74"/>
                    <a:pt x="77" y="77"/>
                    <a:pt x="77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3"/>
                    <a:pt x="78" y="73"/>
                  </a:cubicBezTo>
                  <a:cubicBezTo>
                    <a:pt x="78" y="73"/>
                    <a:pt x="77" y="72"/>
                    <a:pt x="78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7" y="72"/>
                    <a:pt x="78" y="70"/>
                    <a:pt x="78" y="70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78" y="70"/>
                    <a:pt x="78" y="70"/>
                    <a:pt x="80" y="70"/>
                  </a:cubicBezTo>
                  <a:cubicBezTo>
                    <a:pt x="80" y="69"/>
                    <a:pt x="77" y="69"/>
                    <a:pt x="78" y="69"/>
                  </a:cubicBezTo>
                  <a:cubicBezTo>
                    <a:pt x="78" y="68"/>
                    <a:pt x="80" y="69"/>
                    <a:pt x="80" y="69"/>
                  </a:cubicBezTo>
                  <a:cubicBezTo>
                    <a:pt x="80" y="68"/>
                    <a:pt x="83" y="68"/>
                    <a:pt x="81" y="66"/>
                  </a:cubicBezTo>
                  <a:cubicBezTo>
                    <a:pt x="83" y="66"/>
                    <a:pt x="83" y="66"/>
                    <a:pt x="83" y="66"/>
                  </a:cubicBezTo>
                  <a:cubicBezTo>
                    <a:pt x="83" y="65"/>
                    <a:pt x="86" y="64"/>
                    <a:pt x="85" y="63"/>
                  </a:cubicBezTo>
                  <a:cubicBezTo>
                    <a:pt x="85" y="63"/>
                    <a:pt x="85" y="60"/>
                    <a:pt x="83" y="60"/>
                  </a:cubicBezTo>
                  <a:cubicBezTo>
                    <a:pt x="85" y="60"/>
                    <a:pt x="83" y="60"/>
                    <a:pt x="85" y="6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86" y="60"/>
                    <a:pt x="87" y="60"/>
                    <a:pt x="86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6" y="59"/>
                    <a:pt x="86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7" y="57"/>
                    <a:pt x="87" y="56"/>
                    <a:pt x="87" y="56"/>
                  </a:cubicBezTo>
                  <a:cubicBezTo>
                    <a:pt x="89" y="56"/>
                    <a:pt x="90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3"/>
                    <a:pt x="90" y="53"/>
                    <a:pt x="89" y="52"/>
                  </a:cubicBezTo>
                  <a:cubicBezTo>
                    <a:pt x="91" y="52"/>
                    <a:pt x="93" y="50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6"/>
                    <a:pt x="93" y="46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4"/>
                    <a:pt x="95" y="46"/>
                  </a:cubicBezTo>
                  <a:cubicBezTo>
                    <a:pt x="95" y="44"/>
                    <a:pt x="95" y="44"/>
                    <a:pt x="94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4" y="43"/>
                    <a:pt x="93" y="44"/>
                    <a:pt x="91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1" y="42"/>
                    <a:pt x="91" y="43"/>
                    <a:pt x="91" y="42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4" y="42"/>
                    <a:pt x="95" y="43"/>
                    <a:pt x="95" y="43"/>
                  </a:cubicBezTo>
                  <a:cubicBezTo>
                    <a:pt x="95" y="42"/>
                    <a:pt x="95" y="43"/>
                    <a:pt x="94" y="43"/>
                  </a:cubicBezTo>
                  <a:cubicBezTo>
                    <a:pt x="94" y="42"/>
                    <a:pt x="95" y="42"/>
                    <a:pt x="95" y="42"/>
                  </a:cubicBezTo>
                  <a:cubicBezTo>
                    <a:pt x="95" y="42"/>
                    <a:pt x="96" y="43"/>
                    <a:pt x="96" y="42"/>
                  </a:cubicBezTo>
                  <a:cubicBezTo>
                    <a:pt x="96" y="42"/>
                    <a:pt x="95" y="42"/>
                    <a:pt x="96" y="42"/>
                  </a:cubicBezTo>
                  <a:cubicBezTo>
                    <a:pt x="96" y="42"/>
                    <a:pt x="96" y="42"/>
                    <a:pt x="99" y="42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0"/>
                    <a:pt x="96" y="40"/>
                    <a:pt x="96" y="40"/>
                  </a:cubicBezTo>
                  <a:cubicBezTo>
                    <a:pt x="96" y="40"/>
                    <a:pt x="99" y="39"/>
                    <a:pt x="100" y="40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39"/>
                    <a:pt x="100" y="39"/>
                    <a:pt x="99" y="39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9"/>
                    <a:pt x="99" y="39"/>
                    <a:pt x="99" y="38"/>
                  </a:cubicBezTo>
                  <a:cubicBezTo>
                    <a:pt x="99" y="38"/>
                    <a:pt x="100" y="38"/>
                    <a:pt x="100" y="36"/>
                  </a:cubicBezTo>
                  <a:cubicBezTo>
                    <a:pt x="100" y="36"/>
                    <a:pt x="100" y="36"/>
                    <a:pt x="102" y="36"/>
                  </a:cubicBezTo>
                  <a:cubicBezTo>
                    <a:pt x="102" y="38"/>
                    <a:pt x="100" y="38"/>
                    <a:pt x="102" y="38"/>
                  </a:cubicBezTo>
                  <a:cubicBezTo>
                    <a:pt x="100" y="38"/>
                    <a:pt x="102" y="38"/>
                    <a:pt x="102" y="38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6"/>
                    <a:pt x="102" y="36"/>
                    <a:pt x="103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3" y="33"/>
                    <a:pt x="104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3"/>
                    <a:pt x="102" y="33"/>
                    <a:pt x="102" y="31"/>
                  </a:cubicBezTo>
                  <a:cubicBezTo>
                    <a:pt x="103" y="31"/>
                    <a:pt x="104" y="31"/>
                    <a:pt x="104" y="33"/>
                  </a:cubicBezTo>
                  <a:cubicBezTo>
                    <a:pt x="104" y="33"/>
                    <a:pt x="104" y="31"/>
                    <a:pt x="103" y="31"/>
                  </a:cubicBezTo>
                  <a:cubicBezTo>
                    <a:pt x="104" y="31"/>
                    <a:pt x="104" y="33"/>
                    <a:pt x="104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7"/>
                  </a:cubicBezTo>
                  <a:cubicBezTo>
                    <a:pt x="103" y="30"/>
                    <a:pt x="104" y="29"/>
                    <a:pt x="106" y="29"/>
                  </a:cubicBezTo>
                  <a:cubicBezTo>
                    <a:pt x="106" y="29"/>
                    <a:pt x="103" y="27"/>
                    <a:pt x="106" y="27"/>
                  </a:cubicBezTo>
                  <a:cubicBezTo>
                    <a:pt x="106" y="27"/>
                    <a:pt x="107" y="27"/>
                    <a:pt x="106" y="27"/>
                  </a:cubicBezTo>
                  <a:cubicBezTo>
                    <a:pt x="106" y="27"/>
                    <a:pt x="107" y="29"/>
                    <a:pt x="107" y="27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6"/>
                    <a:pt x="104" y="25"/>
                    <a:pt x="106" y="25"/>
                  </a:cubicBezTo>
                  <a:cubicBezTo>
                    <a:pt x="106" y="26"/>
                    <a:pt x="104" y="26"/>
                    <a:pt x="106" y="26"/>
                  </a:cubicBezTo>
                  <a:cubicBezTo>
                    <a:pt x="107" y="26"/>
                    <a:pt x="106" y="25"/>
                    <a:pt x="107" y="25"/>
                  </a:cubicBezTo>
                  <a:cubicBezTo>
                    <a:pt x="107" y="26"/>
                    <a:pt x="107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5"/>
                    <a:pt x="108" y="26"/>
                    <a:pt x="110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7" y="23"/>
                    <a:pt x="108" y="26"/>
                    <a:pt x="107" y="25"/>
                  </a:cubicBezTo>
                  <a:cubicBezTo>
                    <a:pt x="107" y="25"/>
                    <a:pt x="108" y="25"/>
                    <a:pt x="108" y="23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07" y="23"/>
                    <a:pt x="106" y="22"/>
                    <a:pt x="107" y="22"/>
                  </a:cubicBezTo>
                  <a:cubicBezTo>
                    <a:pt x="108" y="22"/>
                    <a:pt x="108" y="22"/>
                    <a:pt x="108" y="23"/>
                  </a:cubicBezTo>
                  <a:cubicBezTo>
                    <a:pt x="108" y="22"/>
                    <a:pt x="110" y="22"/>
                    <a:pt x="110" y="22"/>
                  </a:cubicBezTo>
                  <a:cubicBezTo>
                    <a:pt x="108" y="19"/>
                    <a:pt x="111" y="19"/>
                    <a:pt x="110" y="19"/>
                  </a:cubicBezTo>
                  <a:cubicBezTo>
                    <a:pt x="110" y="19"/>
                    <a:pt x="108" y="22"/>
                    <a:pt x="107" y="22"/>
                  </a:cubicBezTo>
                  <a:cubicBezTo>
                    <a:pt x="107" y="19"/>
                    <a:pt x="107" y="23"/>
                    <a:pt x="106" y="22"/>
                  </a:cubicBezTo>
                  <a:cubicBezTo>
                    <a:pt x="107" y="22"/>
                    <a:pt x="106" y="19"/>
                    <a:pt x="104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7" y="19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7" y="18"/>
                  </a:cubicBezTo>
                  <a:cubicBezTo>
                    <a:pt x="108" y="17"/>
                    <a:pt x="108" y="17"/>
                    <a:pt x="110" y="16"/>
                  </a:cubicBezTo>
                  <a:cubicBezTo>
                    <a:pt x="110" y="17"/>
                    <a:pt x="110" y="14"/>
                    <a:pt x="111" y="16"/>
                  </a:cubicBezTo>
                  <a:cubicBezTo>
                    <a:pt x="111" y="16"/>
                    <a:pt x="111" y="17"/>
                    <a:pt x="113" y="17"/>
                  </a:cubicBezTo>
                  <a:cubicBezTo>
                    <a:pt x="111" y="17"/>
                    <a:pt x="111" y="17"/>
                    <a:pt x="111" y="17"/>
                  </a:cubicBezTo>
                  <a:cubicBezTo>
                    <a:pt x="113" y="17"/>
                    <a:pt x="111" y="16"/>
                    <a:pt x="111" y="16"/>
                  </a:cubicBezTo>
                  <a:cubicBezTo>
                    <a:pt x="111" y="17"/>
                    <a:pt x="110" y="16"/>
                    <a:pt x="110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10" y="13"/>
                    <a:pt x="111" y="13"/>
                    <a:pt x="111" y="13"/>
                  </a:cubicBezTo>
                  <a:cubicBezTo>
                    <a:pt x="111" y="12"/>
                    <a:pt x="113" y="10"/>
                    <a:pt x="113" y="9"/>
                  </a:cubicBezTo>
                  <a:cubicBezTo>
                    <a:pt x="113" y="9"/>
                    <a:pt x="111" y="9"/>
                    <a:pt x="111" y="8"/>
                  </a:cubicBezTo>
                  <a:cubicBezTo>
                    <a:pt x="113" y="8"/>
                    <a:pt x="113" y="9"/>
                    <a:pt x="113" y="8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8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5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1" y="4"/>
                    <a:pt x="113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6" y="4"/>
                    <a:pt x="115" y="3"/>
                    <a:pt x="116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5" y="1"/>
                    <a:pt x="115" y="0"/>
                    <a:pt x="116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3" y="3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1" y="1"/>
                    <a:pt x="111" y="3"/>
                  </a:cubicBezTo>
                  <a:cubicBezTo>
                    <a:pt x="113" y="3"/>
                    <a:pt x="111" y="3"/>
                    <a:pt x="113" y="3"/>
                  </a:cubicBezTo>
                  <a:cubicBezTo>
                    <a:pt x="111" y="3"/>
                    <a:pt x="111" y="3"/>
                    <a:pt x="111" y="4"/>
                  </a:cubicBezTo>
                  <a:cubicBezTo>
                    <a:pt x="111" y="4"/>
                    <a:pt x="110" y="4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8"/>
                  </a:cubicBezTo>
                  <a:cubicBezTo>
                    <a:pt x="111" y="8"/>
                    <a:pt x="110" y="5"/>
                    <a:pt x="108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9"/>
                    <a:pt x="107" y="10"/>
                    <a:pt x="106" y="12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6" y="12"/>
                    <a:pt x="106" y="13"/>
                    <a:pt x="104" y="13"/>
                  </a:cubicBezTo>
                  <a:cubicBezTo>
                    <a:pt x="104" y="14"/>
                    <a:pt x="103" y="16"/>
                    <a:pt x="103" y="17"/>
                  </a:cubicBezTo>
                  <a:cubicBezTo>
                    <a:pt x="102" y="18"/>
                    <a:pt x="100" y="19"/>
                    <a:pt x="99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99" y="23"/>
                    <a:pt x="100" y="23"/>
                    <a:pt x="100" y="25"/>
                  </a:cubicBezTo>
                  <a:cubicBezTo>
                    <a:pt x="100" y="23"/>
                    <a:pt x="99" y="25"/>
                    <a:pt x="99" y="25"/>
                  </a:cubicBezTo>
                  <a:cubicBezTo>
                    <a:pt x="99" y="25"/>
                    <a:pt x="96" y="26"/>
                    <a:pt x="95" y="26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7"/>
                    <a:pt x="94" y="29"/>
                    <a:pt x="94" y="30"/>
                  </a:cubicBezTo>
                  <a:cubicBezTo>
                    <a:pt x="94" y="30"/>
                    <a:pt x="95" y="30"/>
                    <a:pt x="94" y="31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1" y="33"/>
                    <a:pt x="91" y="33"/>
                    <a:pt x="91" y="35"/>
                  </a:cubicBezTo>
                  <a:cubicBezTo>
                    <a:pt x="89" y="36"/>
                    <a:pt x="89" y="39"/>
                    <a:pt x="86" y="40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85" y="43"/>
                    <a:pt x="83" y="47"/>
                    <a:pt x="81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1"/>
                    <a:pt x="81" y="51"/>
                    <a:pt x="81" y="50"/>
                  </a:cubicBezTo>
                  <a:cubicBezTo>
                    <a:pt x="81" y="51"/>
                    <a:pt x="78" y="51"/>
                    <a:pt x="80" y="52"/>
                  </a:cubicBezTo>
                  <a:cubicBezTo>
                    <a:pt x="80" y="53"/>
                    <a:pt x="78" y="52"/>
                    <a:pt x="78" y="53"/>
                  </a:cubicBezTo>
                  <a:cubicBezTo>
                    <a:pt x="78" y="55"/>
                    <a:pt x="77" y="55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7"/>
                    <a:pt x="76" y="56"/>
                  </a:cubicBezTo>
                  <a:cubicBezTo>
                    <a:pt x="76" y="59"/>
                    <a:pt x="73" y="59"/>
                    <a:pt x="74" y="63"/>
                  </a:cubicBezTo>
                  <a:cubicBezTo>
                    <a:pt x="73" y="60"/>
                    <a:pt x="73" y="63"/>
                    <a:pt x="73" y="63"/>
                  </a:cubicBezTo>
                  <a:cubicBezTo>
                    <a:pt x="73" y="63"/>
                    <a:pt x="73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69" y="66"/>
                    <a:pt x="69" y="69"/>
                    <a:pt x="69" y="70"/>
                  </a:cubicBezTo>
                  <a:cubicBezTo>
                    <a:pt x="65" y="73"/>
                    <a:pt x="64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1" y="81"/>
                    <a:pt x="63" y="83"/>
                    <a:pt x="60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0" y="83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7"/>
                    <a:pt x="57" y="90"/>
                    <a:pt x="57" y="91"/>
                  </a:cubicBezTo>
                  <a:cubicBezTo>
                    <a:pt x="57" y="91"/>
                    <a:pt x="57" y="91"/>
                    <a:pt x="57" y="91"/>
                  </a:cubicBezTo>
                  <a:cubicBezTo>
                    <a:pt x="59" y="91"/>
                    <a:pt x="56" y="91"/>
                    <a:pt x="57" y="93"/>
                  </a:cubicBezTo>
                  <a:cubicBezTo>
                    <a:pt x="57" y="93"/>
                    <a:pt x="56" y="93"/>
                    <a:pt x="57" y="91"/>
                  </a:cubicBezTo>
                  <a:cubicBezTo>
                    <a:pt x="56" y="95"/>
                    <a:pt x="52" y="96"/>
                    <a:pt x="51" y="99"/>
                  </a:cubicBezTo>
                  <a:cubicBezTo>
                    <a:pt x="51" y="102"/>
                    <a:pt x="52" y="100"/>
                    <a:pt x="51" y="102"/>
                  </a:cubicBezTo>
                  <a:cubicBezTo>
                    <a:pt x="51" y="102"/>
                    <a:pt x="51" y="100"/>
                    <a:pt x="51" y="102"/>
                  </a:cubicBezTo>
                  <a:cubicBezTo>
                    <a:pt x="49" y="102"/>
                    <a:pt x="52" y="104"/>
                    <a:pt x="51" y="104"/>
                  </a:cubicBezTo>
                  <a:cubicBezTo>
                    <a:pt x="49" y="102"/>
                    <a:pt x="49" y="104"/>
                    <a:pt x="49" y="104"/>
                  </a:cubicBezTo>
                  <a:cubicBezTo>
                    <a:pt x="49" y="106"/>
                    <a:pt x="49" y="106"/>
                    <a:pt x="49" y="107"/>
                  </a:cubicBezTo>
                  <a:cubicBezTo>
                    <a:pt x="49" y="107"/>
                    <a:pt x="49" y="107"/>
                    <a:pt x="49" y="107"/>
                  </a:cubicBezTo>
                  <a:cubicBezTo>
                    <a:pt x="48" y="107"/>
                    <a:pt x="48" y="108"/>
                    <a:pt x="46" y="108"/>
                  </a:cubicBezTo>
                  <a:cubicBezTo>
                    <a:pt x="42" y="113"/>
                    <a:pt x="36" y="120"/>
                    <a:pt x="34" y="125"/>
                  </a:cubicBezTo>
                  <a:cubicBezTo>
                    <a:pt x="31" y="132"/>
                    <a:pt x="27" y="137"/>
                    <a:pt x="25" y="142"/>
                  </a:cubicBezTo>
                  <a:cubicBezTo>
                    <a:pt x="25" y="146"/>
                    <a:pt x="25" y="146"/>
                    <a:pt x="22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2" y="147"/>
                    <a:pt x="22" y="149"/>
                    <a:pt x="21" y="147"/>
                  </a:cubicBezTo>
                  <a:cubicBezTo>
                    <a:pt x="21" y="150"/>
                    <a:pt x="19" y="151"/>
                    <a:pt x="18" y="154"/>
                  </a:cubicBezTo>
                  <a:cubicBezTo>
                    <a:pt x="18" y="154"/>
                    <a:pt x="19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5"/>
                    <a:pt x="17" y="155"/>
                    <a:pt x="17" y="154"/>
                  </a:cubicBezTo>
                  <a:cubicBezTo>
                    <a:pt x="13" y="160"/>
                    <a:pt x="12" y="167"/>
                    <a:pt x="9" y="172"/>
                  </a:cubicBezTo>
                  <a:cubicBezTo>
                    <a:pt x="9" y="173"/>
                    <a:pt x="6" y="176"/>
                    <a:pt x="5" y="176"/>
                  </a:cubicBezTo>
                  <a:cubicBezTo>
                    <a:pt x="4" y="181"/>
                    <a:pt x="3" y="187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573" name="Freeform 146"/>
            <p:cNvSpPr/>
            <p:nvPr/>
          </p:nvSpPr>
          <p:spPr>
            <a:xfrm>
              <a:off x="1129" y="2171"/>
              <a:ext cx="271" cy="441"/>
            </a:xfrm>
            <a:custGeom>
              <a:avLst/>
              <a:gdLst/>
              <a:ahLst/>
              <a:cxnLst>
                <a:cxn ang="0">
                  <a:pos x="40" y="394"/>
                </a:cxn>
                <a:cxn ang="0">
                  <a:pos x="45" y="380"/>
                </a:cxn>
                <a:cxn ang="0">
                  <a:pos x="68" y="358"/>
                </a:cxn>
                <a:cxn ang="0">
                  <a:pos x="73" y="349"/>
                </a:cxn>
                <a:cxn ang="0">
                  <a:pos x="85" y="318"/>
                </a:cxn>
                <a:cxn ang="0">
                  <a:pos x="92" y="309"/>
                </a:cxn>
                <a:cxn ang="0">
                  <a:pos x="104" y="295"/>
                </a:cxn>
                <a:cxn ang="0">
                  <a:pos x="111" y="281"/>
                </a:cxn>
                <a:cxn ang="0">
                  <a:pos x="113" y="271"/>
                </a:cxn>
                <a:cxn ang="0">
                  <a:pos x="120" y="269"/>
                </a:cxn>
                <a:cxn ang="0">
                  <a:pos x="132" y="250"/>
                </a:cxn>
                <a:cxn ang="0">
                  <a:pos x="139" y="243"/>
                </a:cxn>
                <a:cxn ang="0">
                  <a:pos x="144" y="233"/>
                </a:cxn>
                <a:cxn ang="0">
                  <a:pos x="146" y="222"/>
                </a:cxn>
                <a:cxn ang="0">
                  <a:pos x="160" y="210"/>
                </a:cxn>
                <a:cxn ang="0">
                  <a:pos x="165" y="191"/>
                </a:cxn>
                <a:cxn ang="0">
                  <a:pos x="172" y="184"/>
                </a:cxn>
                <a:cxn ang="0">
                  <a:pos x="172" y="179"/>
                </a:cxn>
                <a:cxn ang="0">
                  <a:pos x="179" y="177"/>
                </a:cxn>
                <a:cxn ang="0">
                  <a:pos x="179" y="172"/>
                </a:cxn>
                <a:cxn ang="0">
                  <a:pos x="186" y="163"/>
                </a:cxn>
                <a:cxn ang="0">
                  <a:pos x="200" y="141"/>
                </a:cxn>
                <a:cxn ang="0">
                  <a:pos x="203" y="132"/>
                </a:cxn>
                <a:cxn ang="0">
                  <a:pos x="205" y="123"/>
                </a:cxn>
                <a:cxn ang="0">
                  <a:pos x="217" y="108"/>
                </a:cxn>
                <a:cxn ang="0">
                  <a:pos x="217" y="99"/>
                </a:cxn>
                <a:cxn ang="0">
                  <a:pos x="224" y="97"/>
                </a:cxn>
                <a:cxn ang="0">
                  <a:pos x="233" y="92"/>
                </a:cxn>
                <a:cxn ang="0">
                  <a:pos x="236" y="83"/>
                </a:cxn>
                <a:cxn ang="0">
                  <a:pos x="240" y="83"/>
                </a:cxn>
                <a:cxn ang="0">
                  <a:pos x="240" y="78"/>
                </a:cxn>
                <a:cxn ang="0">
                  <a:pos x="240" y="68"/>
                </a:cxn>
                <a:cxn ang="0">
                  <a:pos x="247" y="61"/>
                </a:cxn>
                <a:cxn ang="0">
                  <a:pos x="247" y="59"/>
                </a:cxn>
                <a:cxn ang="0">
                  <a:pos x="255" y="57"/>
                </a:cxn>
                <a:cxn ang="0">
                  <a:pos x="257" y="50"/>
                </a:cxn>
                <a:cxn ang="0">
                  <a:pos x="252" y="50"/>
                </a:cxn>
                <a:cxn ang="0">
                  <a:pos x="262" y="38"/>
                </a:cxn>
                <a:cxn ang="0">
                  <a:pos x="262" y="19"/>
                </a:cxn>
                <a:cxn ang="0">
                  <a:pos x="264" y="12"/>
                </a:cxn>
                <a:cxn ang="0">
                  <a:pos x="271" y="0"/>
                </a:cxn>
                <a:cxn ang="0">
                  <a:pos x="264" y="2"/>
                </a:cxn>
                <a:cxn ang="0">
                  <a:pos x="262" y="17"/>
                </a:cxn>
                <a:cxn ang="0">
                  <a:pos x="243" y="31"/>
                </a:cxn>
                <a:cxn ang="0">
                  <a:pos x="224" y="59"/>
                </a:cxn>
                <a:cxn ang="0">
                  <a:pos x="200" y="92"/>
                </a:cxn>
                <a:cxn ang="0">
                  <a:pos x="181" y="120"/>
                </a:cxn>
                <a:cxn ang="0">
                  <a:pos x="172" y="141"/>
                </a:cxn>
                <a:cxn ang="0">
                  <a:pos x="146" y="184"/>
                </a:cxn>
                <a:cxn ang="0">
                  <a:pos x="134" y="210"/>
                </a:cxn>
                <a:cxn ang="0">
                  <a:pos x="120" y="241"/>
                </a:cxn>
                <a:cxn ang="0">
                  <a:pos x="59" y="333"/>
                </a:cxn>
                <a:cxn ang="0">
                  <a:pos x="45" y="358"/>
                </a:cxn>
                <a:cxn ang="0">
                  <a:pos x="12" y="439"/>
                </a:cxn>
              </a:cxnLst>
              <a:pathLst>
                <a:path w="115" h="187">
                  <a:moveTo>
                    <a:pt x="5" y="186"/>
                  </a:moveTo>
                  <a:cubicBezTo>
                    <a:pt x="9" y="184"/>
                    <a:pt x="8" y="180"/>
                    <a:pt x="10" y="179"/>
                  </a:cubicBezTo>
                  <a:cubicBezTo>
                    <a:pt x="10" y="179"/>
                    <a:pt x="9" y="179"/>
                    <a:pt x="10" y="179"/>
                  </a:cubicBezTo>
                  <a:cubicBezTo>
                    <a:pt x="13" y="176"/>
                    <a:pt x="16" y="172"/>
                    <a:pt x="16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6" y="167"/>
                    <a:pt x="17" y="167"/>
                    <a:pt x="17" y="167"/>
                  </a:cubicBezTo>
                  <a:cubicBezTo>
                    <a:pt x="17" y="167"/>
                    <a:pt x="17" y="167"/>
                    <a:pt x="16" y="167"/>
                  </a:cubicBezTo>
                  <a:cubicBezTo>
                    <a:pt x="17" y="167"/>
                    <a:pt x="17" y="166"/>
                    <a:pt x="18" y="166"/>
                  </a:cubicBezTo>
                  <a:cubicBezTo>
                    <a:pt x="17" y="166"/>
                    <a:pt x="17" y="166"/>
                    <a:pt x="17" y="165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6"/>
                    <a:pt x="18" y="162"/>
                    <a:pt x="21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2" y="159"/>
                    <a:pt x="23" y="157"/>
                    <a:pt x="25" y="155"/>
                  </a:cubicBezTo>
                  <a:cubicBezTo>
                    <a:pt x="23" y="155"/>
                    <a:pt x="23" y="155"/>
                    <a:pt x="23" y="155"/>
                  </a:cubicBezTo>
                  <a:cubicBezTo>
                    <a:pt x="25" y="155"/>
                    <a:pt x="25" y="154"/>
                    <a:pt x="26" y="154"/>
                  </a:cubicBezTo>
                  <a:cubicBezTo>
                    <a:pt x="25" y="154"/>
                    <a:pt x="29" y="154"/>
                    <a:pt x="29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9" y="153"/>
                    <a:pt x="26" y="152"/>
                    <a:pt x="29" y="152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30" y="152"/>
                    <a:pt x="29" y="149"/>
                    <a:pt x="29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9"/>
                    <a:pt x="30" y="149"/>
                    <a:pt x="30" y="148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30" y="148"/>
                    <a:pt x="30" y="146"/>
                    <a:pt x="31" y="148"/>
                  </a:cubicBezTo>
                  <a:cubicBezTo>
                    <a:pt x="30" y="146"/>
                    <a:pt x="30" y="148"/>
                    <a:pt x="30" y="146"/>
                  </a:cubicBezTo>
                  <a:cubicBezTo>
                    <a:pt x="31" y="145"/>
                    <a:pt x="34" y="141"/>
                    <a:pt x="35" y="139"/>
                  </a:cubicBezTo>
                  <a:cubicBezTo>
                    <a:pt x="35" y="139"/>
                    <a:pt x="35" y="139"/>
                    <a:pt x="34" y="139"/>
                  </a:cubicBezTo>
                  <a:cubicBezTo>
                    <a:pt x="35" y="136"/>
                    <a:pt x="35" y="136"/>
                    <a:pt x="35" y="136"/>
                  </a:cubicBezTo>
                  <a:cubicBezTo>
                    <a:pt x="35" y="136"/>
                    <a:pt x="35" y="136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5" y="135"/>
                  </a:cubicBezTo>
                  <a:cubicBezTo>
                    <a:pt x="36" y="135"/>
                    <a:pt x="36" y="133"/>
                    <a:pt x="38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8" y="133"/>
                    <a:pt x="38" y="132"/>
                    <a:pt x="38" y="132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9" y="132"/>
                    <a:pt x="39" y="131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9" y="131"/>
                    <a:pt x="39" y="129"/>
                    <a:pt x="42" y="128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8"/>
                    <a:pt x="42" y="127"/>
                    <a:pt x="43" y="127"/>
                  </a:cubicBezTo>
                  <a:cubicBezTo>
                    <a:pt x="43" y="125"/>
                    <a:pt x="42" y="125"/>
                    <a:pt x="42" y="125"/>
                  </a:cubicBezTo>
                  <a:cubicBezTo>
                    <a:pt x="43" y="125"/>
                    <a:pt x="43" y="123"/>
                    <a:pt x="44" y="125"/>
                  </a:cubicBezTo>
                  <a:cubicBezTo>
                    <a:pt x="44" y="123"/>
                    <a:pt x="44" y="122"/>
                    <a:pt x="46" y="122"/>
                  </a:cubicBezTo>
                  <a:cubicBezTo>
                    <a:pt x="44" y="122"/>
                    <a:pt x="44" y="120"/>
                    <a:pt x="44" y="122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7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6"/>
                    <a:pt x="49" y="116"/>
                    <a:pt x="48" y="115"/>
                  </a:cubicBezTo>
                  <a:cubicBezTo>
                    <a:pt x="48" y="115"/>
                    <a:pt x="48" y="116"/>
                    <a:pt x="48" y="115"/>
                  </a:cubicBezTo>
                  <a:cubicBezTo>
                    <a:pt x="48" y="115"/>
                    <a:pt x="48" y="115"/>
                    <a:pt x="49" y="115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49" y="114"/>
                    <a:pt x="49" y="114"/>
                    <a:pt x="51" y="114"/>
                  </a:cubicBezTo>
                  <a:cubicBezTo>
                    <a:pt x="51" y="115"/>
                    <a:pt x="49" y="114"/>
                    <a:pt x="49" y="114"/>
                  </a:cubicBezTo>
                  <a:cubicBezTo>
                    <a:pt x="51" y="115"/>
                    <a:pt x="51" y="114"/>
                    <a:pt x="51" y="114"/>
                  </a:cubicBezTo>
                  <a:cubicBezTo>
                    <a:pt x="51" y="114"/>
                    <a:pt x="51" y="114"/>
                    <a:pt x="51" y="114"/>
                  </a:cubicBezTo>
                  <a:cubicBezTo>
                    <a:pt x="53" y="112"/>
                    <a:pt x="53" y="112"/>
                    <a:pt x="55" y="112"/>
                  </a:cubicBezTo>
                  <a:cubicBezTo>
                    <a:pt x="55" y="112"/>
                    <a:pt x="53" y="110"/>
                    <a:pt x="53" y="112"/>
                  </a:cubicBezTo>
                  <a:cubicBezTo>
                    <a:pt x="53" y="110"/>
                    <a:pt x="56" y="108"/>
                    <a:pt x="55" y="107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7"/>
                    <a:pt x="55" y="107"/>
                    <a:pt x="56" y="107"/>
                  </a:cubicBezTo>
                  <a:cubicBezTo>
                    <a:pt x="55" y="107"/>
                    <a:pt x="56" y="107"/>
                    <a:pt x="56" y="106"/>
                  </a:cubicBezTo>
                  <a:cubicBezTo>
                    <a:pt x="57" y="106"/>
                    <a:pt x="56" y="106"/>
                    <a:pt x="56" y="107"/>
                  </a:cubicBezTo>
                  <a:cubicBezTo>
                    <a:pt x="56" y="106"/>
                    <a:pt x="59" y="105"/>
                    <a:pt x="59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60" y="102"/>
                    <a:pt x="59" y="102"/>
                  </a:cubicBezTo>
                  <a:cubicBezTo>
                    <a:pt x="60" y="102"/>
                    <a:pt x="57" y="103"/>
                    <a:pt x="59" y="103"/>
                  </a:cubicBezTo>
                  <a:cubicBezTo>
                    <a:pt x="57" y="102"/>
                    <a:pt x="60" y="103"/>
                    <a:pt x="59" y="102"/>
                  </a:cubicBezTo>
                  <a:cubicBezTo>
                    <a:pt x="59" y="102"/>
                    <a:pt x="60" y="102"/>
                    <a:pt x="60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9"/>
                    <a:pt x="60" y="101"/>
                    <a:pt x="60" y="101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101"/>
                    <a:pt x="60" y="99"/>
                    <a:pt x="61" y="99"/>
                  </a:cubicBezTo>
                  <a:cubicBezTo>
                    <a:pt x="61" y="99"/>
                    <a:pt x="62" y="99"/>
                    <a:pt x="61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2" y="98"/>
                    <a:pt x="61" y="95"/>
                    <a:pt x="62" y="98"/>
                  </a:cubicBezTo>
                  <a:cubicBezTo>
                    <a:pt x="62" y="95"/>
                    <a:pt x="64" y="94"/>
                    <a:pt x="62" y="94"/>
                  </a:cubicBezTo>
                  <a:cubicBezTo>
                    <a:pt x="64" y="94"/>
                    <a:pt x="64" y="93"/>
                    <a:pt x="64" y="93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93"/>
                    <a:pt x="64" y="93"/>
                    <a:pt x="64" y="92"/>
                  </a:cubicBezTo>
                  <a:cubicBezTo>
                    <a:pt x="64" y="92"/>
                    <a:pt x="64" y="92"/>
                    <a:pt x="64" y="90"/>
                  </a:cubicBezTo>
                  <a:cubicBezTo>
                    <a:pt x="66" y="90"/>
                    <a:pt x="66" y="90"/>
                    <a:pt x="66" y="92"/>
                  </a:cubicBezTo>
                  <a:cubicBezTo>
                    <a:pt x="66" y="90"/>
                    <a:pt x="68" y="90"/>
                    <a:pt x="68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4" y="88"/>
                    <a:pt x="68" y="89"/>
                    <a:pt x="68" y="88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68" y="88"/>
                    <a:pt x="70" y="88"/>
                    <a:pt x="69" y="86"/>
                  </a:cubicBezTo>
                  <a:cubicBezTo>
                    <a:pt x="69" y="86"/>
                    <a:pt x="69" y="86"/>
                    <a:pt x="70" y="86"/>
                  </a:cubicBezTo>
                  <a:cubicBezTo>
                    <a:pt x="69" y="85"/>
                    <a:pt x="72" y="82"/>
                    <a:pt x="70" y="81"/>
                  </a:cubicBezTo>
                  <a:cubicBezTo>
                    <a:pt x="70" y="81"/>
                    <a:pt x="70" y="81"/>
                    <a:pt x="72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1"/>
                    <a:pt x="72" y="81"/>
                    <a:pt x="70" y="81"/>
                  </a:cubicBezTo>
                  <a:cubicBezTo>
                    <a:pt x="70" y="80"/>
                    <a:pt x="73" y="81"/>
                    <a:pt x="73" y="80"/>
                  </a:cubicBezTo>
                  <a:cubicBezTo>
                    <a:pt x="73" y="80"/>
                    <a:pt x="72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8"/>
                    <a:pt x="73" y="77"/>
                    <a:pt x="72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7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5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4" y="75"/>
                    <a:pt x="74" y="73"/>
                    <a:pt x="76" y="73"/>
                  </a:cubicBezTo>
                  <a:cubicBezTo>
                    <a:pt x="76" y="73"/>
                    <a:pt x="77" y="75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3"/>
                    <a:pt x="77" y="72"/>
                    <a:pt x="77" y="72"/>
                  </a:cubicBezTo>
                  <a:cubicBezTo>
                    <a:pt x="77" y="72"/>
                    <a:pt x="77" y="72"/>
                    <a:pt x="77" y="69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7" y="69"/>
                    <a:pt x="77" y="69"/>
                    <a:pt x="79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9" y="68"/>
                    <a:pt x="77" y="67"/>
                    <a:pt x="79" y="67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7"/>
                    <a:pt x="82" y="65"/>
                    <a:pt x="82" y="64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3" y="63"/>
                    <a:pt x="85" y="63"/>
                    <a:pt x="85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3" y="60"/>
                    <a:pt x="83" y="59"/>
                    <a:pt x="83" y="60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6" y="60"/>
                    <a:pt x="86" y="59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6"/>
                    <a:pt x="87" y="55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7" y="55"/>
                    <a:pt x="89" y="55"/>
                    <a:pt x="89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9" y="52"/>
                    <a:pt x="89" y="52"/>
                    <a:pt x="89" y="54"/>
                  </a:cubicBezTo>
                  <a:cubicBezTo>
                    <a:pt x="89" y="52"/>
                    <a:pt x="89" y="51"/>
                    <a:pt x="89" y="51"/>
                  </a:cubicBezTo>
                  <a:cubicBezTo>
                    <a:pt x="92" y="51"/>
                    <a:pt x="94" y="48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6"/>
                    <a:pt x="95" y="47"/>
                    <a:pt x="94" y="47"/>
                  </a:cubicBezTo>
                  <a:cubicBezTo>
                    <a:pt x="94" y="46"/>
                    <a:pt x="94" y="46"/>
                    <a:pt x="92" y="46"/>
                  </a:cubicBezTo>
                  <a:cubicBezTo>
                    <a:pt x="92" y="43"/>
                    <a:pt x="94" y="46"/>
                    <a:pt x="95" y="43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3"/>
                    <a:pt x="96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2" y="43"/>
                    <a:pt x="92" y="42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0" y="41"/>
                    <a:pt x="90" y="42"/>
                    <a:pt x="90" y="41"/>
                  </a:cubicBezTo>
                  <a:cubicBezTo>
                    <a:pt x="90" y="41"/>
                    <a:pt x="92" y="41"/>
                    <a:pt x="94" y="42"/>
                  </a:cubicBezTo>
                  <a:cubicBezTo>
                    <a:pt x="94" y="41"/>
                    <a:pt x="95" y="42"/>
                    <a:pt x="95" y="42"/>
                  </a:cubicBezTo>
                  <a:cubicBezTo>
                    <a:pt x="95" y="41"/>
                    <a:pt x="95" y="42"/>
                    <a:pt x="95" y="42"/>
                  </a:cubicBezTo>
                  <a:cubicBezTo>
                    <a:pt x="94" y="41"/>
                    <a:pt x="95" y="41"/>
                    <a:pt x="95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8" y="39"/>
                    <a:pt x="98" y="41"/>
                  </a:cubicBezTo>
                  <a:cubicBezTo>
                    <a:pt x="99" y="41"/>
                    <a:pt x="98" y="39"/>
                    <a:pt x="99" y="39"/>
                  </a:cubicBezTo>
                  <a:cubicBezTo>
                    <a:pt x="98" y="39"/>
                    <a:pt x="96" y="39"/>
                    <a:pt x="96" y="39"/>
                  </a:cubicBezTo>
                  <a:cubicBezTo>
                    <a:pt x="98" y="39"/>
                    <a:pt x="98" y="38"/>
                    <a:pt x="99" y="39"/>
                  </a:cubicBezTo>
                  <a:cubicBezTo>
                    <a:pt x="99" y="39"/>
                    <a:pt x="98" y="39"/>
                    <a:pt x="98" y="38"/>
                  </a:cubicBezTo>
                  <a:cubicBezTo>
                    <a:pt x="98" y="38"/>
                    <a:pt x="99" y="38"/>
                    <a:pt x="98" y="38"/>
                  </a:cubicBezTo>
                  <a:cubicBezTo>
                    <a:pt x="99" y="38"/>
                    <a:pt x="99" y="38"/>
                    <a:pt x="99" y="38"/>
                  </a:cubicBezTo>
                  <a:cubicBezTo>
                    <a:pt x="99" y="38"/>
                    <a:pt x="99" y="37"/>
                    <a:pt x="98" y="37"/>
                  </a:cubicBezTo>
                  <a:cubicBezTo>
                    <a:pt x="99" y="37"/>
                    <a:pt x="100" y="37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100" y="37"/>
                    <a:pt x="99" y="35"/>
                    <a:pt x="100" y="37"/>
                  </a:cubicBezTo>
                  <a:cubicBezTo>
                    <a:pt x="99" y="35"/>
                    <a:pt x="100" y="37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2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0" y="34"/>
                    <a:pt x="102" y="34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4"/>
                    <a:pt x="100" y="34"/>
                    <a:pt x="100" y="33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4"/>
                    <a:pt x="102" y="33"/>
                    <a:pt x="103" y="33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102" y="33"/>
                    <a:pt x="100" y="33"/>
                    <a:pt x="102" y="30"/>
                  </a:cubicBezTo>
                  <a:cubicBezTo>
                    <a:pt x="102" y="30"/>
                    <a:pt x="103" y="30"/>
                    <a:pt x="103" y="33"/>
                  </a:cubicBezTo>
                  <a:cubicBezTo>
                    <a:pt x="103" y="33"/>
                    <a:pt x="103" y="30"/>
                    <a:pt x="102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6"/>
                  </a:cubicBezTo>
                  <a:cubicBezTo>
                    <a:pt x="102" y="29"/>
                    <a:pt x="103" y="28"/>
                    <a:pt x="105" y="28"/>
                  </a:cubicBezTo>
                  <a:cubicBezTo>
                    <a:pt x="105" y="28"/>
                    <a:pt x="102" y="26"/>
                    <a:pt x="105" y="26"/>
                  </a:cubicBezTo>
                  <a:cubicBezTo>
                    <a:pt x="105" y="26"/>
                    <a:pt x="107" y="26"/>
                    <a:pt x="105" y="26"/>
                  </a:cubicBezTo>
                  <a:cubicBezTo>
                    <a:pt x="105" y="26"/>
                    <a:pt x="107" y="28"/>
                    <a:pt x="107" y="26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4"/>
                    <a:pt x="105" y="25"/>
                  </a:cubicBezTo>
                  <a:cubicBezTo>
                    <a:pt x="105" y="25"/>
                    <a:pt x="103" y="25"/>
                    <a:pt x="105" y="25"/>
                  </a:cubicBezTo>
                  <a:cubicBezTo>
                    <a:pt x="107" y="25"/>
                    <a:pt x="105" y="24"/>
                    <a:pt x="107" y="24"/>
                  </a:cubicBezTo>
                  <a:cubicBezTo>
                    <a:pt x="107" y="25"/>
                    <a:pt x="107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5"/>
                    <a:pt x="109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7" y="24"/>
                    <a:pt x="108" y="25"/>
                    <a:pt x="107" y="24"/>
                  </a:cubicBezTo>
                  <a:cubicBezTo>
                    <a:pt x="107" y="24"/>
                    <a:pt x="108" y="24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5" y="21"/>
                    <a:pt x="107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08" y="21"/>
                    <a:pt x="109" y="21"/>
                    <a:pt x="109" y="21"/>
                  </a:cubicBezTo>
                  <a:cubicBezTo>
                    <a:pt x="108" y="20"/>
                    <a:pt x="109" y="20"/>
                    <a:pt x="109" y="20"/>
                  </a:cubicBezTo>
                  <a:cubicBezTo>
                    <a:pt x="109" y="20"/>
                    <a:pt x="108" y="21"/>
                    <a:pt x="107" y="21"/>
                  </a:cubicBezTo>
                  <a:cubicBezTo>
                    <a:pt x="107" y="20"/>
                    <a:pt x="107" y="22"/>
                    <a:pt x="105" y="21"/>
                  </a:cubicBezTo>
                  <a:cubicBezTo>
                    <a:pt x="107" y="21"/>
                    <a:pt x="105" y="20"/>
                    <a:pt x="103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20"/>
                    <a:pt x="105" y="20"/>
                    <a:pt x="107" y="21"/>
                  </a:cubicBezTo>
                  <a:cubicBezTo>
                    <a:pt x="107" y="20"/>
                    <a:pt x="107" y="20"/>
                    <a:pt x="108" y="20"/>
                  </a:cubicBezTo>
                  <a:cubicBezTo>
                    <a:pt x="108" y="18"/>
                    <a:pt x="107" y="18"/>
                    <a:pt x="107" y="18"/>
                  </a:cubicBezTo>
                  <a:cubicBezTo>
                    <a:pt x="108" y="18"/>
                    <a:pt x="108" y="16"/>
                    <a:pt x="108" y="14"/>
                  </a:cubicBezTo>
                  <a:cubicBezTo>
                    <a:pt x="109" y="16"/>
                    <a:pt x="109" y="14"/>
                    <a:pt x="111" y="14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2" y="16"/>
                    <a:pt x="109" y="14"/>
                    <a:pt x="111" y="14"/>
                  </a:cubicBezTo>
                  <a:cubicBezTo>
                    <a:pt x="111" y="16"/>
                    <a:pt x="109" y="14"/>
                    <a:pt x="109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9" y="13"/>
                    <a:pt x="109" y="12"/>
                    <a:pt x="111" y="12"/>
                  </a:cubicBezTo>
                  <a:cubicBezTo>
                    <a:pt x="111" y="11"/>
                    <a:pt x="112" y="9"/>
                    <a:pt x="112" y="9"/>
                  </a:cubicBezTo>
                  <a:cubicBezTo>
                    <a:pt x="112" y="8"/>
                    <a:pt x="111" y="8"/>
                    <a:pt x="111" y="8"/>
                  </a:cubicBezTo>
                  <a:cubicBezTo>
                    <a:pt x="111" y="7"/>
                    <a:pt x="112" y="8"/>
                    <a:pt x="112" y="8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2" y="8"/>
                    <a:pt x="112" y="5"/>
                    <a:pt x="113" y="7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1" y="3"/>
                    <a:pt x="112" y="3"/>
                    <a:pt x="112" y="3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3"/>
                    <a:pt x="113" y="1"/>
                    <a:pt x="115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3" y="0"/>
                    <a:pt x="113" y="0"/>
                    <a:pt x="115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1"/>
                    <a:pt x="113" y="0"/>
                    <a:pt x="113" y="1"/>
                  </a:cubicBezTo>
                  <a:cubicBezTo>
                    <a:pt x="113" y="1"/>
                    <a:pt x="113" y="1"/>
                    <a:pt x="112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2" y="1"/>
                    <a:pt x="112" y="1"/>
                    <a:pt x="111" y="1"/>
                  </a:cubicBezTo>
                  <a:cubicBezTo>
                    <a:pt x="112" y="1"/>
                    <a:pt x="111" y="0"/>
                    <a:pt x="112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09" y="1"/>
                    <a:pt x="109" y="3"/>
                  </a:cubicBezTo>
                  <a:cubicBezTo>
                    <a:pt x="111" y="5"/>
                    <a:pt x="108" y="5"/>
                    <a:pt x="108" y="5"/>
                  </a:cubicBezTo>
                  <a:cubicBezTo>
                    <a:pt x="109" y="5"/>
                    <a:pt x="111" y="5"/>
                    <a:pt x="111" y="5"/>
                  </a:cubicBezTo>
                  <a:cubicBezTo>
                    <a:pt x="111" y="7"/>
                    <a:pt x="111" y="5"/>
                    <a:pt x="111" y="7"/>
                  </a:cubicBezTo>
                  <a:cubicBezTo>
                    <a:pt x="109" y="7"/>
                    <a:pt x="109" y="7"/>
                    <a:pt x="108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8" y="7"/>
                    <a:pt x="108" y="7"/>
                    <a:pt x="107" y="8"/>
                  </a:cubicBezTo>
                  <a:cubicBezTo>
                    <a:pt x="107" y="9"/>
                    <a:pt x="107" y="9"/>
                    <a:pt x="105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5" y="11"/>
                    <a:pt x="105" y="12"/>
                    <a:pt x="103" y="13"/>
                  </a:cubicBezTo>
                  <a:cubicBezTo>
                    <a:pt x="103" y="14"/>
                    <a:pt x="102" y="14"/>
                    <a:pt x="102" y="16"/>
                  </a:cubicBezTo>
                  <a:cubicBezTo>
                    <a:pt x="100" y="18"/>
                    <a:pt x="99" y="20"/>
                    <a:pt x="98" y="22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98" y="22"/>
                    <a:pt x="99" y="22"/>
                    <a:pt x="99" y="24"/>
                  </a:cubicBezTo>
                  <a:cubicBezTo>
                    <a:pt x="99" y="22"/>
                    <a:pt x="98" y="24"/>
                    <a:pt x="98" y="24"/>
                  </a:cubicBezTo>
                  <a:cubicBezTo>
                    <a:pt x="98" y="24"/>
                    <a:pt x="96" y="25"/>
                    <a:pt x="95" y="25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4" y="26"/>
                    <a:pt x="94" y="28"/>
                    <a:pt x="94" y="29"/>
                  </a:cubicBezTo>
                  <a:cubicBezTo>
                    <a:pt x="94" y="29"/>
                    <a:pt x="95" y="29"/>
                    <a:pt x="94" y="29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0" y="30"/>
                    <a:pt x="90" y="33"/>
                    <a:pt x="90" y="34"/>
                  </a:cubicBezTo>
                  <a:cubicBezTo>
                    <a:pt x="87" y="35"/>
                    <a:pt x="87" y="38"/>
                    <a:pt x="85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3" y="42"/>
                    <a:pt x="83" y="46"/>
                    <a:pt x="81" y="47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2" y="48"/>
                    <a:pt x="81" y="50"/>
                    <a:pt x="81" y="48"/>
                  </a:cubicBezTo>
                  <a:cubicBezTo>
                    <a:pt x="81" y="50"/>
                    <a:pt x="79" y="50"/>
                    <a:pt x="79" y="51"/>
                  </a:cubicBezTo>
                  <a:cubicBezTo>
                    <a:pt x="79" y="51"/>
                    <a:pt x="79" y="51"/>
                    <a:pt x="77" y="51"/>
                  </a:cubicBezTo>
                  <a:cubicBezTo>
                    <a:pt x="77" y="52"/>
                    <a:pt x="77" y="54"/>
                    <a:pt x="76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6" y="55"/>
                    <a:pt x="76" y="56"/>
                    <a:pt x="76" y="55"/>
                  </a:cubicBezTo>
                  <a:cubicBezTo>
                    <a:pt x="76" y="56"/>
                    <a:pt x="73" y="59"/>
                    <a:pt x="73" y="60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72" y="61"/>
                    <a:pt x="72" y="63"/>
                    <a:pt x="70" y="63"/>
                  </a:cubicBezTo>
                  <a:cubicBezTo>
                    <a:pt x="70" y="64"/>
                    <a:pt x="72" y="63"/>
                    <a:pt x="72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69" y="65"/>
                    <a:pt x="69" y="68"/>
                    <a:pt x="68" y="69"/>
                  </a:cubicBezTo>
                  <a:cubicBezTo>
                    <a:pt x="66" y="72"/>
                    <a:pt x="64" y="76"/>
                    <a:pt x="61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0" y="78"/>
                    <a:pt x="62" y="81"/>
                    <a:pt x="60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9" y="82"/>
                    <a:pt x="60" y="85"/>
                    <a:pt x="59" y="86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59" y="86"/>
                    <a:pt x="57" y="88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9" y="89"/>
                    <a:pt x="56" y="89"/>
                    <a:pt x="57" y="90"/>
                  </a:cubicBezTo>
                  <a:cubicBezTo>
                    <a:pt x="57" y="90"/>
                    <a:pt x="56" y="90"/>
                    <a:pt x="57" y="90"/>
                  </a:cubicBezTo>
                  <a:cubicBezTo>
                    <a:pt x="56" y="93"/>
                    <a:pt x="53" y="94"/>
                    <a:pt x="51" y="98"/>
                  </a:cubicBezTo>
                  <a:cubicBezTo>
                    <a:pt x="51" y="101"/>
                    <a:pt x="53" y="99"/>
                    <a:pt x="51" y="99"/>
                  </a:cubicBezTo>
                  <a:cubicBezTo>
                    <a:pt x="51" y="101"/>
                    <a:pt x="51" y="99"/>
                    <a:pt x="51" y="99"/>
                  </a:cubicBezTo>
                  <a:cubicBezTo>
                    <a:pt x="49" y="101"/>
                    <a:pt x="53" y="102"/>
                    <a:pt x="51" y="102"/>
                  </a:cubicBezTo>
                  <a:cubicBezTo>
                    <a:pt x="49" y="101"/>
                    <a:pt x="51" y="102"/>
                    <a:pt x="49" y="102"/>
                  </a:cubicBezTo>
                  <a:cubicBezTo>
                    <a:pt x="49" y="103"/>
                    <a:pt x="51" y="103"/>
                    <a:pt x="49" y="103"/>
                  </a:cubicBezTo>
                  <a:cubicBezTo>
                    <a:pt x="49" y="105"/>
                    <a:pt x="49" y="105"/>
                    <a:pt x="49" y="105"/>
                  </a:cubicBezTo>
                  <a:cubicBezTo>
                    <a:pt x="48" y="105"/>
                    <a:pt x="48" y="106"/>
                    <a:pt x="46" y="106"/>
                  </a:cubicBezTo>
                  <a:cubicBezTo>
                    <a:pt x="43" y="112"/>
                    <a:pt x="38" y="118"/>
                    <a:pt x="34" y="123"/>
                  </a:cubicBezTo>
                  <a:cubicBezTo>
                    <a:pt x="31" y="129"/>
                    <a:pt x="29" y="133"/>
                    <a:pt x="25" y="141"/>
                  </a:cubicBezTo>
                  <a:cubicBezTo>
                    <a:pt x="25" y="142"/>
                    <a:pt x="25" y="142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3" y="144"/>
                    <a:pt x="23" y="145"/>
                    <a:pt x="22" y="145"/>
                  </a:cubicBezTo>
                  <a:cubicBezTo>
                    <a:pt x="21" y="146"/>
                    <a:pt x="19" y="149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3"/>
                    <a:pt x="19" y="153"/>
                    <a:pt x="19" y="153"/>
                  </a:cubicBezTo>
                  <a:cubicBezTo>
                    <a:pt x="19" y="153"/>
                    <a:pt x="18" y="153"/>
                    <a:pt x="18" y="152"/>
                  </a:cubicBezTo>
                  <a:cubicBezTo>
                    <a:pt x="13" y="157"/>
                    <a:pt x="12" y="165"/>
                    <a:pt x="9" y="169"/>
                  </a:cubicBezTo>
                  <a:cubicBezTo>
                    <a:pt x="9" y="170"/>
                    <a:pt x="8" y="171"/>
                    <a:pt x="6" y="172"/>
                  </a:cubicBezTo>
                  <a:cubicBezTo>
                    <a:pt x="5" y="179"/>
                    <a:pt x="4" y="183"/>
                    <a:pt x="0" y="186"/>
                  </a:cubicBezTo>
                  <a:cubicBezTo>
                    <a:pt x="0" y="186"/>
                    <a:pt x="4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574" name="Freeform 147"/>
            <p:cNvSpPr/>
            <p:nvPr/>
          </p:nvSpPr>
          <p:spPr>
            <a:xfrm>
              <a:off x="1240" y="2411"/>
              <a:ext cx="2" cy="3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2" y="3"/>
                </a:cxn>
                <a:cxn ang="0">
                  <a:pos x="2" y="0"/>
                </a:cxn>
              </a:cxnLst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575" name="Freeform 148"/>
            <p:cNvSpPr/>
            <p:nvPr/>
          </p:nvSpPr>
          <p:spPr>
            <a:xfrm>
              <a:off x="1138" y="2723"/>
              <a:ext cx="267" cy="444"/>
            </a:xfrm>
            <a:custGeom>
              <a:avLst/>
              <a:gdLst/>
              <a:ahLst/>
              <a:cxnLst>
                <a:cxn ang="0">
                  <a:pos x="35" y="394"/>
                </a:cxn>
                <a:cxn ang="0">
                  <a:pos x="43" y="380"/>
                </a:cxn>
                <a:cxn ang="0">
                  <a:pos x="64" y="357"/>
                </a:cxn>
                <a:cxn ang="0">
                  <a:pos x="71" y="350"/>
                </a:cxn>
                <a:cxn ang="0">
                  <a:pos x="83" y="319"/>
                </a:cxn>
                <a:cxn ang="0">
                  <a:pos x="87" y="307"/>
                </a:cxn>
                <a:cxn ang="0">
                  <a:pos x="102" y="295"/>
                </a:cxn>
                <a:cxn ang="0">
                  <a:pos x="106" y="279"/>
                </a:cxn>
                <a:cxn ang="0">
                  <a:pos x="111" y="272"/>
                </a:cxn>
                <a:cxn ang="0">
                  <a:pos x="116" y="267"/>
                </a:cxn>
                <a:cxn ang="0">
                  <a:pos x="128" y="255"/>
                </a:cxn>
                <a:cxn ang="0">
                  <a:pos x="135" y="243"/>
                </a:cxn>
                <a:cxn ang="0">
                  <a:pos x="142" y="236"/>
                </a:cxn>
                <a:cxn ang="0">
                  <a:pos x="144" y="224"/>
                </a:cxn>
                <a:cxn ang="0">
                  <a:pos x="154" y="208"/>
                </a:cxn>
                <a:cxn ang="0">
                  <a:pos x="163" y="194"/>
                </a:cxn>
                <a:cxn ang="0">
                  <a:pos x="168" y="184"/>
                </a:cxn>
                <a:cxn ang="0">
                  <a:pos x="168" y="177"/>
                </a:cxn>
                <a:cxn ang="0">
                  <a:pos x="175" y="175"/>
                </a:cxn>
                <a:cxn ang="0">
                  <a:pos x="175" y="172"/>
                </a:cxn>
                <a:cxn ang="0">
                  <a:pos x="182" y="165"/>
                </a:cxn>
                <a:cxn ang="0">
                  <a:pos x="196" y="142"/>
                </a:cxn>
                <a:cxn ang="0">
                  <a:pos x="198" y="135"/>
                </a:cxn>
                <a:cxn ang="0">
                  <a:pos x="203" y="130"/>
                </a:cxn>
                <a:cxn ang="0">
                  <a:pos x="215" y="106"/>
                </a:cxn>
                <a:cxn ang="0">
                  <a:pos x="213" y="102"/>
                </a:cxn>
                <a:cxn ang="0">
                  <a:pos x="217" y="99"/>
                </a:cxn>
                <a:cxn ang="0">
                  <a:pos x="229" y="92"/>
                </a:cxn>
                <a:cxn ang="0">
                  <a:pos x="234" y="83"/>
                </a:cxn>
                <a:cxn ang="0">
                  <a:pos x="236" y="83"/>
                </a:cxn>
                <a:cxn ang="0">
                  <a:pos x="236" y="80"/>
                </a:cxn>
                <a:cxn ang="0">
                  <a:pos x="236" y="71"/>
                </a:cxn>
                <a:cxn ang="0">
                  <a:pos x="243" y="61"/>
                </a:cxn>
                <a:cxn ang="0">
                  <a:pos x="243" y="59"/>
                </a:cxn>
                <a:cxn ang="0">
                  <a:pos x="248" y="54"/>
                </a:cxn>
                <a:cxn ang="0">
                  <a:pos x="253" y="50"/>
                </a:cxn>
                <a:cxn ang="0">
                  <a:pos x="246" y="50"/>
                </a:cxn>
                <a:cxn ang="0">
                  <a:pos x="258" y="40"/>
                </a:cxn>
                <a:cxn ang="0">
                  <a:pos x="258" y="19"/>
                </a:cxn>
                <a:cxn ang="0">
                  <a:pos x="260" y="12"/>
                </a:cxn>
                <a:cxn ang="0">
                  <a:pos x="267" y="0"/>
                </a:cxn>
                <a:cxn ang="0">
                  <a:pos x="260" y="5"/>
                </a:cxn>
                <a:cxn ang="0">
                  <a:pos x="258" y="14"/>
                </a:cxn>
                <a:cxn ang="0">
                  <a:pos x="239" y="31"/>
                </a:cxn>
                <a:cxn ang="0">
                  <a:pos x="217" y="59"/>
                </a:cxn>
                <a:cxn ang="0">
                  <a:pos x="196" y="92"/>
                </a:cxn>
                <a:cxn ang="0">
                  <a:pos x="177" y="120"/>
                </a:cxn>
                <a:cxn ang="0">
                  <a:pos x="168" y="142"/>
                </a:cxn>
                <a:cxn ang="0">
                  <a:pos x="144" y="184"/>
                </a:cxn>
                <a:cxn ang="0">
                  <a:pos x="132" y="208"/>
                </a:cxn>
                <a:cxn ang="0">
                  <a:pos x="116" y="241"/>
                </a:cxn>
                <a:cxn ang="0">
                  <a:pos x="54" y="333"/>
                </a:cxn>
                <a:cxn ang="0">
                  <a:pos x="43" y="357"/>
                </a:cxn>
                <a:cxn ang="0">
                  <a:pos x="9" y="437"/>
                </a:cxn>
              </a:cxnLst>
              <a:pathLst>
                <a:path w="113" h="188">
                  <a:moveTo>
                    <a:pt x="4" y="185"/>
                  </a:moveTo>
                  <a:cubicBezTo>
                    <a:pt x="8" y="184"/>
                    <a:pt x="6" y="180"/>
                    <a:pt x="9" y="178"/>
                  </a:cubicBezTo>
                  <a:cubicBezTo>
                    <a:pt x="9" y="178"/>
                    <a:pt x="8" y="178"/>
                    <a:pt x="9" y="178"/>
                  </a:cubicBezTo>
                  <a:cubicBezTo>
                    <a:pt x="13" y="177"/>
                    <a:pt x="14" y="172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5" y="168"/>
                    <a:pt x="15" y="167"/>
                  </a:cubicBezTo>
                  <a:cubicBezTo>
                    <a:pt x="15" y="167"/>
                    <a:pt x="15" y="167"/>
                    <a:pt x="14" y="167"/>
                  </a:cubicBezTo>
                  <a:cubicBezTo>
                    <a:pt x="15" y="167"/>
                    <a:pt x="15" y="165"/>
                    <a:pt x="17" y="165"/>
                  </a:cubicBezTo>
                  <a:cubicBezTo>
                    <a:pt x="15" y="165"/>
                    <a:pt x="15" y="165"/>
                    <a:pt x="15" y="164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18" y="165"/>
                    <a:pt x="18" y="163"/>
                    <a:pt x="19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21" y="159"/>
                    <a:pt x="22" y="158"/>
                    <a:pt x="23" y="155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3" y="155"/>
                    <a:pt x="23" y="155"/>
                    <a:pt x="24" y="154"/>
                  </a:cubicBezTo>
                  <a:cubicBezTo>
                    <a:pt x="23" y="154"/>
                    <a:pt x="27" y="154"/>
                    <a:pt x="27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7" y="152"/>
                    <a:pt x="24" y="151"/>
                    <a:pt x="27" y="151"/>
                  </a:cubicBezTo>
                  <a:cubicBezTo>
                    <a:pt x="27" y="151"/>
                    <a:pt x="27" y="151"/>
                    <a:pt x="27" y="151"/>
                  </a:cubicBezTo>
                  <a:cubicBezTo>
                    <a:pt x="28" y="151"/>
                    <a:pt x="27" y="150"/>
                    <a:pt x="27" y="150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0"/>
                    <a:pt x="28" y="150"/>
                    <a:pt x="28" y="148"/>
                  </a:cubicBezTo>
                  <a:cubicBezTo>
                    <a:pt x="28" y="148"/>
                    <a:pt x="28" y="148"/>
                    <a:pt x="28" y="148"/>
                  </a:cubicBezTo>
                  <a:cubicBezTo>
                    <a:pt x="28" y="148"/>
                    <a:pt x="28" y="146"/>
                    <a:pt x="30" y="148"/>
                  </a:cubicBezTo>
                  <a:cubicBezTo>
                    <a:pt x="28" y="146"/>
                    <a:pt x="28" y="148"/>
                    <a:pt x="28" y="146"/>
                  </a:cubicBezTo>
                  <a:cubicBezTo>
                    <a:pt x="31" y="145"/>
                    <a:pt x="32" y="141"/>
                    <a:pt x="34" y="138"/>
                  </a:cubicBezTo>
                  <a:cubicBezTo>
                    <a:pt x="34" y="138"/>
                    <a:pt x="34" y="138"/>
                    <a:pt x="32" y="138"/>
                  </a:cubicBezTo>
                  <a:cubicBezTo>
                    <a:pt x="34" y="137"/>
                    <a:pt x="34" y="137"/>
                    <a:pt x="34" y="137"/>
                  </a:cubicBezTo>
                  <a:cubicBezTo>
                    <a:pt x="34" y="137"/>
                    <a:pt x="34" y="137"/>
                    <a:pt x="34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5" y="135"/>
                    <a:pt x="35" y="135"/>
                    <a:pt x="34" y="135"/>
                  </a:cubicBezTo>
                  <a:cubicBezTo>
                    <a:pt x="35" y="135"/>
                    <a:pt x="35" y="134"/>
                    <a:pt x="36" y="134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6" y="134"/>
                    <a:pt x="36" y="132"/>
                    <a:pt x="36" y="132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6" y="130"/>
                    <a:pt x="37" y="132"/>
                    <a:pt x="37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7" y="130"/>
                    <a:pt x="37" y="129"/>
                    <a:pt x="40" y="129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8"/>
                    <a:pt x="40" y="126"/>
                    <a:pt x="41" y="126"/>
                  </a:cubicBezTo>
                  <a:cubicBezTo>
                    <a:pt x="41" y="125"/>
                    <a:pt x="40" y="125"/>
                    <a:pt x="41" y="125"/>
                  </a:cubicBezTo>
                  <a:cubicBezTo>
                    <a:pt x="41" y="125"/>
                    <a:pt x="41" y="124"/>
                    <a:pt x="43" y="125"/>
                  </a:cubicBezTo>
                  <a:cubicBezTo>
                    <a:pt x="43" y="124"/>
                    <a:pt x="43" y="122"/>
                    <a:pt x="44" y="122"/>
                  </a:cubicBezTo>
                  <a:cubicBezTo>
                    <a:pt x="43" y="122"/>
                    <a:pt x="43" y="121"/>
                    <a:pt x="43" y="122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41" y="121"/>
                    <a:pt x="41" y="122"/>
                    <a:pt x="41" y="121"/>
                  </a:cubicBezTo>
                  <a:cubicBezTo>
                    <a:pt x="41" y="121"/>
                    <a:pt x="43" y="121"/>
                    <a:pt x="43" y="118"/>
                  </a:cubicBezTo>
                  <a:cubicBezTo>
                    <a:pt x="44" y="118"/>
                    <a:pt x="45" y="118"/>
                    <a:pt x="45" y="118"/>
                  </a:cubicBezTo>
                  <a:cubicBezTo>
                    <a:pt x="44" y="117"/>
                    <a:pt x="44" y="117"/>
                    <a:pt x="44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8" y="117"/>
                  </a:cubicBezTo>
                  <a:cubicBezTo>
                    <a:pt x="47" y="117"/>
                    <a:pt x="48" y="116"/>
                    <a:pt x="47" y="115"/>
                  </a:cubicBezTo>
                  <a:cubicBezTo>
                    <a:pt x="47" y="115"/>
                    <a:pt x="47" y="116"/>
                    <a:pt x="47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3"/>
                    <a:pt x="48" y="113"/>
                    <a:pt x="49" y="113"/>
                  </a:cubicBezTo>
                  <a:cubicBezTo>
                    <a:pt x="49" y="115"/>
                    <a:pt x="48" y="113"/>
                    <a:pt x="48" y="115"/>
                  </a:cubicBezTo>
                  <a:cubicBezTo>
                    <a:pt x="49" y="115"/>
                    <a:pt x="49" y="113"/>
                    <a:pt x="49" y="113"/>
                  </a:cubicBezTo>
                  <a:cubicBezTo>
                    <a:pt x="49" y="113"/>
                    <a:pt x="49" y="113"/>
                    <a:pt x="49" y="113"/>
                  </a:cubicBezTo>
                  <a:cubicBezTo>
                    <a:pt x="51" y="113"/>
                    <a:pt x="51" y="112"/>
                    <a:pt x="52" y="112"/>
                  </a:cubicBezTo>
                  <a:cubicBezTo>
                    <a:pt x="52" y="112"/>
                    <a:pt x="51" y="111"/>
                    <a:pt x="51" y="112"/>
                  </a:cubicBezTo>
                  <a:cubicBezTo>
                    <a:pt x="51" y="111"/>
                    <a:pt x="54" y="111"/>
                    <a:pt x="52" y="108"/>
                  </a:cubicBezTo>
                  <a:cubicBezTo>
                    <a:pt x="52" y="109"/>
                    <a:pt x="54" y="109"/>
                    <a:pt x="54" y="109"/>
                  </a:cubicBezTo>
                  <a:cubicBezTo>
                    <a:pt x="54" y="108"/>
                    <a:pt x="52" y="108"/>
                    <a:pt x="54" y="108"/>
                  </a:cubicBezTo>
                  <a:cubicBezTo>
                    <a:pt x="52" y="108"/>
                    <a:pt x="54" y="108"/>
                    <a:pt x="54" y="108"/>
                  </a:cubicBezTo>
                  <a:cubicBezTo>
                    <a:pt x="56" y="108"/>
                    <a:pt x="54" y="105"/>
                    <a:pt x="54" y="108"/>
                  </a:cubicBezTo>
                  <a:cubicBezTo>
                    <a:pt x="54" y="105"/>
                    <a:pt x="57" y="104"/>
                    <a:pt x="57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8" y="102"/>
                    <a:pt x="57" y="102"/>
                  </a:cubicBezTo>
                  <a:cubicBezTo>
                    <a:pt x="58" y="102"/>
                    <a:pt x="56" y="103"/>
                    <a:pt x="57" y="103"/>
                  </a:cubicBezTo>
                  <a:cubicBezTo>
                    <a:pt x="56" y="103"/>
                    <a:pt x="58" y="103"/>
                    <a:pt x="57" y="102"/>
                  </a:cubicBezTo>
                  <a:cubicBezTo>
                    <a:pt x="57" y="102"/>
                    <a:pt x="58" y="102"/>
                    <a:pt x="58" y="100"/>
                  </a:cubicBezTo>
                  <a:cubicBezTo>
                    <a:pt x="58" y="102"/>
                    <a:pt x="57" y="100"/>
                    <a:pt x="57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60" y="100"/>
                    <a:pt x="60" y="99"/>
                    <a:pt x="60" y="100"/>
                  </a:cubicBezTo>
                  <a:cubicBezTo>
                    <a:pt x="60" y="99"/>
                    <a:pt x="61" y="99"/>
                    <a:pt x="60" y="99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0" y="96"/>
                    <a:pt x="61" y="98"/>
                  </a:cubicBezTo>
                  <a:cubicBezTo>
                    <a:pt x="61" y="96"/>
                    <a:pt x="62" y="95"/>
                    <a:pt x="61" y="95"/>
                  </a:cubicBezTo>
                  <a:cubicBezTo>
                    <a:pt x="62" y="95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1"/>
                    <a:pt x="62" y="90"/>
                  </a:cubicBezTo>
                  <a:cubicBezTo>
                    <a:pt x="64" y="90"/>
                    <a:pt x="64" y="90"/>
                    <a:pt x="64" y="91"/>
                  </a:cubicBezTo>
                  <a:cubicBezTo>
                    <a:pt x="64" y="90"/>
                    <a:pt x="65" y="90"/>
                    <a:pt x="6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2" y="87"/>
                    <a:pt x="65" y="88"/>
                    <a:pt x="65" y="87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65" y="87"/>
                    <a:pt x="69" y="87"/>
                    <a:pt x="67" y="86"/>
                  </a:cubicBezTo>
                  <a:cubicBezTo>
                    <a:pt x="67" y="86"/>
                    <a:pt x="67" y="86"/>
                    <a:pt x="69" y="86"/>
                  </a:cubicBezTo>
                  <a:cubicBezTo>
                    <a:pt x="67" y="85"/>
                    <a:pt x="70" y="83"/>
                    <a:pt x="69" y="82"/>
                  </a:cubicBezTo>
                  <a:cubicBezTo>
                    <a:pt x="69" y="82"/>
                    <a:pt x="69" y="82"/>
                    <a:pt x="70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0" y="82"/>
                    <a:pt x="70" y="82"/>
                    <a:pt x="69" y="82"/>
                  </a:cubicBezTo>
                  <a:cubicBezTo>
                    <a:pt x="69" y="79"/>
                    <a:pt x="71" y="82"/>
                    <a:pt x="71" y="79"/>
                  </a:cubicBezTo>
                  <a:cubicBezTo>
                    <a:pt x="71" y="79"/>
                    <a:pt x="71" y="79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3" y="78"/>
                    <a:pt x="71" y="78"/>
                    <a:pt x="70" y="77"/>
                  </a:cubicBezTo>
                  <a:cubicBezTo>
                    <a:pt x="71" y="77"/>
                    <a:pt x="71" y="77"/>
                    <a:pt x="71" y="77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7"/>
                    <a:pt x="71" y="75"/>
                    <a:pt x="71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5"/>
                    <a:pt x="71" y="75"/>
                    <a:pt x="73" y="75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3" y="75"/>
                    <a:pt x="73" y="75"/>
                    <a:pt x="74" y="75"/>
                  </a:cubicBezTo>
                  <a:cubicBezTo>
                    <a:pt x="73" y="75"/>
                    <a:pt x="73" y="74"/>
                    <a:pt x="73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3" y="74"/>
                    <a:pt x="74" y="73"/>
                  </a:cubicBezTo>
                  <a:cubicBezTo>
                    <a:pt x="74" y="73"/>
                    <a:pt x="75" y="74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5" y="73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0"/>
                    <a:pt x="75" y="70"/>
                    <a:pt x="77" y="7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7" y="69"/>
                    <a:pt x="75" y="66"/>
                    <a:pt x="7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66"/>
                    <a:pt x="79" y="65"/>
                    <a:pt x="79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2" y="62"/>
                    <a:pt x="83" y="62"/>
                    <a:pt x="83" y="60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2" y="60"/>
                    <a:pt x="82" y="59"/>
                    <a:pt x="82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6"/>
                    <a:pt x="86" y="57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6"/>
                    <a:pt x="87" y="56"/>
                    <a:pt x="87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2"/>
                    <a:pt x="87" y="52"/>
                    <a:pt x="87" y="55"/>
                  </a:cubicBezTo>
                  <a:cubicBezTo>
                    <a:pt x="87" y="52"/>
                    <a:pt x="87" y="52"/>
                    <a:pt x="87" y="51"/>
                  </a:cubicBezTo>
                  <a:cubicBezTo>
                    <a:pt x="90" y="51"/>
                    <a:pt x="91" y="48"/>
                    <a:pt x="91" y="47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5"/>
                    <a:pt x="92" y="47"/>
                    <a:pt x="92" y="47"/>
                  </a:cubicBezTo>
                  <a:cubicBezTo>
                    <a:pt x="91" y="47"/>
                    <a:pt x="91" y="45"/>
                    <a:pt x="91" y="45"/>
                  </a:cubicBezTo>
                  <a:cubicBezTo>
                    <a:pt x="90" y="44"/>
                    <a:pt x="91" y="45"/>
                    <a:pt x="92" y="45"/>
                  </a:cubicBezTo>
                  <a:cubicBezTo>
                    <a:pt x="92" y="45"/>
                    <a:pt x="91" y="45"/>
                    <a:pt x="92" y="45"/>
                  </a:cubicBezTo>
                  <a:cubicBezTo>
                    <a:pt x="92" y="45"/>
                    <a:pt x="92" y="44"/>
                    <a:pt x="95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3"/>
                    <a:pt x="90" y="44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8" y="42"/>
                    <a:pt x="88" y="43"/>
                    <a:pt x="88" y="42"/>
                  </a:cubicBezTo>
                  <a:cubicBezTo>
                    <a:pt x="88" y="42"/>
                    <a:pt x="90" y="42"/>
                    <a:pt x="91" y="43"/>
                  </a:cubicBezTo>
                  <a:cubicBezTo>
                    <a:pt x="91" y="42"/>
                    <a:pt x="92" y="43"/>
                    <a:pt x="95" y="43"/>
                  </a:cubicBezTo>
                  <a:cubicBezTo>
                    <a:pt x="92" y="42"/>
                    <a:pt x="92" y="43"/>
                    <a:pt x="92" y="43"/>
                  </a:cubicBezTo>
                  <a:cubicBezTo>
                    <a:pt x="91" y="42"/>
                    <a:pt x="92" y="42"/>
                    <a:pt x="92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7" y="42"/>
                    <a:pt x="96" y="39"/>
                    <a:pt x="97" y="42"/>
                  </a:cubicBezTo>
                  <a:cubicBezTo>
                    <a:pt x="96" y="39"/>
                    <a:pt x="95" y="39"/>
                    <a:pt x="95" y="39"/>
                  </a:cubicBezTo>
                  <a:cubicBezTo>
                    <a:pt x="96" y="39"/>
                    <a:pt x="96" y="38"/>
                    <a:pt x="97" y="39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6" y="38"/>
                    <a:pt x="97" y="38"/>
                    <a:pt x="96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38"/>
                    <a:pt x="97" y="38"/>
                    <a:pt x="96" y="36"/>
                  </a:cubicBezTo>
                  <a:cubicBezTo>
                    <a:pt x="97" y="36"/>
                    <a:pt x="99" y="36"/>
                    <a:pt x="97" y="35"/>
                  </a:cubicBezTo>
                  <a:cubicBezTo>
                    <a:pt x="97" y="35"/>
                    <a:pt x="97" y="35"/>
                    <a:pt x="99" y="35"/>
                  </a:cubicBezTo>
                  <a:cubicBezTo>
                    <a:pt x="99" y="36"/>
                    <a:pt x="97" y="35"/>
                    <a:pt x="99" y="36"/>
                  </a:cubicBezTo>
                  <a:cubicBezTo>
                    <a:pt x="97" y="35"/>
                    <a:pt x="99" y="36"/>
                    <a:pt x="99" y="36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99" y="34"/>
                    <a:pt x="100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4"/>
                    <a:pt x="99" y="34"/>
                    <a:pt x="99" y="32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4"/>
                    <a:pt x="100" y="32"/>
                    <a:pt x="101" y="32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2"/>
                    <a:pt x="99" y="32"/>
                    <a:pt x="100" y="31"/>
                  </a:cubicBezTo>
                  <a:cubicBezTo>
                    <a:pt x="100" y="31"/>
                    <a:pt x="101" y="31"/>
                    <a:pt x="101" y="32"/>
                  </a:cubicBezTo>
                  <a:cubicBezTo>
                    <a:pt x="101" y="32"/>
                    <a:pt x="101" y="31"/>
                    <a:pt x="100" y="31"/>
                  </a:cubicBezTo>
                  <a:cubicBezTo>
                    <a:pt x="101" y="31"/>
                    <a:pt x="101" y="32"/>
                    <a:pt x="101" y="31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00" y="30"/>
                    <a:pt x="101" y="29"/>
                    <a:pt x="103" y="29"/>
                  </a:cubicBezTo>
                  <a:cubicBezTo>
                    <a:pt x="103" y="29"/>
                    <a:pt x="100" y="26"/>
                    <a:pt x="103" y="26"/>
                  </a:cubicBezTo>
                  <a:cubicBezTo>
                    <a:pt x="103" y="26"/>
                    <a:pt x="104" y="26"/>
                    <a:pt x="103" y="26"/>
                  </a:cubicBezTo>
                  <a:cubicBezTo>
                    <a:pt x="103" y="26"/>
                    <a:pt x="104" y="29"/>
                    <a:pt x="104" y="26"/>
                  </a:cubicBezTo>
                  <a:cubicBezTo>
                    <a:pt x="104" y="26"/>
                    <a:pt x="104" y="25"/>
                    <a:pt x="103" y="25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3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4" y="25"/>
                    <a:pt x="103" y="23"/>
                    <a:pt x="104" y="23"/>
                  </a:cubicBezTo>
                  <a:cubicBezTo>
                    <a:pt x="104" y="25"/>
                    <a:pt x="104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3"/>
                    <a:pt x="105" y="25"/>
                    <a:pt x="107" y="23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4" y="23"/>
                    <a:pt x="105" y="25"/>
                    <a:pt x="104" y="23"/>
                  </a:cubicBezTo>
                  <a:cubicBezTo>
                    <a:pt x="104" y="23"/>
                    <a:pt x="105" y="23"/>
                    <a:pt x="105" y="22"/>
                  </a:cubicBezTo>
                  <a:cubicBezTo>
                    <a:pt x="104" y="22"/>
                    <a:pt x="104" y="23"/>
                    <a:pt x="104" y="23"/>
                  </a:cubicBezTo>
                  <a:cubicBezTo>
                    <a:pt x="104" y="22"/>
                    <a:pt x="103" y="22"/>
                    <a:pt x="104" y="21"/>
                  </a:cubicBezTo>
                  <a:cubicBezTo>
                    <a:pt x="105" y="21"/>
                    <a:pt x="105" y="22"/>
                    <a:pt x="105" y="22"/>
                  </a:cubicBezTo>
                  <a:cubicBezTo>
                    <a:pt x="105" y="21"/>
                    <a:pt x="107" y="21"/>
                    <a:pt x="107" y="21"/>
                  </a:cubicBezTo>
                  <a:cubicBezTo>
                    <a:pt x="105" y="19"/>
                    <a:pt x="109" y="19"/>
                    <a:pt x="107" y="19"/>
                  </a:cubicBezTo>
                  <a:cubicBezTo>
                    <a:pt x="107" y="21"/>
                    <a:pt x="105" y="21"/>
                    <a:pt x="104" y="21"/>
                  </a:cubicBezTo>
                  <a:cubicBezTo>
                    <a:pt x="104" y="21"/>
                    <a:pt x="104" y="22"/>
                    <a:pt x="103" y="21"/>
                  </a:cubicBezTo>
                  <a:cubicBezTo>
                    <a:pt x="104" y="21"/>
                    <a:pt x="103" y="19"/>
                    <a:pt x="101" y="19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3" y="19"/>
                    <a:pt x="104" y="21"/>
                  </a:cubicBezTo>
                  <a:cubicBezTo>
                    <a:pt x="104" y="19"/>
                    <a:pt x="105" y="19"/>
                    <a:pt x="105" y="19"/>
                  </a:cubicBezTo>
                  <a:cubicBezTo>
                    <a:pt x="105" y="18"/>
                    <a:pt x="105" y="18"/>
                    <a:pt x="104" y="18"/>
                  </a:cubicBezTo>
                  <a:cubicBezTo>
                    <a:pt x="105" y="18"/>
                    <a:pt x="105" y="17"/>
                    <a:pt x="105" y="16"/>
                  </a:cubicBezTo>
                  <a:cubicBezTo>
                    <a:pt x="107" y="17"/>
                    <a:pt x="107" y="16"/>
                    <a:pt x="109" y="16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10" y="17"/>
                    <a:pt x="109" y="17"/>
                    <a:pt x="109" y="17"/>
                  </a:cubicBezTo>
                  <a:cubicBezTo>
                    <a:pt x="110" y="17"/>
                    <a:pt x="107" y="16"/>
                    <a:pt x="109" y="16"/>
                  </a:cubicBezTo>
                  <a:cubicBezTo>
                    <a:pt x="109" y="17"/>
                    <a:pt x="107" y="16"/>
                    <a:pt x="107" y="16"/>
                  </a:cubicBezTo>
                  <a:cubicBezTo>
                    <a:pt x="107" y="13"/>
                    <a:pt x="105" y="13"/>
                    <a:pt x="105" y="13"/>
                  </a:cubicBezTo>
                  <a:cubicBezTo>
                    <a:pt x="107" y="13"/>
                    <a:pt x="109" y="12"/>
                    <a:pt x="109" y="12"/>
                  </a:cubicBezTo>
                  <a:cubicBezTo>
                    <a:pt x="109" y="10"/>
                    <a:pt x="110" y="9"/>
                    <a:pt x="110" y="9"/>
                  </a:cubicBezTo>
                  <a:cubicBezTo>
                    <a:pt x="110" y="8"/>
                    <a:pt x="109" y="8"/>
                    <a:pt x="109" y="8"/>
                  </a:cubicBezTo>
                  <a:cubicBezTo>
                    <a:pt x="109" y="6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5"/>
                    <a:pt x="112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09" y="4"/>
                    <a:pt x="110" y="4"/>
                    <a:pt x="110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4"/>
                    <a:pt x="112" y="2"/>
                    <a:pt x="113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2" y="0"/>
                    <a:pt x="112" y="0"/>
                    <a:pt x="113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2"/>
                    <a:pt x="112" y="0"/>
                    <a:pt x="112" y="2"/>
                  </a:cubicBezTo>
                  <a:cubicBezTo>
                    <a:pt x="112" y="2"/>
                    <a:pt x="112" y="2"/>
                    <a:pt x="110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09" y="2"/>
                    <a:pt x="110" y="2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2"/>
                    <a:pt x="107" y="2"/>
                    <a:pt x="107" y="4"/>
                  </a:cubicBezTo>
                  <a:cubicBezTo>
                    <a:pt x="109" y="5"/>
                    <a:pt x="105" y="5"/>
                    <a:pt x="105" y="5"/>
                  </a:cubicBezTo>
                  <a:cubicBezTo>
                    <a:pt x="107" y="5"/>
                    <a:pt x="109" y="5"/>
                    <a:pt x="109" y="5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7" y="6"/>
                    <a:pt x="107" y="6"/>
                    <a:pt x="105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5" y="6"/>
                    <a:pt x="105" y="6"/>
                    <a:pt x="104" y="8"/>
                  </a:cubicBezTo>
                  <a:cubicBezTo>
                    <a:pt x="104" y="9"/>
                    <a:pt x="104" y="9"/>
                    <a:pt x="103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3" y="10"/>
                    <a:pt x="103" y="12"/>
                    <a:pt x="101" y="13"/>
                  </a:cubicBezTo>
                  <a:cubicBezTo>
                    <a:pt x="101" y="16"/>
                    <a:pt x="100" y="16"/>
                    <a:pt x="100" y="17"/>
                  </a:cubicBezTo>
                  <a:cubicBezTo>
                    <a:pt x="99" y="18"/>
                    <a:pt x="97" y="19"/>
                    <a:pt x="96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6" y="22"/>
                    <a:pt x="97" y="22"/>
                    <a:pt x="97" y="23"/>
                  </a:cubicBezTo>
                  <a:cubicBezTo>
                    <a:pt x="97" y="22"/>
                    <a:pt x="96" y="23"/>
                    <a:pt x="96" y="23"/>
                  </a:cubicBezTo>
                  <a:cubicBezTo>
                    <a:pt x="96" y="25"/>
                    <a:pt x="95" y="25"/>
                    <a:pt x="92" y="25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6"/>
                    <a:pt x="92" y="29"/>
                    <a:pt x="91" y="30"/>
                  </a:cubicBezTo>
                  <a:cubicBezTo>
                    <a:pt x="91" y="30"/>
                    <a:pt x="92" y="30"/>
                    <a:pt x="91" y="30"/>
                  </a:cubicBezTo>
                  <a:cubicBezTo>
                    <a:pt x="91" y="31"/>
                    <a:pt x="90" y="31"/>
                    <a:pt x="90" y="31"/>
                  </a:cubicBezTo>
                  <a:cubicBezTo>
                    <a:pt x="88" y="32"/>
                    <a:pt x="88" y="32"/>
                    <a:pt x="88" y="34"/>
                  </a:cubicBezTo>
                  <a:cubicBezTo>
                    <a:pt x="86" y="35"/>
                    <a:pt x="86" y="38"/>
                    <a:pt x="83" y="39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2" y="43"/>
                    <a:pt x="82" y="45"/>
                    <a:pt x="78" y="47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9" y="48"/>
                    <a:pt x="78" y="49"/>
                    <a:pt x="78" y="48"/>
                  </a:cubicBezTo>
                  <a:cubicBezTo>
                    <a:pt x="78" y="49"/>
                    <a:pt x="77" y="49"/>
                    <a:pt x="77" y="51"/>
                  </a:cubicBezTo>
                  <a:cubicBezTo>
                    <a:pt x="77" y="51"/>
                    <a:pt x="77" y="51"/>
                    <a:pt x="75" y="51"/>
                  </a:cubicBezTo>
                  <a:cubicBezTo>
                    <a:pt x="75" y="52"/>
                    <a:pt x="75" y="55"/>
                    <a:pt x="74" y="55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5"/>
                    <a:pt x="75" y="55"/>
                    <a:pt x="75" y="56"/>
                  </a:cubicBezTo>
                  <a:cubicBezTo>
                    <a:pt x="74" y="56"/>
                    <a:pt x="74" y="57"/>
                    <a:pt x="74" y="56"/>
                  </a:cubicBezTo>
                  <a:cubicBezTo>
                    <a:pt x="74" y="57"/>
                    <a:pt x="71" y="59"/>
                    <a:pt x="71" y="60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70" y="61"/>
                    <a:pt x="70" y="62"/>
                    <a:pt x="69" y="62"/>
                  </a:cubicBezTo>
                  <a:cubicBezTo>
                    <a:pt x="69" y="64"/>
                    <a:pt x="70" y="64"/>
                    <a:pt x="70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5"/>
                    <a:pt x="67" y="69"/>
                    <a:pt x="65" y="70"/>
                  </a:cubicBezTo>
                  <a:cubicBezTo>
                    <a:pt x="64" y="73"/>
                    <a:pt x="62" y="75"/>
                    <a:pt x="60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0" y="78"/>
                    <a:pt x="61" y="82"/>
                    <a:pt x="58" y="82"/>
                  </a:cubicBezTo>
                  <a:cubicBezTo>
                    <a:pt x="58" y="82"/>
                    <a:pt x="58" y="82"/>
                    <a:pt x="58" y="83"/>
                  </a:cubicBezTo>
                  <a:cubicBezTo>
                    <a:pt x="57" y="83"/>
                    <a:pt x="58" y="85"/>
                    <a:pt x="57" y="86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7" y="87"/>
                    <a:pt x="56" y="87"/>
                    <a:pt x="56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7" y="88"/>
                    <a:pt x="54" y="88"/>
                    <a:pt x="56" y="90"/>
                  </a:cubicBezTo>
                  <a:cubicBezTo>
                    <a:pt x="56" y="90"/>
                    <a:pt x="54" y="90"/>
                    <a:pt x="56" y="90"/>
                  </a:cubicBezTo>
                  <a:cubicBezTo>
                    <a:pt x="54" y="92"/>
                    <a:pt x="51" y="95"/>
                    <a:pt x="49" y="98"/>
                  </a:cubicBezTo>
                  <a:cubicBezTo>
                    <a:pt x="49" y="100"/>
                    <a:pt x="52" y="99"/>
                    <a:pt x="49" y="100"/>
                  </a:cubicBezTo>
                  <a:cubicBezTo>
                    <a:pt x="49" y="100"/>
                    <a:pt x="49" y="99"/>
                    <a:pt x="49" y="100"/>
                  </a:cubicBezTo>
                  <a:cubicBezTo>
                    <a:pt x="48" y="100"/>
                    <a:pt x="51" y="102"/>
                    <a:pt x="49" y="102"/>
                  </a:cubicBezTo>
                  <a:cubicBezTo>
                    <a:pt x="48" y="100"/>
                    <a:pt x="49" y="102"/>
                    <a:pt x="48" y="102"/>
                  </a:cubicBezTo>
                  <a:cubicBezTo>
                    <a:pt x="48" y="103"/>
                    <a:pt x="49" y="103"/>
                    <a:pt x="48" y="103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7" y="104"/>
                    <a:pt x="47" y="105"/>
                    <a:pt x="44" y="105"/>
                  </a:cubicBezTo>
                  <a:cubicBezTo>
                    <a:pt x="41" y="112"/>
                    <a:pt x="36" y="117"/>
                    <a:pt x="32" y="124"/>
                  </a:cubicBezTo>
                  <a:cubicBezTo>
                    <a:pt x="30" y="129"/>
                    <a:pt x="27" y="134"/>
                    <a:pt x="23" y="141"/>
                  </a:cubicBezTo>
                  <a:cubicBezTo>
                    <a:pt x="23" y="142"/>
                    <a:pt x="23" y="142"/>
                    <a:pt x="22" y="143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3"/>
                    <a:pt x="22" y="145"/>
                    <a:pt x="21" y="145"/>
                  </a:cubicBezTo>
                  <a:cubicBezTo>
                    <a:pt x="19" y="146"/>
                    <a:pt x="18" y="150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8" y="152"/>
                    <a:pt x="17" y="152"/>
                    <a:pt x="17" y="151"/>
                  </a:cubicBezTo>
                  <a:cubicBezTo>
                    <a:pt x="13" y="156"/>
                    <a:pt x="10" y="164"/>
                    <a:pt x="8" y="168"/>
                  </a:cubicBezTo>
                  <a:cubicBezTo>
                    <a:pt x="8" y="169"/>
                    <a:pt x="6" y="171"/>
                    <a:pt x="5" y="172"/>
                  </a:cubicBezTo>
                  <a:cubicBezTo>
                    <a:pt x="4" y="178"/>
                    <a:pt x="2" y="182"/>
                    <a:pt x="0" y="185"/>
                  </a:cubicBezTo>
                  <a:cubicBezTo>
                    <a:pt x="0" y="185"/>
                    <a:pt x="2" y="188"/>
                    <a:pt x="4" y="185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576" name="Freeform 149"/>
            <p:cNvSpPr/>
            <p:nvPr/>
          </p:nvSpPr>
          <p:spPr>
            <a:xfrm>
              <a:off x="1145" y="3385"/>
              <a:ext cx="267" cy="441"/>
            </a:xfrm>
            <a:custGeom>
              <a:avLst/>
              <a:gdLst/>
              <a:ahLst/>
              <a:cxnLst>
                <a:cxn ang="0">
                  <a:pos x="33" y="391"/>
                </a:cxn>
                <a:cxn ang="0">
                  <a:pos x="45" y="380"/>
                </a:cxn>
                <a:cxn ang="0">
                  <a:pos x="64" y="354"/>
                </a:cxn>
                <a:cxn ang="0">
                  <a:pos x="66" y="344"/>
                </a:cxn>
                <a:cxn ang="0">
                  <a:pos x="85" y="318"/>
                </a:cxn>
                <a:cxn ang="0">
                  <a:pos x="87" y="309"/>
                </a:cxn>
                <a:cxn ang="0">
                  <a:pos x="102" y="292"/>
                </a:cxn>
                <a:cxn ang="0">
                  <a:pos x="109" y="278"/>
                </a:cxn>
                <a:cxn ang="0">
                  <a:pos x="109" y="269"/>
                </a:cxn>
                <a:cxn ang="0">
                  <a:pos x="116" y="262"/>
                </a:cxn>
                <a:cxn ang="0">
                  <a:pos x="128" y="250"/>
                </a:cxn>
                <a:cxn ang="0">
                  <a:pos x="132" y="243"/>
                </a:cxn>
                <a:cxn ang="0">
                  <a:pos x="142" y="231"/>
                </a:cxn>
                <a:cxn ang="0">
                  <a:pos x="146" y="222"/>
                </a:cxn>
                <a:cxn ang="0">
                  <a:pos x="154" y="210"/>
                </a:cxn>
                <a:cxn ang="0">
                  <a:pos x="163" y="191"/>
                </a:cxn>
                <a:cxn ang="0">
                  <a:pos x="165" y="186"/>
                </a:cxn>
                <a:cxn ang="0">
                  <a:pos x="172" y="179"/>
                </a:cxn>
                <a:cxn ang="0">
                  <a:pos x="175" y="170"/>
                </a:cxn>
                <a:cxn ang="0">
                  <a:pos x="177" y="170"/>
                </a:cxn>
                <a:cxn ang="0">
                  <a:pos x="180" y="163"/>
                </a:cxn>
                <a:cxn ang="0">
                  <a:pos x="194" y="139"/>
                </a:cxn>
                <a:cxn ang="0">
                  <a:pos x="203" y="132"/>
                </a:cxn>
                <a:cxn ang="0">
                  <a:pos x="206" y="123"/>
                </a:cxn>
                <a:cxn ang="0">
                  <a:pos x="215" y="106"/>
                </a:cxn>
                <a:cxn ang="0">
                  <a:pos x="210" y="99"/>
                </a:cxn>
                <a:cxn ang="0">
                  <a:pos x="220" y="97"/>
                </a:cxn>
                <a:cxn ang="0">
                  <a:pos x="227" y="92"/>
                </a:cxn>
                <a:cxn ang="0">
                  <a:pos x="234" y="83"/>
                </a:cxn>
                <a:cxn ang="0">
                  <a:pos x="236" y="83"/>
                </a:cxn>
                <a:cxn ang="0">
                  <a:pos x="236" y="75"/>
                </a:cxn>
                <a:cxn ang="0">
                  <a:pos x="236" y="68"/>
                </a:cxn>
                <a:cxn ang="0">
                  <a:pos x="246" y="61"/>
                </a:cxn>
                <a:cxn ang="0">
                  <a:pos x="246" y="59"/>
                </a:cxn>
                <a:cxn ang="0">
                  <a:pos x="248" y="57"/>
                </a:cxn>
                <a:cxn ang="0">
                  <a:pos x="255" y="47"/>
                </a:cxn>
                <a:cxn ang="0">
                  <a:pos x="246" y="42"/>
                </a:cxn>
                <a:cxn ang="0">
                  <a:pos x="255" y="38"/>
                </a:cxn>
                <a:cxn ang="0">
                  <a:pos x="258" y="12"/>
                </a:cxn>
                <a:cxn ang="0">
                  <a:pos x="258" y="9"/>
                </a:cxn>
                <a:cxn ang="0">
                  <a:pos x="267" y="0"/>
                </a:cxn>
                <a:cxn ang="0">
                  <a:pos x="258" y="0"/>
                </a:cxn>
                <a:cxn ang="0">
                  <a:pos x="255" y="12"/>
                </a:cxn>
                <a:cxn ang="0">
                  <a:pos x="239" y="28"/>
                </a:cxn>
                <a:cxn ang="0">
                  <a:pos x="217" y="59"/>
                </a:cxn>
                <a:cxn ang="0">
                  <a:pos x="196" y="92"/>
                </a:cxn>
                <a:cxn ang="0">
                  <a:pos x="180" y="120"/>
                </a:cxn>
                <a:cxn ang="0">
                  <a:pos x="165" y="139"/>
                </a:cxn>
                <a:cxn ang="0">
                  <a:pos x="144" y="186"/>
                </a:cxn>
                <a:cxn ang="0">
                  <a:pos x="132" y="210"/>
                </a:cxn>
                <a:cxn ang="0">
                  <a:pos x="116" y="241"/>
                </a:cxn>
                <a:cxn ang="0">
                  <a:pos x="54" y="330"/>
                </a:cxn>
                <a:cxn ang="0">
                  <a:pos x="40" y="354"/>
                </a:cxn>
                <a:cxn ang="0">
                  <a:pos x="12" y="439"/>
                </a:cxn>
              </a:cxnLst>
              <a:pathLst>
                <a:path w="113" h="187">
                  <a:moveTo>
                    <a:pt x="5" y="186"/>
                  </a:moveTo>
                  <a:cubicBezTo>
                    <a:pt x="7" y="184"/>
                    <a:pt x="7" y="179"/>
                    <a:pt x="10" y="178"/>
                  </a:cubicBezTo>
                  <a:cubicBezTo>
                    <a:pt x="10" y="178"/>
                    <a:pt x="9" y="178"/>
                    <a:pt x="9" y="176"/>
                  </a:cubicBezTo>
                  <a:cubicBezTo>
                    <a:pt x="11" y="175"/>
                    <a:pt x="13" y="171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6"/>
                    <a:pt x="14" y="166"/>
                    <a:pt x="14" y="166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4" y="163"/>
                  </a:cubicBezTo>
                  <a:cubicBezTo>
                    <a:pt x="15" y="163"/>
                    <a:pt x="15" y="163"/>
                    <a:pt x="15" y="163"/>
                  </a:cubicBezTo>
                  <a:cubicBezTo>
                    <a:pt x="19" y="163"/>
                    <a:pt x="17" y="162"/>
                    <a:pt x="19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0" y="159"/>
                    <a:pt x="22" y="157"/>
                    <a:pt x="23" y="156"/>
                  </a:cubicBezTo>
                  <a:cubicBezTo>
                    <a:pt x="23" y="156"/>
                    <a:pt x="23" y="156"/>
                    <a:pt x="23" y="153"/>
                  </a:cubicBezTo>
                  <a:cubicBezTo>
                    <a:pt x="23" y="156"/>
                    <a:pt x="24" y="153"/>
                    <a:pt x="24" y="153"/>
                  </a:cubicBezTo>
                  <a:cubicBezTo>
                    <a:pt x="24" y="152"/>
                    <a:pt x="26" y="153"/>
                    <a:pt x="26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27" y="152"/>
                    <a:pt x="26" y="150"/>
                    <a:pt x="27" y="150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27" y="150"/>
                    <a:pt x="26" y="149"/>
                    <a:pt x="27" y="149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8" y="148"/>
                    <a:pt x="28" y="146"/>
                    <a:pt x="28" y="146"/>
                  </a:cubicBezTo>
                  <a:cubicBezTo>
                    <a:pt x="28" y="146"/>
                    <a:pt x="28" y="148"/>
                    <a:pt x="27" y="146"/>
                  </a:cubicBezTo>
                  <a:cubicBezTo>
                    <a:pt x="30" y="144"/>
                    <a:pt x="32" y="140"/>
                    <a:pt x="33" y="137"/>
                  </a:cubicBezTo>
                  <a:cubicBezTo>
                    <a:pt x="33" y="137"/>
                    <a:pt x="33" y="137"/>
                    <a:pt x="33" y="136"/>
                  </a:cubicBezTo>
                  <a:cubicBezTo>
                    <a:pt x="33" y="136"/>
                    <a:pt x="33" y="136"/>
                    <a:pt x="35" y="136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5" y="135"/>
                    <a:pt x="35" y="135"/>
                    <a:pt x="35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6" y="133"/>
                    <a:pt x="36" y="133"/>
                    <a:pt x="36" y="132"/>
                  </a:cubicBezTo>
                  <a:cubicBezTo>
                    <a:pt x="37" y="132"/>
                    <a:pt x="36" y="132"/>
                    <a:pt x="37" y="131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36" y="129"/>
                    <a:pt x="37" y="132"/>
                    <a:pt x="37" y="131"/>
                  </a:cubicBezTo>
                  <a:cubicBezTo>
                    <a:pt x="37" y="131"/>
                    <a:pt x="37" y="131"/>
                    <a:pt x="37" y="131"/>
                  </a:cubicBezTo>
                  <a:cubicBezTo>
                    <a:pt x="39" y="131"/>
                    <a:pt x="39" y="129"/>
                    <a:pt x="39" y="127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40" y="127"/>
                    <a:pt x="40" y="126"/>
                    <a:pt x="40" y="126"/>
                  </a:cubicBezTo>
                  <a:cubicBezTo>
                    <a:pt x="40" y="124"/>
                    <a:pt x="39" y="124"/>
                    <a:pt x="40" y="124"/>
                  </a:cubicBezTo>
                  <a:cubicBezTo>
                    <a:pt x="41" y="124"/>
                    <a:pt x="41" y="123"/>
                    <a:pt x="43" y="124"/>
                  </a:cubicBezTo>
                  <a:cubicBezTo>
                    <a:pt x="43" y="123"/>
                    <a:pt x="43" y="122"/>
                    <a:pt x="43" y="122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0" y="120"/>
                  </a:cubicBezTo>
                  <a:cubicBezTo>
                    <a:pt x="41" y="120"/>
                    <a:pt x="41" y="119"/>
                    <a:pt x="41" y="119"/>
                  </a:cubicBezTo>
                  <a:cubicBezTo>
                    <a:pt x="43" y="119"/>
                    <a:pt x="45" y="119"/>
                    <a:pt x="46" y="118"/>
                  </a:cubicBezTo>
                  <a:cubicBezTo>
                    <a:pt x="45" y="119"/>
                    <a:pt x="45" y="118"/>
                    <a:pt x="45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6" y="118"/>
                    <a:pt x="46" y="116"/>
                  </a:cubicBezTo>
                  <a:cubicBezTo>
                    <a:pt x="48" y="116"/>
                    <a:pt x="48" y="116"/>
                    <a:pt x="48" y="116"/>
                  </a:cubicBezTo>
                  <a:cubicBezTo>
                    <a:pt x="48" y="116"/>
                    <a:pt x="49" y="116"/>
                    <a:pt x="48" y="114"/>
                  </a:cubicBezTo>
                  <a:cubicBezTo>
                    <a:pt x="48" y="114"/>
                    <a:pt x="48" y="114"/>
                    <a:pt x="46" y="114"/>
                  </a:cubicBezTo>
                  <a:cubicBezTo>
                    <a:pt x="48" y="114"/>
                    <a:pt x="48" y="114"/>
                    <a:pt x="48" y="112"/>
                  </a:cubicBezTo>
                  <a:cubicBezTo>
                    <a:pt x="48" y="112"/>
                    <a:pt x="48" y="112"/>
                    <a:pt x="48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50" y="112"/>
                    <a:pt x="49" y="111"/>
                  </a:cubicBezTo>
                  <a:cubicBezTo>
                    <a:pt x="50" y="111"/>
                    <a:pt x="52" y="111"/>
                    <a:pt x="52" y="110"/>
                  </a:cubicBezTo>
                  <a:cubicBezTo>
                    <a:pt x="53" y="111"/>
                    <a:pt x="50" y="110"/>
                    <a:pt x="52" y="110"/>
                  </a:cubicBezTo>
                  <a:cubicBezTo>
                    <a:pt x="52" y="109"/>
                    <a:pt x="53" y="109"/>
                    <a:pt x="53" y="107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53" y="107"/>
                    <a:pt x="53" y="106"/>
                    <a:pt x="54" y="106"/>
                  </a:cubicBezTo>
                  <a:cubicBezTo>
                    <a:pt x="54" y="106"/>
                    <a:pt x="54" y="106"/>
                    <a:pt x="53" y="106"/>
                  </a:cubicBezTo>
                  <a:cubicBezTo>
                    <a:pt x="54" y="106"/>
                    <a:pt x="56" y="105"/>
                    <a:pt x="56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102"/>
                    <a:pt x="54" y="103"/>
                    <a:pt x="56" y="103"/>
                  </a:cubicBezTo>
                  <a:cubicBezTo>
                    <a:pt x="56" y="102"/>
                    <a:pt x="57" y="102"/>
                    <a:pt x="57" y="102"/>
                  </a:cubicBezTo>
                  <a:cubicBezTo>
                    <a:pt x="57" y="102"/>
                    <a:pt x="60" y="102"/>
                    <a:pt x="57" y="99"/>
                  </a:cubicBezTo>
                  <a:cubicBezTo>
                    <a:pt x="57" y="99"/>
                    <a:pt x="56" y="99"/>
                    <a:pt x="57" y="99"/>
                  </a:cubicBezTo>
                  <a:cubicBezTo>
                    <a:pt x="57" y="98"/>
                    <a:pt x="57" y="99"/>
                    <a:pt x="57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9"/>
                    <a:pt x="60" y="98"/>
                    <a:pt x="60" y="98"/>
                  </a:cubicBezTo>
                  <a:cubicBezTo>
                    <a:pt x="60" y="98"/>
                    <a:pt x="61" y="98"/>
                    <a:pt x="6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0" y="97"/>
                    <a:pt x="60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6"/>
                    <a:pt x="62" y="96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2" y="93"/>
                    <a:pt x="63" y="93"/>
                    <a:pt x="63" y="93"/>
                  </a:cubicBezTo>
                  <a:cubicBezTo>
                    <a:pt x="63" y="93"/>
                    <a:pt x="63" y="93"/>
                    <a:pt x="62" y="93"/>
                  </a:cubicBezTo>
                  <a:cubicBezTo>
                    <a:pt x="62" y="92"/>
                    <a:pt x="63" y="92"/>
                    <a:pt x="63" y="92"/>
                  </a:cubicBezTo>
                  <a:cubicBezTo>
                    <a:pt x="63" y="92"/>
                    <a:pt x="63" y="90"/>
                    <a:pt x="62" y="90"/>
                  </a:cubicBezTo>
                  <a:cubicBezTo>
                    <a:pt x="63" y="90"/>
                    <a:pt x="63" y="90"/>
                    <a:pt x="65" y="90"/>
                  </a:cubicBezTo>
                  <a:cubicBezTo>
                    <a:pt x="63" y="89"/>
                    <a:pt x="66" y="90"/>
                    <a:pt x="65" y="89"/>
                  </a:cubicBezTo>
                  <a:cubicBezTo>
                    <a:pt x="65" y="89"/>
                    <a:pt x="65" y="89"/>
                    <a:pt x="63" y="89"/>
                  </a:cubicBezTo>
                  <a:cubicBezTo>
                    <a:pt x="63" y="86"/>
                    <a:pt x="66" y="86"/>
                    <a:pt x="65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7" y="86"/>
                    <a:pt x="66" y="85"/>
                  </a:cubicBezTo>
                  <a:cubicBezTo>
                    <a:pt x="67" y="85"/>
                    <a:pt x="66" y="84"/>
                    <a:pt x="67" y="85"/>
                  </a:cubicBezTo>
                  <a:cubicBezTo>
                    <a:pt x="67" y="84"/>
                    <a:pt x="70" y="82"/>
                    <a:pt x="69" y="81"/>
                  </a:cubicBezTo>
                  <a:cubicBezTo>
                    <a:pt x="69" y="81"/>
                    <a:pt x="69" y="80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7" y="79"/>
                    <a:pt x="70" y="80"/>
                    <a:pt x="70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3" y="77"/>
                    <a:pt x="70" y="77"/>
                    <a:pt x="70" y="77"/>
                  </a:cubicBezTo>
                  <a:cubicBezTo>
                    <a:pt x="70" y="77"/>
                    <a:pt x="70" y="76"/>
                    <a:pt x="73" y="77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0" y="76"/>
                    <a:pt x="73" y="73"/>
                    <a:pt x="73" y="73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3" y="76"/>
                    <a:pt x="74" y="73"/>
                    <a:pt x="74" y="73"/>
                  </a:cubicBezTo>
                  <a:cubicBezTo>
                    <a:pt x="74" y="73"/>
                    <a:pt x="74" y="73"/>
                    <a:pt x="75" y="73"/>
                  </a:cubicBezTo>
                  <a:cubicBezTo>
                    <a:pt x="74" y="73"/>
                    <a:pt x="75" y="72"/>
                    <a:pt x="74" y="72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2"/>
                    <a:pt x="73" y="72"/>
                    <a:pt x="74" y="72"/>
                  </a:cubicBezTo>
                  <a:cubicBezTo>
                    <a:pt x="74" y="72"/>
                    <a:pt x="75" y="73"/>
                    <a:pt x="75" y="72"/>
                  </a:cubicBezTo>
                  <a:cubicBezTo>
                    <a:pt x="75" y="72"/>
                    <a:pt x="75" y="72"/>
                    <a:pt x="74" y="72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1"/>
                    <a:pt x="76" y="71"/>
                  </a:cubicBezTo>
                  <a:cubicBezTo>
                    <a:pt x="76" y="71"/>
                    <a:pt x="76" y="71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8"/>
                    <a:pt x="78" y="68"/>
                    <a:pt x="78" y="68"/>
                  </a:cubicBezTo>
                  <a:cubicBezTo>
                    <a:pt x="78" y="68"/>
                    <a:pt x="75" y="67"/>
                    <a:pt x="76" y="67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78" y="65"/>
                    <a:pt x="80" y="65"/>
                    <a:pt x="79" y="64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80" y="63"/>
                    <a:pt x="83" y="60"/>
                    <a:pt x="82" y="59"/>
                  </a:cubicBezTo>
                  <a:cubicBezTo>
                    <a:pt x="82" y="59"/>
                    <a:pt x="82" y="59"/>
                    <a:pt x="80" y="59"/>
                  </a:cubicBezTo>
                  <a:cubicBezTo>
                    <a:pt x="82" y="59"/>
                    <a:pt x="80" y="58"/>
                    <a:pt x="82" y="58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3" y="59"/>
                    <a:pt x="83" y="58"/>
                    <a:pt x="83" y="56"/>
                  </a:cubicBezTo>
                  <a:cubicBezTo>
                    <a:pt x="83" y="58"/>
                    <a:pt x="86" y="58"/>
                    <a:pt x="86" y="58"/>
                  </a:cubicBezTo>
                  <a:cubicBezTo>
                    <a:pt x="83" y="56"/>
                    <a:pt x="83" y="56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6" y="55"/>
                    <a:pt x="87" y="56"/>
                    <a:pt x="86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4"/>
                    <a:pt x="87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88" y="52"/>
                    <a:pt x="88" y="51"/>
                    <a:pt x="87" y="51"/>
                  </a:cubicBezTo>
                  <a:cubicBezTo>
                    <a:pt x="89" y="50"/>
                    <a:pt x="91" y="47"/>
                    <a:pt x="92" y="46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5"/>
                    <a:pt x="92" y="46"/>
                    <a:pt x="92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3"/>
                    <a:pt x="92" y="45"/>
                    <a:pt x="92" y="43"/>
                  </a:cubicBezTo>
                  <a:cubicBezTo>
                    <a:pt x="93" y="43"/>
                    <a:pt x="92" y="43"/>
                    <a:pt x="92" y="45"/>
                  </a:cubicBezTo>
                  <a:cubicBezTo>
                    <a:pt x="92" y="45"/>
                    <a:pt x="92" y="43"/>
                    <a:pt x="93" y="43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2" y="42"/>
                    <a:pt x="91" y="43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41"/>
                    <a:pt x="88" y="42"/>
                    <a:pt x="88" y="41"/>
                  </a:cubicBezTo>
                  <a:cubicBezTo>
                    <a:pt x="89" y="41"/>
                    <a:pt x="91" y="41"/>
                    <a:pt x="91" y="41"/>
                  </a:cubicBezTo>
                  <a:cubicBezTo>
                    <a:pt x="92" y="41"/>
                    <a:pt x="93" y="42"/>
                    <a:pt x="93" y="41"/>
                  </a:cubicBezTo>
                  <a:cubicBezTo>
                    <a:pt x="93" y="41"/>
                    <a:pt x="93" y="42"/>
                    <a:pt x="92" y="41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3" y="41"/>
                    <a:pt x="93" y="39"/>
                  </a:cubicBezTo>
                  <a:cubicBezTo>
                    <a:pt x="95" y="41"/>
                    <a:pt x="95" y="39"/>
                    <a:pt x="95" y="41"/>
                  </a:cubicBezTo>
                  <a:cubicBezTo>
                    <a:pt x="96" y="41"/>
                    <a:pt x="95" y="39"/>
                    <a:pt x="96" y="39"/>
                  </a:cubicBezTo>
                  <a:cubicBezTo>
                    <a:pt x="96" y="39"/>
                    <a:pt x="93" y="39"/>
                    <a:pt x="93" y="38"/>
                  </a:cubicBezTo>
                  <a:cubicBezTo>
                    <a:pt x="95" y="39"/>
                    <a:pt x="96" y="38"/>
                    <a:pt x="96" y="39"/>
                  </a:cubicBezTo>
                  <a:cubicBezTo>
                    <a:pt x="96" y="39"/>
                    <a:pt x="96" y="38"/>
                    <a:pt x="95" y="38"/>
                  </a:cubicBezTo>
                  <a:cubicBezTo>
                    <a:pt x="95" y="38"/>
                    <a:pt x="99" y="38"/>
                    <a:pt x="96" y="37"/>
                  </a:cubicBezTo>
                  <a:cubicBezTo>
                    <a:pt x="96" y="38"/>
                    <a:pt x="96" y="38"/>
                    <a:pt x="96" y="38"/>
                  </a:cubicBezTo>
                  <a:cubicBezTo>
                    <a:pt x="96" y="37"/>
                    <a:pt x="96" y="37"/>
                    <a:pt x="96" y="37"/>
                  </a:cubicBezTo>
                  <a:cubicBezTo>
                    <a:pt x="96" y="37"/>
                    <a:pt x="99" y="37"/>
                    <a:pt x="96" y="35"/>
                  </a:cubicBezTo>
                  <a:cubicBezTo>
                    <a:pt x="96" y="35"/>
                    <a:pt x="99" y="33"/>
                    <a:pt x="99" y="35"/>
                  </a:cubicBezTo>
                  <a:cubicBezTo>
                    <a:pt x="99" y="37"/>
                    <a:pt x="96" y="35"/>
                    <a:pt x="99" y="37"/>
                  </a:cubicBezTo>
                  <a:cubicBezTo>
                    <a:pt x="99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1" y="33"/>
                    <a:pt x="100" y="33"/>
                    <a:pt x="100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0" y="33"/>
                    <a:pt x="99" y="32"/>
                    <a:pt x="99" y="32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0"/>
                  </a:cubicBezTo>
                  <a:cubicBezTo>
                    <a:pt x="100" y="30"/>
                    <a:pt x="101" y="30"/>
                    <a:pt x="101" y="32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1" y="30"/>
                    <a:pt x="101" y="30"/>
                    <a:pt x="102" y="30"/>
                  </a:cubicBezTo>
                  <a:cubicBezTo>
                    <a:pt x="101" y="30"/>
                    <a:pt x="101" y="29"/>
                    <a:pt x="101" y="29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99" y="28"/>
                    <a:pt x="100" y="28"/>
                    <a:pt x="99" y="28"/>
                  </a:cubicBezTo>
                  <a:cubicBezTo>
                    <a:pt x="99" y="26"/>
                    <a:pt x="99" y="26"/>
                    <a:pt x="100" y="26"/>
                  </a:cubicBezTo>
                  <a:cubicBezTo>
                    <a:pt x="100" y="28"/>
                    <a:pt x="101" y="28"/>
                    <a:pt x="102" y="28"/>
                  </a:cubicBezTo>
                  <a:cubicBezTo>
                    <a:pt x="104" y="28"/>
                    <a:pt x="100" y="25"/>
                    <a:pt x="102" y="26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6"/>
                    <a:pt x="104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4" y="25"/>
                    <a:pt x="102" y="25"/>
                    <a:pt x="104" y="25"/>
                  </a:cubicBezTo>
                  <a:cubicBezTo>
                    <a:pt x="104" y="24"/>
                    <a:pt x="102" y="24"/>
                    <a:pt x="104" y="24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4"/>
                    <a:pt x="106" y="25"/>
                    <a:pt x="106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5" y="22"/>
                    <a:pt x="105" y="25"/>
                    <a:pt x="104" y="24"/>
                  </a:cubicBezTo>
                  <a:cubicBezTo>
                    <a:pt x="105" y="22"/>
                    <a:pt x="105" y="24"/>
                    <a:pt x="105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22"/>
                    <a:pt x="104" y="20"/>
                    <a:pt x="105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6" y="20"/>
                    <a:pt x="106" y="20"/>
                    <a:pt x="108" y="20"/>
                  </a:cubicBezTo>
                  <a:cubicBezTo>
                    <a:pt x="106" y="18"/>
                    <a:pt x="108" y="18"/>
                    <a:pt x="106" y="18"/>
                  </a:cubicBezTo>
                  <a:cubicBezTo>
                    <a:pt x="106" y="18"/>
                    <a:pt x="106" y="20"/>
                    <a:pt x="105" y="20"/>
                  </a:cubicBezTo>
                  <a:cubicBezTo>
                    <a:pt x="104" y="18"/>
                    <a:pt x="105" y="22"/>
                    <a:pt x="104" y="20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4" y="18"/>
                    <a:pt x="105" y="17"/>
                    <a:pt x="106" y="17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05" y="16"/>
                    <a:pt x="106" y="16"/>
                    <a:pt x="106" y="15"/>
                  </a:cubicBezTo>
                  <a:cubicBezTo>
                    <a:pt x="106" y="16"/>
                    <a:pt x="106" y="13"/>
                    <a:pt x="108" y="15"/>
                  </a:cubicBezTo>
                  <a:cubicBezTo>
                    <a:pt x="108" y="15"/>
                    <a:pt x="108" y="16"/>
                    <a:pt x="109" y="16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08" y="15"/>
                    <a:pt x="108" y="15"/>
                    <a:pt x="106" y="13"/>
                  </a:cubicBezTo>
                  <a:cubicBezTo>
                    <a:pt x="108" y="13"/>
                    <a:pt x="105" y="13"/>
                    <a:pt x="106" y="13"/>
                  </a:cubicBezTo>
                  <a:cubicBezTo>
                    <a:pt x="106" y="12"/>
                    <a:pt x="108" y="12"/>
                    <a:pt x="108" y="12"/>
                  </a:cubicBezTo>
                  <a:cubicBezTo>
                    <a:pt x="108" y="11"/>
                    <a:pt x="109" y="9"/>
                    <a:pt x="110" y="9"/>
                  </a:cubicBezTo>
                  <a:cubicBezTo>
                    <a:pt x="109" y="7"/>
                    <a:pt x="109" y="7"/>
                    <a:pt x="109" y="5"/>
                  </a:cubicBezTo>
                  <a:cubicBezTo>
                    <a:pt x="109" y="5"/>
                    <a:pt x="109" y="7"/>
                    <a:pt x="109" y="5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09" y="5"/>
                    <a:pt x="109" y="4"/>
                    <a:pt x="110" y="5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3"/>
                    <a:pt x="110" y="3"/>
                    <a:pt x="110" y="3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3" y="3"/>
                    <a:pt x="113" y="1"/>
                    <a:pt x="113" y="1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0" y="0"/>
                    <a:pt x="113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3" y="1"/>
                    <a:pt x="110" y="1"/>
                    <a:pt x="110" y="1"/>
                  </a:cubicBezTo>
                  <a:cubicBezTo>
                    <a:pt x="110" y="1"/>
                    <a:pt x="110" y="1"/>
                    <a:pt x="110" y="1"/>
                  </a:cubicBezTo>
                  <a:cubicBezTo>
                    <a:pt x="110" y="0"/>
                    <a:pt x="109" y="1"/>
                    <a:pt x="109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109" y="1"/>
                    <a:pt x="108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8" y="1"/>
                    <a:pt x="108" y="1"/>
                    <a:pt x="108" y="3"/>
                  </a:cubicBezTo>
                  <a:cubicBezTo>
                    <a:pt x="108" y="3"/>
                    <a:pt x="106" y="3"/>
                    <a:pt x="106" y="4"/>
                  </a:cubicBezTo>
                  <a:cubicBezTo>
                    <a:pt x="106" y="4"/>
                    <a:pt x="108" y="4"/>
                    <a:pt x="109" y="4"/>
                  </a:cubicBezTo>
                  <a:cubicBezTo>
                    <a:pt x="109" y="4"/>
                    <a:pt x="108" y="4"/>
                    <a:pt x="108" y="5"/>
                  </a:cubicBezTo>
                  <a:cubicBezTo>
                    <a:pt x="108" y="5"/>
                    <a:pt x="106" y="4"/>
                    <a:pt x="106" y="5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5" y="7"/>
                    <a:pt x="104" y="9"/>
                    <a:pt x="104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2" y="11"/>
                    <a:pt x="102" y="12"/>
                    <a:pt x="101" y="12"/>
                  </a:cubicBezTo>
                  <a:cubicBezTo>
                    <a:pt x="101" y="13"/>
                    <a:pt x="100" y="15"/>
                    <a:pt x="101" y="16"/>
                  </a:cubicBezTo>
                  <a:cubicBezTo>
                    <a:pt x="99" y="17"/>
                    <a:pt x="96" y="18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9" y="22"/>
                    <a:pt x="96" y="22"/>
                  </a:cubicBezTo>
                  <a:cubicBezTo>
                    <a:pt x="96" y="22"/>
                    <a:pt x="96" y="22"/>
                    <a:pt x="95" y="22"/>
                  </a:cubicBezTo>
                  <a:cubicBezTo>
                    <a:pt x="95" y="24"/>
                    <a:pt x="93" y="25"/>
                    <a:pt x="92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2" y="26"/>
                    <a:pt x="92" y="28"/>
                    <a:pt x="92" y="28"/>
                  </a:cubicBezTo>
                  <a:cubicBezTo>
                    <a:pt x="92" y="29"/>
                    <a:pt x="92" y="29"/>
                    <a:pt x="92" y="29"/>
                  </a:cubicBezTo>
                  <a:cubicBezTo>
                    <a:pt x="91" y="29"/>
                    <a:pt x="91" y="29"/>
                    <a:pt x="89" y="30"/>
                  </a:cubicBezTo>
                  <a:cubicBezTo>
                    <a:pt x="89" y="30"/>
                    <a:pt x="89" y="32"/>
                    <a:pt x="89" y="33"/>
                  </a:cubicBezTo>
                  <a:cubicBezTo>
                    <a:pt x="87" y="35"/>
                    <a:pt x="86" y="38"/>
                    <a:pt x="83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0" y="41"/>
                    <a:pt x="80" y="45"/>
                    <a:pt x="79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80" y="47"/>
                    <a:pt x="79" y="47"/>
                    <a:pt x="78" y="47"/>
                  </a:cubicBezTo>
                  <a:cubicBezTo>
                    <a:pt x="78" y="47"/>
                    <a:pt x="76" y="50"/>
                    <a:pt x="78" y="50"/>
                  </a:cubicBezTo>
                  <a:cubicBezTo>
                    <a:pt x="78" y="51"/>
                    <a:pt x="76" y="51"/>
                    <a:pt x="76" y="51"/>
                  </a:cubicBezTo>
                  <a:cubicBezTo>
                    <a:pt x="76" y="52"/>
                    <a:pt x="75" y="52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5"/>
                    <a:pt x="75" y="56"/>
                    <a:pt x="74" y="55"/>
                  </a:cubicBezTo>
                  <a:cubicBezTo>
                    <a:pt x="74" y="56"/>
                    <a:pt x="70" y="58"/>
                    <a:pt x="73" y="59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0"/>
                    <a:pt x="70" y="63"/>
                    <a:pt x="69" y="63"/>
                  </a:cubicBezTo>
                  <a:cubicBezTo>
                    <a:pt x="69" y="63"/>
                    <a:pt x="69" y="63"/>
                    <a:pt x="69" y="64"/>
                  </a:cubicBezTo>
                  <a:cubicBezTo>
                    <a:pt x="69" y="64"/>
                    <a:pt x="69" y="63"/>
                    <a:pt x="69" y="64"/>
                  </a:cubicBezTo>
                  <a:cubicBezTo>
                    <a:pt x="66" y="65"/>
                    <a:pt x="67" y="67"/>
                    <a:pt x="66" y="69"/>
                  </a:cubicBezTo>
                  <a:cubicBezTo>
                    <a:pt x="63" y="71"/>
                    <a:pt x="62" y="76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0" y="79"/>
                    <a:pt x="61" y="81"/>
                    <a:pt x="60" y="80"/>
                  </a:cubicBezTo>
                  <a:cubicBezTo>
                    <a:pt x="60" y="81"/>
                    <a:pt x="57" y="81"/>
                    <a:pt x="60" y="81"/>
                  </a:cubicBezTo>
                  <a:cubicBezTo>
                    <a:pt x="57" y="81"/>
                    <a:pt x="57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4" y="86"/>
                    <a:pt x="54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6" y="89"/>
                    <a:pt x="54" y="89"/>
                    <a:pt x="54" y="90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3" y="92"/>
                    <a:pt x="52" y="94"/>
                    <a:pt x="49" y="97"/>
                  </a:cubicBezTo>
                  <a:cubicBezTo>
                    <a:pt x="49" y="98"/>
                    <a:pt x="52" y="98"/>
                    <a:pt x="50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99"/>
                    <a:pt x="50" y="102"/>
                    <a:pt x="49" y="102"/>
                  </a:cubicBezTo>
                  <a:cubicBezTo>
                    <a:pt x="49" y="99"/>
                    <a:pt x="49" y="102"/>
                    <a:pt x="49" y="99"/>
                  </a:cubicBezTo>
                  <a:cubicBezTo>
                    <a:pt x="49" y="102"/>
                    <a:pt x="49" y="103"/>
                    <a:pt x="48" y="103"/>
                  </a:cubicBezTo>
                  <a:cubicBezTo>
                    <a:pt x="49" y="103"/>
                    <a:pt x="49" y="103"/>
                    <a:pt x="49" y="103"/>
                  </a:cubicBezTo>
                  <a:cubicBezTo>
                    <a:pt x="46" y="105"/>
                    <a:pt x="46" y="106"/>
                    <a:pt x="45" y="106"/>
                  </a:cubicBezTo>
                  <a:cubicBezTo>
                    <a:pt x="40" y="111"/>
                    <a:pt x="36" y="116"/>
                    <a:pt x="33" y="122"/>
                  </a:cubicBezTo>
                  <a:cubicBezTo>
                    <a:pt x="30" y="129"/>
                    <a:pt x="26" y="133"/>
                    <a:pt x="23" y="140"/>
                  </a:cubicBezTo>
                  <a:cubicBezTo>
                    <a:pt x="24" y="143"/>
                    <a:pt x="23" y="143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2" y="144"/>
                    <a:pt x="22" y="145"/>
                    <a:pt x="22" y="144"/>
                  </a:cubicBezTo>
                  <a:cubicBezTo>
                    <a:pt x="20" y="146"/>
                    <a:pt x="19" y="148"/>
                    <a:pt x="17" y="15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2"/>
                    <a:pt x="15" y="150"/>
                  </a:cubicBezTo>
                  <a:cubicBezTo>
                    <a:pt x="13" y="157"/>
                    <a:pt x="11" y="162"/>
                    <a:pt x="7" y="169"/>
                  </a:cubicBezTo>
                  <a:cubicBezTo>
                    <a:pt x="7" y="170"/>
                    <a:pt x="6" y="171"/>
                    <a:pt x="5" y="173"/>
                  </a:cubicBezTo>
                  <a:cubicBezTo>
                    <a:pt x="5" y="178"/>
                    <a:pt x="2" y="183"/>
                    <a:pt x="0" y="186"/>
                  </a:cubicBezTo>
                  <a:cubicBezTo>
                    <a:pt x="0" y="186"/>
                    <a:pt x="2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577" name="Freeform 150"/>
            <p:cNvSpPr/>
            <p:nvPr/>
          </p:nvSpPr>
          <p:spPr>
            <a:xfrm>
              <a:off x="878" y="2863"/>
              <a:ext cx="260" cy="472"/>
            </a:xfrm>
            <a:custGeom>
              <a:avLst/>
              <a:gdLst/>
              <a:ahLst/>
              <a:cxnLst>
                <a:cxn ang="0">
                  <a:pos x="232" y="413"/>
                </a:cxn>
                <a:cxn ang="0">
                  <a:pos x="225" y="399"/>
                </a:cxn>
                <a:cxn ang="0">
                  <a:pos x="210" y="368"/>
                </a:cxn>
                <a:cxn ang="0">
                  <a:pos x="208" y="359"/>
                </a:cxn>
                <a:cxn ang="0">
                  <a:pos x="184" y="330"/>
                </a:cxn>
                <a:cxn ang="0">
                  <a:pos x="182" y="321"/>
                </a:cxn>
                <a:cxn ang="0">
                  <a:pos x="177" y="300"/>
                </a:cxn>
                <a:cxn ang="0">
                  <a:pos x="168" y="288"/>
                </a:cxn>
                <a:cxn ang="0">
                  <a:pos x="161" y="281"/>
                </a:cxn>
                <a:cxn ang="0">
                  <a:pos x="161" y="274"/>
                </a:cxn>
                <a:cxn ang="0">
                  <a:pos x="151" y="257"/>
                </a:cxn>
                <a:cxn ang="0">
                  <a:pos x="147" y="248"/>
                </a:cxn>
                <a:cxn ang="0">
                  <a:pos x="142" y="236"/>
                </a:cxn>
                <a:cxn ang="0">
                  <a:pos x="137" y="224"/>
                </a:cxn>
                <a:cxn ang="0">
                  <a:pos x="130" y="208"/>
                </a:cxn>
                <a:cxn ang="0">
                  <a:pos x="118" y="194"/>
                </a:cxn>
                <a:cxn ang="0">
                  <a:pos x="116" y="186"/>
                </a:cxn>
                <a:cxn ang="0">
                  <a:pos x="109" y="177"/>
                </a:cxn>
                <a:cxn ang="0">
                  <a:pos x="109" y="172"/>
                </a:cxn>
                <a:cxn ang="0">
                  <a:pos x="106" y="168"/>
                </a:cxn>
                <a:cxn ang="0">
                  <a:pos x="102" y="163"/>
                </a:cxn>
                <a:cxn ang="0">
                  <a:pos x="87" y="137"/>
                </a:cxn>
                <a:cxn ang="0">
                  <a:pos x="83" y="127"/>
                </a:cxn>
                <a:cxn ang="0">
                  <a:pos x="80" y="123"/>
                </a:cxn>
                <a:cxn ang="0">
                  <a:pos x="69" y="101"/>
                </a:cxn>
                <a:cxn ang="0">
                  <a:pos x="59" y="101"/>
                </a:cxn>
                <a:cxn ang="0">
                  <a:pos x="66" y="92"/>
                </a:cxn>
                <a:cxn ang="0">
                  <a:pos x="66" y="80"/>
                </a:cxn>
                <a:cxn ang="0">
                  <a:pos x="57" y="73"/>
                </a:cxn>
                <a:cxn ang="0">
                  <a:pos x="57" y="71"/>
                </a:cxn>
                <a:cxn ang="0">
                  <a:pos x="52" y="66"/>
                </a:cxn>
                <a:cxn ang="0">
                  <a:pos x="47" y="64"/>
                </a:cxn>
                <a:cxn ang="0">
                  <a:pos x="47" y="52"/>
                </a:cxn>
                <a:cxn ang="0">
                  <a:pos x="40" y="50"/>
                </a:cxn>
                <a:cxn ang="0">
                  <a:pos x="40" y="42"/>
                </a:cxn>
                <a:cxn ang="0">
                  <a:pos x="38" y="38"/>
                </a:cxn>
                <a:cxn ang="0">
                  <a:pos x="35" y="42"/>
                </a:cxn>
                <a:cxn ang="0">
                  <a:pos x="31" y="28"/>
                </a:cxn>
                <a:cxn ang="0">
                  <a:pos x="14" y="14"/>
                </a:cxn>
                <a:cxn ang="0">
                  <a:pos x="7" y="9"/>
                </a:cxn>
                <a:cxn ang="0">
                  <a:pos x="5" y="0"/>
                </a:cxn>
                <a:cxn ang="0">
                  <a:pos x="0" y="7"/>
                </a:cxn>
                <a:cxn ang="0">
                  <a:pos x="9" y="14"/>
                </a:cxn>
                <a:cxn ang="0">
                  <a:pos x="17" y="38"/>
                </a:cxn>
                <a:cxn ang="0">
                  <a:pos x="31" y="73"/>
                </a:cxn>
                <a:cxn ang="0">
                  <a:pos x="50" y="111"/>
                </a:cxn>
                <a:cxn ang="0">
                  <a:pos x="66" y="137"/>
                </a:cxn>
                <a:cxn ang="0">
                  <a:pos x="76" y="163"/>
                </a:cxn>
                <a:cxn ang="0">
                  <a:pos x="102" y="205"/>
                </a:cxn>
                <a:cxn ang="0">
                  <a:pos x="116" y="229"/>
                </a:cxn>
                <a:cxn ang="0">
                  <a:pos x="137" y="257"/>
                </a:cxn>
                <a:cxn ang="0">
                  <a:pos x="184" y="361"/>
                </a:cxn>
                <a:cxn ang="0">
                  <a:pos x="201" y="389"/>
                </a:cxn>
                <a:cxn ang="0">
                  <a:pos x="253" y="460"/>
                </a:cxn>
              </a:cxnLst>
              <a:pathLst>
                <a:path w="110" h="200">
                  <a:moveTo>
                    <a:pt x="107" y="195"/>
                  </a:moveTo>
                  <a:cubicBezTo>
                    <a:pt x="110" y="191"/>
                    <a:pt x="105" y="190"/>
                    <a:pt x="105" y="187"/>
                  </a:cubicBezTo>
                  <a:cubicBezTo>
                    <a:pt x="103" y="187"/>
                    <a:pt x="103" y="187"/>
                    <a:pt x="103" y="187"/>
                  </a:cubicBezTo>
                  <a:cubicBezTo>
                    <a:pt x="103" y="182"/>
                    <a:pt x="101" y="179"/>
                    <a:pt x="98" y="177"/>
                  </a:cubicBezTo>
                  <a:cubicBezTo>
                    <a:pt x="98" y="178"/>
                    <a:pt x="98" y="178"/>
                    <a:pt x="98" y="178"/>
                  </a:cubicBezTo>
                  <a:cubicBezTo>
                    <a:pt x="97" y="177"/>
                    <a:pt x="98" y="175"/>
                    <a:pt x="98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8" y="175"/>
                    <a:pt x="97" y="175"/>
                    <a:pt x="97" y="174"/>
                  </a:cubicBezTo>
                  <a:cubicBezTo>
                    <a:pt x="97" y="174"/>
                    <a:pt x="97" y="174"/>
                    <a:pt x="95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8" y="171"/>
                    <a:pt x="95" y="171"/>
                    <a:pt x="95" y="169"/>
                  </a:cubicBezTo>
                  <a:cubicBezTo>
                    <a:pt x="95" y="169"/>
                    <a:pt x="95" y="169"/>
                    <a:pt x="95" y="169"/>
                  </a:cubicBezTo>
                  <a:cubicBezTo>
                    <a:pt x="93" y="166"/>
                    <a:pt x="91" y="164"/>
                    <a:pt x="91" y="161"/>
                  </a:cubicBezTo>
                  <a:cubicBezTo>
                    <a:pt x="91" y="162"/>
                    <a:pt x="90" y="162"/>
                    <a:pt x="90" y="162"/>
                  </a:cubicBezTo>
                  <a:cubicBezTo>
                    <a:pt x="90" y="162"/>
                    <a:pt x="90" y="161"/>
                    <a:pt x="90" y="160"/>
                  </a:cubicBezTo>
                  <a:cubicBezTo>
                    <a:pt x="89" y="161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8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5"/>
                    <a:pt x="88" y="156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8" y="155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6" y="153"/>
                    <a:pt x="88" y="152"/>
                  </a:cubicBezTo>
                  <a:cubicBezTo>
                    <a:pt x="86" y="152"/>
                    <a:pt x="88" y="153"/>
                    <a:pt x="86" y="153"/>
                  </a:cubicBezTo>
                  <a:cubicBezTo>
                    <a:pt x="85" y="149"/>
                    <a:pt x="84" y="147"/>
                    <a:pt x="82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0"/>
                    <a:pt x="80" y="140"/>
                    <a:pt x="78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8" y="139"/>
                    <a:pt x="78" y="139"/>
                    <a:pt x="78" y="138"/>
                  </a:cubicBezTo>
                  <a:cubicBezTo>
                    <a:pt x="78" y="139"/>
                    <a:pt x="78" y="139"/>
                    <a:pt x="77" y="139"/>
                  </a:cubicBezTo>
                  <a:cubicBezTo>
                    <a:pt x="78" y="138"/>
                    <a:pt x="77" y="138"/>
                    <a:pt x="77" y="136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6"/>
                    <a:pt x="77" y="136"/>
                    <a:pt x="77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7" y="135"/>
                    <a:pt x="76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2"/>
                    <a:pt x="75" y="132"/>
                    <a:pt x="75" y="131"/>
                  </a:cubicBezTo>
                  <a:cubicBezTo>
                    <a:pt x="73" y="131"/>
                    <a:pt x="73" y="131"/>
                    <a:pt x="73" y="131"/>
                  </a:cubicBezTo>
                  <a:cubicBezTo>
                    <a:pt x="75" y="129"/>
                    <a:pt x="73" y="129"/>
                    <a:pt x="75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2" y="126"/>
                    <a:pt x="71" y="126"/>
                    <a:pt x="72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7"/>
                    <a:pt x="71" y="126"/>
                    <a:pt x="69" y="126"/>
                  </a:cubicBezTo>
                  <a:cubicBezTo>
                    <a:pt x="71" y="125"/>
                    <a:pt x="71" y="123"/>
                    <a:pt x="71" y="122"/>
                  </a:cubicBezTo>
                  <a:cubicBezTo>
                    <a:pt x="71" y="123"/>
                    <a:pt x="69" y="123"/>
                    <a:pt x="69" y="123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69" y="122"/>
                    <a:pt x="69" y="121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8" y="119"/>
                    <a:pt x="69" y="119"/>
                    <a:pt x="68" y="119"/>
                  </a:cubicBezTo>
                  <a:cubicBezTo>
                    <a:pt x="68" y="119"/>
                    <a:pt x="68" y="119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8"/>
                    <a:pt x="68" y="118"/>
                    <a:pt x="68" y="118"/>
                  </a:cubicBezTo>
                  <a:cubicBezTo>
                    <a:pt x="69" y="116"/>
                    <a:pt x="69" y="116"/>
                    <a:pt x="68" y="114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4"/>
                    <a:pt x="68" y="113"/>
                    <a:pt x="68" y="112"/>
                  </a:cubicBezTo>
                  <a:cubicBezTo>
                    <a:pt x="68" y="112"/>
                    <a:pt x="65" y="113"/>
                    <a:pt x="68" y="113"/>
                  </a:cubicBezTo>
                  <a:cubicBezTo>
                    <a:pt x="65" y="113"/>
                    <a:pt x="65" y="110"/>
                    <a:pt x="64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09"/>
                    <a:pt x="64" y="110"/>
                    <a:pt x="64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8"/>
                    <a:pt x="64" y="109"/>
                    <a:pt x="64" y="109"/>
                  </a:cubicBezTo>
                  <a:cubicBezTo>
                    <a:pt x="64" y="108"/>
                    <a:pt x="64" y="106"/>
                    <a:pt x="63" y="105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1"/>
                    <a:pt x="62" y="106"/>
                    <a:pt x="62" y="105"/>
                  </a:cubicBezTo>
                  <a:cubicBezTo>
                    <a:pt x="62" y="105"/>
                    <a:pt x="63" y="103"/>
                    <a:pt x="62" y="103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1"/>
                    <a:pt x="60" y="103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2" y="100"/>
                    <a:pt x="60" y="100"/>
                    <a:pt x="60" y="100"/>
                  </a:cubicBezTo>
                  <a:cubicBezTo>
                    <a:pt x="60" y="100"/>
                    <a:pt x="60" y="99"/>
                    <a:pt x="59" y="99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60" y="97"/>
                    <a:pt x="59" y="97"/>
                    <a:pt x="59" y="96"/>
                  </a:cubicBezTo>
                  <a:cubicBezTo>
                    <a:pt x="59" y="96"/>
                    <a:pt x="59" y="95"/>
                    <a:pt x="58" y="95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8" y="93"/>
                    <a:pt x="58" y="93"/>
                    <a:pt x="56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5" y="92"/>
                    <a:pt x="55" y="92"/>
                    <a:pt x="55" y="92"/>
                  </a:cubicBezTo>
                  <a:cubicBezTo>
                    <a:pt x="55" y="92"/>
                    <a:pt x="56" y="92"/>
                    <a:pt x="56" y="90"/>
                  </a:cubicBezTo>
                  <a:cubicBezTo>
                    <a:pt x="55" y="92"/>
                    <a:pt x="56" y="88"/>
                    <a:pt x="55" y="88"/>
                  </a:cubicBezTo>
                  <a:cubicBezTo>
                    <a:pt x="55" y="88"/>
                    <a:pt x="55" y="90"/>
                    <a:pt x="52" y="90"/>
                  </a:cubicBezTo>
                  <a:cubicBezTo>
                    <a:pt x="51" y="90"/>
                    <a:pt x="55" y="88"/>
                    <a:pt x="52" y="87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2" y="87"/>
                    <a:pt x="55" y="86"/>
                    <a:pt x="52" y="86"/>
                  </a:cubicBezTo>
                  <a:cubicBezTo>
                    <a:pt x="52" y="86"/>
                    <a:pt x="51" y="86"/>
                    <a:pt x="52" y="86"/>
                  </a:cubicBezTo>
                  <a:cubicBezTo>
                    <a:pt x="51" y="84"/>
                    <a:pt x="51" y="82"/>
                    <a:pt x="50" y="82"/>
                  </a:cubicBezTo>
                  <a:cubicBezTo>
                    <a:pt x="50" y="82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0"/>
                    <a:pt x="49" y="82"/>
                  </a:cubicBezTo>
                  <a:cubicBezTo>
                    <a:pt x="47" y="82"/>
                    <a:pt x="50" y="80"/>
                    <a:pt x="49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9" y="78"/>
                    <a:pt x="47" y="78"/>
                    <a:pt x="47" y="79"/>
                  </a:cubicBezTo>
                  <a:cubicBezTo>
                    <a:pt x="47" y="78"/>
                    <a:pt x="46" y="78"/>
                    <a:pt x="47" y="78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7" y="78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7" y="75"/>
                  </a:cubicBezTo>
                  <a:cubicBezTo>
                    <a:pt x="47" y="75"/>
                    <a:pt x="47" y="75"/>
                    <a:pt x="47" y="74"/>
                  </a:cubicBezTo>
                  <a:cubicBezTo>
                    <a:pt x="46" y="75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4"/>
                  </a:cubicBezTo>
                  <a:cubicBezTo>
                    <a:pt x="46" y="73"/>
                    <a:pt x="45" y="74"/>
                    <a:pt x="45" y="73"/>
                  </a:cubicBezTo>
                  <a:cubicBezTo>
                    <a:pt x="45" y="73"/>
                    <a:pt x="46" y="73"/>
                    <a:pt x="46" y="71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3" y="70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3" y="67"/>
                    <a:pt x="41" y="69"/>
                    <a:pt x="42" y="67"/>
                  </a:cubicBezTo>
                  <a:cubicBezTo>
                    <a:pt x="41" y="67"/>
                    <a:pt x="42" y="66"/>
                    <a:pt x="43" y="66"/>
                  </a:cubicBezTo>
                  <a:cubicBezTo>
                    <a:pt x="42" y="66"/>
                    <a:pt x="42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1"/>
                    <a:pt x="41" y="58"/>
                    <a:pt x="37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8"/>
                    <a:pt x="35" y="58"/>
                    <a:pt x="37" y="58"/>
                  </a:cubicBezTo>
                  <a:cubicBezTo>
                    <a:pt x="37" y="58"/>
                    <a:pt x="37" y="58"/>
                    <a:pt x="38" y="58"/>
                  </a:cubicBezTo>
                  <a:cubicBezTo>
                    <a:pt x="38" y="57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5" y="56"/>
                    <a:pt x="35" y="56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7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7"/>
                    <a:pt x="32" y="44"/>
                    <a:pt x="32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3"/>
                    <a:pt x="30" y="43"/>
                  </a:cubicBezTo>
                  <a:cubicBezTo>
                    <a:pt x="30" y="43"/>
                    <a:pt x="30" y="43"/>
                    <a:pt x="29" y="43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29" y="41"/>
                    <a:pt x="30" y="41"/>
                  </a:cubicBezTo>
                  <a:cubicBezTo>
                    <a:pt x="30" y="41"/>
                    <a:pt x="29" y="40"/>
                    <a:pt x="30" y="40"/>
                  </a:cubicBezTo>
                  <a:cubicBezTo>
                    <a:pt x="29" y="40"/>
                    <a:pt x="29" y="40"/>
                    <a:pt x="29" y="41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3"/>
                    <a:pt x="25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3"/>
                    <a:pt x="25" y="44"/>
                    <a:pt x="24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0"/>
                    <a:pt x="29" y="40"/>
                    <a:pt x="28" y="39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5" y="40"/>
                    <a:pt x="28" y="39"/>
                    <a:pt x="28" y="39"/>
                  </a:cubicBezTo>
                  <a:cubicBezTo>
                    <a:pt x="28" y="39"/>
                    <a:pt x="28" y="39"/>
                    <a:pt x="28" y="36"/>
                  </a:cubicBezTo>
                  <a:cubicBezTo>
                    <a:pt x="28" y="36"/>
                    <a:pt x="28" y="39"/>
                    <a:pt x="28" y="36"/>
                  </a:cubicBezTo>
                  <a:cubicBezTo>
                    <a:pt x="28" y="36"/>
                    <a:pt x="28" y="35"/>
                    <a:pt x="28" y="36"/>
                  </a:cubicBezTo>
                  <a:cubicBezTo>
                    <a:pt x="29" y="35"/>
                    <a:pt x="28" y="35"/>
                    <a:pt x="28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5"/>
                    <a:pt x="25" y="35"/>
                    <a:pt x="28" y="34"/>
                  </a:cubicBezTo>
                  <a:cubicBezTo>
                    <a:pt x="28" y="34"/>
                    <a:pt x="25" y="34"/>
                    <a:pt x="25" y="35"/>
                  </a:cubicBezTo>
                  <a:cubicBezTo>
                    <a:pt x="25" y="35"/>
                    <a:pt x="28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4" y="34"/>
                  </a:cubicBezTo>
                  <a:cubicBezTo>
                    <a:pt x="24" y="32"/>
                    <a:pt x="25" y="31"/>
                    <a:pt x="24" y="32"/>
                  </a:cubicBezTo>
                  <a:cubicBezTo>
                    <a:pt x="24" y="32"/>
                    <a:pt x="22" y="31"/>
                    <a:pt x="24" y="31"/>
                  </a:cubicBezTo>
                  <a:cubicBezTo>
                    <a:pt x="25" y="31"/>
                    <a:pt x="24" y="32"/>
                    <a:pt x="25" y="31"/>
                  </a:cubicBezTo>
                  <a:cubicBezTo>
                    <a:pt x="24" y="32"/>
                    <a:pt x="25" y="31"/>
                    <a:pt x="25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8"/>
                    <a:pt x="22" y="30"/>
                    <a:pt x="22" y="28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7"/>
                    <a:pt x="22" y="28"/>
                    <a:pt x="22" y="27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6"/>
                    <a:pt x="22" y="27"/>
                    <a:pt x="22" y="26"/>
                  </a:cubicBezTo>
                  <a:cubicBezTo>
                    <a:pt x="21" y="26"/>
                    <a:pt x="21" y="26"/>
                    <a:pt x="20" y="26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7"/>
                    <a:pt x="17" y="27"/>
                  </a:cubicBezTo>
                  <a:cubicBezTo>
                    <a:pt x="17" y="27"/>
                    <a:pt x="17" y="27"/>
                    <a:pt x="17" y="26"/>
                  </a:cubicBezTo>
                  <a:cubicBezTo>
                    <a:pt x="20" y="26"/>
                    <a:pt x="19" y="23"/>
                    <a:pt x="20" y="23"/>
                  </a:cubicBezTo>
                  <a:cubicBezTo>
                    <a:pt x="20" y="22"/>
                    <a:pt x="17" y="23"/>
                    <a:pt x="19" y="22"/>
                  </a:cubicBezTo>
                  <a:cubicBezTo>
                    <a:pt x="19" y="22"/>
                    <a:pt x="20" y="21"/>
                    <a:pt x="20" y="22"/>
                  </a:cubicBezTo>
                  <a:cubicBezTo>
                    <a:pt x="19" y="21"/>
                    <a:pt x="20" y="21"/>
                    <a:pt x="20" y="21"/>
                  </a:cubicBezTo>
                  <a:cubicBezTo>
                    <a:pt x="20" y="21"/>
                    <a:pt x="19" y="21"/>
                    <a:pt x="17" y="22"/>
                  </a:cubicBezTo>
                  <a:cubicBezTo>
                    <a:pt x="19" y="21"/>
                    <a:pt x="19" y="22"/>
                    <a:pt x="19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1"/>
                    <a:pt x="17" y="21"/>
                  </a:cubicBezTo>
                  <a:cubicBezTo>
                    <a:pt x="17" y="21"/>
                    <a:pt x="17" y="22"/>
                    <a:pt x="17" y="21"/>
                  </a:cubicBezTo>
                  <a:cubicBezTo>
                    <a:pt x="17" y="19"/>
                    <a:pt x="16" y="21"/>
                    <a:pt x="17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7" y="18"/>
                    <a:pt x="20" y="18"/>
                    <a:pt x="19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9" y="18"/>
                    <a:pt x="17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5" y="19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6" y="14"/>
                    <a:pt x="15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5" y="18"/>
                    <a:pt x="16" y="18"/>
                    <a:pt x="15" y="18"/>
                  </a:cubicBezTo>
                  <a:cubicBezTo>
                    <a:pt x="15" y="18"/>
                    <a:pt x="13" y="18"/>
                    <a:pt x="13" y="19"/>
                  </a:cubicBezTo>
                  <a:cubicBezTo>
                    <a:pt x="11" y="18"/>
                    <a:pt x="13" y="18"/>
                    <a:pt x="13" y="18"/>
                  </a:cubicBezTo>
                  <a:cubicBezTo>
                    <a:pt x="13" y="18"/>
                    <a:pt x="13" y="18"/>
                    <a:pt x="15" y="18"/>
                  </a:cubicBezTo>
                  <a:cubicBezTo>
                    <a:pt x="13" y="17"/>
                    <a:pt x="13" y="16"/>
                    <a:pt x="15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1" y="14"/>
                    <a:pt x="11" y="13"/>
                  </a:cubicBezTo>
                  <a:cubicBezTo>
                    <a:pt x="13" y="13"/>
                    <a:pt x="9" y="12"/>
                    <a:pt x="11" y="12"/>
                  </a:cubicBezTo>
                  <a:cubicBezTo>
                    <a:pt x="13" y="13"/>
                    <a:pt x="13" y="13"/>
                    <a:pt x="15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3" y="12"/>
                  </a:cubicBezTo>
                  <a:cubicBezTo>
                    <a:pt x="13" y="12"/>
                    <a:pt x="11" y="12"/>
                    <a:pt x="9" y="13"/>
                  </a:cubicBezTo>
                  <a:cubicBezTo>
                    <a:pt x="9" y="12"/>
                    <a:pt x="9" y="13"/>
                    <a:pt x="8" y="13"/>
                  </a:cubicBezTo>
                  <a:cubicBezTo>
                    <a:pt x="8" y="12"/>
                    <a:pt x="8" y="9"/>
                    <a:pt x="8" y="9"/>
                  </a:cubicBezTo>
                  <a:cubicBezTo>
                    <a:pt x="7" y="8"/>
                    <a:pt x="7" y="6"/>
                    <a:pt x="7" y="6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4" y="5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5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0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1"/>
                    <a:pt x="2" y="1"/>
                  </a:cubicBezTo>
                  <a:cubicBezTo>
                    <a:pt x="2" y="1"/>
                    <a:pt x="3" y="3"/>
                    <a:pt x="2" y="3"/>
                  </a:cubicBezTo>
                  <a:cubicBezTo>
                    <a:pt x="2" y="3"/>
                    <a:pt x="2" y="3"/>
                    <a:pt x="2" y="1"/>
                  </a:cubicBezTo>
                  <a:cubicBezTo>
                    <a:pt x="2" y="3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5"/>
                    <a:pt x="2" y="5"/>
                  </a:cubicBezTo>
                  <a:cubicBezTo>
                    <a:pt x="3" y="5"/>
                    <a:pt x="2" y="6"/>
                    <a:pt x="2" y="8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4" y="5"/>
                    <a:pt x="3" y="5"/>
                    <a:pt x="4" y="6"/>
                  </a:cubicBezTo>
                  <a:cubicBezTo>
                    <a:pt x="4" y="6"/>
                    <a:pt x="3" y="6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12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7" y="16"/>
                    <a:pt x="7" y="16"/>
                  </a:cubicBezTo>
                  <a:cubicBezTo>
                    <a:pt x="7" y="17"/>
                    <a:pt x="7" y="19"/>
                    <a:pt x="8" y="19"/>
                  </a:cubicBezTo>
                  <a:cubicBezTo>
                    <a:pt x="9" y="21"/>
                    <a:pt x="9" y="23"/>
                    <a:pt x="1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6"/>
                    <a:pt x="13" y="26"/>
                    <a:pt x="13" y="26"/>
                  </a:cubicBezTo>
                  <a:cubicBezTo>
                    <a:pt x="11" y="26"/>
                    <a:pt x="13" y="27"/>
                    <a:pt x="11" y="27"/>
                  </a:cubicBezTo>
                  <a:cubicBezTo>
                    <a:pt x="13" y="27"/>
                    <a:pt x="13" y="30"/>
                    <a:pt x="13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16" y="32"/>
                    <a:pt x="17" y="32"/>
                    <a:pt x="17" y="34"/>
                  </a:cubicBezTo>
                  <a:cubicBezTo>
                    <a:pt x="16" y="34"/>
                    <a:pt x="16" y="35"/>
                    <a:pt x="16" y="35"/>
                  </a:cubicBezTo>
                  <a:cubicBezTo>
                    <a:pt x="16" y="36"/>
                    <a:pt x="17" y="39"/>
                    <a:pt x="19" y="39"/>
                  </a:cubicBezTo>
                  <a:cubicBezTo>
                    <a:pt x="19" y="41"/>
                    <a:pt x="20" y="44"/>
                    <a:pt x="21" y="47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9"/>
                    <a:pt x="24" y="52"/>
                    <a:pt x="24" y="54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8" y="54"/>
                    <a:pt x="28" y="56"/>
                    <a:pt x="25" y="56"/>
                  </a:cubicBezTo>
                  <a:cubicBezTo>
                    <a:pt x="25" y="56"/>
                    <a:pt x="25" y="57"/>
                    <a:pt x="28" y="57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9" y="60"/>
                    <a:pt x="29" y="61"/>
                    <a:pt x="29" y="62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2"/>
                    <a:pt x="32" y="62"/>
                    <a:pt x="30" y="62"/>
                  </a:cubicBezTo>
                  <a:cubicBezTo>
                    <a:pt x="32" y="65"/>
                    <a:pt x="30" y="67"/>
                    <a:pt x="33" y="67"/>
                  </a:cubicBezTo>
                  <a:cubicBezTo>
                    <a:pt x="32" y="67"/>
                    <a:pt x="32" y="69"/>
                    <a:pt x="32" y="69"/>
                  </a:cubicBezTo>
                  <a:cubicBezTo>
                    <a:pt x="33" y="70"/>
                    <a:pt x="34" y="70"/>
                    <a:pt x="34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4" y="71"/>
                    <a:pt x="34" y="71"/>
                    <a:pt x="34" y="73"/>
                  </a:cubicBezTo>
                  <a:cubicBezTo>
                    <a:pt x="34" y="74"/>
                    <a:pt x="37" y="75"/>
                    <a:pt x="37" y="78"/>
                  </a:cubicBezTo>
                  <a:cubicBezTo>
                    <a:pt x="38" y="82"/>
                    <a:pt x="42" y="84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3" y="88"/>
                    <a:pt x="46" y="88"/>
                    <a:pt x="45" y="90"/>
                  </a:cubicBezTo>
                  <a:cubicBezTo>
                    <a:pt x="45" y="90"/>
                    <a:pt x="45" y="92"/>
                    <a:pt x="46" y="92"/>
                  </a:cubicBezTo>
                  <a:cubicBezTo>
                    <a:pt x="45" y="92"/>
                    <a:pt x="47" y="93"/>
                    <a:pt x="47" y="95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9" y="95"/>
                    <a:pt x="47" y="96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7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1" y="100"/>
                    <a:pt x="52" y="105"/>
                    <a:pt x="52" y="108"/>
                  </a:cubicBezTo>
                  <a:cubicBezTo>
                    <a:pt x="56" y="109"/>
                    <a:pt x="56" y="106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56" y="110"/>
                    <a:pt x="58" y="110"/>
                    <a:pt x="56" y="110"/>
                  </a:cubicBezTo>
                  <a:cubicBezTo>
                    <a:pt x="58" y="112"/>
                    <a:pt x="59" y="110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9" y="113"/>
                    <a:pt x="60" y="114"/>
                    <a:pt x="59" y="116"/>
                  </a:cubicBezTo>
                  <a:cubicBezTo>
                    <a:pt x="62" y="123"/>
                    <a:pt x="64" y="129"/>
                    <a:pt x="68" y="136"/>
                  </a:cubicBezTo>
                  <a:cubicBezTo>
                    <a:pt x="72" y="142"/>
                    <a:pt x="75" y="148"/>
                    <a:pt x="78" y="153"/>
                  </a:cubicBezTo>
                  <a:cubicBezTo>
                    <a:pt x="80" y="155"/>
                    <a:pt x="80" y="155"/>
                    <a:pt x="80" y="156"/>
                  </a:cubicBezTo>
                  <a:cubicBezTo>
                    <a:pt x="80" y="156"/>
                    <a:pt x="80" y="156"/>
                    <a:pt x="82" y="156"/>
                  </a:cubicBezTo>
                  <a:cubicBezTo>
                    <a:pt x="80" y="156"/>
                    <a:pt x="82" y="158"/>
                    <a:pt x="80" y="158"/>
                  </a:cubicBezTo>
                  <a:cubicBezTo>
                    <a:pt x="82" y="161"/>
                    <a:pt x="84" y="162"/>
                    <a:pt x="85" y="16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6"/>
                    <a:pt x="85" y="165"/>
                  </a:cubicBezTo>
                  <a:cubicBezTo>
                    <a:pt x="86" y="173"/>
                    <a:pt x="91" y="177"/>
                    <a:pt x="95" y="182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2" y="191"/>
                    <a:pt x="105" y="194"/>
                    <a:pt x="106" y="200"/>
                  </a:cubicBezTo>
                  <a:cubicBezTo>
                    <a:pt x="106" y="200"/>
                    <a:pt x="107" y="199"/>
                    <a:pt x="107" y="195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578" name="Freeform 151"/>
            <p:cNvSpPr/>
            <p:nvPr/>
          </p:nvSpPr>
          <p:spPr>
            <a:xfrm>
              <a:off x="885" y="3373"/>
              <a:ext cx="260" cy="475"/>
            </a:xfrm>
            <a:custGeom>
              <a:avLst/>
              <a:gdLst/>
              <a:ahLst/>
              <a:cxnLst>
                <a:cxn ang="0">
                  <a:pos x="229" y="418"/>
                </a:cxn>
                <a:cxn ang="0">
                  <a:pos x="222" y="404"/>
                </a:cxn>
                <a:cxn ang="0">
                  <a:pos x="213" y="373"/>
                </a:cxn>
                <a:cxn ang="0">
                  <a:pos x="210" y="364"/>
                </a:cxn>
                <a:cxn ang="0">
                  <a:pos x="189" y="333"/>
                </a:cxn>
                <a:cxn ang="0">
                  <a:pos x="182" y="324"/>
                </a:cxn>
                <a:cxn ang="0">
                  <a:pos x="175" y="305"/>
                </a:cxn>
                <a:cxn ang="0">
                  <a:pos x="165" y="293"/>
                </a:cxn>
                <a:cxn ang="0">
                  <a:pos x="161" y="284"/>
                </a:cxn>
                <a:cxn ang="0">
                  <a:pos x="161" y="274"/>
                </a:cxn>
                <a:cxn ang="0">
                  <a:pos x="154" y="260"/>
                </a:cxn>
                <a:cxn ang="0">
                  <a:pos x="149" y="250"/>
                </a:cxn>
                <a:cxn ang="0">
                  <a:pos x="144" y="236"/>
                </a:cxn>
                <a:cxn ang="0">
                  <a:pos x="135" y="229"/>
                </a:cxn>
                <a:cxn ang="0">
                  <a:pos x="130" y="213"/>
                </a:cxn>
                <a:cxn ang="0">
                  <a:pos x="116" y="199"/>
                </a:cxn>
                <a:cxn ang="0">
                  <a:pos x="116" y="189"/>
                </a:cxn>
                <a:cxn ang="0">
                  <a:pos x="111" y="182"/>
                </a:cxn>
                <a:cxn ang="0">
                  <a:pos x="104" y="175"/>
                </a:cxn>
                <a:cxn ang="0">
                  <a:pos x="104" y="173"/>
                </a:cxn>
                <a:cxn ang="0">
                  <a:pos x="102" y="168"/>
                </a:cxn>
                <a:cxn ang="0">
                  <a:pos x="90" y="142"/>
                </a:cxn>
                <a:cxn ang="0">
                  <a:pos x="85" y="130"/>
                </a:cxn>
                <a:cxn ang="0">
                  <a:pos x="80" y="123"/>
                </a:cxn>
                <a:cxn ang="0">
                  <a:pos x="66" y="106"/>
                </a:cxn>
                <a:cxn ang="0">
                  <a:pos x="61" y="102"/>
                </a:cxn>
                <a:cxn ang="0">
                  <a:pos x="61" y="92"/>
                </a:cxn>
                <a:cxn ang="0">
                  <a:pos x="64" y="83"/>
                </a:cxn>
                <a:cxn ang="0">
                  <a:pos x="59" y="78"/>
                </a:cxn>
                <a:cxn ang="0">
                  <a:pos x="59" y="71"/>
                </a:cxn>
                <a:cxn ang="0">
                  <a:pos x="54" y="71"/>
                </a:cxn>
                <a:cxn ang="0">
                  <a:pos x="43" y="61"/>
                </a:cxn>
                <a:cxn ang="0">
                  <a:pos x="43" y="52"/>
                </a:cxn>
                <a:cxn ang="0">
                  <a:pos x="40" y="52"/>
                </a:cxn>
                <a:cxn ang="0">
                  <a:pos x="40" y="45"/>
                </a:cxn>
                <a:cxn ang="0">
                  <a:pos x="35" y="35"/>
                </a:cxn>
                <a:cxn ang="0">
                  <a:pos x="31" y="45"/>
                </a:cxn>
                <a:cxn ang="0">
                  <a:pos x="31" y="28"/>
                </a:cxn>
                <a:cxn ang="0">
                  <a:pos x="9" y="17"/>
                </a:cxn>
                <a:cxn ang="0">
                  <a:pos x="5" y="14"/>
                </a:cxn>
                <a:cxn ang="0">
                  <a:pos x="0" y="0"/>
                </a:cxn>
                <a:cxn ang="0">
                  <a:pos x="0" y="9"/>
                </a:cxn>
                <a:cxn ang="0">
                  <a:pos x="9" y="17"/>
                </a:cxn>
                <a:cxn ang="0">
                  <a:pos x="12" y="40"/>
                </a:cxn>
                <a:cxn ang="0">
                  <a:pos x="31" y="76"/>
                </a:cxn>
                <a:cxn ang="0">
                  <a:pos x="50" y="111"/>
                </a:cxn>
                <a:cxn ang="0">
                  <a:pos x="64" y="142"/>
                </a:cxn>
                <a:cxn ang="0">
                  <a:pos x="73" y="168"/>
                </a:cxn>
                <a:cxn ang="0">
                  <a:pos x="102" y="210"/>
                </a:cxn>
                <a:cxn ang="0">
                  <a:pos x="116" y="232"/>
                </a:cxn>
                <a:cxn ang="0">
                  <a:pos x="135" y="262"/>
                </a:cxn>
                <a:cxn ang="0">
                  <a:pos x="184" y="366"/>
                </a:cxn>
                <a:cxn ang="0">
                  <a:pos x="203" y="395"/>
                </a:cxn>
                <a:cxn ang="0">
                  <a:pos x="255" y="466"/>
                </a:cxn>
              </a:cxnLst>
              <a:pathLst>
                <a:path w="110" h="201">
                  <a:moveTo>
                    <a:pt x="108" y="197"/>
                  </a:moveTo>
                  <a:cubicBezTo>
                    <a:pt x="110" y="193"/>
                    <a:pt x="106" y="191"/>
                    <a:pt x="106" y="188"/>
                  </a:cubicBezTo>
                  <a:cubicBezTo>
                    <a:pt x="106" y="186"/>
                    <a:pt x="104" y="188"/>
                    <a:pt x="104" y="186"/>
                  </a:cubicBezTo>
                  <a:cubicBezTo>
                    <a:pt x="104" y="184"/>
                    <a:pt x="102" y="181"/>
                    <a:pt x="99" y="178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97" y="178"/>
                    <a:pt x="99" y="177"/>
                    <a:pt x="97" y="177"/>
                  </a:cubicBezTo>
                  <a:cubicBezTo>
                    <a:pt x="97" y="177"/>
                    <a:pt x="97" y="177"/>
                    <a:pt x="97" y="177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5" y="176"/>
                    <a:pt x="95" y="176"/>
                    <a:pt x="95" y="176"/>
                  </a:cubicBezTo>
                  <a:cubicBezTo>
                    <a:pt x="95" y="173"/>
                    <a:pt x="95" y="173"/>
                    <a:pt x="95" y="173"/>
                  </a:cubicBezTo>
                  <a:cubicBezTo>
                    <a:pt x="97" y="172"/>
                    <a:pt x="94" y="172"/>
                    <a:pt x="95" y="169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94" y="168"/>
                    <a:pt x="93" y="165"/>
                    <a:pt x="91" y="16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3"/>
                    <a:pt x="91" y="163"/>
                    <a:pt x="91" y="160"/>
                  </a:cubicBezTo>
                  <a:cubicBezTo>
                    <a:pt x="90" y="160"/>
                    <a:pt x="91" y="159"/>
                    <a:pt x="90" y="159"/>
                  </a:cubicBezTo>
                  <a:cubicBezTo>
                    <a:pt x="90" y="159"/>
                    <a:pt x="90" y="159"/>
                    <a:pt x="90" y="159"/>
                  </a:cubicBezTo>
                  <a:cubicBezTo>
                    <a:pt x="91" y="158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4"/>
                    <a:pt x="87" y="154"/>
                    <a:pt x="89" y="154"/>
                  </a:cubicBezTo>
                  <a:cubicBezTo>
                    <a:pt x="87" y="154"/>
                    <a:pt x="89" y="155"/>
                    <a:pt x="87" y="155"/>
                  </a:cubicBezTo>
                  <a:cubicBezTo>
                    <a:pt x="86" y="151"/>
                    <a:pt x="83" y="147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3"/>
                    <a:pt x="80" y="143"/>
                    <a:pt x="81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1" y="142"/>
                    <a:pt x="80" y="141"/>
                  </a:cubicBezTo>
                  <a:cubicBezTo>
                    <a:pt x="80" y="142"/>
                    <a:pt x="80" y="142"/>
                    <a:pt x="78" y="142"/>
                  </a:cubicBezTo>
                  <a:cubicBezTo>
                    <a:pt x="80" y="141"/>
                    <a:pt x="78" y="141"/>
                    <a:pt x="78" y="139"/>
                  </a:cubicBezTo>
                  <a:cubicBezTo>
                    <a:pt x="78" y="139"/>
                    <a:pt x="78" y="139"/>
                    <a:pt x="78" y="141"/>
                  </a:cubicBezTo>
                  <a:cubicBezTo>
                    <a:pt x="78" y="139"/>
                    <a:pt x="77" y="139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8"/>
                    <a:pt x="78" y="138"/>
                    <a:pt x="77" y="137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4"/>
                    <a:pt x="77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3"/>
                    <a:pt x="76" y="132"/>
                    <a:pt x="76" y="132"/>
                  </a:cubicBezTo>
                  <a:cubicBezTo>
                    <a:pt x="74" y="130"/>
                    <a:pt x="74" y="132"/>
                    <a:pt x="74" y="130"/>
                  </a:cubicBezTo>
                  <a:cubicBezTo>
                    <a:pt x="74" y="130"/>
                    <a:pt x="73" y="129"/>
                    <a:pt x="74" y="129"/>
                  </a:cubicBezTo>
                  <a:cubicBezTo>
                    <a:pt x="74" y="129"/>
                    <a:pt x="73" y="128"/>
                    <a:pt x="73" y="126"/>
                  </a:cubicBezTo>
                  <a:cubicBezTo>
                    <a:pt x="73" y="128"/>
                    <a:pt x="70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69" y="128"/>
                    <a:pt x="70" y="128"/>
                    <a:pt x="69" y="129"/>
                  </a:cubicBezTo>
                  <a:cubicBezTo>
                    <a:pt x="69" y="128"/>
                    <a:pt x="69" y="126"/>
                    <a:pt x="69" y="126"/>
                  </a:cubicBezTo>
                  <a:cubicBezTo>
                    <a:pt x="69" y="126"/>
                    <a:pt x="70" y="125"/>
                    <a:pt x="70" y="124"/>
                  </a:cubicBezTo>
                  <a:cubicBezTo>
                    <a:pt x="70" y="125"/>
                    <a:pt x="69" y="124"/>
                    <a:pt x="69" y="125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9" y="121"/>
                    <a:pt x="69" y="120"/>
                    <a:pt x="70" y="120"/>
                  </a:cubicBezTo>
                  <a:cubicBezTo>
                    <a:pt x="69" y="120"/>
                    <a:pt x="69" y="119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6" y="119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5"/>
                    <a:pt x="68" y="113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3"/>
                    <a:pt x="66" y="112"/>
                    <a:pt x="65" y="111"/>
                  </a:cubicBezTo>
                  <a:cubicBezTo>
                    <a:pt x="65" y="112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4" y="110"/>
                    <a:pt x="65" y="110"/>
                  </a:cubicBezTo>
                  <a:cubicBezTo>
                    <a:pt x="65" y="110"/>
                    <a:pt x="64" y="106"/>
                    <a:pt x="63" y="106"/>
                  </a:cubicBezTo>
                  <a:cubicBezTo>
                    <a:pt x="64" y="106"/>
                    <a:pt x="64" y="104"/>
                    <a:pt x="64" y="104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6"/>
                    <a:pt x="63" y="106"/>
                    <a:pt x="63" y="106"/>
                  </a:cubicBezTo>
                  <a:cubicBezTo>
                    <a:pt x="63" y="106"/>
                    <a:pt x="63" y="103"/>
                    <a:pt x="63" y="104"/>
                  </a:cubicBezTo>
                  <a:cubicBezTo>
                    <a:pt x="63" y="103"/>
                    <a:pt x="63" y="103"/>
                    <a:pt x="61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0" y="102"/>
                    <a:pt x="61" y="103"/>
                    <a:pt x="61" y="102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1" y="102"/>
                    <a:pt x="60" y="100"/>
                    <a:pt x="61" y="100"/>
                  </a:cubicBezTo>
                  <a:cubicBezTo>
                    <a:pt x="61" y="100"/>
                    <a:pt x="61" y="99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0"/>
                    <a:pt x="60" y="100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57" y="99"/>
                    <a:pt x="60" y="98"/>
                  </a:cubicBezTo>
                  <a:cubicBezTo>
                    <a:pt x="57" y="98"/>
                    <a:pt x="57" y="97"/>
                    <a:pt x="57" y="97"/>
                  </a:cubicBezTo>
                  <a:cubicBezTo>
                    <a:pt x="57" y="94"/>
                    <a:pt x="57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1"/>
                    <a:pt x="55" y="91"/>
                    <a:pt x="56" y="91"/>
                  </a:cubicBezTo>
                  <a:cubicBezTo>
                    <a:pt x="53" y="91"/>
                    <a:pt x="56" y="90"/>
                    <a:pt x="55" y="90"/>
                  </a:cubicBezTo>
                  <a:cubicBezTo>
                    <a:pt x="53" y="90"/>
                    <a:pt x="53" y="91"/>
                    <a:pt x="53" y="90"/>
                  </a:cubicBezTo>
                  <a:cubicBezTo>
                    <a:pt x="52" y="91"/>
                    <a:pt x="53" y="89"/>
                    <a:pt x="53" y="8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7"/>
                    <a:pt x="52" y="87"/>
                    <a:pt x="53" y="86"/>
                  </a:cubicBezTo>
                  <a:cubicBezTo>
                    <a:pt x="52" y="86"/>
                    <a:pt x="52" y="84"/>
                    <a:pt x="49" y="84"/>
                  </a:cubicBezTo>
                  <a:cubicBezTo>
                    <a:pt x="49" y="84"/>
                    <a:pt x="49" y="84"/>
                    <a:pt x="49" y="81"/>
                  </a:cubicBezTo>
                  <a:cubicBezTo>
                    <a:pt x="51" y="81"/>
                    <a:pt x="49" y="84"/>
                    <a:pt x="51" y="84"/>
                  </a:cubicBezTo>
                  <a:cubicBezTo>
                    <a:pt x="51" y="84"/>
                    <a:pt x="51" y="84"/>
                    <a:pt x="51" y="81"/>
                  </a:cubicBezTo>
                  <a:cubicBezTo>
                    <a:pt x="51" y="81"/>
                    <a:pt x="49" y="81"/>
                    <a:pt x="49" y="84"/>
                  </a:cubicBezTo>
                  <a:cubicBezTo>
                    <a:pt x="48" y="81"/>
                    <a:pt x="51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8" y="78"/>
                    <a:pt x="48" y="78"/>
                    <a:pt x="47" y="78"/>
                  </a:cubicBezTo>
                  <a:cubicBezTo>
                    <a:pt x="47" y="78"/>
                    <a:pt x="47" y="78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6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8" y="76"/>
                    <a:pt x="47" y="76"/>
                    <a:pt x="48" y="76"/>
                  </a:cubicBezTo>
                  <a:cubicBezTo>
                    <a:pt x="47" y="76"/>
                    <a:pt x="47" y="76"/>
                    <a:pt x="47" y="74"/>
                  </a:cubicBezTo>
                  <a:cubicBezTo>
                    <a:pt x="44" y="74"/>
                    <a:pt x="47" y="74"/>
                    <a:pt x="47" y="74"/>
                  </a:cubicBezTo>
                  <a:cubicBezTo>
                    <a:pt x="47" y="74"/>
                    <a:pt x="47" y="73"/>
                    <a:pt x="44" y="7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3"/>
                    <a:pt x="47" y="73"/>
                    <a:pt x="47" y="73"/>
                  </a:cubicBezTo>
                  <a:cubicBezTo>
                    <a:pt x="44" y="73"/>
                    <a:pt x="44" y="73"/>
                    <a:pt x="44" y="74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2"/>
                    <a:pt x="43" y="72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0" y="71"/>
                    <a:pt x="40" y="68"/>
                  </a:cubicBezTo>
                  <a:cubicBezTo>
                    <a:pt x="40" y="67"/>
                    <a:pt x="42" y="67"/>
                    <a:pt x="42" y="67"/>
                  </a:cubicBezTo>
                  <a:cubicBezTo>
                    <a:pt x="42" y="65"/>
                    <a:pt x="42" y="64"/>
                    <a:pt x="40" y="64"/>
                  </a:cubicBezTo>
                  <a:cubicBezTo>
                    <a:pt x="40" y="64"/>
                    <a:pt x="40" y="64"/>
                    <a:pt x="40" y="63"/>
                  </a:cubicBezTo>
                  <a:cubicBezTo>
                    <a:pt x="39" y="61"/>
                    <a:pt x="40" y="60"/>
                    <a:pt x="38" y="60"/>
                  </a:cubicBezTo>
                  <a:cubicBezTo>
                    <a:pt x="38" y="60"/>
                    <a:pt x="38" y="60"/>
                    <a:pt x="36" y="60"/>
                  </a:cubicBezTo>
                  <a:cubicBezTo>
                    <a:pt x="38" y="60"/>
                    <a:pt x="36" y="60"/>
                    <a:pt x="38" y="60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8"/>
                    <a:pt x="36" y="58"/>
                  </a:cubicBezTo>
                  <a:cubicBezTo>
                    <a:pt x="38" y="58"/>
                    <a:pt x="38" y="58"/>
                    <a:pt x="38" y="55"/>
                  </a:cubicBezTo>
                  <a:cubicBezTo>
                    <a:pt x="36" y="58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6" y="52"/>
                    <a:pt x="3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1"/>
                    <a:pt x="35" y="51"/>
                    <a:pt x="35" y="51"/>
                  </a:cubicBezTo>
                  <a:cubicBezTo>
                    <a:pt x="34" y="51"/>
                    <a:pt x="34" y="50"/>
                    <a:pt x="31" y="50"/>
                  </a:cubicBezTo>
                  <a:cubicBezTo>
                    <a:pt x="34" y="48"/>
                    <a:pt x="31" y="46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5"/>
                    <a:pt x="28" y="43"/>
                    <a:pt x="28" y="45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1"/>
                    <a:pt x="28" y="43"/>
                    <a:pt x="30" y="43"/>
                  </a:cubicBezTo>
                  <a:cubicBezTo>
                    <a:pt x="30" y="41"/>
                    <a:pt x="28" y="41"/>
                    <a:pt x="30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5" y="45"/>
                    <a:pt x="25" y="45"/>
                  </a:cubicBezTo>
                  <a:cubicBezTo>
                    <a:pt x="25" y="43"/>
                    <a:pt x="26" y="41"/>
                    <a:pt x="26" y="43"/>
                  </a:cubicBezTo>
                  <a:cubicBezTo>
                    <a:pt x="26" y="41"/>
                    <a:pt x="27" y="39"/>
                    <a:pt x="27" y="39"/>
                  </a:cubicBezTo>
                  <a:cubicBezTo>
                    <a:pt x="27" y="39"/>
                    <a:pt x="27" y="39"/>
                    <a:pt x="27" y="41"/>
                  </a:cubicBezTo>
                  <a:cubicBezTo>
                    <a:pt x="26" y="41"/>
                    <a:pt x="27" y="39"/>
                    <a:pt x="26" y="39"/>
                  </a:cubicBezTo>
                  <a:cubicBezTo>
                    <a:pt x="27" y="39"/>
                    <a:pt x="27" y="38"/>
                    <a:pt x="27" y="38"/>
                  </a:cubicBezTo>
                  <a:cubicBezTo>
                    <a:pt x="27" y="38"/>
                    <a:pt x="27" y="38"/>
                    <a:pt x="26" y="38"/>
                  </a:cubicBezTo>
                  <a:cubicBezTo>
                    <a:pt x="27" y="38"/>
                    <a:pt x="27" y="37"/>
                    <a:pt x="27" y="37"/>
                  </a:cubicBezTo>
                  <a:cubicBezTo>
                    <a:pt x="28" y="37"/>
                    <a:pt x="27" y="37"/>
                    <a:pt x="27" y="35"/>
                  </a:cubicBezTo>
                  <a:cubicBezTo>
                    <a:pt x="26" y="37"/>
                    <a:pt x="26" y="38"/>
                    <a:pt x="25" y="37"/>
                  </a:cubicBezTo>
                  <a:cubicBezTo>
                    <a:pt x="26" y="37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6" y="34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3"/>
                    <a:pt x="23" y="33"/>
                  </a:cubicBezTo>
                  <a:cubicBezTo>
                    <a:pt x="23" y="33"/>
                    <a:pt x="23" y="33"/>
                    <a:pt x="25" y="33"/>
                  </a:cubicBezTo>
                  <a:cubicBezTo>
                    <a:pt x="25" y="33"/>
                    <a:pt x="25" y="33"/>
                    <a:pt x="26" y="33"/>
                  </a:cubicBezTo>
                  <a:cubicBezTo>
                    <a:pt x="25" y="33"/>
                    <a:pt x="25" y="33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3" y="32"/>
                    <a:pt x="23" y="30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2" y="32"/>
                    <a:pt x="22" y="30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5" y="28"/>
                    <a:pt x="23" y="28"/>
                    <a:pt x="23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28"/>
                  </a:cubicBezTo>
                  <a:cubicBezTo>
                    <a:pt x="22" y="28"/>
                    <a:pt x="22" y="26"/>
                    <a:pt x="23" y="28"/>
                  </a:cubicBezTo>
                  <a:cubicBezTo>
                    <a:pt x="23" y="26"/>
                    <a:pt x="22" y="26"/>
                    <a:pt x="22" y="28"/>
                  </a:cubicBezTo>
                  <a:cubicBezTo>
                    <a:pt x="22" y="26"/>
                    <a:pt x="22" y="26"/>
                    <a:pt x="23" y="26"/>
                  </a:cubicBezTo>
                  <a:cubicBezTo>
                    <a:pt x="22" y="26"/>
                    <a:pt x="21" y="26"/>
                    <a:pt x="21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8"/>
                    <a:pt x="18" y="26"/>
                    <a:pt x="17" y="28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8" y="25"/>
                    <a:pt x="21" y="24"/>
                  </a:cubicBezTo>
                  <a:cubicBezTo>
                    <a:pt x="21" y="22"/>
                    <a:pt x="17" y="25"/>
                    <a:pt x="18" y="24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21" y="22"/>
                    <a:pt x="21" y="21"/>
                  </a:cubicBezTo>
                  <a:cubicBezTo>
                    <a:pt x="18" y="22"/>
                    <a:pt x="17" y="21"/>
                    <a:pt x="17" y="22"/>
                  </a:cubicBezTo>
                  <a:cubicBezTo>
                    <a:pt x="17" y="22"/>
                    <a:pt x="18" y="22"/>
                    <a:pt x="18" y="24"/>
                  </a:cubicBezTo>
                  <a:cubicBezTo>
                    <a:pt x="17" y="24"/>
                    <a:pt x="17" y="24"/>
                    <a:pt x="15" y="24"/>
                  </a:cubicBezTo>
                  <a:cubicBezTo>
                    <a:pt x="15" y="22"/>
                    <a:pt x="15" y="22"/>
                    <a:pt x="17" y="22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1"/>
                    <a:pt x="15" y="21"/>
                    <a:pt x="17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8" y="20"/>
                    <a:pt x="18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8" y="20"/>
                    <a:pt x="17" y="21"/>
                  </a:cubicBezTo>
                  <a:cubicBezTo>
                    <a:pt x="17" y="20"/>
                    <a:pt x="17" y="20"/>
                    <a:pt x="15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20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5"/>
                  </a:cubicBezTo>
                  <a:cubicBezTo>
                    <a:pt x="14" y="17"/>
                    <a:pt x="14" y="15"/>
                    <a:pt x="14" y="15"/>
                  </a:cubicBezTo>
                  <a:cubicBezTo>
                    <a:pt x="14" y="15"/>
                    <a:pt x="15" y="17"/>
                    <a:pt x="14" y="19"/>
                  </a:cubicBezTo>
                  <a:cubicBezTo>
                    <a:pt x="13" y="19"/>
                    <a:pt x="15" y="19"/>
                    <a:pt x="14" y="20"/>
                  </a:cubicBezTo>
                  <a:cubicBezTo>
                    <a:pt x="14" y="20"/>
                    <a:pt x="13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19"/>
                    <a:pt x="13" y="20"/>
                    <a:pt x="13" y="19"/>
                  </a:cubicBezTo>
                  <a:cubicBezTo>
                    <a:pt x="13" y="19"/>
                    <a:pt x="13" y="17"/>
                    <a:pt x="13" y="15"/>
                  </a:cubicBezTo>
                  <a:cubicBezTo>
                    <a:pt x="13" y="15"/>
                    <a:pt x="11" y="17"/>
                    <a:pt x="13" y="17"/>
                  </a:cubicBezTo>
                  <a:cubicBezTo>
                    <a:pt x="11" y="15"/>
                    <a:pt x="11" y="15"/>
                    <a:pt x="10" y="13"/>
                  </a:cubicBezTo>
                  <a:cubicBezTo>
                    <a:pt x="11" y="13"/>
                    <a:pt x="10" y="12"/>
                    <a:pt x="1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1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2"/>
                    <a:pt x="9" y="13"/>
                    <a:pt x="9" y="12"/>
                  </a:cubicBezTo>
                  <a:cubicBezTo>
                    <a:pt x="9" y="12"/>
                    <a:pt x="9" y="11"/>
                    <a:pt x="9" y="9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5" y="7"/>
                    <a:pt x="5" y="8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6"/>
                  </a:cubicBezTo>
                  <a:cubicBezTo>
                    <a:pt x="0" y="4"/>
                    <a:pt x="1" y="6"/>
                    <a:pt x="1" y="4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5"/>
                    <a:pt x="5" y="15"/>
                    <a:pt x="5" y="17"/>
                  </a:cubicBezTo>
                  <a:cubicBezTo>
                    <a:pt x="8" y="19"/>
                    <a:pt x="8" y="20"/>
                    <a:pt x="9" y="20"/>
                  </a:cubicBezTo>
                  <a:cubicBezTo>
                    <a:pt x="9" y="22"/>
                    <a:pt x="10" y="24"/>
                    <a:pt x="11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3" y="25"/>
                    <a:pt x="13" y="26"/>
                  </a:cubicBezTo>
                  <a:cubicBezTo>
                    <a:pt x="11" y="26"/>
                    <a:pt x="11" y="26"/>
                    <a:pt x="11" y="28"/>
                  </a:cubicBezTo>
                  <a:cubicBezTo>
                    <a:pt x="13" y="28"/>
                    <a:pt x="13" y="30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4" y="33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5" y="35"/>
                    <a:pt x="15" y="37"/>
                  </a:cubicBezTo>
                  <a:cubicBezTo>
                    <a:pt x="15" y="38"/>
                    <a:pt x="17" y="38"/>
                    <a:pt x="17" y="39"/>
                  </a:cubicBezTo>
                  <a:cubicBezTo>
                    <a:pt x="17" y="43"/>
                    <a:pt x="21" y="45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50"/>
                    <a:pt x="25" y="52"/>
                    <a:pt x="25" y="55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6" y="55"/>
                    <a:pt x="26" y="58"/>
                  </a:cubicBezTo>
                  <a:cubicBezTo>
                    <a:pt x="26" y="58"/>
                    <a:pt x="26" y="59"/>
                    <a:pt x="27" y="59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8" y="61"/>
                    <a:pt x="28" y="61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8" y="63"/>
                    <a:pt x="28" y="63"/>
                    <a:pt x="30" y="63"/>
                  </a:cubicBezTo>
                  <a:cubicBezTo>
                    <a:pt x="30" y="63"/>
                    <a:pt x="30" y="64"/>
                    <a:pt x="28" y="64"/>
                  </a:cubicBezTo>
                  <a:cubicBezTo>
                    <a:pt x="30" y="65"/>
                    <a:pt x="30" y="68"/>
                    <a:pt x="31" y="68"/>
                  </a:cubicBezTo>
                  <a:cubicBezTo>
                    <a:pt x="31" y="68"/>
                    <a:pt x="31" y="68"/>
                    <a:pt x="31" y="71"/>
                  </a:cubicBezTo>
                  <a:cubicBezTo>
                    <a:pt x="31" y="71"/>
                    <a:pt x="34" y="72"/>
                    <a:pt x="34" y="73"/>
                  </a:cubicBezTo>
                  <a:cubicBezTo>
                    <a:pt x="35" y="73"/>
                    <a:pt x="35" y="72"/>
                    <a:pt x="35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6"/>
                    <a:pt x="38" y="77"/>
                    <a:pt x="38" y="78"/>
                  </a:cubicBezTo>
                  <a:cubicBezTo>
                    <a:pt x="39" y="84"/>
                    <a:pt x="40" y="86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0"/>
                    <a:pt x="44" y="90"/>
                    <a:pt x="43" y="91"/>
                  </a:cubicBezTo>
                  <a:cubicBezTo>
                    <a:pt x="44" y="91"/>
                    <a:pt x="44" y="93"/>
                    <a:pt x="44" y="91"/>
                  </a:cubicBezTo>
                  <a:cubicBezTo>
                    <a:pt x="44" y="93"/>
                    <a:pt x="48" y="94"/>
                    <a:pt x="47" y="97"/>
                  </a:cubicBezTo>
                  <a:cubicBezTo>
                    <a:pt x="47" y="97"/>
                    <a:pt x="47" y="97"/>
                    <a:pt x="47" y="94"/>
                  </a:cubicBezTo>
                  <a:cubicBezTo>
                    <a:pt x="48" y="97"/>
                    <a:pt x="48" y="98"/>
                    <a:pt x="49" y="99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1" y="98"/>
                    <a:pt x="49" y="100"/>
                    <a:pt x="51" y="99"/>
                  </a:cubicBezTo>
                  <a:cubicBezTo>
                    <a:pt x="51" y="99"/>
                    <a:pt x="49" y="100"/>
                    <a:pt x="49" y="99"/>
                  </a:cubicBezTo>
                  <a:cubicBezTo>
                    <a:pt x="52" y="102"/>
                    <a:pt x="52" y="104"/>
                    <a:pt x="53" y="110"/>
                  </a:cubicBezTo>
                  <a:cubicBezTo>
                    <a:pt x="56" y="111"/>
                    <a:pt x="56" y="107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2"/>
                  </a:cubicBezTo>
                  <a:cubicBezTo>
                    <a:pt x="57" y="112"/>
                    <a:pt x="60" y="112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57" y="115"/>
                    <a:pt x="60" y="116"/>
                    <a:pt x="60" y="117"/>
                  </a:cubicBezTo>
                  <a:cubicBezTo>
                    <a:pt x="63" y="124"/>
                    <a:pt x="65" y="130"/>
                    <a:pt x="68" y="137"/>
                  </a:cubicBezTo>
                  <a:cubicBezTo>
                    <a:pt x="73" y="142"/>
                    <a:pt x="74" y="150"/>
                    <a:pt x="78" y="155"/>
                  </a:cubicBezTo>
                  <a:cubicBezTo>
                    <a:pt x="81" y="155"/>
                    <a:pt x="81" y="155"/>
                    <a:pt x="81" y="158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1" y="158"/>
                    <a:pt x="82" y="158"/>
                    <a:pt x="81" y="159"/>
                  </a:cubicBezTo>
                  <a:cubicBezTo>
                    <a:pt x="82" y="160"/>
                    <a:pt x="83" y="164"/>
                    <a:pt x="86" y="165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7" y="172"/>
                    <a:pt x="93" y="178"/>
                    <a:pt x="95" y="184"/>
                  </a:cubicBezTo>
                  <a:cubicBezTo>
                    <a:pt x="97" y="185"/>
                    <a:pt x="97" y="186"/>
                    <a:pt x="99" y="188"/>
                  </a:cubicBezTo>
                  <a:cubicBezTo>
                    <a:pt x="102" y="193"/>
                    <a:pt x="106" y="195"/>
                    <a:pt x="107" y="201"/>
                  </a:cubicBezTo>
                  <a:cubicBezTo>
                    <a:pt x="107" y="201"/>
                    <a:pt x="108" y="198"/>
                    <a:pt x="108" y="197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579" name="Freeform 152"/>
            <p:cNvSpPr/>
            <p:nvPr/>
          </p:nvSpPr>
          <p:spPr>
            <a:xfrm>
              <a:off x="1103" y="1370"/>
              <a:ext cx="59" cy="2471"/>
            </a:xfrm>
            <a:custGeom>
              <a:avLst/>
              <a:gdLst/>
              <a:ahLst/>
              <a:cxnLst>
                <a:cxn ang="0">
                  <a:pos x="54" y="0"/>
                </a:cxn>
                <a:cxn ang="0">
                  <a:pos x="40" y="1224"/>
                </a:cxn>
                <a:cxn ang="0">
                  <a:pos x="59" y="2471"/>
                </a:cxn>
                <a:cxn ang="0">
                  <a:pos x="9" y="2471"/>
                </a:cxn>
                <a:cxn ang="0">
                  <a:pos x="26" y="1791"/>
                </a:cxn>
                <a:cxn ang="0">
                  <a:pos x="0" y="565"/>
                </a:cxn>
                <a:cxn ang="0">
                  <a:pos x="19" y="0"/>
                </a:cxn>
                <a:cxn ang="0">
                  <a:pos x="54" y="0"/>
                </a:cxn>
                <a:cxn ang="0">
                  <a:pos x="54" y="0"/>
                </a:cxn>
              </a:cxnLst>
              <a:pathLst>
                <a:path w="25" h="1046">
                  <a:moveTo>
                    <a:pt x="23" y="0"/>
                  </a:moveTo>
                  <a:cubicBezTo>
                    <a:pt x="17" y="518"/>
                    <a:pt x="17" y="518"/>
                    <a:pt x="17" y="518"/>
                  </a:cubicBezTo>
                  <a:cubicBezTo>
                    <a:pt x="25" y="1046"/>
                    <a:pt x="25" y="1046"/>
                    <a:pt x="25" y="1046"/>
                  </a:cubicBezTo>
                  <a:cubicBezTo>
                    <a:pt x="4" y="1046"/>
                    <a:pt x="4" y="1046"/>
                    <a:pt x="4" y="1046"/>
                  </a:cubicBezTo>
                  <a:cubicBezTo>
                    <a:pt x="11" y="758"/>
                    <a:pt x="11" y="758"/>
                    <a:pt x="11" y="758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17580" name="Group 173"/>
          <p:cNvGrpSpPr/>
          <p:nvPr/>
        </p:nvGrpSpPr>
        <p:grpSpPr>
          <a:xfrm>
            <a:off x="6815138" y="2909888"/>
            <a:ext cx="679450" cy="1812925"/>
            <a:chOff x="0" y="0"/>
            <a:chExt cx="1443" cy="3848"/>
          </a:xfrm>
        </p:grpSpPr>
        <p:sp>
          <p:nvSpPr>
            <p:cNvPr id="17581" name="Freeform 70"/>
            <p:cNvSpPr/>
            <p:nvPr/>
          </p:nvSpPr>
          <p:spPr>
            <a:xfrm>
              <a:off x="866" y="257"/>
              <a:ext cx="29" cy="1347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0" y="1347"/>
                </a:cxn>
                <a:cxn ang="0">
                  <a:pos x="24" y="1347"/>
                </a:cxn>
                <a:cxn ang="0">
                  <a:pos x="29" y="0"/>
                </a:cxn>
                <a:cxn ang="0">
                  <a:pos x="3" y="0"/>
                </a:cxn>
              </a:cxnLst>
              <a:pathLst>
                <a:path w="29" h="1347">
                  <a:moveTo>
                    <a:pt x="3" y="0"/>
                  </a:moveTo>
                  <a:lnTo>
                    <a:pt x="0" y="1347"/>
                  </a:lnTo>
                  <a:lnTo>
                    <a:pt x="24" y="1347"/>
                  </a:lnTo>
                  <a:lnTo>
                    <a:pt x="29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582" name="Freeform 71"/>
            <p:cNvSpPr/>
            <p:nvPr/>
          </p:nvSpPr>
          <p:spPr>
            <a:xfrm>
              <a:off x="687" y="980"/>
              <a:ext cx="161" cy="248"/>
            </a:xfrm>
            <a:custGeom>
              <a:avLst/>
              <a:gdLst/>
              <a:ahLst/>
              <a:cxnLst>
                <a:cxn ang="0">
                  <a:pos x="154" y="248"/>
                </a:cxn>
                <a:cxn ang="0">
                  <a:pos x="12" y="0"/>
                </a:cxn>
                <a:cxn ang="0">
                  <a:pos x="154" y="248"/>
                </a:cxn>
              </a:cxnLst>
              <a:pathLst>
                <a:path w="68" h="105">
                  <a:moveTo>
                    <a:pt x="65" y="105"/>
                  </a:moveTo>
                  <a:cubicBezTo>
                    <a:pt x="65" y="105"/>
                    <a:pt x="0" y="71"/>
                    <a:pt x="5" y="0"/>
                  </a:cubicBezTo>
                  <a:cubicBezTo>
                    <a:pt x="68" y="30"/>
                    <a:pt x="65" y="105"/>
                    <a:pt x="65" y="105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583" name="Freeform 72"/>
            <p:cNvSpPr/>
            <p:nvPr/>
          </p:nvSpPr>
          <p:spPr>
            <a:xfrm>
              <a:off x="897" y="770"/>
              <a:ext cx="161" cy="250"/>
            </a:xfrm>
            <a:custGeom>
              <a:avLst/>
              <a:gdLst/>
              <a:ahLst/>
              <a:cxnLst>
                <a:cxn ang="0">
                  <a:pos x="9" y="250"/>
                </a:cxn>
                <a:cxn ang="0">
                  <a:pos x="152" y="0"/>
                </a:cxn>
                <a:cxn ang="0">
                  <a:pos x="9" y="250"/>
                </a:cxn>
              </a:cxnLst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584" name="Freeform 73"/>
            <p:cNvSpPr/>
            <p:nvPr/>
          </p:nvSpPr>
          <p:spPr>
            <a:xfrm>
              <a:off x="687" y="1273"/>
              <a:ext cx="161" cy="253"/>
            </a:xfrm>
            <a:custGeom>
              <a:avLst/>
              <a:gdLst/>
              <a:ahLst/>
              <a:cxnLst>
                <a:cxn ang="0">
                  <a:pos x="154" y="253"/>
                </a:cxn>
                <a:cxn ang="0">
                  <a:pos x="12" y="0"/>
                </a:cxn>
                <a:cxn ang="0">
                  <a:pos x="154" y="253"/>
                </a:cxn>
              </a:cxnLst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1"/>
                    <a:pt x="5" y="0"/>
                  </a:cubicBezTo>
                  <a:cubicBezTo>
                    <a:pt x="68" y="31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585" name="Freeform 74"/>
            <p:cNvSpPr/>
            <p:nvPr/>
          </p:nvSpPr>
          <p:spPr>
            <a:xfrm>
              <a:off x="897" y="1065"/>
              <a:ext cx="161" cy="250"/>
            </a:xfrm>
            <a:custGeom>
              <a:avLst/>
              <a:gdLst/>
              <a:ahLst/>
              <a:cxnLst>
                <a:cxn ang="0">
                  <a:pos x="9" y="250"/>
                </a:cxn>
                <a:cxn ang="0">
                  <a:pos x="152" y="0"/>
                </a:cxn>
                <a:cxn ang="0">
                  <a:pos x="9" y="250"/>
                </a:cxn>
              </a:cxnLst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0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586" name="Freeform 75"/>
            <p:cNvSpPr/>
            <p:nvPr/>
          </p:nvSpPr>
          <p:spPr>
            <a:xfrm>
              <a:off x="897" y="1396"/>
              <a:ext cx="161" cy="252"/>
            </a:xfrm>
            <a:custGeom>
              <a:avLst/>
              <a:gdLst/>
              <a:ahLst/>
              <a:cxnLst>
                <a:cxn ang="0">
                  <a:pos x="9" y="252"/>
                </a:cxn>
                <a:cxn ang="0">
                  <a:pos x="152" y="0"/>
                </a:cxn>
                <a:cxn ang="0">
                  <a:pos x="9" y="252"/>
                </a:cxn>
              </a:cxnLst>
              <a:pathLst>
                <a:path w="68" h="107">
                  <a:moveTo>
                    <a:pt x="4" y="107"/>
                  </a:moveTo>
                  <a:cubicBezTo>
                    <a:pt x="4" y="107"/>
                    <a:pt x="68" y="71"/>
                    <a:pt x="64" y="0"/>
                  </a:cubicBezTo>
                  <a:cubicBezTo>
                    <a:pt x="0" y="31"/>
                    <a:pt x="4" y="107"/>
                    <a:pt x="4" y="107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587" name="Freeform 76"/>
            <p:cNvSpPr/>
            <p:nvPr/>
          </p:nvSpPr>
          <p:spPr>
            <a:xfrm>
              <a:off x="687" y="649"/>
              <a:ext cx="161" cy="253"/>
            </a:xfrm>
            <a:custGeom>
              <a:avLst/>
              <a:gdLst/>
              <a:ahLst/>
              <a:cxnLst>
                <a:cxn ang="0">
                  <a:pos x="154" y="253"/>
                </a:cxn>
                <a:cxn ang="0">
                  <a:pos x="12" y="0"/>
                </a:cxn>
                <a:cxn ang="0">
                  <a:pos x="154" y="253"/>
                </a:cxn>
              </a:cxnLst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2"/>
                    <a:pt x="5" y="0"/>
                  </a:cubicBezTo>
                  <a:cubicBezTo>
                    <a:pt x="68" y="32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588" name="Freeform 77"/>
            <p:cNvSpPr/>
            <p:nvPr/>
          </p:nvSpPr>
          <p:spPr>
            <a:xfrm>
              <a:off x="897" y="441"/>
              <a:ext cx="161" cy="251"/>
            </a:xfrm>
            <a:custGeom>
              <a:avLst/>
              <a:gdLst/>
              <a:ahLst/>
              <a:cxnLst>
                <a:cxn ang="0">
                  <a:pos x="9" y="251"/>
                </a:cxn>
                <a:cxn ang="0">
                  <a:pos x="152" y="0"/>
                </a:cxn>
                <a:cxn ang="0">
                  <a:pos x="9" y="251"/>
                </a:cxn>
              </a:cxnLst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589" name="Freeform 78"/>
            <p:cNvSpPr/>
            <p:nvPr/>
          </p:nvSpPr>
          <p:spPr>
            <a:xfrm>
              <a:off x="687" y="333"/>
              <a:ext cx="161" cy="250"/>
            </a:xfrm>
            <a:custGeom>
              <a:avLst/>
              <a:gdLst/>
              <a:ahLst/>
              <a:cxnLst>
                <a:cxn ang="0">
                  <a:pos x="154" y="250"/>
                </a:cxn>
                <a:cxn ang="0">
                  <a:pos x="12" y="0"/>
                </a:cxn>
                <a:cxn ang="0">
                  <a:pos x="154" y="250"/>
                </a:cxn>
              </a:cxnLst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590" name="Freeform 79"/>
            <p:cNvSpPr/>
            <p:nvPr/>
          </p:nvSpPr>
          <p:spPr>
            <a:xfrm>
              <a:off x="687" y="37"/>
              <a:ext cx="161" cy="251"/>
            </a:xfrm>
            <a:custGeom>
              <a:avLst/>
              <a:gdLst/>
              <a:ahLst/>
              <a:cxnLst>
                <a:cxn ang="0">
                  <a:pos x="154" y="251"/>
                </a:cxn>
                <a:cxn ang="0">
                  <a:pos x="12" y="0"/>
                </a:cxn>
                <a:cxn ang="0">
                  <a:pos x="154" y="251"/>
                </a:cxn>
              </a:cxnLst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591" name="Freeform 80"/>
            <p:cNvSpPr/>
            <p:nvPr/>
          </p:nvSpPr>
          <p:spPr>
            <a:xfrm>
              <a:off x="897" y="125"/>
              <a:ext cx="161" cy="250"/>
            </a:xfrm>
            <a:custGeom>
              <a:avLst/>
              <a:gdLst/>
              <a:ahLst/>
              <a:cxnLst>
                <a:cxn ang="0">
                  <a:pos x="9" y="250"/>
                </a:cxn>
                <a:cxn ang="0">
                  <a:pos x="152" y="0"/>
                </a:cxn>
                <a:cxn ang="0">
                  <a:pos x="9" y="250"/>
                </a:cxn>
              </a:cxnLst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592" name="Freeform 81"/>
            <p:cNvSpPr/>
            <p:nvPr/>
          </p:nvSpPr>
          <p:spPr>
            <a:xfrm>
              <a:off x="236" y="250"/>
              <a:ext cx="21" cy="1049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1049"/>
                </a:cxn>
                <a:cxn ang="0">
                  <a:pos x="19" y="1049"/>
                </a:cxn>
                <a:cxn ang="0">
                  <a:pos x="21" y="0"/>
                </a:cxn>
                <a:cxn ang="0">
                  <a:pos x="2" y="0"/>
                </a:cxn>
              </a:cxnLst>
              <a:pathLst>
                <a:path w="21" h="1049">
                  <a:moveTo>
                    <a:pt x="2" y="0"/>
                  </a:moveTo>
                  <a:lnTo>
                    <a:pt x="0" y="1049"/>
                  </a:lnTo>
                  <a:lnTo>
                    <a:pt x="19" y="1049"/>
                  </a:lnTo>
                  <a:lnTo>
                    <a:pt x="21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593" name="Freeform 82"/>
            <p:cNvSpPr/>
            <p:nvPr/>
          </p:nvSpPr>
          <p:spPr>
            <a:xfrm>
              <a:off x="96" y="812"/>
              <a:ext cx="126" cy="194"/>
            </a:xfrm>
            <a:custGeom>
              <a:avLst/>
              <a:gdLst/>
              <a:ahLst/>
              <a:cxnLst>
                <a:cxn ang="0">
                  <a:pos x="121" y="194"/>
                </a:cxn>
                <a:cxn ang="0">
                  <a:pos x="10" y="0"/>
                </a:cxn>
                <a:cxn ang="0">
                  <a:pos x="121" y="194"/>
                </a:cxn>
              </a:cxnLst>
              <a:pathLst>
                <a:path w="53" h="82">
                  <a:moveTo>
                    <a:pt x="51" y="82"/>
                  </a:moveTo>
                  <a:cubicBezTo>
                    <a:pt x="51" y="82"/>
                    <a:pt x="0" y="55"/>
                    <a:pt x="4" y="0"/>
                  </a:cubicBezTo>
                  <a:cubicBezTo>
                    <a:pt x="53" y="24"/>
                    <a:pt x="51" y="82"/>
                    <a:pt x="51" y="82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594" name="Freeform 83"/>
            <p:cNvSpPr/>
            <p:nvPr/>
          </p:nvSpPr>
          <p:spPr>
            <a:xfrm>
              <a:off x="262" y="649"/>
              <a:ext cx="123" cy="196"/>
            </a:xfrm>
            <a:custGeom>
              <a:avLst/>
              <a:gdLst/>
              <a:ahLst/>
              <a:cxnLst>
                <a:cxn ang="0">
                  <a:pos x="7" y="196"/>
                </a:cxn>
                <a:cxn ang="0">
                  <a:pos x="116" y="0"/>
                </a:cxn>
                <a:cxn ang="0">
                  <a:pos x="7" y="196"/>
                </a:cxn>
              </a:cxnLst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5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595" name="Freeform 84"/>
            <p:cNvSpPr/>
            <p:nvPr/>
          </p:nvSpPr>
          <p:spPr>
            <a:xfrm>
              <a:off x="96" y="1041"/>
              <a:ext cx="126" cy="196"/>
            </a:xfrm>
            <a:custGeom>
              <a:avLst/>
              <a:gdLst/>
              <a:ahLst/>
              <a:cxnLst>
                <a:cxn ang="0">
                  <a:pos x="121" y="196"/>
                </a:cxn>
                <a:cxn ang="0">
                  <a:pos x="10" y="0"/>
                </a:cxn>
                <a:cxn ang="0">
                  <a:pos x="121" y="196"/>
                </a:cxn>
              </a:cxnLst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4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596" name="Freeform 85"/>
            <p:cNvSpPr/>
            <p:nvPr/>
          </p:nvSpPr>
          <p:spPr>
            <a:xfrm>
              <a:off x="262" y="878"/>
              <a:ext cx="123" cy="194"/>
            </a:xfrm>
            <a:custGeom>
              <a:avLst/>
              <a:gdLst/>
              <a:ahLst/>
              <a:cxnLst>
                <a:cxn ang="0">
                  <a:pos x="7" y="194"/>
                </a:cxn>
                <a:cxn ang="0">
                  <a:pos x="116" y="0"/>
                </a:cxn>
                <a:cxn ang="0">
                  <a:pos x="7" y="194"/>
                </a:cxn>
              </a:cxnLst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597" name="Freeform 86"/>
            <p:cNvSpPr/>
            <p:nvPr/>
          </p:nvSpPr>
          <p:spPr>
            <a:xfrm>
              <a:off x="262" y="1136"/>
              <a:ext cx="123" cy="196"/>
            </a:xfrm>
            <a:custGeom>
              <a:avLst/>
              <a:gdLst/>
              <a:ahLst/>
              <a:cxnLst>
                <a:cxn ang="0">
                  <a:pos x="7" y="196"/>
                </a:cxn>
                <a:cxn ang="0">
                  <a:pos x="116" y="0"/>
                </a:cxn>
                <a:cxn ang="0">
                  <a:pos x="7" y="196"/>
                </a:cxn>
              </a:cxnLst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598" name="Freeform 87"/>
            <p:cNvSpPr/>
            <p:nvPr/>
          </p:nvSpPr>
          <p:spPr>
            <a:xfrm>
              <a:off x="96" y="557"/>
              <a:ext cx="126" cy="196"/>
            </a:xfrm>
            <a:custGeom>
              <a:avLst/>
              <a:gdLst/>
              <a:ahLst/>
              <a:cxnLst>
                <a:cxn ang="0">
                  <a:pos x="121" y="196"/>
                </a:cxn>
                <a:cxn ang="0">
                  <a:pos x="10" y="0"/>
                </a:cxn>
                <a:cxn ang="0">
                  <a:pos x="121" y="196"/>
                </a:cxn>
              </a:cxnLst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599" name="Freeform 88"/>
            <p:cNvSpPr/>
            <p:nvPr/>
          </p:nvSpPr>
          <p:spPr>
            <a:xfrm>
              <a:off x="262" y="394"/>
              <a:ext cx="123" cy="196"/>
            </a:xfrm>
            <a:custGeom>
              <a:avLst/>
              <a:gdLst/>
              <a:ahLst/>
              <a:cxnLst>
                <a:cxn ang="0">
                  <a:pos x="7" y="196"/>
                </a:cxn>
                <a:cxn ang="0">
                  <a:pos x="116" y="0"/>
                </a:cxn>
                <a:cxn ang="0">
                  <a:pos x="7" y="196"/>
                </a:cxn>
              </a:cxnLst>
              <a:pathLst>
                <a:path w="52" h="83">
                  <a:moveTo>
                    <a:pt x="3" y="83"/>
                  </a:moveTo>
                  <a:cubicBezTo>
                    <a:pt x="3" y="83"/>
                    <a:pt x="52" y="56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600" name="Freeform 89"/>
            <p:cNvSpPr/>
            <p:nvPr/>
          </p:nvSpPr>
          <p:spPr>
            <a:xfrm>
              <a:off x="96" y="309"/>
              <a:ext cx="126" cy="196"/>
            </a:xfrm>
            <a:custGeom>
              <a:avLst/>
              <a:gdLst/>
              <a:ahLst/>
              <a:cxnLst>
                <a:cxn ang="0">
                  <a:pos x="121" y="196"/>
                </a:cxn>
                <a:cxn ang="0">
                  <a:pos x="10" y="0"/>
                </a:cxn>
                <a:cxn ang="0">
                  <a:pos x="121" y="196"/>
                </a:cxn>
              </a:cxnLst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601" name="Freeform 90"/>
            <p:cNvSpPr/>
            <p:nvPr/>
          </p:nvSpPr>
          <p:spPr>
            <a:xfrm>
              <a:off x="96" y="80"/>
              <a:ext cx="126" cy="196"/>
            </a:xfrm>
            <a:custGeom>
              <a:avLst/>
              <a:gdLst/>
              <a:ahLst/>
              <a:cxnLst>
                <a:cxn ang="0">
                  <a:pos x="121" y="196"/>
                </a:cxn>
                <a:cxn ang="0">
                  <a:pos x="10" y="0"/>
                </a:cxn>
                <a:cxn ang="0">
                  <a:pos x="121" y="196"/>
                </a:cxn>
              </a:cxnLst>
              <a:pathLst>
                <a:path w="53" h="83">
                  <a:moveTo>
                    <a:pt x="51" y="83"/>
                  </a:moveTo>
                  <a:cubicBezTo>
                    <a:pt x="51" y="83"/>
                    <a:pt x="0" y="56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602" name="Freeform 91"/>
            <p:cNvSpPr/>
            <p:nvPr/>
          </p:nvSpPr>
          <p:spPr>
            <a:xfrm>
              <a:off x="262" y="149"/>
              <a:ext cx="123" cy="193"/>
            </a:xfrm>
            <a:custGeom>
              <a:avLst/>
              <a:gdLst/>
              <a:ahLst/>
              <a:cxnLst>
                <a:cxn ang="0">
                  <a:pos x="7" y="193"/>
                </a:cxn>
                <a:cxn ang="0">
                  <a:pos x="116" y="0"/>
                </a:cxn>
                <a:cxn ang="0">
                  <a:pos x="7" y="193"/>
                </a:cxn>
              </a:cxnLst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603" name="Freeform 92"/>
            <p:cNvSpPr/>
            <p:nvPr/>
          </p:nvSpPr>
          <p:spPr>
            <a:xfrm>
              <a:off x="0" y="826"/>
              <a:ext cx="264" cy="1241"/>
            </a:xfrm>
            <a:custGeom>
              <a:avLst/>
              <a:gdLst/>
              <a:ahLst/>
              <a:cxnLst>
                <a:cxn ang="0">
                  <a:pos x="120" y="1151"/>
                </a:cxn>
                <a:cxn ang="0">
                  <a:pos x="120" y="1014"/>
                </a:cxn>
                <a:cxn ang="0">
                  <a:pos x="7" y="811"/>
                </a:cxn>
                <a:cxn ang="0">
                  <a:pos x="120" y="969"/>
                </a:cxn>
                <a:cxn ang="0">
                  <a:pos x="120" y="792"/>
                </a:cxn>
                <a:cxn ang="0">
                  <a:pos x="7" y="589"/>
                </a:cxn>
                <a:cxn ang="0">
                  <a:pos x="118" y="742"/>
                </a:cxn>
                <a:cxn ang="0">
                  <a:pos x="118" y="506"/>
                </a:cxn>
                <a:cxn ang="0">
                  <a:pos x="17" y="310"/>
                </a:cxn>
                <a:cxn ang="0">
                  <a:pos x="118" y="433"/>
                </a:cxn>
                <a:cxn ang="0">
                  <a:pos x="118" y="277"/>
                </a:cxn>
                <a:cxn ang="0">
                  <a:pos x="12" y="78"/>
                </a:cxn>
                <a:cxn ang="0">
                  <a:pos x="118" y="208"/>
                </a:cxn>
                <a:cxn ang="0">
                  <a:pos x="118" y="132"/>
                </a:cxn>
                <a:cxn ang="0">
                  <a:pos x="137" y="132"/>
                </a:cxn>
                <a:cxn ang="0">
                  <a:pos x="243" y="0"/>
                </a:cxn>
                <a:cxn ang="0">
                  <a:pos x="139" y="199"/>
                </a:cxn>
                <a:cxn ang="0">
                  <a:pos x="139" y="383"/>
                </a:cxn>
                <a:cxn ang="0">
                  <a:pos x="250" y="220"/>
                </a:cxn>
                <a:cxn ang="0">
                  <a:pos x="139" y="423"/>
                </a:cxn>
                <a:cxn ang="0">
                  <a:pos x="139" y="624"/>
                </a:cxn>
                <a:cxn ang="0">
                  <a:pos x="248" y="482"/>
                </a:cxn>
                <a:cxn ang="0">
                  <a:pos x="139" y="686"/>
                </a:cxn>
                <a:cxn ang="0">
                  <a:pos x="139" y="877"/>
                </a:cxn>
                <a:cxn ang="0">
                  <a:pos x="248" y="740"/>
                </a:cxn>
                <a:cxn ang="0">
                  <a:pos x="139" y="938"/>
                </a:cxn>
                <a:cxn ang="0">
                  <a:pos x="141" y="1163"/>
                </a:cxn>
                <a:cxn ang="0">
                  <a:pos x="255" y="981"/>
                </a:cxn>
                <a:cxn ang="0">
                  <a:pos x="141" y="1187"/>
                </a:cxn>
                <a:cxn ang="0">
                  <a:pos x="141" y="1241"/>
                </a:cxn>
                <a:cxn ang="0">
                  <a:pos x="120" y="1241"/>
                </a:cxn>
                <a:cxn ang="0">
                  <a:pos x="120" y="1224"/>
                </a:cxn>
                <a:cxn ang="0">
                  <a:pos x="17" y="1026"/>
                </a:cxn>
                <a:cxn ang="0">
                  <a:pos x="120" y="1151"/>
                </a:cxn>
              </a:cxnLst>
              <a:pathLst>
                <a:path w="112" h="525">
                  <a:moveTo>
                    <a:pt x="51" y="487"/>
                  </a:moveTo>
                  <a:cubicBezTo>
                    <a:pt x="51" y="429"/>
                    <a:pt x="51" y="429"/>
                    <a:pt x="51" y="429"/>
                  </a:cubicBezTo>
                  <a:cubicBezTo>
                    <a:pt x="42" y="424"/>
                    <a:pt x="0" y="395"/>
                    <a:pt x="3" y="343"/>
                  </a:cubicBezTo>
                  <a:cubicBezTo>
                    <a:pt x="37" y="359"/>
                    <a:pt x="48" y="389"/>
                    <a:pt x="51" y="410"/>
                  </a:cubicBezTo>
                  <a:cubicBezTo>
                    <a:pt x="51" y="335"/>
                    <a:pt x="51" y="335"/>
                    <a:pt x="51" y="335"/>
                  </a:cubicBezTo>
                  <a:cubicBezTo>
                    <a:pt x="42" y="329"/>
                    <a:pt x="0" y="301"/>
                    <a:pt x="3" y="249"/>
                  </a:cubicBezTo>
                  <a:cubicBezTo>
                    <a:pt x="36" y="265"/>
                    <a:pt x="47" y="294"/>
                    <a:pt x="50" y="314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206"/>
                    <a:pt x="4" y="178"/>
                    <a:pt x="7" y="131"/>
                  </a:cubicBezTo>
                  <a:cubicBezTo>
                    <a:pt x="33" y="144"/>
                    <a:pt x="44" y="164"/>
                    <a:pt x="50" y="18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8" y="109"/>
                    <a:pt x="2" y="81"/>
                    <a:pt x="5" y="33"/>
                  </a:cubicBezTo>
                  <a:cubicBezTo>
                    <a:pt x="33" y="46"/>
                    <a:pt x="45" y="70"/>
                    <a:pt x="50" y="88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64" y="37"/>
                    <a:pt x="76" y="13"/>
                    <a:pt x="103" y="0"/>
                  </a:cubicBezTo>
                  <a:cubicBezTo>
                    <a:pt x="106" y="47"/>
                    <a:pt x="72" y="75"/>
                    <a:pt x="59" y="84"/>
                  </a:cubicBezTo>
                  <a:cubicBezTo>
                    <a:pt x="59" y="162"/>
                    <a:pt x="59" y="162"/>
                    <a:pt x="59" y="162"/>
                  </a:cubicBezTo>
                  <a:cubicBezTo>
                    <a:pt x="63" y="142"/>
                    <a:pt x="73" y="109"/>
                    <a:pt x="106" y="93"/>
                  </a:cubicBezTo>
                  <a:cubicBezTo>
                    <a:pt x="110" y="146"/>
                    <a:pt x="68" y="174"/>
                    <a:pt x="59" y="179"/>
                  </a:cubicBezTo>
                  <a:cubicBezTo>
                    <a:pt x="59" y="264"/>
                    <a:pt x="59" y="264"/>
                    <a:pt x="59" y="264"/>
                  </a:cubicBezTo>
                  <a:cubicBezTo>
                    <a:pt x="65" y="245"/>
                    <a:pt x="76" y="218"/>
                    <a:pt x="105" y="204"/>
                  </a:cubicBezTo>
                  <a:cubicBezTo>
                    <a:pt x="108" y="253"/>
                    <a:pt x="71" y="282"/>
                    <a:pt x="59" y="290"/>
                  </a:cubicBezTo>
                  <a:cubicBezTo>
                    <a:pt x="59" y="371"/>
                    <a:pt x="59" y="371"/>
                    <a:pt x="59" y="371"/>
                  </a:cubicBezTo>
                  <a:cubicBezTo>
                    <a:pt x="65" y="351"/>
                    <a:pt x="77" y="327"/>
                    <a:pt x="105" y="313"/>
                  </a:cubicBezTo>
                  <a:cubicBezTo>
                    <a:pt x="108" y="361"/>
                    <a:pt x="72" y="389"/>
                    <a:pt x="59" y="397"/>
                  </a:cubicBezTo>
                  <a:cubicBezTo>
                    <a:pt x="60" y="492"/>
                    <a:pt x="60" y="492"/>
                    <a:pt x="60" y="492"/>
                  </a:cubicBezTo>
                  <a:cubicBezTo>
                    <a:pt x="62" y="474"/>
                    <a:pt x="70" y="434"/>
                    <a:pt x="108" y="415"/>
                  </a:cubicBezTo>
                  <a:cubicBezTo>
                    <a:pt x="112" y="471"/>
                    <a:pt x="65" y="499"/>
                    <a:pt x="60" y="502"/>
                  </a:cubicBezTo>
                  <a:cubicBezTo>
                    <a:pt x="60" y="525"/>
                    <a:pt x="60" y="525"/>
                    <a:pt x="60" y="525"/>
                  </a:cubicBezTo>
                  <a:cubicBezTo>
                    <a:pt x="51" y="525"/>
                    <a:pt x="51" y="525"/>
                    <a:pt x="51" y="525"/>
                  </a:cubicBezTo>
                  <a:cubicBezTo>
                    <a:pt x="51" y="518"/>
                    <a:pt x="51" y="518"/>
                    <a:pt x="51" y="518"/>
                  </a:cubicBezTo>
                  <a:cubicBezTo>
                    <a:pt x="38" y="510"/>
                    <a:pt x="4" y="482"/>
                    <a:pt x="7" y="434"/>
                  </a:cubicBezTo>
                  <a:cubicBezTo>
                    <a:pt x="34" y="447"/>
                    <a:pt x="45" y="469"/>
                    <a:pt x="51" y="487"/>
                  </a:cubicBezTo>
                  <a:close/>
                </a:path>
              </a:pathLst>
            </a:custGeom>
            <a:solidFill>
              <a:srgbClr val="FFF7D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604" name="Freeform 94"/>
            <p:cNvSpPr/>
            <p:nvPr/>
          </p:nvSpPr>
          <p:spPr>
            <a:xfrm>
              <a:off x="125" y="2688"/>
              <a:ext cx="359" cy="560"/>
            </a:xfrm>
            <a:custGeom>
              <a:avLst/>
              <a:gdLst/>
              <a:ahLst/>
              <a:cxnLst>
                <a:cxn ang="0">
                  <a:pos x="340" y="560"/>
                </a:cxn>
                <a:cxn ang="0">
                  <a:pos x="26" y="0"/>
                </a:cxn>
                <a:cxn ang="0">
                  <a:pos x="340" y="560"/>
                </a:cxn>
              </a:cxnLst>
              <a:pathLst>
                <a:path w="152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2" y="69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605" name="Freeform 95"/>
            <p:cNvSpPr/>
            <p:nvPr/>
          </p:nvSpPr>
          <p:spPr>
            <a:xfrm>
              <a:off x="200" y="2756"/>
              <a:ext cx="305" cy="520"/>
            </a:xfrm>
            <a:custGeom>
              <a:avLst/>
              <a:gdLst/>
              <a:ahLst/>
              <a:cxnLst>
                <a:cxn ang="0">
                  <a:pos x="265" y="466"/>
                </a:cxn>
                <a:cxn ang="0">
                  <a:pos x="255" y="449"/>
                </a:cxn>
                <a:cxn ang="0">
                  <a:pos x="236" y="421"/>
                </a:cxn>
                <a:cxn ang="0">
                  <a:pos x="227" y="409"/>
                </a:cxn>
                <a:cxn ang="0">
                  <a:pos x="208" y="373"/>
                </a:cxn>
                <a:cxn ang="0">
                  <a:pos x="206" y="364"/>
                </a:cxn>
                <a:cxn ang="0">
                  <a:pos x="194" y="345"/>
                </a:cxn>
                <a:cxn ang="0">
                  <a:pos x="184" y="329"/>
                </a:cxn>
                <a:cxn ang="0">
                  <a:pos x="180" y="319"/>
                </a:cxn>
                <a:cxn ang="0">
                  <a:pos x="175" y="312"/>
                </a:cxn>
                <a:cxn ang="0">
                  <a:pos x="161" y="293"/>
                </a:cxn>
                <a:cxn ang="0">
                  <a:pos x="156" y="286"/>
                </a:cxn>
                <a:cxn ang="0">
                  <a:pos x="149" y="272"/>
                </a:cxn>
                <a:cxn ang="0">
                  <a:pos x="142" y="260"/>
                </a:cxn>
                <a:cxn ang="0">
                  <a:pos x="130" y="243"/>
                </a:cxn>
                <a:cxn ang="0">
                  <a:pos x="121" y="225"/>
                </a:cxn>
                <a:cxn ang="0">
                  <a:pos x="116" y="217"/>
                </a:cxn>
                <a:cxn ang="0">
                  <a:pos x="113" y="208"/>
                </a:cxn>
                <a:cxn ang="0">
                  <a:pos x="109" y="203"/>
                </a:cxn>
                <a:cxn ang="0">
                  <a:pos x="106" y="201"/>
                </a:cxn>
                <a:cxn ang="0">
                  <a:pos x="102" y="191"/>
                </a:cxn>
                <a:cxn ang="0">
                  <a:pos x="85" y="165"/>
                </a:cxn>
                <a:cxn ang="0">
                  <a:pos x="80" y="156"/>
                </a:cxn>
                <a:cxn ang="0">
                  <a:pos x="73" y="144"/>
                </a:cxn>
                <a:cxn ang="0">
                  <a:pos x="64" y="125"/>
                </a:cxn>
                <a:cxn ang="0">
                  <a:pos x="64" y="116"/>
                </a:cxn>
                <a:cxn ang="0">
                  <a:pos x="54" y="111"/>
                </a:cxn>
                <a:cxn ang="0">
                  <a:pos x="47" y="106"/>
                </a:cxn>
                <a:cxn ang="0">
                  <a:pos x="43" y="95"/>
                </a:cxn>
                <a:cxn ang="0">
                  <a:pos x="40" y="95"/>
                </a:cxn>
                <a:cxn ang="0">
                  <a:pos x="38" y="90"/>
                </a:cxn>
                <a:cxn ang="0">
                  <a:pos x="38" y="78"/>
                </a:cxn>
                <a:cxn ang="0">
                  <a:pos x="28" y="73"/>
                </a:cxn>
                <a:cxn ang="0">
                  <a:pos x="28" y="69"/>
                </a:cxn>
                <a:cxn ang="0">
                  <a:pos x="21" y="61"/>
                </a:cxn>
                <a:cxn ang="0">
                  <a:pos x="19" y="54"/>
                </a:cxn>
                <a:cxn ang="0">
                  <a:pos x="24" y="54"/>
                </a:cxn>
                <a:cxn ang="0">
                  <a:pos x="14" y="43"/>
                </a:cxn>
                <a:cxn ang="0">
                  <a:pos x="7" y="19"/>
                </a:cxn>
                <a:cxn ang="0">
                  <a:pos x="5" y="14"/>
                </a:cxn>
                <a:cxn ang="0">
                  <a:pos x="0" y="0"/>
                </a:cxn>
                <a:cxn ang="0">
                  <a:pos x="5" y="7"/>
                </a:cxn>
                <a:cxn ang="0">
                  <a:pos x="7" y="17"/>
                </a:cxn>
                <a:cxn ang="0">
                  <a:pos x="26" y="38"/>
                </a:cxn>
                <a:cxn ang="0">
                  <a:pos x="50" y="76"/>
                </a:cxn>
                <a:cxn ang="0">
                  <a:pos x="73" y="113"/>
                </a:cxn>
                <a:cxn ang="0">
                  <a:pos x="92" y="144"/>
                </a:cxn>
                <a:cxn ang="0">
                  <a:pos x="109" y="173"/>
                </a:cxn>
                <a:cxn ang="0">
                  <a:pos x="135" y="222"/>
                </a:cxn>
                <a:cxn ang="0">
                  <a:pos x="149" y="248"/>
                </a:cxn>
                <a:cxn ang="0">
                  <a:pos x="166" y="284"/>
                </a:cxn>
                <a:cxn ang="0">
                  <a:pos x="239" y="395"/>
                </a:cxn>
                <a:cxn ang="0">
                  <a:pos x="253" y="425"/>
                </a:cxn>
                <a:cxn ang="0">
                  <a:pos x="296" y="515"/>
                </a:cxn>
              </a:cxnLst>
              <a:pathLst>
                <a:path w="129" h="220">
                  <a:moveTo>
                    <a:pt x="125" y="218"/>
                  </a:moveTo>
                  <a:cubicBezTo>
                    <a:pt x="122" y="217"/>
                    <a:pt x="122" y="213"/>
                    <a:pt x="120" y="210"/>
                  </a:cubicBezTo>
                  <a:cubicBezTo>
                    <a:pt x="119" y="210"/>
                    <a:pt x="120" y="210"/>
                    <a:pt x="120" y="209"/>
                  </a:cubicBezTo>
                  <a:cubicBezTo>
                    <a:pt x="116" y="207"/>
                    <a:pt x="115" y="202"/>
                    <a:pt x="114" y="198"/>
                  </a:cubicBezTo>
                  <a:cubicBezTo>
                    <a:pt x="114" y="198"/>
                    <a:pt x="114" y="198"/>
                    <a:pt x="114" y="198"/>
                  </a:cubicBezTo>
                  <a:cubicBezTo>
                    <a:pt x="114" y="197"/>
                    <a:pt x="113" y="197"/>
                    <a:pt x="112" y="197"/>
                  </a:cubicBezTo>
                  <a:cubicBezTo>
                    <a:pt x="113" y="197"/>
                    <a:pt x="113" y="197"/>
                    <a:pt x="113" y="197"/>
                  </a:cubicBezTo>
                  <a:cubicBezTo>
                    <a:pt x="112" y="197"/>
                    <a:pt x="112" y="196"/>
                    <a:pt x="111" y="196"/>
                  </a:cubicBezTo>
                  <a:cubicBezTo>
                    <a:pt x="111" y="194"/>
                    <a:pt x="112" y="194"/>
                    <a:pt x="112" y="194"/>
                  </a:cubicBezTo>
                  <a:cubicBezTo>
                    <a:pt x="111" y="193"/>
                    <a:pt x="111" y="193"/>
                    <a:pt x="111" y="193"/>
                  </a:cubicBezTo>
                  <a:cubicBezTo>
                    <a:pt x="109" y="193"/>
                    <a:pt x="110" y="191"/>
                    <a:pt x="108" y="190"/>
                  </a:cubicBezTo>
                  <a:cubicBezTo>
                    <a:pt x="108" y="190"/>
                    <a:pt x="108" y="190"/>
                    <a:pt x="108" y="190"/>
                  </a:cubicBezTo>
                  <a:cubicBezTo>
                    <a:pt x="106" y="188"/>
                    <a:pt x="105" y="184"/>
                    <a:pt x="103" y="183"/>
                  </a:cubicBezTo>
                  <a:cubicBezTo>
                    <a:pt x="103" y="182"/>
                    <a:pt x="103" y="182"/>
                    <a:pt x="103" y="182"/>
                  </a:cubicBezTo>
                  <a:cubicBezTo>
                    <a:pt x="103" y="182"/>
                    <a:pt x="102" y="182"/>
                    <a:pt x="102" y="181"/>
                  </a:cubicBezTo>
                  <a:cubicBezTo>
                    <a:pt x="102" y="180"/>
                    <a:pt x="101" y="180"/>
                    <a:pt x="101" y="179"/>
                  </a:cubicBezTo>
                  <a:cubicBezTo>
                    <a:pt x="101" y="179"/>
                    <a:pt x="101" y="179"/>
                    <a:pt x="101" y="179"/>
                  </a:cubicBezTo>
                  <a:cubicBezTo>
                    <a:pt x="100" y="179"/>
                    <a:pt x="101" y="178"/>
                    <a:pt x="100" y="178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8" y="176"/>
                    <a:pt x="100" y="176"/>
                    <a:pt x="100" y="175"/>
                  </a:cubicBezTo>
                  <a:cubicBezTo>
                    <a:pt x="98" y="176"/>
                    <a:pt x="98" y="176"/>
                    <a:pt x="98" y="176"/>
                  </a:cubicBezTo>
                  <a:cubicBezTo>
                    <a:pt x="98" y="175"/>
                    <a:pt x="98" y="175"/>
                    <a:pt x="98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97" y="173"/>
                    <a:pt x="97" y="172"/>
                    <a:pt x="96" y="173"/>
                  </a:cubicBezTo>
                  <a:cubicBezTo>
                    <a:pt x="97" y="172"/>
                    <a:pt x="97" y="174"/>
                    <a:pt x="98" y="173"/>
                  </a:cubicBezTo>
                  <a:cubicBezTo>
                    <a:pt x="95" y="170"/>
                    <a:pt x="94" y="166"/>
                    <a:pt x="92" y="163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91" y="158"/>
                    <a:pt x="90" y="159"/>
                    <a:pt x="88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88" y="157"/>
                    <a:pt x="88" y="156"/>
                    <a:pt x="88" y="156"/>
                  </a:cubicBezTo>
                  <a:cubicBezTo>
                    <a:pt x="88" y="156"/>
                    <a:pt x="88" y="156"/>
                    <a:pt x="88" y="156"/>
                  </a:cubicBezTo>
                  <a:cubicBezTo>
                    <a:pt x="88" y="156"/>
                    <a:pt x="88" y="155"/>
                    <a:pt x="87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7" y="155"/>
                    <a:pt x="87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3"/>
                    <a:pt x="85" y="152"/>
                    <a:pt x="85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9"/>
                    <a:pt x="83" y="148"/>
                  </a:cubicBezTo>
                  <a:cubicBezTo>
                    <a:pt x="83" y="147"/>
                    <a:pt x="84" y="148"/>
                    <a:pt x="83" y="147"/>
                  </a:cubicBezTo>
                  <a:cubicBezTo>
                    <a:pt x="82" y="147"/>
                    <a:pt x="82" y="145"/>
                    <a:pt x="82" y="146"/>
                  </a:cubicBezTo>
                  <a:cubicBezTo>
                    <a:pt x="82" y="145"/>
                    <a:pt x="81" y="144"/>
                    <a:pt x="81" y="143"/>
                  </a:cubicBezTo>
                  <a:cubicBezTo>
                    <a:pt x="81" y="143"/>
                    <a:pt x="81" y="142"/>
                    <a:pt x="82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2"/>
                    <a:pt x="82" y="143"/>
                    <a:pt x="82" y="142"/>
                  </a:cubicBezTo>
                  <a:cubicBezTo>
                    <a:pt x="82" y="142"/>
                    <a:pt x="81" y="141"/>
                    <a:pt x="81" y="141"/>
                  </a:cubicBezTo>
                  <a:cubicBezTo>
                    <a:pt x="79" y="140"/>
                    <a:pt x="78" y="140"/>
                    <a:pt x="78" y="139"/>
                  </a:cubicBezTo>
                  <a:cubicBezTo>
                    <a:pt x="78" y="139"/>
                    <a:pt x="78" y="138"/>
                    <a:pt x="79" y="138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6" y="137"/>
                    <a:pt x="77" y="137"/>
                    <a:pt x="76" y="137"/>
                  </a:cubicBezTo>
                  <a:cubicBezTo>
                    <a:pt x="76" y="137"/>
                    <a:pt x="76" y="137"/>
                    <a:pt x="75" y="137"/>
                  </a:cubicBezTo>
                  <a:cubicBezTo>
                    <a:pt x="76" y="137"/>
                    <a:pt x="75" y="135"/>
                    <a:pt x="75" y="135"/>
                  </a:cubicBezTo>
                  <a:cubicBezTo>
                    <a:pt x="76" y="135"/>
                    <a:pt x="76" y="135"/>
                    <a:pt x="76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5" y="132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4" y="133"/>
                    <a:pt x="74" y="132"/>
                    <a:pt x="73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3" y="131"/>
                    <a:pt x="72" y="130"/>
                    <a:pt x="70" y="129"/>
                  </a:cubicBezTo>
                  <a:cubicBezTo>
                    <a:pt x="70" y="130"/>
                    <a:pt x="72" y="129"/>
                    <a:pt x="72" y="130"/>
                  </a:cubicBezTo>
                  <a:cubicBezTo>
                    <a:pt x="72" y="129"/>
                    <a:pt x="69" y="128"/>
                    <a:pt x="69" y="127"/>
                  </a:cubicBezTo>
                  <a:cubicBezTo>
                    <a:pt x="68" y="127"/>
                    <a:pt x="68" y="127"/>
                    <a:pt x="68" y="127"/>
                  </a:cubicBezTo>
                  <a:cubicBezTo>
                    <a:pt x="68" y="127"/>
                    <a:pt x="69" y="126"/>
                    <a:pt x="68" y="126"/>
                  </a:cubicBezTo>
                  <a:cubicBezTo>
                    <a:pt x="69" y="126"/>
                    <a:pt x="68" y="126"/>
                    <a:pt x="68" y="124"/>
                  </a:cubicBezTo>
                  <a:cubicBezTo>
                    <a:pt x="68" y="124"/>
                    <a:pt x="68" y="124"/>
                    <a:pt x="68" y="124"/>
                  </a:cubicBezTo>
                  <a:cubicBezTo>
                    <a:pt x="68" y="124"/>
                    <a:pt x="66" y="122"/>
                    <a:pt x="66" y="121"/>
                  </a:cubicBezTo>
                  <a:cubicBezTo>
                    <a:pt x="66" y="121"/>
                    <a:pt x="65" y="121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4" y="119"/>
                    <a:pt x="67" y="121"/>
                    <a:pt x="66" y="121"/>
                  </a:cubicBezTo>
                  <a:cubicBezTo>
                    <a:pt x="66" y="120"/>
                    <a:pt x="64" y="120"/>
                    <a:pt x="65" y="120"/>
                  </a:cubicBezTo>
                  <a:cubicBezTo>
                    <a:pt x="65" y="119"/>
                    <a:pt x="64" y="119"/>
                    <a:pt x="64" y="118"/>
                  </a:cubicBezTo>
                  <a:cubicBezTo>
                    <a:pt x="64" y="118"/>
                    <a:pt x="65" y="118"/>
                    <a:pt x="65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7"/>
                    <a:pt x="63" y="115"/>
                    <a:pt x="63" y="115"/>
                  </a:cubicBezTo>
                  <a:cubicBezTo>
                    <a:pt x="62" y="115"/>
                    <a:pt x="62" y="115"/>
                    <a:pt x="62" y="115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1" y="114"/>
                    <a:pt x="61" y="113"/>
                    <a:pt x="60" y="113"/>
                  </a:cubicBezTo>
                  <a:cubicBezTo>
                    <a:pt x="60" y="112"/>
                    <a:pt x="59" y="111"/>
                    <a:pt x="60" y="110"/>
                  </a:cubicBezTo>
                  <a:cubicBezTo>
                    <a:pt x="59" y="109"/>
                    <a:pt x="58" y="109"/>
                    <a:pt x="58" y="108"/>
                  </a:cubicBezTo>
                  <a:cubicBezTo>
                    <a:pt x="58" y="108"/>
                    <a:pt x="58" y="109"/>
                    <a:pt x="59" y="108"/>
                  </a:cubicBezTo>
                  <a:cubicBezTo>
                    <a:pt x="58" y="108"/>
                    <a:pt x="58" y="108"/>
                    <a:pt x="58" y="108"/>
                  </a:cubicBezTo>
                  <a:cubicBezTo>
                    <a:pt x="58" y="106"/>
                    <a:pt x="58" y="106"/>
                    <a:pt x="58" y="106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5"/>
                    <a:pt x="55" y="104"/>
                    <a:pt x="55" y="103"/>
                  </a:cubicBezTo>
                  <a:cubicBezTo>
                    <a:pt x="56" y="103"/>
                    <a:pt x="56" y="104"/>
                    <a:pt x="56" y="103"/>
                  </a:cubicBezTo>
                  <a:cubicBezTo>
                    <a:pt x="57" y="102"/>
                    <a:pt x="55" y="102"/>
                    <a:pt x="55" y="101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1"/>
                    <a:pt x="54" y="101"/>
                    <a:pt x="55" y="101"/>
                  </a:cubicBezTo>
                  <a:cubicBezTo>
                    <a:pt x="54" y="101"/>
                    <a:pt x="55" y="100"/>
                    <a:pt x="54" y="101"/>
                  </a:cubicBezTo>
                  <a:cubicBezTo>
                    <a:pt x="54" y="99"/>
                    <a:pt x="50" y="96"/>
                    <a:pt x="51" y="95"/>
                  </a:cubicBezTo>
                  <a:cubicBezTo>
                    <a:pt x="51" y="95"/>
                    <a:pt x="51" y="94"/>
                    <a:pt x="50" y="94"/>
                  </a:cubicBezTo>
                  <a:cubicBezTo>
                    <a:pt x="50" y="95"/>
                    <a:pt x="51" y="95"/>
                    <a:pt x="51" y="95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4"/>
                    <a:pt x="50" y="94"/>
                    <a:pt x="51" y="94"/>
                  </a:cubicBezTo>
                  <a:cubicBezTo>
                    <a:pt x="51" y="94"/>
                    <a:pt x="49" y="94"/>
                    <a:pt x="49" y="93"/>
                  </a:cubicBezTo>
                  <a:cubicBezTo>
                    <a:pt x="49" y="93"/>
                    <a:pt x="49" y="93"/>
                    <a:pt x="49" y="92"/>
                  </a:cubicBezTo>
                  <a:cubicBezTo>
                    <a:pt x="48" y="92"/>
                    <a:pt x="48" y="92"/>
                    <a:pt x="48" y="92"/>
                  </a:cubicBezTo>
                  <a:cubicBezTo>
                    <a:pt x="48" y="91"/>
                    <a:pt x="48" y="91"/>
                    <a:pt x="49" y="91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90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47" y="87"/>
                    <a:pt x="47" y="87"/>
                    <a:pt x="47" y="87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7"/>
                    <a:pt x="45" y="86"/>
                    <a:pt x="46" y="86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6"/>
                    <a:pt x="47" y="86"/>
                    <a:pt x="46" y="86"/>
                  </a:cubicBezTo>
                  <a:cubicBezTo>
                    <a:pt x="46" y="85"/>
                    <a:pt x="45" y="86"/>
                    <a:pt x="45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4"/>
                    <a:pt x="44" y="84"/>
                  </a:cubicBezTo>
                  <a:cubicBezTo>
                    <a:pt x="44" y="83"/>
                    <a:pt x="44" y="83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3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1" y="77"/>
                    <a:pt x="39" y="76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8" y="74"/>
                    <a:pt x="36" y="71"/>
                    <a:pt x="36" y="70"/>
                  </a:cubicBezTo>
                  <a:cubicBezTo>
                    <a:pt x="37" y="70"/>
                    <a:pt x="37" y="69"/>
                    <a:pt x="37" y="69"/>
                  </a:cubicBezTo>
                  <a:cubicBezTo>
                    <a:pt x="36" y="69"/>
                    <a:pt x="37" y="68"/>
                    <a:pt x="36" y="69"/>
                  </a:cubicBezTo>
                  <a:cubicBezTo>
                    <a:pt x="36" y="69"/>
                    <a:pt x="36" y="69"/>
                    <a:pt x="36" y="70"/>
                  </a:cubicBezTo>
                  <a:cubicBezTo>
                    <a:pt x="35" y="69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2" y="66"/>
                    <a:pt x="32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2" y="64"/>
                    <a:pt x="31" y="64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8" y="59"/>
                    <a:pt x="27" y="56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2"/>
                    <a:pt x="27" y="53"/>
                  </a:cubicBezTo>
                  <a:cubicBezTo>
                    <a:pt x="27" y="52"/>
                    <a:pt x="26" y="52"/>
                    <a:pt x="25" y="51"/>
                  </a:cubicBezTo>
                  <a:cubicBezTo>
                    <a:pt x="25" y="52"/>
                    <a:pt x="26" y="52"/>
                    <a:pt x="25" y="52"/>
                  </a:cubicBezTo>
                  <a:cubicBezTo>
                    <a:pt x="25" y="52"/>
                    <a:pt x="25" y="51"/>
                    <a:pt x="23" y="51"/>
                  </a:cubicBezTo>
                  <a:cubicBezTo>
                    <a:pt x="23" y="50"/>
                    <a:pt x="25" y="50"/>
                    <a:pt x="25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49"/>
                    <a:pt x="27" y="51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8" y="50"/>
                    <a:pt x="28" y="49"/>
                  </a:cubicBezTo>
                  <a:cubicBezTo>
                    <a:pt x="27" y="48"/>
                    <a:pt x="26" y="48"/>
                    <a:pt x="26" y="49"/>
                  </a:cubicBezTo>
                  <a:cubicBezTo>
                    <a:pt x="25" y="48"/>
                    <a:pt x="23" y="49"/>
                    <a:pt x="23" y="48"/>
                  </a:cubicBezTo>
                  <a:cubicBezTo>
                    <a:pt x="23" y="48"/>
                    <a:pt x="23" y="49"/>
                    <a:pt x="25" y="49"/>
                  </a:cubicBezTo>
                  <a:cubicBezTo>
                    <a:pt x="25" y="48"/>
                    <a:pt x="23" y="48"/>
                    <a:pt x="23" y="47"/>
                  </a:cubicBezTo>
                  <a:cubicBezTo>
                    <a:pt x="23" y="48"/>
                    <a:pt x="22" y="48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1" y="47"/>
                    <a:pt x="22" y="47"/>
                    <a:pt x="21" y="47"/>
                  </a:cubicBezTo>
                  <a:cubicBezTo>
                    <a:pt x="21" y="45"/>
                    <a:pt x="22" y="47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0" y="44"/>
                    <a:pt x="21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3"/>
                    <a:pt x="20" y="43"/>
                    <a:pt x="20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0"/>
                    <a:pt x="18" y="40"/>
                  </a:cubicBezTo>
                  <a:cubicBezTo>
                    <a:pt x="18" y="41"/>
                    <a:pt x="19" y="41"/>
                    <a:pt x="19" y="42"/>
                  </a:cubicBezTo>
                  <a:cubicBezTo>
                    <a:pt x="19" y="41"/>
                    <a:pt x="18" y="41"/>
                    <a:pt x="18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0"/>
                    <a:pt x="18" y="40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7" y="38"/>
                  </a:cubicBezTo>
                  <a:cubicBezTo>
                    <a:pt x="17" y="38"/>
                    <a:pt x="16" y="38"/>
                    <a:pt x="16" y="39"/>
                  </a:cubicBezTo>
                  <a:cubicBezTo>
                    <a:pt x="15" y="38"/>
                    <a:pt x="16" y="38"/>
                    <a:pt x="15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8"/>
                    <a:pt x="17" y="36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5" y="34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3"/>
                    <a:pt x="14" y="32"/>
                    <a:pt x="13" y="33"/>
                  </a:cubicBezTo>
                  <a:cubicBezTo>
                    <a:pt x="12" y="32"/>
                    <a:pt x="15" y="31"/>
                    <a:pt x="13" y="30"/>
                  </a:cubicBezTo>
                  <a:cubicBezTo>
                    <a:pt x="13" y="31"/>
                    <a:pt x="12" y="30"/>
                    <a:pt x="12" y="31"/>
                  </a:cubicBezTo>
                  <a:cubicBezTo>
                    <a:pt x="12" y="30"/>
                    <a:pt x="11" y="31"/>
                    <a:pt x="11" y="30"/>
                  </a:cubicBezTo>
                  <a:cubicBezTo>
                    <a:pt x="12" y="30"/>
                    <a:pt x="12" y="29"/>
                    <a:pt x="13" y="29"/>
                  </a:cubicBezTo>
                  <a:cubicBezTo>
                    <a:pt x="12" y="29"/>
                    <a:pt x="13" y="30"/>
                    <a:pt x="13" y="30"/>
                  </a:cubicBezTo>
                  <a:cubicBezTo>
                    <a:pt x="13" y="30"/>
                    <a:pt x="14" y="30"/>
                    <a:pt x="13" y="29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9"/>
                    <a:pt x="13" y="29"/>
                    <a:pt x="12" y="29"/>
                  </a:cubicBezTo>
                  <a:cubicBezTo>
                    <a:pt x="11" y="27"/>
                    <a:pt x="12" y="26"/>
                    <a:pt x="11" y="27"/>
                  </a:cubicBezTo>
                  <a:cubicBezTo>
                    <a:pt x="11" y="27"/>
                    <a:pt x="11" y="29"/>
                    <a:pt x="10" y="2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4"/>
                  </a:cubicBezTo>
                  <a:cubicBezTo>
                    <a:pt x="9" y="24"/>
                    <a:pt x="9" y="24"/>
                    <a:pt x="9" y="25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8" y="23"/>
                    <a:pt x="8" y="22"/>
                    <a:pt x="8" y="22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3"/>
                    <a:pt x="10" y="25"/>
                    <a:pt x="11" y="25"/>
                  </a:cubicBezTo>
                  <a:cubicBezTo>
                    <a:pt x="10" y="24"/>
                    <a:pt x="11" y="23"/>
                    <a:pt x="12" y="23"/>
                  </a:cubicBezTo>
                  <a:cubicBezTo>
                    <a:pt x="12" y="23"/>
                    <a:pt x="11" y="23"/>
                    <a:pt x="11" y="22"/>
                  </a:cubicBezTo>
                  <a:cubicBezTo>
                    <a:pt x="10" y="23"/>
                    <a:pt x="11" y="23"/>
                    <a:pt x="10" y="23"/>
                  </a:cubicBezTo>
                  <a:cubicBezTo>
                    <a:pt x="10" y="22"/>
                    <a:pt x="9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0"/>
                    <a:pt x="8" y="19"/>
                    <a:pt x="8" y="17"/>
                  </a:cubicBezTo>
                  <a:cubicBezTo>
                    <a:pt x="8" y="19"/>
                    <a:pt x="7" y="16"/>
                    <a:pt x="7" y="17"/>
                  </a:cubicBezTo>
                  <a:cubicBezTo>
                    <a:pt x="7" y="18"/>
                    <a:pt x="7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7" y="17"/>
                    <a:pt x="6" y="17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7" y="15"/>
                    <a:pt x="6" y="14"/>
                    <a:pt x="4" y="13"/>
                  </a:cubicBezTo>
                  <a:cubicBezTo>
                    <a:pt x="4" y="12"/>
                    <a:pt x="3" y="12"/>
                    <a:pt x="2" y="10"/>
                  </a:cubicBezTo>
                  <a:cubicBezTo>
                    <a:pt x="2" y="9"/>
                    <a:pt x="3" y="9"/>
                    <a:pt x="3" y="8"/>
                  </a:cubicBezTo>
                  <a:cubicBezTo>
                    <a:pt x="3" y="8"/>
                    <a:pt x="3" y="9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1" y="1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3" y="4"/>
                    <a:pt x="3" y="5"/>
                  </a:cubicBezTo>
                  <a:cubicBezTo>
                    <a:pt x="3" y="5"/>
                    <a:pt x="4" y="6"/>
                    <a:pt x="6" y="7"/>
                  </a:cubicBezTo>
                  <a:cubicBezTo>
                    <a:pt x="4" y="7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6" y="7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8"/>
                    <a:pt x="7" y="9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10" y="16"/>
                    <a:pt x="11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2"/>
                    <a:pt x="16" y="24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6"/>
                    <a:pt x="16" y="27"/>
                    <a:pt x="16" y="27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8" y="30"/>
                    <a:pt x="20" y="31"/>
                    <a:pt x="21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3"/>
                    <a:pt x="22" y="33"/>
                    <a:pt x="22" y="35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8"/>
                  </a:cubicBezTo>
                  <a:cubicBezTo>
                    <a:pt x="25" y="39"/>
                    <a:pt x="25" y="40"/>
                    <a:pt x="26" y="40"/>
                  </a:cubicBezTo>
                  <a:cubicBezTo>
                    <a:pt x="28" y="43"/>
                    <a:pt x="28" y="47"/>
                    <a:pt x="31" y="48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4" y="51"/>
                    <a:pt x="35" y="55"/>
                    <a:pt x="36" y="57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6" y="59"/>
                    <a:pt x="37" y="59"/>
                  </a:cubicBezTo>
                  <a:cubicBezTo>
                    <a:pt x="37" y="60"/>
                    <a:pt x="38" y="60"/>
                    <a:pt x="38" y="60"/>
                  </a:cubicBezTo>
                  <a:cubicBezTo>
                    <a:pt x="38" y="61"/>
                    <a:pt x="39" y="61"/>
                    <a:pt x="39" y="61"/>
                  </a:cubicBezTo>
                  <a:cubicBezTo>
                    <a:pt x="40" y="64"/>
                    <a:pt x="40" y="65"/>
                    <a:pt x="41" y="66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41" y="67"/>
                    <a:pt x="41" y="67"/>
                    <a:pt x="42" y="67"/>
                  </a:cubicBezTo>
                  <a:cubicBezTo>
                    <a:pt x="42" y="68"/>
                    <a:pt x="45" y="70"/>
                    <a:pt x="45" y="73"/>
                  </a:cubicBezTo>
                  <a:cubicBezTo>
                    <a:pt x="45" y="71"/>
                    <a:pt x="45" y="73"/>
                    <a:pt x="46" y="73"/>
                  </a:cubicBezTo>
                  <a:cubicBezTo>
                    <a:pt x="46" y="74"/>
                    <a:pt x="47" y="75"/>
                    <a:pt x="48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77"/>
                    <a:pt x="48" y="76"/>
                    <a:pt x="48" y="76"/>
                  </a:cubicBezTo>
                  <a:cubicBezTo>
                    <a:pt x="49" y="78"/>
                    <a:pt x="49" y="81"/>
                    <a:pt x="51" y="83"/>
                  </a:cubicBezTo>
                  <a:cubicBezTo>
                    <a:pt x="54" y="87"/>
                    <a:pt x="55" y="91"/>
                    <a:pt x="57" y="94"/>
                  </a:cubicBezTo>
                  <a:cubicBezTo>
                    <a:pt x="57" y="94"/>
                    <a:pt x="57" y="94"/>
                    <a:pt x="57" y="94"/>
                  </a:cubicBezTo>
                  <a:cubicBezTo>
                    <a:pt x="58" y="94"/>
                    <a:pt x="58" y="96"/>
                    <a:pt x="59" y="96"/>
                  </a:cubicBezTo>
                  <a:cubicBezTo>
                    <a:pt x="59" y="97"/>
                    <a:pt x="60" y="99"/>
                    <a:pt x="59" y="99"/>
                  </a:cubicBezTo>
                  <a:cubicBezTo>
                    <a:pt x="60" y="99"/>
                    <a:pt x="60" y="101"/>
                    <a:pt x="62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3"/>
                    <a:pt x="63" y="104"/>
                    <a:pt x="64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5" y="106"/>
                    <a:pt x="64" y="108"/>
                  </a:cubicBezTo>
                  <a:cubicBezTo>
                    <a:pt x="64" y="108"/>
                    <a:pt x="64" y="108"/>
                    <a:pt x="64" y="106"/>
                  </a:cubicBezTo>
                  <a:cubicBezTo>
                    <a:pt x="66" y="110"/>
                    <a:pt x="68" y="113"/>
                    <a:pt x="69" y="115"/>
                  </a:cubicBezTo>
                  <a:cubicBezTo>
                    <a:pt x="70" y="119"/>
                    <a:pt x="68" y="117"/>
                    <a:pt x="70" y="118"/>
                  </a:cubicBezTo>
                  <a:cubicBezTo>
                    <a:pt x="69" y="119"/>
                    <a:pt x="70" y="118"/>
                    <a:pt x="70" y="118"/>
                  </a:cubicBezTo>
                  <a:cubicBezTo>
                    <a:pt x="72" y="119"/>
                    <a:pt x="69" y="120"/>
                    <a:pt x="70" y="120"/>
                  </a:cubicBezTo>
                  <a:cubicBezTo>
                    <a:pt x="72" y="120"/>
                    <a:pt x="72" y="121"/>
                    <a:pt x="72" y="120"/>
                  </a:cubicBezTo>
                  <a:cubicBezTo>
                    <a:pt x="72" y="122"/>
                    <a:pt x="72" y="122"/>
                    <a:pt x="73" y="122"/>
                  </a:cubicBezTo>
                  <a:cubicBezTo>
                    <a:pt x="73" y="123"/>
                    <a:pt x="73" y="123"/>
                    <a:pt x="73" y="123"/>
                  </a:cubicBezTo>
                  <a:cubicBezTo>
                    <a:pt x="75" y="123"/>
                    <a:pt x="75" y="126"/>
                    <a:pt x="76" y="127"/>
                  </a:cubicBezTo>
                  <a:cubicBezTo>
                    <a:pt x="81" y="133"/>
                    <a:pt x="85" y="139"/>
                    <a:pt x="88" y="146"/>
                  </a:cubicBezTo>
                  <a:cubicBezTo>
                    <a:pt x="93" y="154"/>
                    <a:pt x="96" y="159"/>
                    <a:pt x="101" y="167"/>
                  </a:cubicBezTo>
                  <a:cubicBezTo>
                    <a:pt x="101" y="170"/>
                    <a:pt x="101" y="170"/>
                    <a:pt x="102" y="171"/>
                  </a:cubicBezTo>
                  <a:cubicBezTo>
                    <a:pt x="102" y="171"/>
                    <a:pt x="102" y="170"/>
                    <a:pt x="102" y="171"/>
                  </a:cubicBezTo>
                  <a:cubicBezTo>
                    <a:pt x="102" y="170"/>
                    <a:pt x="102" y="172"/>
                    <a:pt x="102" y="172"/>
                  </a:cubicBezTo>
                  <a:cubicBezTo>
                    <a:pt x="104" y="174"/>
                    <a:pt x="105" y="176"/>
                    <a:pt x="107" y="179"/>
                  </a:cubicBezTo>
                  <a:cubicBezTo>
                    <a:pt x="107" y="179"/>
                    <a:pt x="106" y="179"/>
                    <a:pt x="106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8" y="181"/>
                    <a:pt x="108" y="180"/>
                  </a:cubicBezTo>
                  <a:cubicBezTo>
                    <a:pt x="112" y="187"/>
                    <a:pt x="115" y="193"/>
                    <a:pt x="119" y="200"/>
                  </a:cubicBezTo>
                  <a:cubicBezTo>
                    <a:pt x="119" y="201"/>
                    <a:pt x="121" y="203"/>
                    <a:pt x="122" y="205"/>
                  </a:cubicBezTo>
                  <a:cubicBezTo>
                    <a:pt x="123" y="211"/>
                    <a:pt x="125" y="216"/>
                    <a:pt x="129" y="219"/>
                  </a:cubicBezTo>
                  <a:cubicBezTo>
                    <a:pt x="129" y="219"/>
                    <a:pt x="128" y="220"/>
                    <a:pt x="125" y="218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606" name="Freeform 96"/>
            <p:cNvSpPr/>
            <p:nvPr/>
          </p:nvSpPr>
          <p:spPr>
            <a:xfrm>
              <a:off x="486" y="139"/>
              <a:ext cx="232" cy="444"/>
            </a:xfrm>
            <a:custGeom>
              <a:avLst/>
              <a:gdLst/>
              <a:ahLst/>
              <a:cxnLst>
                <a:cxn ang="0">
                  <a:pos x="144" y="9"/>
                </a:cxn>
                <a:cxn ang="0">
                  <a:pos x="33" y="444"/>
                </a:cxn>
                <a:cxn ang="0">
                  <a:pos x="187" y="274"/>
                </a:cxn>
                <a:cxn ang="0">
                  <a:pos x="144" y="9"/>
                </a:cxn>
              </a:cxnLst>
              <a:pathLst>
                <a:path w="98" h="188">
                  <a:moveTo>
                    <a:pt x="61" y="4"/>
                  </a:moveTo>
                  <a:cubicBezTo>
                    <a:pt x="51" y="0"/>
                    <a:pt x="0" y="79"/>
                    <a:pt x="14" y="188"/>
                  </a:cubicBezTo>
                  <a:cubicBezTo>
                    <a:pt x="32" y="183"/>
                    <a:pt x="79" y="116"/>
                    <a:pt x="79" y="116"/>
                  </a:cubicBezTo>
                  <a:cubicBezTo>
                    <a:pt x="79" y="116"/>
                    <a:pt x="98" y="18"/>
                    <a:pt x="61" y="4"/>
                  </a:cubicBezTo>
                  <a:close/>
                </a:path>
              </a:pathLst>
            </a:custGeom>
            <a:solidFill>
              <a:srgbClr val="F7D64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607" name="Freeform 97"/>
            <p:cNvSpPr/>
            <p:nvPr/>
          </p:nvSpPr>
          <p:spPr>
            <a:xfrm>
              <a:off x="588" y="151"/>
              <a:ext cx="118" cy="371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0" y="371"/>
                </a:cxn>
                <a:cxn ang="0">
                  <a:pos x="85" y="262"/>
                </a:cxn>
                <a:cxn ang="0">
                  <a:pos x="42" y="0"/>
                </a:cxn>
              </a:cxnLst>
              <a:pathLst>
                <a:path w="50" h="157">
                  <a:moveTo>
                    <a:pt x="18" y="0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28" y="132"/>
                    <a:pt x="36" y="111"/>
                  </a:cubicBezTo>
                  <a:cubicBezTo>
                    <a:pt x="43" y="88"/>
                    <a:pt x="50" y="12"/>
                    <a:pt x="18" y="0"/>
                  </a:cubicBezTo>
                  <a:close/>
                </a:path>
              </a:pathLst>
            </a:custGeom>
            <a:solidFill>
              <a:srgbClr val="EAA3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608" name="Freeform 98"/>
            <p:cNvSpPr/>
            <p:nvPr/>
          </p:nvSpPr>
          <p:spPr>
            <a:xfrm>
              <a:off x="503" y="1521"/>
              <a:ext cx="252" cy="498"/>
            </a:xfrm>
            <a:custGeom>
              <a:avLst/>
              <a:gdLst/>
              <a:ahLst/>
              <a:cxnLst>
                <a:cxn ang="0">
                  <a:pos x="158" y="9"/>
                </a:cxn>
                <a:cxn ang="0">
                  <a:pos x="38" y="498"/>
                </a:cxn>
                <a:cxn ang="0">
                  <a:pos x="205" y="307"/>
                </a:cxn>
                <a:cxn ang="0">
                  <a:pos x="158" y="9"/>
                </a:cxn>
              </a:cxnLst>
              <a:pathLst>
                <a:path w="107" h="211">
                  <a:moveTo>
                    <a:pt x="67" y="4"/>
                  </a:moveTo>
                  <a:cubicBezTo>
                    <a:pt x="57" y="0"/>
                    <a:pt x="0" y="88"/>
                    <a:pt x="16" y="211"/>
                  </a:cubicBezTo>
                  <a:cubicBezTo>
                    <a:pt x="34" y="205"/>
                    <a:pt x="87" y="130"/>
                    <a:pt x="87" y="130"/>
                  </a:cubicBezTo>
                  <a:cubicBezTo>
                    <a:pt x="87" y="130"/>
                    <a:pt x="107" y="20"/>
                    <a:pt x="67" y="4"/>
                  </a:cubicBezTo>
                  <a:close/>
                </a:path>
              </a:pathLst>
            </a:custGeom>
            <a:solidFill>
              <a:srgbClr val="F7D64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609" name="Freeform 99"/>
            <p:cNvSpPr/>
            <p:nvPr/>
          </p:nvSpPr>
          <p:spPr>
            <a:xfrm>
              <a:off x="616" y="1530"/>
              <a:ext cx="128" cy="416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0" y="416"/>
                </a:cxn>
                <a:cxn ang="0">
                  <a:pos x="90" y="295"/>
                </a:cxn>
                <a:cxn ang="0">
                  <a:pos x="45" y="0"/>
                </a:cxn>
              </a:cxnLst>
              <a:pathLst>
                <a:path w="54" h="176">
                  <a:moveTo>
                    <a:pt x="19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8" y="125"/>
                  </a:cubicBezTo>
                  <a:cubicBezTo>
                    <a:pt x="46" y="100"/>
                    <a:pt x="54" y="13"/>
                    <a:pt x="19" y="0"/>
                  </a:cubicBezTo>
                  <a:close/>
                </a:path>
              </a:pathLst>
            </a:custGeom>
            <a:solidFill>
              <a:srgbClr val="EAA3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610" name="Freeform 100"/>
            <p:cNvSpPr/>
            <p:nvPr/>
          </p:nvSpPr>
          <p:spPr>
            <a:xfrm>
              <a:off x="484" y="2780"/>
              <a:ext cx="255" cy="498"/>
            </a:xfrm>
            <a:custGeom>
              <a:avLst/>
              <a:gdLst/>
              <a:ahLst/>
              <a:cxnLst>
                <a:cxn ang="0">
                  <a:pos x="161" y="7"/>
                </a:cxn>
                <a:cxn ang="0">
                  <a:pos x="35" y="498"/>
                </a:cxn>
                <a:cxn ang="0">
                  <a:pos x="205" y="307"/>
                </a:cxn>
                <a:cxn ang="0">
                  <a:pos x="161" y="7"/>
                </a:cxn>
              </a:cxnLst>
              <a:pathLst>
                <a:path w="108" h="211">
                  <a:moveTo>
                    <a:pt x="68" y="3"/>
                  </a:moveTo>
                  <a:cubicBezTo>
                    <a:pt x="56" y="0"/>
                    <a:pt x="0" y="88"/>
                    <a:pt x="15" y="211"/>
                  </a:cubicBezTo>
                  <a:cubicBezTo>
                    <a:pt x="35" y="204"/>
                    <a:pt x="87" y="130"/>
                    <a:pt x="87" y="130"/>
                  </a:cubicBezTo>
                  <a:cubicBezTo>
                    <a:pt x="87" y="130"/>
                    <a:pt x="108" y="20"/>
                    <a:pt x="68" y="3"/>
                  </a:cubicBezTo>
                  <a:close/>
                </a:path>
              </a:pathLst>
            </a:custGeom>
            <a:solidFill>
              <a:srgbClr val="F7D64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611" name="Freeform 101"/>
            <p:cNvSpPr/>
            <p:nvPr/>
          </p:nvSpPr>
          <p:spPr>
            <a:xfrm>
              <a:off x="597" y="2789"/>
              <a:ext cx="128" cy="416"/>
            </a:xfrm>
            <a:custGeom>
              <a:avLst/>
              <a:gdLst/>
              <a:ahLst/>
              <a:cxnLst>
                <a:cxn ang="0">
                  <a:pos x="47" y="0"/>
                </a:cxn>
                <a:cxn ang="0">
                  <a:pos x="0" y="416"/>
                </a:cxn>
                <a:cxn ang="0">
                  <a:pos x="92" y="298"/>
                </a:cxn>
                <a:cxn ang="0">
                  <a:pos x="47" y="0"/>
                </a:cxn>
              </a:cxnLst>
              <a:pathLst>
                <a:path w="54" h="176">
                  <a:moveTo>
                    <a:pt x="20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9" y="126"/>
                  </a:cubicBezTo>
                  <a:cubicBezTo>
                    <a:pt x="47" y="101"/>
                    <a:pt x="54" y="14"/>
                    <a:pt x="20" y="0"/>
                  </a:cubicBezTo>
                  <a:close/>
                </a:path>
              </a:pathLst>
            </a:custGeom>
            <a:solidFill>
              <a:srgbClr val="EAA3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612" name="Freeform 102"/>
            <p:cNvSpPr/>
            <p:nvPr/>
          </p:nvSpPr>
          <p:spPr>
            <a:xfrm>
              <a:off x="205" y="1292"/>
              <a:ext cx="255" cy="496"/>
            </a:xfrm>
            <a:custGeom>
              <a:avLst/>
              <a:gdLst/>
              <a:ahLst/>
              <a:cxnLst>
                <a:cxn ang="0">
                  <a:pos x="94" y="7"/>
                </a:cxn>
                <a:cxn ang="0">
                  <a:pos x="217" y="496"/>
                </a:cxn>
                <a:cxn ang="0">
                  <a:pos x="52" y="302"/>
                </a:cxn>
                <a:cxn ang="0">
                  <a:pos x="94" y="7"/>
                </a:cxn>
              </a:cxnLst>
              <a:pathLst>
                <a:path w="108" h="210">
                  <a:moveTo>
                    <a:pt x="40" y="3"/>
                  </a:moveTo>
                  <a:cubicBezTo>
                    <a:pt x="51" y="0"/>
                    <a:pt x="108" y="88"/>
                    <a:pt x="92" y="210"/>
                  </a:cubicBezTo>
                  <a:cubicBezTo>
                    <a:pt x="73" y="204"/>
                    <a:pt x="22" y="128"/>
                    <a:pt x="22" y="128"/>
                  </a:cubicBezTo>
                  <a:cubicBezTo>
                    <a:pt x="22" y="128"/>
                    <a:pt x="0" y="20"/>
                    <a:pt x="40" y="3"/>
                  </a:cubicBezTo>
                  <a:close/>
                </a:path>
              </a:pathLst>
            </a:custGeom>
            <a:solidFill>
              <a:srgbClr val="F7D64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613" name="Freeform 103"/>
            <p:cNvSpPr/>
            <p:nvPr/>
          </p:nvSpPr>
          <p:spPr>
            <a:xfrm>
              <a:off x="217" y="1301"/>
              <a:ext cx="127" cy="418"/>
            </a:xfrm>
            <a:custGeom>
              <a:avLst/>
              <a:gdLst/>
              <a:ahLst/>
              <a:cxnLst>
                <a:cxn ang="0">
                  <a:pos x="82" y="0"/>
                </a:cxn>
                <a:cxn ang="0">
                  <a:pos x="127" y="418"/>
                </a:cxn>
                <a:cxn ang="0">
                  <a:pos x="40" y="293"/>
                </a:cxn>
                <a:cxn ang="0">
                  <a:pos x="82" y="0"/>
                </a:cxn>
              </a:cxnLst>
              <a:pathLst>
                <a:path w="54" h="177">
                  <a:moveTo>
                    <a:pt x="35" y="0"/>
                  </a:moveTo>
                  <a:cubicBezTo>
                    <a:pt x="54" y="177"/>
                    <a:pt x="54" y="177"/>
                    <a:pt x="54" y="177"/>
                  </a:cubicBezTo>
                  <a:cubicBezTo>
                    <a:pt x="54" y="177"/>
                    <a:pt x="25" y="150"/>
                    <a:pt x="17" y="124"/>
                  </a:cubicBezTo>
                  <a:cubicBezTo>
                    <a:pt x="8" y="100"/>
                    <a:pt x="0" y="14"/>
                    <a:pt x="35" y="0"/>
                  </a:cubicBezTo>
                  <a:close/>
                </a:path>
              </a:pathLst>
            </a:custGeom>
            <a:solidFill>
              <a:srgbClr val="EAA3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614" name="Freeform 104"/>
            <p:cNvSpPr/>
            <p:nvPr/>
          </p:nvSpPr>
          <p:spPr>
            <a:xfrm>
              <a:off x="137" y="2036"/>
              <a:ext cx="356" cy="560"/>
            </a:xfrm>
            <a:custGeom>
              <a:avLst/>
              <a:gdLst/>
              <a:ahLst/>
              <a:cxnLst>
                <a:cxn ang="0">
                  <a:pos x="337" y="560"/>
                </a:cxn>
                <a:cxn ang="0">
                  <a:pos x="24" y="0"/>
                </a:cxn>
                <a:cxn ang="0">
                  <a:pos x="337" y="560"/>
                </a:cxn>
              </a:cxnLst>
              <a:pathLst>
                <a:path w="151" h="237">
                  <a:moveTo>
                    <a:pt x="143" y="237"/>
                  </a:moveTo>
                  <a:cubicBezTo>
                    <a:pt x="143" y="237"/>
                    <a:pt x="0" y="158"/>
                    <a:pt x="10" y="0"/>
                  </a:cubicBezTo>
                  <a:cubicBezTo>
                    <a:pt x="151" y="69"/>
                    <a:pt x="143" y="237"/>
                    <a:pt x="143" y="237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615" name="Freeform 105"/>
            <p:cNvSpPr/>
            <p:nvPr/>
          </p:nvSpPr>
          <p:spPr>
            <a:xfrm>
              <a:off x="491" y="1627"/>
              <a:ext cx="357" cy="560"/>
            </a:xfrm>
            <a:custGeom>
              <a:avLst/>
              <a:gdLst/>
              <a:ahLst/>
              <a:cxnLst>
                <a:cxn ang="0">
                  <a:pos x="17" y="560"/>
                </a:cxn>
                <a:cxn ang="0">
                  <a:pos x="331" y="0"/>
                </a:cxn>
                <a:cxn ang="0">
                  <a:pos x="17" y="560"/>
                </a:cxn>
              </a:cxnLst>
              <a:pathLst>
                <a:path w="151" h="237">
                  <a:moveTo>
                    <a:pt x="7" y="237"/>
                  </a:moveTo>
                  <a:cubicBezTo>
                    <a:pt x="7" y="237"/>
                    <a:pt x="151" y="159"/>
                    <a:pt x="140" y="0"/>
                  </a:cubicBezTo>
                  <a:cubicBezTo>
                    <a:pt x="0" y="69"/>
                    <a:pt x="7" y="237"/>
                    <a:pt x="7" y="237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616" name="Freeform 106"/>
            <p:cNvSpPr/>
            <p:nvPr/>
          </p:nvSpPr>
          <p:spPr>
            <a:xfrm>
              <a:off x="463" y="2227"/>
              <a:ext cx="356" cy="562"/>
            </a:xfrm>
            <a:custGeom>
              <a:avLst/>
              <a:gdLst/>
              <a:ahLst/>
              <a:cxnLst>
                <a:cxn ang="0">
                  <a:pos x="19" y="562"/>
                </a:cxn>
                <a:cxn ang="0">
                  <a:pos x="330" y="0"/>
                </a:cxn>
                <a:cxn ang="0">
                  <a:pos x="19" y="562"/>
                </a:cxn>
              </a:cxnLst>
              <a:pathLst>
                <a:path w="151" h="238">
                  <a:moveTo>
                    <a:pt x="8" y="238"/>
                  </a:moveTo>
                  <a:cubicBezTo>
                    <a:pt x="8" y="238"/>
                    <a:pt x="151" y="159"/>
                    <a:pt x="140" y="0"/>
                  </a:cubicBezTo>
                  <a:cubicBezTo>
                    <a:pt x="0" y="70"/>
                    <a:pt x="8" y="238"/>
                    <a:pt x="8" y="238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617" name="Freeform 107"/>
            <p:cNvSpPr/>
            <p:nvPr/>
          </p:nvSpPr>
          <p:spPr>
            <a:xfrm>
              <a:off x="467" y="2860"/>
              <a:ext cx="352" cy="562"/>
            </a:xfrm>
            <a:custGeom>
              <a:avLst/>
              <a:gdLst/>
              <a:ahLst/>
              <a:cxnLst>
                <a:cxn ang="0">
                  <a:pos x="17" y="562"/>
                </a:cxn>
                <a:cxn ang="0">
                  <a:pos x="331" y="0"/>
                </a:cxn>
                <a:cxn ang="0">
                  <a:pos x="17" y="562"/>
                </a:cxn>
              </a:cxnLst>
              <a:pathLst>
                <a:path w="149" h="238">
                  <a:moveTo>
                    <a:pt x="7" y="238"/>
                  </a:moveTo>
                  <a:cubicBezTo>
                    <a:pt x="7" y="238"/>
                    <a:pt x="149" y="159"/>
                    <a:pt x="140" y="0"/>
                  </a:cubicBezTo>
                  <a:cubicBezTo>
                    <a:pt x="0" y="70"/>
                    <a:pt x="7" y="238"/>
                    <a:pt x="7" y="238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618" name="Freeform 108"/>
            <p:cNvSpPr/>
            <p:nvPr/>
          </p:nvSpPr>
          <p:spPr>
            <a:xfrm>
              <a:off x="120" y="1367"/>
              <a:ext cx="357" cy="555"/>
            </a:xfrm>
            <a:custGeom>
              <a:avLst/>
              <a:gdLst/>
              <a:ahLst/>
              <a:cxnLst>
                <a:cxn ang="0">
                  <a:pos x="340" y="555"/>
                </a:cxn>
                <a:cxn ang="0">
                  <a:pos x="26" y="0"/>
                </a:cxn>
                <a:cxn ang="0">
                  <a:pos x="340" y="555"/>
                </a:cxn>
              </a:cxnLst>
              <a:pathLst>
                <a:path w="151" h="235">
                  <a:moveTo>
                    <a:pt x="144" y="235"/>
                  </a:moveTo>
                  <a:cubicBezTo>
                    <a:pt x="144" y="235"/>
                    <a:pt x="0" y="157"/>
                    <a:pt x="11" y="0"/>
                  </a:cubicBezTo>
                  <a:cubicBezTo>
                    <a:pt x="151" y="68"/>
                    <a:pt x="144" y="235"/>
                    <a:pt x="144" y="235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619" name="Freeform 109"/>
            <p:cNvSpPr/>
            <p:nvPr/>
          </p:nvSpPr>
          <p:spPr>
            <a:xfrm>
              <a:off x="507" y="902"/>
              <a:ext cx="355" cy="558"/>
            </a:xfrm>
            <a:custGeom>
              <a:avLst/>
              <a:gdLst/>
              <a:ahLst/>
              <a:cxnLst>
                <a:cxn ang="0">
                  <a:pos x="14" y="558"/>
                </a:cxn>
                <a:cxn ang="0">
                  <a:pos x="331" y="0"/>
                </a:cxn>
                <a:cxn ang="0">
                  <a:pos x="14" y="558"/>
                </a:cxn>
              </a:cxnLst>
              <a:pathLst>
                <a:path w="150" h="236">
                  <a:moveTo>
                    <a:pt x="6" y="236"/>
                  </a:moveTo>
                  <a:cubicBezTo>
                    <a:pt x="6" y="236"/>
                    <a:pt x="150" y="158"/>
                    <a:pt x="140" y="0"/>
                  </a:cubicBezTo>
                  <a:cubicBezTo>
                    <a:pt x="0" y="69"/>
                    <a:pt x="6" y="236"/>
                    <a:pt x="6" y="236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620" name="Freeform 110"/>
            <p:cNvSpPr/>
            <p:nvPr/>
          </p:nvSpPr>
          <p:spPr>
            <a:xfrm>
              <a:off x="120" y="659"/>
              <a:ext cx="357" cy="560"/>
            </a:xfrm>
            <a:custGeom>
              <a:avLst/>
              <a:gdLst/>
              <a:ahLst/>
              <a:cxnLst>
                <a:cxn ang="0">
                  <a:pos x="340" y="560"/>
                </a:cxn>
                <a:cxn ang="0">
                  <a:pos x="26" y="0"/>
                </a:cxn>
                <a:cxn ang="0">
                  <a:pos x="340" y="560"/>
                </a:cxn>
              </a:cxnLst>
              <a:pathLst>
                <a:path w="151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1" y="70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621" name="Freeform 111"/>
            <p:cNvSpPr/>
            <p:nvPr/>
          </p:nvSpPr>
          <p:spPr>
            <a:xfrm>
              <a:off x="104" y="0"/>
              <a:ext cx="359" cy="562"/>
            </a:xfrm>
            <a:custGeom>
              <a:avLst/>
              <a:gdLst/>
              <a:ahLst/>
              <a:cxnLst>
                <a:cxn ang="0">
                  <a:pos x="340" y="562"/>
                </a:cxn>
                <a:cxn ang="0">
                  <a:pos x="26" y="0"/>
                </a:cxn>
                <a:cxn ang="0">
                  <a:pos x="340" y="562"/>
                </a:cxn>
              </a:cxnLst>
              <a:pathLst>
                <a:path w="152" h="238">
                  <a:moveTo>
                    <a:pt x="144" y="238"/>
                  </a:moveTo>
                  <a:cubicBezTo>
                    <a:pt x="144" y="238"/>
                    <a:pt x="0" y="160"/>
                    <a:pt x="11" y="0"/>
                  </a:cubicBezTo>
                  <a:cubicBezTo>
                    <a:pt x="152" y="70"/>
                    <a:pt x="144" y="238"/>
                    <a:pt x="144" y="238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622" name="Freeform 112"/>
            <p:cNvSpPr/>
            <p:nvPr/>
          </p:nvSpPr>
          <p:spPr>
            <a:xfrm>
              <a:off x="477" y="252"/>
              <a:ext cx="321" cy="501"/>
            </a:xfrm>
            <a:custGeom>
              <a:avLst/>
              <a:gdLst/>
              <a:ahLst/>
              <a:cxnLst>
                <a:cxn ang="0">
                  <a:pos x="14" y="501"/>
                </a:cxn>
                <a:cxn ang="0">
                  <a:pos x="297" y="0"/>
                </a:cxn>
                <a:cxn ang="0">
                  <a:pos x="14" y="501"/>
                </a:cxn>
              </a:cxnLst>
              <a:pathLst>
                <a:path w="136" h="212">
                  <a:moveTo>
                    <a:pt x="6" y="212"/>
                  </a:moveTo>
                  <a:cubicBezTo>
                    <a:pt x="6" y="212"/>
                    <a:pt x="136" y="143"/>
                    <a:pt x="126" y="0"/>
                  </a:cubicBezTo>
                  <a:cubicBezTo>
                    <a:pt x="0" y="63"/>
                    <a:pt x="6" y="212"/>
                    <a:pt x="6" y="212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623" name="Freeform 113"/>
            <p:cNvSpPr/>
            <p:nvPr/>
          </p:nvSpPr>
          <p:spPr>
            <a:xfrm>
              <a:off x="512" y="1627"/>
              <a:ext cx="300" cy="551"/>
            </a:xfrm>
            <a:custGeom>
              <a:avLst/>
              <a:gdLst/>
              <a:ahLst/>
              <a:cxnLst>
                <a:cxn ang="0">
                  <a:pos x="31" y="487"/>
                </a:cxn>
                <a:cxn ang="0">
                  <a:pos x="40" y="471"/>
                </a:cxn>
                <a:cxn ang="0">
                  <a:pos x="54" y="437"/>
                </a:cxn>
                <a:cxn ang="0">
                  <a:pos x="61" y="423"/>
                </a:cxn>
                <a:cxn ang="0">
                  <a:pos x="83" y="393"/>
                </a:cxn>
                <a:cxn ang="0">
                  <a:pos x="87" y="378"/>
                </a:cxn>
                <a:cxn ang="0">
                  <a:pos x="99" y="359"/>
                </a:cxn>
                <a:cxn ang="0">
                  <a:pos x="109" y="343"/>
                </a:cxn>
                <a:cxn ang="0">
                  <a:pos x="116" y="333"/>
                </a:cxn>
                <a:cxn ang="0">
                  <a:pos x="116" y="324"/>
                </a:cxn>
                <a:cxn ang="0">
                  <a:pos x="128" y="303"/>
                </a:cxn>
                <a:cxn ang="0">
                  <a:pos x="132" y="293"/>
                </a:cxn>
                <a:cxn ang="0">
                  <a:pos x="137" y="281"/>
                </a:cxn>
                <a:cxn ang="0">
                  <a:pos x="149" y="267"/>
                </a:cxn>
                <a:cxn ang="0">
                  <a:pos x="156" y="251"/>
                </a:cxn>
                <a:cxn ang="0">
                  <a:pos x="168" y="232"/>
                </a:cxn>
                <a:cxn ang="0">
                  <a:pos x="170" y="222"/>
                </a:cxn>
                <a:cxn ang="0">
                  <a:pos x="177" y="215"/>
                </a:cxn>
                <a:cxn ang="0">
                  <a:pos x="180" y="206"/>
                </a:cxn>
                <a:cxn ang="0">
                  <a:pos x="180" y="203"/>
                </a:cxn>
                <a:cxn ang="0">
                  <a:pos x="187" y="194"/>
                </a:cxn>
                <a:cxn ang="0">
                  <a:pos x="201" y="168"/>
                </a:cxn>
                <a:cxn ang="0">
                  <a:pos x="208" y="154"/>
                </a:cxn>
                <a:cxn ang="0">
                  <a:pos x="213" y="147"/>
                </a:cxn>
                <a:cxn ang="0">
                  <a:pos x="224" y="123"/>
                </a:cxn>
                <a:cxn ang="0">
                  <a:pos x="231" y="121"/>
                </a:cxn>
                <a:cxn ang="0">
                  <a:pos x="234" y="109"/>
                </a:cxn>
                <a:cxn ang="0">
                  <a:pos x="234" y="102"/>
                </a:cxn>
                <a:cxn ang="0">
                  <a:pos x="241" y="90"/>
                </a:cxn>
                <a:cxn ang="0">
                  <a:pos x="241" y="87"/>
                </a:cxn>
                <a:cxn ang="0">
                  <a:pos x="243" y="83"/>
                </a:cxn>
                <a:cxn ang="0">
                  <a:pos x="253" y="76"/>
                </a:cxn>
                <a:cxn ang="0">
                  <a:pos x="255" y="66"/>
                </a:cxn>
                <a:cxn ang="0">
                  <a:pos x="257" y="61"/>
                </a:cxn>
                <a:cxn ang="0">
                  <a:pos x="260" y="54"/>
                </a:cxn>
                <a:cxn ang="0">
                  <a:pos x="262" y="45"/>
                </a:cxn>
                <a:cxn ang="0">
                  <a:pos x="265" y="54"/>
                </a:cxn>
                <a:cxn ang="0">
                  <a:pos x="274" y="38"/>
                </a:cxn>
                <a:cxn ang="0">
                  <a:pos x="288" y="19"/>
                </a:cxn>
                <a:cxn ang="0">
                  <a:pos x="293" y="14"/>
                </a:cxn>
                <a:cxn ang="0">
                  <a:pos x="300" y="0"/>
                </a:cxn>
                <a:cxn ang="0">
                  <a:pos x="300" y="7"/>
                </a:cxn>
                <a:cxn ang="0">
                  <a:pos x="291" y="19"/>
                </a:cxn>
                <a:cxn ang="0">
                  <a:pos x="281" y="43"/>
                </a:cxn>
                <a:cxn ang="0">
                  <a:pos x="260" y="83"/>
                </a:cxn>
                <a:cxn ang="0">
                  <a:pos x="239" y="128"/>
                </a:cxn>
                <a:cxn ang="0">
                  <a:pos x="220" y="163"/>
                </a:cxn>
                <a:cxn ang="0">
                  <a:pos x="208" y="187"/>
                </a:cxn>
                <a:cxn ang="0">
                  <a:pos x="177" y="239"/>
                </a:cxn>
                <a:cxn ang="0">
                  <a:pos x="161" y="267"/>
                </a:cxn>
                <a:cxn ang="0">
                  <a:pos x="137" y="300"/>
                </a:cxn>
                <a:cxn ang="0">
                  <a:pos x="78" y="423"/>
                </a:cxn>
                <a:cxn ang="0">
                  <a:pos x="61" y="456"/>
                </a:cxn>
                <a:cxn ang="0">
                  <a:pos x="2" y="542"/>
                </a:cxn>
              </a:cxnLst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3"/>
                    <a:pt x="5" y="220"/>
                  </a:cubicBezTo>
                  <a:cubicBezTo>
                    <a:pt x="5" y="220"/>
                    <a:pt x="6" y="220"/>
                    <a:pt x="6" y="220"/>
                  </a:cubicBezTo>
                  <a:cubicBezTo>
                    <a:pt x="7" y="215"/>
                    <a:pt x="9" y="212"/>
                    <a:pt x="12" y="209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7"/>
                    <a:pt x="13" y="206"/>
                    <a:pt x="13" y="206"/>
                  </a:cubicBezTo>
                  <a:cubicBezTo>
                    <a:pt x="13" y="206"/>
                    <a:pt x="13" y="206"/>
                    <a:pt x="15" y="206"/>
                  </a:cubicBezTo>
                  <a:cubicBezTo>
                    <a:pt x="13" y="206"/>
                    <a:pt x="15" y="205"/>
                    <a:pt x="15" y="205"/>
                  </a:cubicBezTo>
                  <a:cubicBezTo>
                    <a:pt x="15" y="204"/>
                    <a:pt x="15" y="205"/>
                    <a:pt x="15" y="204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5" y="202"/>
                    <a:pt x="17" y="201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3"/>
                    <a:pt x="21" y="190"/>
                  </a:cubicBezTo>
                  <a:cubicBezTo>
                    <a:pt x="21" y="190"/>
                    <a:pt x="21" y="190"/>
                    <a:pt x="22" y="190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6"/>
                    <a:pt x="23" y="186"/>
                  </a:cubicBezTo>
                  <a:cubicBezTo>
                    <a:pt x="23" y="186"/>
                    <a:pt x="23" y="186"/>
                    <a:pt x="23" y="186"/>
                  </a:cubicBezTo>
                  <a:cubicBezTo>
                    <a:pt x="23" y="186"/>
                    <a:pt x="24" y="186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4" y="184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3"/>
                    <a:pt x="26" y="183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79"/>
                    <a:pt x="26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9" y="177"/>
                    <a:pt x="30" y="173"/>
                    <a:pt x="33" y="169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4" y="168"/>
                    <a:pt x="35" y="167"/>
                    <a:pt x="35" y="167"/>
                  </a:cubicBezTo>
                  <a:cubicBezTo>
                    <a:pt x="34" y="167"/>
                    <a:pt x="35" y="167"/>
                    <a:pt x="35" y="167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5"/>
                    <a:pt x="35" y="165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38" y="160"/>
                    <a:pt x="37" y="161"/>
                    <a:pt x="37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4"/>
                    <a:pt x="42" y="153"/>
                  </a:cubicBezTo>
                  <a:cubicBezTo>
                    <a:pt x="42" y="153"/>
                    <a:pt x="42" y="154"/>
                    <a:pt x="42" y="153"/>
                  </a:cubicBezTo>
                  <a:cubicBezTo>
                    <a:pt x="42" y="153"/>
                    <a:pt x="43" y="152"/>
                    <a:pt x="42" y="152"/>
                  </a:cubicBezTo>
                  <a:cubicBezTo>
                    <a:pt x="42" y="151"/>
                    <a:pt x="43" y="150"/>
                    <a:pt x="43" y="149"/>
                  </a:cubicBezTo>
                  <a:cubicBezTo>
                    <a:pt x="43" y="149"/>
                    <a:pt x="45" y="149"/>
                    <a:pt x="44" y="150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50"/>
                    <a:pt x="45" y="150"/>
                    <a:pt x="45" y="150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6" y="147"/>
                    <a:pt x="45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40"/>
                    <a:pt x="48" y="140"/>
                  </a:cubicBezTo>
                  <a:cubicBezTo>
                    <a:pt x="49" y="140"/>
                    <a:pt x="48" y="141"/>
                    <a:pt x="49" y="141"/>
                  </a:cubicBezTo>
                  <a:cubicBezTo>
                    <a:pt x="49" y="140"/>
                    <a:pt x="49" y="140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6"/>
                  </a:cubicBezTo>
                  <a:cubicBezTo>
                    <a:pt x="49" y="136"/>
                    <a:pt x="49" y="136"/>
                    <a:pt x="49" y="137"/>
                  </a:cubicBezTo>
                  <a:cubicBezTo>
                    <a:pt x="49" y="135"/>
                    <a:pt x="49" y="134"/>
                    <a:pt x="51" y="133"/>
                  </a:cubicBezTo>
                  <a:cubicBezTo>
                    <a:pt x="49" y="133"/>
                    <a:pt x="51" y="134"/>
                    <a:pt x="51" y="134"/>
                  </a:cubicBezTo>
                  <a:cubicBezTo>
                    <a:pt x="52" y="133"/>
                    <a:pt x="52" y="132"/>
                    <a:pt x="53" y="131"/>
                  </a:cubicBezTo>
                  <a:cubicBezTo>
                    <a:pt x="53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4" y="130"/>
                    <a:pt x="54" y="128"/>
                    <a:pt x="54" y="128"/>
                  </a:cubicBezTo>
                  <a:cubicBezTo>
                    <a:pt x="54" y="127"/>
                    <a:pt x="54" y="128"/>
                    <a:pt x="54" y="128"/>
                  </a:cubicBezTo>
                  <a:cubicBezTo>
                    <a:pt x="54" y="127"/>
                    <a:pt x="55" y="126"/>
                    <a:pt x="56" y="124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2"/>
                    <a:pt x="56" y="122"/>
                  </a:cubicBezTo>
                  <a:cubicBezTo>
                    <a:pt x="56" y="121"/>
                    <a:pt x="56" y="125"/>
                    <a:pt x="56" y="124"/>
                  </a:cubicBezTo>
                  <a:cubicBezTo>
                    <a:pt x="56" y="124"/>
                    <a:pt x="56" y="122"/>
                    <a:pt x="56" y="123"/>
                  </a:cubicBezTo>
                  <a:cubicBezTo>
                    <a:pt x="56" y="122"/>
                    <a:pt x="56" y="121"/>
                    <a:pt x="57" y="121"/>
                  </a:cubicBezTo>
                  <a:cubicBezTo>
                    <a:pt x="57" y="121"/>
                    <a:pt x="57" y="122"/>
                    <a:pt x="58" y="121"/>
                  </a:cubicBezTo>
                  <a:cubicBezTo>
                    <a:pt x="58" y="120"/>
                    <a:pt x="58" y="121"/>
                    <a:pt x="58" y="120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7" y="119"/>
                    <a:pt x="58" y="119"/>
                    <a:pt x="58" y="119"/>
                  </a:cubicBezTo>
                  <a:cubicBezTo>
                    <a:pt x="58" y="119"/>
                    <a:pt x="58" y="117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1" y="117"/>
                  </a:cubicBezTo>
                  <a:cubicBezTo>
                    <a:pt x="60" y="116"/>
                    <a:pt x="61" y="116"/>
                    <a:pt x="61" y="115"/>
                  </a:cubicBezTo>
                  <a:cubicBezTo>
                    <a:pt x="62" y="114"/>
                    <a:pt x="62" y="113"/>
                    <a:pt x="63" y="113"/>
                  </a:cubicBezTo>
                  <a:cubicBezTo>
                    <a:pt x="63" y="112"/>
                    <a:pt x="63" y="112"/>
                    <a:pt x="63" y="110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5" y="106"/>
                    <a:pt x="66" y="106"/>
                  </a:cubicBezTo>
                  <a:cubicBezTo>
                    <a:pt x="67" y="106"/>
                    <a:pt x="66" y="105"/>
                    <a:pt x="67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7" y="104"/>
                    <a:pt x="66" y="103"/>
                    <a:pt x="67" y="103"/>
                  </a:cubicBezTo>
                  <a:cubicBezTo>
                    <a:pt x="67" y="103"/>
                    <a:pt x="68" y="101"/>
                    <a:pt x="67" y="101"/>
                  </a:cubicBezTo>
                  <a:cubicBezTo>
                    <a:pt x="69" y="100"/>
                    <a:pt x="69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0" y="97"/>
                    <a:pt x="71" y="98"/>
                    <a:pt x="71" y="98"/>
                  </a:cubicBezTo>
                  <a:cubicBezTo>
                    <a:pt x="71" y="97"/>
                    <a:pt x="70" y="97"/>
                    <a:pt x="70" y="97"/>
                  </a:cubicBezTo>
                  <a:cubicBezTo>
                    <a:pt x="71" y="97"/>
                    <a:pt x="71" y="96"/>
                    <a:pt x="71" y="97"/>
                  </a:cubicBezTo>
                  <a:cubicBezTo>
                    <a:pt x="72" y="96"/>
                    <a:pt x="71" y="95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4" y="92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1"/>
                    <a:pt x="75" y="90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1"/>
                    <a:pt x="75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89"/>
                  </a:cubicBezTo>
                  <a:cubicBezTo>
                    <a:pt x="75" y="90"/>
                    <a:pt x="75" y="89"/>
                    <a:pt x="76" y="88"/>
                  </a:cubicBezTo>
                  <a:cubicBezTo>
                    <a:pt x="76" y="88"/>
                    <a:pt x="75" y="88"/>
                    <a:pt x="76" y="87"/>
                  </a:cubicBezTo>
                  <a:cubicBezTo>
                    <a:pt x="76" y="88"/>
                    <a:pt x="76" y="87"/>
                    <a:pt x="76" y="87"/>
                  </a:cubicBezTo>
                  <a:cubicBezTo>
                    <a:pt x="76" y="87"/>
                    <a:pt x="76" y="87"/>
                    <a:pt x="76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6" y="87"/>
                    <a:pt x="76" y="86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5"/>
                    <a:pt x="78" y="85"/>
                    <a:pt x="76" y="84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2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1"/>
                    <a:pt x="79" y="81"/>
                    <a:pt x="79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0" y="79"/>
                  </a:cubicBezTo>
                  <a:cubicBezTo>
                    <a:pt x="81" y="79"/>
                    <a:pt x="81" y="77"/>
                    <a:pt x="83" y="76"/>
                  </a:cubicBezTo>
                  <a:cubicBezTo>
                    <a:pt x="83" y="76"/>
                    <a:pt x="82" y="76"/>
                    <a:pt x="82" y="74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5" y="70"/>
                    <a:pt x="86" y="71"/>
                    <a:pt x="85" y="70"/>
                  </a:cubicBezTo>
                  <a:cubicBezTo>
                    <a:pt x="85" y="70"/>
                    <a:pt x="85" y="70"/>
                    <a:pt x="84" y="70"/>
                  </a:cubicBezTo>
                  <a:cubicBezTo>
                    <a:pt x="85" y="69"/>
                    <a:pt x="86" y="67"/>
                    <a:pt x="86" y="67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8" y="67"/>
                    <a:pt x="88" y="65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0" y="60"/>
                    <a:pt x="91" y="59"/>
                    <a:pt x="91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2"/>
                    <a:pt x="95" y="52"/>
                  </a:cubicBezTo>
                  <a:cubicBezTo>
                    <a:pt x="96" y="52"/>
                    <a:pt x="95" y="51"/>
                    <a:pt x="95" y="51"/>
                  </a:cubicBezTo>
                  <a:cubicBezTo>
                    <a:pt x="95" y="50"/>
                    <a:pt x="95" y="51"/>
                    <a:pt x="95" y="51"/>
                  </a:cubicBezTo>
                  <a:cubicBezTo>
                    <a:pt x="95" y="51"/>
                    <a:pt x="96" y="50"/>
                    <a:pt x="95" y="48"/>
                  </a:cubicBezTo>
                  <a:cubicBezTo>
                    <a:pt x="96" y="48"/>
                    <a:pt x="96" y="50"/>
                    <a:pt x="96" y="50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7" y="48"/>
                    <a:pt x="97" y="51"/>
                    <a:pt x="98" y="51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9" y="51"/>
                    <a:pt x="98" y="52"/>
                    <a:pt x="99" y="51"/>
                  </a:cubicBezTo>
                  <a:cubicBezTo>
                    <a:pt x="99" y="51"/>
                    <a:pt x="99" y="50"/>
                    <a:pt x="98" y="50"/>
                  </a:cubicBezTo>
                  <a:cubicBezTo>
                    <a:pt x="98" y="48"/>
                    <a:pt x="97" y="48"/>
                    <a:pt x="98" y="46"/>
                  </a:cubicBezTo>
                  <a:cubicBezTo>
                    <a:pt x="98" y="46"/>
                    <a:pt x="97" y="47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5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5"/>
                    <a:pt x="98" y="45"/>
                  </a:cubicBezTo>
                  <a:cubicBezTo>
                    <a:pt x="97" y="44"/>
                    <a:pt x="99" y="44"/>
                    <a:pt x="98" y="44"/>
                  </a:cubicBezTo>
                  <a:cubicBezTo>
                    <a:pt x="99" y="44"/>
                    <a:pt x="99" y="45"/>
                    <a:pt x="100" y="45"/>
                  </a:cubicBezTo>
                  <a:cubicBezTo>
                    <a:pt x="99" y="44"/>
                    <a:pt x="100" y="43"/>
                    <a:pt x="99" y="43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99" y="42"/>
                    <a:pt x="101" y="42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1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8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3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5"/>
                    <a:pt x="105" y="35"/>
                    <a:pt x="105" y="34"/>
                  </a:cubicBezTo>
                  <a:cubicBezTo>
                    <a:pt x="105" y="34"/>
                    <a:pt x="105" y="33"/>
                    <a:pt x="103" y="33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05" y="32"/>
                    <a:pt x="103" y="33"/>
                    <a:pt x="105" y="32"/>
                  </a:cubicBezTo>
                  <a:cubicBezTo>
                    <a:pt x="105" y="32"/>
                    <a:pt x="106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3"/>
                    <a:pt x="108" y="32"/>
                    <a:pt x="108" y="33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7" y="32"/>
                    <a:pt x="108" y="30"/>
                    <a:pt x="107" y="29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7"/>
                    <a:pt x="109" y="27"/>
                    <a:pt x="109" y="28"/>
                  </a:cubicBezTo>
                  <a:cubicBezTo>
                    <a:pt x="109" y="28"/>
                    <a:pt x="110" y="28"/>
                    <a:pt x="110" y="27"/>
                  </a:cubicBezTo>
                  <a:cubicBezTo>
                    <a:pt x="110" y="27"/>
                    <a:pt x="110" y="26"/>
                    <a:pt x="110" y="26"/>
                  </a:cubicBezTo>
                  <a:cubicBezTo>
                    <a:pt x="110" y="26"/>
                    <a:pt x="110" y="27"/>
                    <a:pt x="109" y="26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5"/>
                    <a:pt x="109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4"/>
                    <a:pt x="109" y="25"/>
                    <a:pt x="110" y="25"/>
                  </a:cubicBezTo>
                  <a:cubicBezTo>
                    <a:pt x="110" y="25"/>
                    <a:pt x="110" y="24"/>
                    <a:pt x="110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4"/>
                    <a:pt x="112" y="24"/>
                    <a:pt x="111" y="23"/>
                  </a:cubicBezTo>
                  <a:cubicBezTo>
                    <a:pt x="111" y="21"/>
                    <a:pt x="111" y="23"/>
                    <a:pt x="111" y="21"/>
                  </a:cubicBezTo>
                  <a:cubicBezTo>
                    <a:pt x="111" y="20"/>
                    <a:pt x="111" y="20"/>
                    <a:pt x="111" y="19"/>
                  </a:cubicBezTo>
                  <a:cubicBezTo>
                    <a:pt x="112" y="19"/>
                    <a:pt x="112" y="18"/>
                    <a:pt x="112" y="19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3" y="21"/>
                    <a:pt x="111" y="23"/>
                    <a:pt x="112" y="24"/>
                  </a:cubicBezTo>
                  <a:cubicBezTo>
                    <a:pt x="112" y="23"/>
                    <a:pt x="113" y="24"/>
                    <a:pt x="113" y="24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3" y="23"/>
                    <a:pt x="113" y="23"/>
                    <a:pt x="112" y="23"/>
                  </a:cubicBezTo>
                  <a:cubicBezTo>
                    <a:pt x="113" y="21"/>
                    <a:pt x="113" y="19"/>
                    <a:pt x="113" y="19"/>
                  </a:cubicBezTo>
                  <a:cubicBezTo>
                    <a:pt x="115" y="18"/>
                    <a:pt x="115" y="19"/>
                    <a:pt x="115" y="19"/>
                  </a:cubicBezTo>
                  <a:cubicBezTo>
                    <a:pt x="115" y="18"/>
                    <a:pt x="116" y="18"/>
                    <a:pt x="117" y="17"/>
                  </a:cubicBezTo>
                  <a:cubicBezTo>
                    <a:pt x="116" y="17"/>
                    <a:pt x="117" y="15"/>
                    <a:pt x="117" y="15"/>
                  </a:cubicBezTo>
                  <a:cubicBezTo>
                    <a:pt x="116" y="16"/>
                    <a:pt x="115" y="16"/>
                    <a:pt x="115" y="16"/>
                  </a:cubicBezTo>
                  <a:cubicBezTo>
                    <a:pt x="115" y="15"/>
                    <a:pt x="115" y="16"/>
                    <a:pt x="116" y="16"/>
                  </a:cubicBezTo>
                  <a:cubicBezTo>
                    <a:pt x="115" y="15"/>
                    <a:pt x="117" y="15"/>
                    <a:pt x="116" y="14"/>
                  </a:cubicBezTo>
                  <a:cubicBezTo>
                    <a:pt x="116" y="16"/>
                    <a:pt x="117" y="15"/>
                    <a:pt x="117" y="16"/>
                  </a:cubicBezTo>
                  <a:cubicBezTo>
                    <a:pt x="117" y="15"/>
                    <a:pt x="117" y="16"/>
                    <a:pt x="118" y="15"/>
                  </a:cubicBezTo>
                  <a:cubicBezTo>
                    <a:pt x="118" y="14"/>
                    <a:pt x="118" y="12"/>
                    <a:pt x="118" y="12"/>
                  </a:cubicBezTo>
                  <a:cubicBezTo>
                    <a:pt x="120" y="11"/>
                    <a:pt x="120" y="9"/>
                    <a:pt x="120" y="8"/>
                  </a:cubicBezTo>
                  <a:cubicBezTo>
                    <a:pt x="121" y="8"/>
                    <a:pt x="122" y="9"/>
                    <a:pt x="122" y="8"/>
                  </a:cubicBezTo>
                  <a:cubicBezTo>
                    <a:pt x="122" y="8"/>
                    <a:pt x="121" y="8"/>
                    <a:pt x="122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2" y="7"/>
                    <a:pt x="124" y="6"/>
                    <a:pt x="123" y="5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3" y="6"/>
                    <a:pt x="123" y="6"/>
                    <a:pt x="123" y="5"/>
                  </a:cubicBezTo>
                  <a:cubicBezTo>
                    <a:pt x="124" y="6"/>
                    <a:pt x="124" y="5"/>
                    <a:pt x="124" y="6"/>
                  </a:cubicBezTo>
                  <a:cubicBezTo>
                    <a:pt x="125" y="6"/>
                    <a:pt x="125" y="5"/>
                    <a:pt x="125" y="4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1"/>
                    <a:pt x="127" y="0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1"/>
                    <a:pt x="126" y="1"/>
                  </a:cubicBezTo>
                  <a:cubicBezTo>
                    <a:pt x="126" y="1"/>
                    <a:pt x="125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2"/>
                    <a:pt x="126" y="3"/>
                    <a:pt x="127" y="3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6" y="5"/>
                  </a:cubicBezTo>
                  <a:cubicBezTo>
                    <a:pt x="126" y="4"/>
                    <a:pt x="126" y="5"/>
                    <a:pt x="126" y="4"/>
                  </a:cubicBezTo>
                  <a:cubicBezTo>
                    <a:pt x="126" y="5"/>
                    <a:pt x="126" y="5"/>
                    <a:pt x="126" y="6"/>
                  </a:cubicBezTo>
                  <a:cubicBezTo>
                    <a:pt x="125" y="6"/>
                    <a:pt x="125" y="8"/>
                    <a:pt x="124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3" y="7"/>
                    <a:pt x="124" y="7"/>
                    <a:pt x="123" y="8"/>
                  </a:cubicBezTo>
                  <a:cubicBezTo>
                    <a:pt x="123" y="8"/>
                    <a:pt x="124" y="9"/>
                    <a:pt x="124" y="10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10"/>
                    <a:pt x="124" y="11"/>
                    <a:pt x="123" y="12"/>
                  </a:cubicBezTo>
                  <a:cubicBezTo>
                    <a:pt x="122" y="12"/>
                    <a:pt x="121" y="15"/>
                    <a:pt x="120" y="16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17"/>
                    <a:pt x="119" y="18"/>
                    <a:pt x="119" y="18"/>
                  </a:cubicBezTo>
                  <a:cubicBezTo>
                    <a:pt x="118" y="19"/>
                    <a:pt x="118" y="23"/>
                    <a:pt x="117" y="23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30"/>
                    <a:pt x="112" y="29"/>
                    <a:pt x="111" y="30"/>
                  </a:cubicBezTo>
                  <a:cubicBezTo>
                    <a:pt x="112" y="29"/>
                    <a:pt x="112" y="32"/>
                    <a:pt x="112" y="32"/>
                  </a:cubicBezTo>
                  <a:cubicBezTo>
                    <a:pt x="111" y="32"/>
                    <a:pt x="110" y="34"/>
                    <a:pt x="110" y="35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41"/>
                    <a:pt x="108" y="41"/>
                    <a:pt x="108" y="42"/>
                  </a:cubicBezTo>
                  <a:cubicBezTo>
                    <a:pt x="107" y="43"/>
                    <a:pt x="106" y="44"/>
                    <a:pt x="105" y="45"/>
                  </a:cubicBezTo>
                  <a:cubicBezTo>
                    <a:pt x="105" y="47"/>
                    <a:pt x="102" y="51"/>
                    <a:pt x="101" y="54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100" y="57"/>
                    <a:pt x="97" y="60"/>
                    <a:pt x="96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4"/>
                    <a:pt x="95" y="64"/>
                  </a:cubicBezTo>
                  <a:cubicBezTo>
                    <a:pt x="95" y="65"/>
                    <a:pt x="95" y="67"/>
                    <a:pt x="94" y="67"/>
                  </a:cubicBezTo>
                  <a:cubicBezTo>
                    <a:pt x="93" y="68"/>
                    <a:pt x="94" y="68"/>
                    <a:pt x="93" y="69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4"/>
                    <a:pt x="90" y="78"/>
                    <a:pt x="88" y="79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4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5"/>
                    <a:pt x="76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4"/>
                    <a:pt x="73" y="104"/>
                    <a:pt x="73" y="106"/>
                  </a:cubicBezTo>
                  <a:cubicBezTo>
                    <a:pt x="73" y="106"/>
                    <a:pt x="73" y="106"/>
                    <a:pt x="72" y="106"/>
                  </a:cubicBezTo>
                  <a:cubicBezTo>
                    <a:pt x="72" y="107"/>
                    <a:pt x="70" y="108"/>
                    <a:pt x="70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69" y="112"/>
                    <a:pt x="69" y="112"/>
                    <a:pt x="68" y="114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2"/>
                    <a:pt x="63" y="125"/>
                  </a:cubicBezTo>
                  <a:cubicBezTo>
                    <a:pt x="61" y="126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8" y="127"/>
                    <a:pt x="58" y="127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9" y="151"/>
                    <a:pt x="45" y="158"/>
                  </a:cubicBezTo>
                  <a:cubicBezTo>
                    <a:pt x="42" y="166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29" y="184"/>
                    <a:pt x="29" y="185"/>
                  </a:cubicBezTo>
                  <a:cubicBezTo>
                    <a:pt x="29" y="186"/>
                    <a:pt x="28" y="189"/>
                    <a:pt x="26" y="193"/>
                  </a:cubicBezTo>
                  <a:cubicBezTo>
                    <a:pt x="26" y="192"/>
                    <a:pt x="26" y="192"/>
                    <a:pt x="25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5" y="193"/>
                    <a:pt x="25" y="193"/>
                    <a:pt x="26" y="193"/>
                  </a:cubicBezTo>
                  <a:cubicBezTo>
                    <a:pt x="22" y="200"/>
                    <a:pt x="17" y="206"/>
                    <a:pt x="13" y="213"/>
                  </a:cubicBezTo>
                  <a:cubicBezTo>
                    <a:pt x="12" y="214"/>
                    <a:pt x="11" y="217"/>
                    <a:pt x="10" y="220"/>
                  </a:cubicBezTo>
                  <a:cubicBezTo>
                    <a:pt x="7" y="223"/>
                    <a:pt x="3" y="228"/>
                    <a:pt x="1" y="233"/>
                  </a:cubicBezTo>
                  <a:cubicBezTo>
                    <a:pt x="1" y="233"/>
                    <a:pt x="0" y="232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624" name="Freeform 114"/>
            <p:cNvSpPr/>
            <p:nvPr/>
          </p:nvSpPr>
          <p:spPr>
            <a:xfrm>
              <a:off x="529" y="921"/>
              <a:ext cx="300" cy="550"/>
            </a:xfrm>
            <a:custGeom>
              <a:avLst/>
              <a:gdLst/>
              <a:ahLst/>
              <a:cxnLst>
                <a:cxn ang="0">
                  <a:pos x="31" y="486"/>
                </a:cxn>
                <a:cxn ang="0">
                  <a:pos x="40" y="470"/>
                </a:cxn>
                <a:cxn ang="0">
                  <a:pos x="54" y="434"/>
                </a:cxn>
                <a:cxn ang="0">
                  <a:pos x="61" y="423"/>
                </a:cxn>
                <a:cxn ang="0">
                  <a:pos x="85" y="389"/>
                </a:cxn>
                <a:cxn ang="0">
                  <a:pos x="87" y="378"/>
                </a:cxn>
                <a:cxn ang="0">
                  <a:pos x="99" y="356"/>
                </a:cxn>
                <a:cxn ang="0">
                  <a:pos x="109" y="340"/>
                </a:cxn>
                <a:cxn ang="0">
                  <a:pos x="116" y="330"/>
                </a:cxn>
                <a:cxn ang="0">
                  <a:pos x="118" y="323"/>
                </a:cxn>
                <a:cxn ang="0">
                  <a:pos x="128" y="302"/>
                </a:cxn>
                <a:cxn ang="0">
                  <a:pos x="135" y="293"/>
                </a:cxn>
                <a:cxn ang="0">
                  <a:pos x="137" y="279"/>
                </a:cxn>
                <a:cxn ang="0">
                  <a:pos x="149" y="264"/>
                </a:cxn>
                <a:cxn ang="0">
                  <a:pos x="156" y="250"/>
                </a:cxn>
                <a:cxn ang="0">
                  <a:pos x="168" y="229"/>
                </a:cxn>
                <a:cxn ang="0">
                  <a:pos x="172" y="220"/>
                </a:cxn>
                <a:cxn ang="0">
                  <a:pos x="177" y="212"/>
                </a:cxn>
                <a:cxn ang="0">
                  <a:pos x="180" y="208"/>
                </a:cxn>
                <a:cxn ang="0">
                  <a:pos x="182" y="201"/>
                </a:cxn>
                <a:cxn ang="0">
                  <a:pos x="187" y="194"/>
                </a:cxn>
                <a:cxn ang="0">
                  <a:pos x="201" y="165"/>
                </a:cxn>
                <a:cxn ang="0">
                  <a:pos x="208" y="153"/>
                </a:cxn>
                <a:cxn ang="0">
                  <a:pos x="215" y="146"/>
                </a:cxn>
                <a:cxn ang="0">
                  <a:pos x="224" y="123"/>
                </a:cxn>
                <a:cxn ang="0">
                  <a:pos x="231" y="120"/>
                </a:cxn>
                <a:cxn ang="0">
                  <a:pos x="234" y="109"/>
                </a:cxn>
                <a:cxn ang="0">
                  <a:pos x="234" y="99"/>
                </a:cxn>
                <a:cxn ang="0">
                  <a:pos x="241" y="90"/>
                </a:cxn>
                <a:cxn ang="0">
                  <a:pos x="241" y="85"/>
                </a:cxn>
                <a:cxn ang="0">
                  <a:pos x="246" y="83"/>
                </a:cxn>
                <a:cxn ang="0">
                  <a:pos x="253" y="76"/>
                </a:cxn>
                <a:cxn ang="0">
                  <a:pos x="255" y="66"/>
                </a:cxn>
                <a:cxn ang="0">
                  <a:pos x="257" y="64"/>
                </a:cxn>
                <a:cxn ang="0">
                  <a:pos x="260" y="52"/>
                </a:cxn>
                <a:cxn ang="0">
                  <a:pos x="262" y="45"/>
                </a:cxn>
                <a:cxn ang="0">
                  <a:pos x="265" y="50"/>
                </a:cxn>
                <a:cxn ang="0">
                  <a:pos x="274" y="35"/>
                </a:cxn>
                <a:cxn ang="0">
                  <a:pos x="291" y="19"/>
                </a:cxn>
                <a:cxn ang="0">
                  <a:pos x="295" y="14"/>
                </a:cxn>
                <a:cxn ang="0">
                  <a:pos x="300" y="0"/>
                </a:cxn>
                <a:cxn ang="0">
                  <a:pos x="300" y="5"/>
                </a:cxn>
                <a:cxn ang="0">
                  <a:pos x="293" y="19"/>
                </a:cxn>
                <a:cxn ang="0">
                  <a:pos x="281" y="42"/>
                </a:cxn>
                <a:cxn ang="0">
                  <a:pos x="262" y="83"/>
                </a:cxn>
                <a:cxn ang="0">
                  <a:pos x="239" y="127"/>
                </a:cxn>
                <a:cxn ang="0">
                  <a:pos x="220" y="161"/>
                </a:cxn>
                <a:cxn ang="0">
                  <a:pos x="208" y="189"/>
                </a:cxn>
                <a:cxn ang="0">
                  <a:pos x="177" y="238"/>
                </a:cxn>
                <a:cxn ang="0">
                  <a:pos x="161" y="264"/>
                </a:cxn>
                <a:cxn ang="0">
                  <a:pos x="137" y="302"/>
                </a:cxn>
                <a:cxn ang="0">
                  <a:pos x="76" y="423"/>
                </a:cxn>
                <a:cxn ang="0">
                  <a:pos x="61" y="453"/>
                </a:cxn>
                <a:cxn ang="0">
                  <a:pos x="2" y="541"/>
                </a:cxn>
              </a:cxnLst>
              <a:pathLst>
                <a:path w="127" h="233">
                  <a:moveTo>
                    <a:pt x="1" y="229"/>
                  </a:moveTo>
                  <a:cubicBezTo>
                    <a:pt x="1" y="226"/>
                    <a:pt x="4" y="223"/>
                    <a:pt x="4" y="219"/>
                  </a:cubicBezTo>
                  <a:cubicBezTo>
                    <a:pt x="5" y="219"/>
                    <a:pt x="5" y="219"/>
                    <a:pt x="5" y="219"/>
                  </a:cubicBezTo>
                  <a:cubicBezTo>
                    <a:pt x="6" y="215"/>
                    <a:pt x="10" y="211"/>
                    <a:pt x="12" y="208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13" y="208"/>
                    <a:pt x="13" y="206"/>
                    <a:pt x="13" y="206"/>
                  </a:cubicBezTo>
                  <a:cubicBezTo>
                    <a:pt x="13" y="206"/>
                    <a:pt x="13" y="206"/>
                    <a:pt x="14" y="206"/>
                  </a:cubicBezTo>
                  <a:cubicBezTo>
                    <a:pt x="13" y="206"/>
                    <a:pt x="14" y="206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3"/>
                    <a:pt x="15" y="203"/>
                    <a:pt x="15" y="203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1"/>
                    <a:pt x="22" y="191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7"/>
                    <a:pt x="23" y="185"/>
                  </a:cubicBezTo>
                  <a:cubicBezTo>
                    <a:pt x="23" y="185"/>
                    <a:pt x="23" y="185"/>
                    <a:pt x="23" y="185"/>
                  </a:cubicBezTo>
                  <a:cubicBezTo>
                    <a:pt x="23" y="185"/>
                    <a:pt x="23" y="185"/>
                    <a:pt x="23" y="184"/>
                  </a:cubicBezTo>
                  <a:cubicBezTo>
                    <a:pt x="23" y="184"/>
                    <a:pt x="23" y="184"/>
                    <a:pt x="23" y="184"/>
                  </a:cubicBezTo>
                  <a:cubicBezTo>
                    <a:pt x="23" y="183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80"/>
                    <a:pt x="26" y="179"/>
                  </a:cubicBezTo>
                  <a:cubicBezTo>
                    <a:pt x="27" y="179"/>
                    <a:pt x="26" y="181"/>
                    <a:pt x="27" y="180"/>
                  </a:cubicBezTo>
                  <a:cubicBezTo>
                    <a:pt x="29" y="176"/>
                    <a:pt x="30" y="172"/>
                    <a:pt x="32" y="170"/>
                  </a:cubicBezTo>
                  <a:cubicBezTo>
                    <a:pt x="32" y="169"/>
                    <a:pt x="34" y="169"/>
                    <a:pt x="34" y="169"/>
                  </a:cubicBezTo>
                  <a:cubicBezTo>
                    <a:pt x="34" y="169"/>
                    <a:pt x="35" y="167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6" y="165"/>
                    <a:pt x="35" y="165"/>
                    <a:pt x="36" y="165"/>
                  </a:cubicBezTo>
                  <a:cubicBezTo>
                    <a:pt x="36" y="165"/>
                    <a:pt x="36" y="165"/>
                    <a:pt x="36" y="165"/>
                  </a:cubicBezTo>
                  <a:cubicBezTo>
                    <a:pt x="36" y="165"/>
                    <a:pt x="36" y="164"/>
                    <a:pt x="37" y="163"/>
                  </a:cubicBezTo>
                  <a:cubicBezTo>
                    <a:pt x="37" y="164"/>
                    <a:pt x="37" y="164"/>
                    <a:pt x="37" y="164"/>
                  </a:cubicBezTo>
                  <a:cubicBezTo>
                    <a:pt x="37" y="163"/>
                    <a:pt x="37" y="162"/>
                    <a:pt x="37" y="161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8" y="161"/>
                    <a:pt x="37" y="161"/>
                    <a:pt x="37" y="160"/>
                  </a:cubicBezTo>
                  <a:cubicBezTo>
                    <a:pt x="37" y="160"/>
                    <a:pt x="38" y="160"/>
                    <a:pt x="38" y="161"/>
                  </a:cubicBezTo>
                  <a:cubicBezTo>
                    <a:pt x="38" y="158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5"/>
                    <a:pt x="41" y="154"/>
                  </a:cubicBezTo>
                  <a:cubicBezTo>
                    <a:pt x="41" y="153"/>
                    <a:pt x="42" y="154"/>
                    <a:pt x="42" y="153"/>
                  </a:cubicBezTo>
                  <a:cubicBezTo>
                    <a:pt x="41" y="153"/>
                    <a:pt x="44" y="151"/>
                    <a:pt x="42" y="151"/>
                  </a:cubicBezTo>
                  <a:cubicBezTo>
                    <a:pt x="42" y="151"/>
                    <a:pt x="44" y="149"/>
                    <a:pt x="44" y="148"/>
                  </a:cubicBezTo>
                  <a:cubicBezTo>
                    <a:pt x="44" y="149"/>
                    <a:pt x="45" y="148"/>
                    <a:pt x="44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6" y="148"/>
                    <a:pt x="46" y="147"/>
                  </a:cubicBezTo>
                  <a:cubicBezTo>
                    <a:pt x="46" y="146"/>
                    <a:pt x="45" y="145"/>
                    <a:pt x="46" y="144"/>
                  </a:cubicBezTo>
                  <a:cubicBezTo>
                    <a:pt x="46" y="145"/>
                    <a:pt x="47" y="144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39"/>
                    <a:pt x="48" y="140"/>
                  </a:cubicBezTo>
                  <a:cubicBezTo>
                    <a:pt x="49" y="140"/>
                    <a:pt x="48" y="140"/>
                    <a:pt x="49" y="140"/>
                  </a:cubicBezTo>
                  <a:cubicBezTo>
                    <a:pt x="49" y="139"/>
                    <a:pt x="49" y="139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50" y="138"/>
                    <a:pt x="50" y="137"/>
                    <a:pt x="49" y="137"/>
                  </a:cubicBezTo>
                  <a:cubicBezTo>
                    <a:pt x="49" y="137"/>
                    <a:pt x="50" y="137"/>
                    <a:pt x="49" y="138"/>
                  </a:cubicBezTo>
                  <a:cubicBezTo>
                    <a:pt x="49" y="137"/>
                    <a:pt x="49" y="137"/>
                    <a:pt x="50" y="136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6"/>
                    <a:pt x="50" y="135"/>
                    <a:pt x="51" y="133"/>
                  </a:cubicBezTo>
                  <a:cubicBezTo>
                    <a:pt x="50" y="133"/>
                    <a:pt x="51" y="134"/>
                    <a:pt x="51" y="134"/>
                  </a:cubicBezTo>
                  <a:cubicBezTo>
                    <a:pt x="52" y="133"/>
                    <a:pt x="52" y="131"/>
                    <a:pt x="53" y="130"/>
                  </a:cubicBezTo>
                  <a:cubicBezTo>
                    <a:pt x="53" y="130"/>
                    <a:pt x="52" y="130"/>
                    <a:pt x="53" y="130"/>
                  </a:cubicBezTo>
                  <a:cubicBezTo>
                    <a:pt x="53" y="129"/>
                    <a:pt x="53" y="130"/>
                    <a:pt x="54" y="129"/>
                  </a:cubicBezTo>
                  <a:cubicBezTo>
                    <a:pt x="54" y="129"/>
                    <a:pt x="54" y="129"/>
                    <a:pt x="54" y="128"/>
                  </a:cubicBezTo>
                  <a:cubicBezTo>
                    <a:pt x="54" y="128"/>
                    <a:pt x="54" y="128"/>
                    <a:pt x="54" y="129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4"/>
                    <a:pt x="56" y="124"/>
                    <a:pt x="56" y="122"/>
                  </a:cubicBezTo>
                  <a:cubicBezTo>
                    <a:pt x="57" y="124"/>
                    <a:pt x="57" y="124"/>
                    <a:pt x="57" y="124"/>
                  </a:cubicBezTo>
                  <a:cubicBezTo>
                    <a:pt x="57" y="122"/>
                    <a:pt x="57" y="121"/>
                    <a:pt x="57" y="122"/>
                  </a:cubicBezTo>
                  <a:cubicBezTo>
                    <a:pt x="57" y="121"/>
                    <a:pt x="56" y="125"/>
                    <a:pt x="57" y="124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7" y="120"/>
                  </a:cubicBezTo>
                  <a:cubicBezTo>
                    <a:pt x="57" y="120"/>
                    <a:pt x="57" y="121"/>
                    <a:pt x="58" y="121"/>
                  </a:cubicBezTo>
                  <a:cubicBezTo>
                    <a:pt x="58" y="120"/>
                    <a:pt x="58" y="120"/>
                    <a:pt x="58" y="119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8" y="117"/>
                    <a:pt x="59" y="117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1" y="117"/>
                    <a:pt x="59" y="117"/>
                    <a:pt x="59" y="117"/>
                  </a:cubicBezTo>
                  <a:cubicBezTo>
                    <a:pt x="59" y="117"/>
                    <a:pt x="59" y="117"/>
                    <a:pt x="61" y="117"/>
                  </a:cubicBezTo>
                  <a:cubicBezTo>
                    <a:pt x="59" y="116"/>
                    <a:pt x="61" y="116"/>
                    <a:pt x="61" y="115"/>
                  </a:cubicBezTo>
                  <a:cubicBezTo>
                    <a:pt x="62" y="115"/>
                    <a:pt x="62" y="112"/>
                    <a:pt x="63" y="112"/>
                  </a:cubicBezTo>
                  <a:cubicBezTo>
                    <a:pt x="63" y="111"/>
                    <a:pt x="63" y="110"/>
                    <a:pt x="63" y="110"/>
                  </a:cubicBezTo>
                  <a:cubicBezTo>
                    <a:pt x="63" y="110"/>
                    <a:pt x="63" y="110"/>
                    <a:pt x="64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7" y="106"/>
                    <a:pt x="66" y="105"/>
                    <a:pt x="67" y="103"/>
                  </a:cubicBezTo>
                  <a:cubicBezTo>
                    <a:pt x="66" y="103"/>
                    <a:pt x="66" y="103"/>
                    <a:pt x="66" y="103"/>
                  </a:cubicBezTo>
                  <a:cubicBezTo>
                    <a:pt x="67" y="103"/>
                    <a:pt x="66" y="102"/>
                    <a:pt x="67" y="103"/>
                  </a:cubicBezTo>
                  <a:cubicBezTo>
                    <a:pt x="67" y="102"/>
                    <a:pt x="68" y="102"/>
                    <a:pt x="67" y="102"/>
                  </a:cubicBezTo>
                  <a:cubicBezTo>
                    <a:pt x="70" y="100"/>
                    <a:pt x="70" y="98"/>
                    <a:pt x="71" y="97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6"/>
                    <a:pt x="71" y="96"/>
                    <a:pt x="71" y="97"/>
                  </a:cubicBezTo>
                  <a:cubicBezTo>
                    <a:pt x="73" y="96"/>
                    <a:pt x="71" y="95"/>
                    <a:pt x="72" y="94"/>
                  </a:cubicBezTo>
                  <a:cubicBezTo>
                    <a:pt x="72" y="94"/>
                    <a:pt x="72" y="94"/>
                    <a:pt x="73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1"/>
                    <a:pt x="73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0"/>
                    <a:pt x="75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5" y="90"/>
                    <a:pt x="76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90"/>
                  </a:cubicBezTo>
                  <a:cubicBezTo>
                    <a:pt x="75" y="90"/>
                    <a:pt x="75" y="89"/>
                    <a:pt x="76" y="89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6" y="86"/>
                    <a:pt x="76" y="88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6"/>
                    <a:pt x="76" y="86"/>
                    <a:pt x="76" y="85"/>
                  </a:cubicBezTo>
                  <a:cubicBezTo>
                    <a:pt x="76" y="86"/>
                    <a:pt x="77" y="86"/>
                    <a:pt x="77" y="86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8" y="84"/>
                    <a:pt x="77" y="83"/>
                  </a:cubicBezTo>
                  <a:cubicBezTo>
                    <a:pt x="77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3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2"/>
                    <a:pt x="80" y="81"/>
                    <a:pt x="79" y="81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80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5" y="70"/>
                  </a:cubicBezTo>
                  <a:cubicBezTo>
                    <a:pt x="85" y="71"/>
                    <a:pt x="85" y="70"/>
                    <a:pt x="85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5" y="69"/>
                    <a:pt x="85" y="69"/>
                    <a:pt x="84" y="70"/>
                  </a:cubicBezTo>
                  <a:cubicBezTo>
                    <a:pt x="85" y="68"/>
                    <a:pt x="87" y="67"/>
                    <a:pt x="87" y="67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7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4"/>
                    <a:pt x="88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1" y="62"/>
                    <a:pt x="91" y="61"/>
                    <a:pt x="90" y="61"/>
                  </a:cubicBezTo>
                  <a:cubicBezTo>
                    <a:pt x="91" y="61"/>
                    <a:pt x="91" y="59"/>
                    <a:pt x="91" y="59"/>
                  </a:cubicBezTo>
                  <a:cubicBezTo>
                    <a:pt x="91" y="56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1"/>
                    <a:pt x="95" y="52"/>
                  </a:cubicBezTo>
                  <a:cubicBezTo>
                    <a:pt x="97" y="51"/>
                    <a:pt x="95" y="51"/>
                    <a:pt x="97" y="49"/>
                  </a:cubicBezTo>
                  <a:cubicBezTo>
                    <a:pt x="95" y="49"/>
                    <a:pt x="97" y="51"/>
                    <a:pt x="95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8" y="48"/>
                    <a:pt x="98" y="51"/>
                    <a:pt x="98" y="5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9" y="49"/>
                    <a:pt x="98" y="52"/>
                    <a:pt x="99" y="51"/>
                  </a:cubicBezTo>
                  <a:cubicBezTo>
                    <a:pt x="99" y="49"/>
                    <a:pt x="99" y="49"/>
                    <a:pt x="98" y="49"/>
                  </a:cubicBezTo>
                  <a:cubicBezTo>
                    <a:pt x="98" y="48"/>
                    <a:pt x="98" y="48"/>
                    <a:pt x="98" y="47"/>
                  </a:cubicBezTo>
                  <a:cubicBezTo>
                    <a:pt x="98" y="47"/>
                    <a:pt x="98" y="48"/>
                    <a:pt x="98" y="48"/>
                  </a:cubicBezTo>
                  <a:cubicBezTo>
                    <a:pt x="99" y="48"/>
                    <a:pt x="98" y="47"/>
                    <a:pt x="99" y="46"/>
                  </a:cubicBezTo>
                  <a:cubicBezTo>
                    <a:pt x="98" y="47"/>
                    <a:pt x="98" y="46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4"/>
                    <a:pt x="98" y="45"/>
                  </a:cubicBezTo>
                  <a:cubicBezTo>
                    <a:pt x="98" y="44"/>
                    <a:pt x="99" y="44"/>
                    <a:pt x="98" y="43"/>
                  </a:cubicBezTo>
                  <a:cubicBezTo>
                    <a:pt x="99" y="43"/>
                    <a:pt x="99" y="45"/>
                    <a:pt x="100" y="44"/>
                  </a:cubicBezTo>
                  <a:cubicBezTo>
                    <a:pt x="99" y="44"/>
                    <a:pt x="100" y="42"/>
                    <a:pt x="99" y="42"/>
                  </a:cubicBezTo>
                  <a:cubicBezTo>
                    <a:pt x="99" y="42"/>
                    <a:pt x="100" y="42"/>
                    <a:pt x="100" y="43"/>
                  </a:cubicBezTo>
                  <a:cubicBezTo>
                    <a:pt x="100" y="42"/>
                    <a:pt x="99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0"/>
                    <a:pt x="101" y="39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9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5"/>
                    <a:pt x="103" y="36"/>
                    <a:pt x="103" y="35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5"/>
                    <a:pt x="103" y="35"/>
                    <a:pt x="103" y="35"/>
                  </a:cubicBezTo>
                  <a:cubicBezTo>
                    <a:pt x="103" y="35"/>
                    <a:pt x="104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5"/>
                    <a:pt x="105" y="35"/>
                    <a:pt x="105" y="35"/>
                  </a:cubicBezTo>
                  <a:cubicBezTo>
                    <a:pt x="105" y="34"/>
                    <a:pt x="105" y="32"/>
                    <a:pt x="104" y="34"/>
                  </a:cubicBezTo>
                  <a:cubicBezTo>
                    <a:pt x="104" y="32"/>
                    <a:pt x="105" y="32"/>
                    <a:pt x="105" y="34"/>
                  </a:cubicBezTo>
                  <a:cubicBezTo>
                    <a:pt x="105" y="32"/>
                    <a:pt x="104" y="32"/>
                    <a:pt x="105" y="32"/>
                  </a:cubicBezTo>
                  <a:cubicBezTo>
                    <a:pt x="105" y="32"/>
                    <a:pt x="106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2"/>
                    <a:pt x="109" y="31"/>
                    <a:pt x="109" y="31"/>
                  </a:cubicBezTo>
                  <a:cubicBezTo>
                    <a:pt x="107" y="31"/>
                    <a:pt x="108" y="29"/>
                    <a:pt x="107" y="29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10" y="28"/>
                    <a:pt x="110" y="28"/>
                  </a:cubicBezTo>
                  <a:cubicBezTo>
                    <a:pt x="110" y="27"/>
                    <a:pt x="111" y="27"/>
                    <a:pt x="110" y="27"/>
                  </a:cubicBezTo>
                  <a:cubicBezTo>
                    <a:pt x="110" y="26"/>
                    <a:pt x="110" y="27"/>
                    <a:pt x="109" y="27"/>
                  </a:cubicBezTo>
                  <a:cubicBezTo>
                    <a:pt x="110" y="26"/>
                    <a:pt x="111" y="26"/>
                    <a:pt x="110" y="25"/>
                  </a:cubicBezTo>
                  <a:cubicBezTo>
                    <a:pt x="110" y="26"/>
                    <a:pt x="109" y="25"/>
                    <a:pt x="109" y="25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4"/>
                    <a:pt x="109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11" y="22"/>
                    <a:pt x="109" y="24"/>
                    <a:pt x="110" y="25"/>
                  </a:cubicBezTo>
                  <a:cubicBezTo>
                    <a:pt x="111" y="24"/>
                    <a:pt x="110" y="22"/>
                    <a:pt x="111" y="22"/>
                  </a:cubicBezTo>
                  <a:cubicBezTo>
                    <a:pt x="111" y="22"/>
                    <a:pt x="111" y="22"/>
                    <a:pt x="111" y="24"/>
                  </a:cubicBezTo>
                  <a:cubicBezTo>
                    <a:pt x="111" y="22"/>
                    <a:pt x="112" y="24"/>
                    <a:pt x="111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1" y="21"/>
                    <a:pt x="111" y="20"/>
                    <a:pt x="111" y="19"/>
                  </a:cubicBezTo>
                  <a:cubicBezTo>
                    <a:pt x="112" y="20"/>
                    <a:pt x="112" y="18"/>
                    <a:pt x="114" y="19"/>
                  </a:cubicBezTo>
                  <a:cubicBezTo>
                    <a:pt x="112" y="19"/>
                    <a:pt x="111" y="21"/>
                    <a:pt x="111" y="21"/>
                  </a:cubicBezTo>
                  <a:cubicBezTo>
                    <a:pt x="114" y="21"/>
                    <a:pt x="111" y="22"/>
                    <a:pt x="112" y="22"/>
                  </a:cubicBezTo>
                  <a:cubicBezTo>
                    <a:pt x="112" y="21"/>
                    <a:pt x="114" y="22"/>
                    <a:pt x="115" y="22"/>
                  </a:cubicBezTo>
                  <a:cubicBezTo>
                    <a:pt x="115" y="22"/>
                    <a:pt x="115" y="22"/>
                    <a:pt x="115" y="21"/>
                  </a:cubicBezTo>
                  <a:cubicBezTo>
                    <a:pt x="114" y="21"/>
                    <a:pt x="114" y="21"/>
                    <a:pt x="112" y="21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20"/>
                  </a:cubicBezTo>
                  <a:cubicBezTo>
                    <a:pt x="115" y="18"/>
                    <a:pt x="116" y="17"/>
                    <a:pt x="117" y="16"/>
                  </a:cubicBezTo>
                  <a:cubicBezTo>
                    <a:pt x="116" y="16"/>
                    <a:pt x="118" y="15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5"/>
                    <a:pt x="115" y="15"/>
                    <a:pt x="116" y="15"/>
                  </a:cubicBezTo>
                  <a:cubicBezTo>
                    <a:pt x="115" y="14"/>
                    <a:pt x="117" y="15"/>
                    <a:pt x="116" y="14"/>
                  </a:cubicBezTo>
                  <a:cubicBezTo>
                    <a:pt x="116" y="15"/>
                    <a:pt x="117" y="15"/>
                    <a:pt x="118" y="15"/>
                  </a:cubicBezTo>
                  <a:cubicBezTo>
                    <a:pt x="118" y="14"/>
                    <a:pt x="118" y="15"/>
                    <a:pt x="118" y="15"/>
                  </a:cubicBezTo>
                  <a:cubicBezTo>
                    <a:pt x="118" y="14"/>
                    <a:pt x="118" y="13"/>
                    <a:pt x="118" y="12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3" y="8"/>
                    <a:pt x="123" y="8"/>
                  </a:cubicBezTo>
                  <a:cubicBezTo>
                    <a:pt x="123" y="8"/>
                    <a:pt x="121" y="8"/>
                    <a:pt x="123" y="8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3" y="8"/>
                    <a:pt x="125" y="7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5" y="6"/>
                    <a:pt x="125" y="4"/>
                    <a:pt x="125" y="3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5" y="2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2"/>
                    <a:pt x="127" y="1"/>
                    <a:pt x="126" y="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7" y="2"/>
                    <a:pt x="126" y="2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6" y="4"/>
                  </a:cubicBezTo>
                  <a:cubicBezTo>
                    <a:pt x="126" y="3"/>
                    <a:pt x="126" y="4"/>
                    <a:pt x="126" y="4"/>
                  </a:cubicBezTo>
                  <a:cubicBezTo>
                    <a:pt x="126" y="4"/>
                    <a:pt x="126" y="6"/>
                    <a:pt x="126" y="7"/>
                  </a:cubicBezTo>
                  <a:cubicBezTo>
                    <a:pt x="125" y="7"/>
                    <a:pt x="125" y="8"/>
                    <a:pt x="125" y="8"/>
                  </a:cubicBezTo>
                  <a:cubicBezTo>
                    <a:pt x="125" y="8"/>
                    <a:pt x="125" y="8"/>
                    <a:pt x="125" y="7"/>
                  </a:cubicBezTo>
                  <a:cubicBezTo>
                    <a:pt x="124" y="8"/>
                    <a:pt x="125" y="8"/>
                    <a:pt x="124" y="8"/>
                  </a:cubicBezTo>
                  <a:cubicBezTo>
                    <a:pt x="124" y="8"/>
                    <a:pt x="125" y="8"/>
                    <a:pt x="125" y="9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4" y="10"/>
                    <a:pt x="125" y="10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0" y="16"/>
                    <a:pt x="119" y="17"/>
                    <a:pt x="119" y="18"/>
                  </a:cubicBezTo>
                  <a:cubicBezTo>
                    <a:pt x="118" y="20"/>
                    <a:pt x="118" y="21"/>
                    <a:pt x="117" y="21"/>
                  </a:cubicBezTo>
                  <a:cubicBezTo>
                    <a:pt x="116" y="25"/>
                    <a:pt x="115" y="28"/>
                    <a:pt x="114" y="29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29"/>
                    <a:pt x="112" y="30"/>
                    <a:pt x="112" y="31"/>
                  </a:cubicBezTo>
                  <a:cubicBezTo>
                    <a:pt x="111" y="32"/>
                    <a:pt x="111" y="35"/>
                    <a:pt x="111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11" y="36"/>
                    <a:pt x="110" y="37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6" y="44"/>
                    <a:pt x="106" y="44"/>
                  </a:cubicBezTo>
                  <a:cubicBezTo>
                    <a:pt x="105" y="48"/>
                    <a:pt x="102" y="51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61"/>
                    <a:pt x="97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5"/>
                    <a:pt x="95" y="66"/>
                    <a:pt x="94" y="66"/>
                  </a:cubicBezTo>
                  <a:cubicBezTo>
                    <a:pt x="93" y="67"/>
                    <a:pt x="94" y="67"/>
                    <a:pt x="93" y="68"/>
                  </a:cubicBezTo>
                  <a:cubicBezTo>
                    <a:pt x="92" y="70"/>
                    <a:pt x="92" y="70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5"/>
                    <a:pt x="90" y="78"/>
                    <a:pt x="88" y="79"/>
                  </a:cubicBezTo>
                  <a:cubicBezTo>
                    <a:pt x="89" y="79"/>
                    <a:pt x="88" y="79"/>
                    <a:pt x="88" y="80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4" y="86"/>
                    <a:pt x="82" y="89"/>
                    <a:pt x="81" y="90"/>
                  </a:cubicBezTo>
                  <a:cubicBezTo>
                    <a:pt x="80" y="94"/>
                    <a:pt x="77" y="98"/>
                    <a:pt x="75" y="102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3"/>
                    <a:pt x="73" y="105"/>
                  </a:cubicBezTo>
                  <a:cubicBezTo>
                    <a:pt x="73" y="106"/>
                    <a:pt x="73" y="107"/>
                    <a:pt x="72" y="106"/>
                  </a:cubicBezTo>
                  <a:cubicBezTo>
                    <a:pt x="72" y="107"/>
                    <a:pt x="71" y="109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0"/>
                    <a:pt x="70" y="112"/>
                    <a:pt x="68" y="113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7"/>
                    <a:pt x="64" y="121"/>
                    <a:pt x="63" y="125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7"/>
                    <a:pt x="61" y="126"/>
                  </a:cubicBezTo>
                  <a:cubicBezTo>
                    <a:pt x="61" y="127"/>
                    <a:pt x="58" y="127"/>
                    <a:pt x="58" y="128"/>
                  </a:cubicBezTo>
                  <a:cubicBezTo>
                    <a:pt x="59" y="128"/>
                    <a:pt x="59" y="128"/>
                    <a:pt x="59" y="129"/>
                  </a:cubicBezTo>
                  <a:cubicBezTo>
                    <a:pt x="58" y="130"/>
                    <a:pt x="57" y="130"/>
                    <a:pt x="57" y="131"/>
                  </a:cubicBezTo>
                  <a:cubicBezTo>
                    <a:pt x="57" y="131"/>
                    <a:pt x="57" y="131"/>
                    <a:pt x="57" y="131"/>
                  </a:cubicBezTo>
                  <a:cubicBezTo>
                    <a:pt x="57" y="133"/>
                    <a:pt x="56" y="134"/>
                    <a:pt x="57" y="136"/>
                  </a:cubicBezTo>
                  <a:cubicBezTo>
                    <a:pt x="53" y="144"/>
                    <a:pt x="49" y="151"/>
                    <a:pt x="45" y="158"/>
                  </a:cubicBezTo>
                  <a:cubicBezTo>
                    <a:pt x="41" y="165"/>
                    <a:pt x="37" y="172"/>
                    <a:pt x="32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3"/>
                    <a:pt x="30" y="183"/>
                    <a:pt x="30" y="184"/>
                  </a:cubicBezTo>
                  <a:cubicBezTo>
                    <a:pt x="29" y="187"/>
                    <a:pt x="28" y="189"/>
                    <a:pt x="26" y="192"/>
                  </a:cubicBezTo>
                  <a:cubicBezTo>
                    <a:pt x="26" y="192"/>
                    <a:pt x="26" y="191"/>
                    <a:pt x="25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5" y="192"/>
                    <a:pt x="25" y="192"/>
                    <a:pt x="25" y="192"/>
                  </a:cubicBezTo>
                  <a:cubicBezTo>
                    <a:pt x="25" y="192"/>
                    <a:pt x="25" y="193"/>
                    <a:pt x="26" y="192"/>
                  </a:cubicBezTo>
                  <a:cubicBezTo>
                    <a:pt x="22" y="200"/>
                    <a:pt x="17" y="206"/>
                    <a:pt x="13" y="212"/>
                  </a:cubicBezTo>
                  <a:cubicBezTo>
                    <a:pt x="12" y="215"/>
                    <a:pt x="11" y="217"/>
                    <a:pt x="10" y="219"/>
                  </a:cubicBezTo>
                  <a:cubicBezTo>
                    <a:pt x="6" y="224"/>
                    <a:pt x="3" y="227"/>
                    <a:pt x="1" y="233"/>
                  </a:cubicBezTo>
                  <a:cubicBezTo>
                    <a:pt x="1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625" name="Freeform 115"/>
            <p:cNvSpPr/>
            <p:nvPr/>
          </p:nvSpPr>
          <p:spPr>
            <a:xfrm>
              <a:off x="496" y="260"/>
              <a:ext cx="269" cy="493"/>
            </a:xfrm>
            <a:custGeom>
              <a:avLst/>
              <a:gdLst/>
              <a:ahLst/>
              <a:cxnLst>
                <a:cxn ang="0">
                  <a:pos x="28" y="434"/>
                </a:cxn>
                <a:cxn ang="0">
                  <a:pos x="38" y="420"/>
                </a:cxn>
                <a:cxn ang="0">
                  <a:pos x="50" y="389"/>
                </a:cxn>
                <a:cxn ang="0">
                  <a:pos x="54" y="377"/>
                </a:cxn>
                <a:cxn ang="0">
                  <a:pos x="73" y="347"/>
                </a:cxn>
                <a:cxn ang="0">
                  <a:pos x="80" y="340"/>
                </a:cxn>
                <a:cxn ang="0">
                  <a:pos x="87" y="321"/>
                </a:cxn>
                <a:cxn ang="0">
                  <a:pos x="99" y="304"/>
                </a:cxn>
                <a:cxn ang="0">
                  <a:pos x="101" y="297"/>
                </a:cxn>
                <a:cxn ang="0">
                  <a:pos x="104" y="288"/>
                </a:cxn>
                <a:cxn ang="0">
                  <a:pos x="113" y="269"/>
                </a:cxn>
                <a:cxn ang="0">
                  <a:pos x="118" y="262"/>
                </a:cxn>
                <a:cxn ang="0">
                  <a:pos x="123" y="250"/>
                </a:cxn>
                <a:cxn ang="0">
                  <a:pos x="132" y="238"/>
                </a:cxn>
                <a:cxn ang="0">
                  <a:pos x="139" y="222"/>
                </a:cxn>
                <a:cxn ang="0">
                  <a:pos x="149" y="205"/>
                </a:cxn>
                <a:cxn ang="0">
                  <a:pos x="151" y="198"/>
                </a:cxn>
                <a:cxn ang="0">
                  <a:pos x="160" y="191"/>
                </a:cxn>
                <a:cxn ang="0">
                  <a:pos x="163" y="184"/>
                </a:cxn>
                <a:cxn ang="0">
                  <a:pos x="163" y="182"/>
                </a:cxn>
                <a:cxn ang="0">
                  <a:pos x="165" y="172"/>
                </a:cxn>
                <a:cxn ang="0">
                  <a:pos x="179" y="149"/>
                </a:cxn>
                <a:cxn ang="0">
                  <a:pos x="184" y="139"/>
                </a:cxn>
                <a:cxn ang="0">
                  <a:pos x="189" y="130"/>
                </a:cxn>
                <a:cxn ang="0">
                  <a:pos x="201" y="109"/>
                </a:cxn>
                <a:cxn ang="0">
                  <a:pos x="208" y="109"/>
                </a:cxn>
                <a:cxn ang="0">
                  <a:pos x="208" y="97"/>
                </a:cxn>
                <a:cxn ang="0">
                  <a:pos x="208" y="90"/>
                </a:cxn>
                <a:cxn ang="0">
                  <a:pos x="212" y="83"/>
                </a:cxn>
                <a:cxn ang="0">
                  <a:pos x="212" y="75"/>
                </a:cxn>
                <a:cxn ang="0">
                  <a:pos x="217" y="73"/>
                </a:cxn>
                <a:cxn ang="0">
                  <a:pos x="227" y="68"/>
                </a:cxn>
                <a:cxn ang="0">
                  <a:pos x="227" y="61"/>
                </a:cxn>
                <a:cxn ang="0">
                  <a:pos x="229" y="54"/>
                </a:cxn>
                <a:cxn ang="0">
                  <a:pos x="231" y="47"/>
                </a:cxn>
                <a:cxn ang="0">
                  <a:pos x="236" y="42"/>
                </a:cxn>
                <a:cxn ang="0">
                  <a:pos x="238" y="45"/>
                </a:cxn>
                <a:cxn ang="0">
                  <a:pos x="243" y="31"/>
                </a:cxn>
                <a:cxn ang="0">
                  <a:pos x="257" y="19"/>
                </a:cxn>
                <a:cxn ang="0">
                  <a:pos x="262" y="12"/>
                </a:cxn>
                <a:cxn ang="0">
                  <a:pos x="269" y="0"/>
                </a:cxn>
                <a:cxn ang="0">
                  <a:pos x="269" y="7"/>
                </a:cxn>
                <a:cxn ang="0">
                  <a:pos x="257" y="14"/>
                </a:cxn>
                <a:cxn ang="0">
                  <a:pos x="252" y="40"/>
                </a:cxn>
                <a:cxn ang="0">
                  <a:pos x="234" y="75"/>
                </a:cxn>
                <a:cxn ang="0">
                  <a:pos x="212" y="113"/>
                </a:cxn>
                <a:cxn ang="0">
                  <a:pos x="196" y="146"/>
                </a:cxn>
                <a:cxn ang="0">
                  <a:pos x="186" y="170"/>
                </a:cxn>
                <a:cxn ang="0">
                  <a:pos x="160" y="217"/>
                </a:cxn>
                <a:cxn ang="0">
                  <a:pos x="144" y="238"/>
                </a:cxn>
                <a:cxn ang="0">
                  <a:pos x="125" y="269"/>
                </a:cxn>
                <a:cxn ang="0">
                  <a:pos x="71" y="377"/>
                </a:cxn>
                <a:cxn ang="0">
                  <a:pos x="54" y="408"/>
                </a:cxn>
                <a:cxn ang="0">
                  <a:pos x="2" y="484"/>
                </a:cxn>
              </a:cxnLst>
              <a:pathLst>
                <a:path w="114" h="209">
                  <a:moveTo>
                    <a:pt x="1" y="205"/>
                  </a:moveTo>
                  <a:cubicBezTo>
                    <a:pt x="1" y="202"/>
                    <a:pt x="4" y="200"/>
                    <a:pt x="4" y="196"/>
                  </a:cubicBezTo>
                  <a:cubicBezTo>
                    <a:pt x="4" y="195"/>
                    <a:pt x="4" y="196"/>
                    <a:pt x="6" y="195"/>
                  </a:cubicBezTo>
                  <a:cubicBezTo>
                    <a:pt x="6" y="193"/>
                    <a:pt x="9" y="189"/>
                    <a:pt x="11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1" y="186"/>
                    <a:pt x="11" y="185"/>
                    <a:pt x="12" y="184"/>
                  </a:cubicBezTo>
                  <a:cubicBezTo>
                    <a:pt x="12" y="185"/>
                    <a:pt x="12" y="185"/>
                    <a:pt x="12" y="185"/>
                  </a:cubicBezTo>
                  <a:cubicBezTo>
                    <a:pt x="12" y="184"/>
                    <a:pt x="12" y="183"/>
                    <a:pt x="12" y="183"/>
                  </a:cubicBezTo>
                  <a:cubicBezTo>
                    <a:pt x="13" y="183"/>
                    <a:pt x="13" y="183"/>
                    <a:pt x="13" y="183"/>
                  </a:cubicBezTo>
                  <a:cubicBezTo>
                    <a:pt x="13" y="182"/>
                    <a:pt x="13" y="182"/>
                    <a:pt x="13" y="182"/>
                  </a:cubicBezTo>
                  <a:cubicBezTo>
                    <a:pt x="12" y="180"/>
                    <a:pt x="16" y="179"/>
                    <a:pt x="16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6" y="175"/>
                    <a:pt x="17" y="173"/>
                    <a:pt x="18" y="171"/>
                  </a:cubicBezTo>
                  <a:cubicBezTo>
                    <a:pt x="19" y="171"/>
                    <a:pt x="19" y="171"/>
                    <a:pt x="19" y="171"/>
                  </a:cubicBezTo>
                  <a:cubicBezTo>
                    <a:pt x="19" y="171"/>
                    <a:pt x="19" y="169"/>
                    <a:pt x="19" y="168"/>
                  </a:cubicBezTo>
                  <a:cubicBezTo>
                    <a:pt x="20" y="168"/>
                    <a:pt x="19" y="166"/>
                    <a:pt x="20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6"/>
                    <a:pt x="21" y="166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4"/>
                    <a:pt x="22" y="165"/>
                    <a:pt x="22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2" y="163"/>
                    <a:pt x="23" y="163"/>
                    <a:pt x="23" y="163"/>
                  </a:cubicBezTo>
                  <a:cubicBezTo>
                    <a:pt x="23" y="163"/>
                    <a:pt x="23" y="163"/>
                    <a:pt x="23" y="163"/>
                  </a:cubicBezTo>
                  <a:cubicBezTo>
                    <a:pt x="23" y="160"/>
                    <a:pt x="24" y="160"/>
                    <a:pt x="23" y="160"/>
                  </a:cubicBezTo>
                  <a:cubicBezTo>
                    <a:pt x="24" y="160"/>
                    <a:pt x="23" y="162"/>
                    <a:pt x="24" y="162"/>
                  </a:cubicBezTo>
                  <a:cubicBezTo>
                    <a:pt x="25" y="158"/>
                    <a:pt x="27" y="155"/>
                    <a:pt x="29" y="151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0"/>
                    <a:pt x="30" y="150"/>
                    <a:pt x="30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1" y="148"/>
                    <a:pt x="30" y="148"/>
                    <a:pt x="31" y="147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31" y="147"/>
                    <a:pt x="31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4" y="146"/>
                    <a:pt x="34" y="145"/>
                  </a:cubicBezTo>
                  <a:cubicBezTo>
                    <a:pt x="34" y="145"/>
                    <a:pt x="34" y="145"/>
                    <a:pt x="34" y="145"/>
                  </a:cubicBezTo>
                  <a:cubicBezTo>
                    <a:pt x="35" y="144"/>
                    <a:pt x="33" y="144"/>
                    <a:pt x="34" y="144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4" y="142"/>
                    <a:pt x="35" y="141"/>
                    <a:pt x="35" y="140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6" y="140"/>
                    <a:pt x="37" y="139"/>
                    <a:pt x="37" y="138"/>
                  </a:cubicBezTo>
                  <a:cubicBezTo>
                    <a:pt x="37" y="137"/>
                    <a:pt x="37" y="138"/>
                    <a:pt x="37" y="137"/>
                  </a:cubicBezTo>
                  <a:cubicBezTo>
                    <a:pt x="37" y="137"/>
                    <a:pt x="38" y="136"/>
                    <a:pt x="37" y="136"/>
                  </a:cubicBezTo>
                  <a:cubicBezTo>
                    <a:pt x="37" y="135"/>
                    <a:pt x="38" y="133"/>
                    <a:pt x="38" y="133"/>
                  </a:cubicBezTo>
                  <a:cubicBezTo>
                    <a:pt x="38" y="133"/>
                    <a:pt x="40" y="133"/>
                    <a:pt x="39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2" y="132"/>
                  </a:cubicBezTo>
                  <a:cubicBezTo>
                    <a:pt x="42" y="131"/>
                    <a:pt x="40" y="130"/>
                    <a:pt x="42" y="129"/>
                  </a:cubicBezTo>
                  <a:cubicBezTo>
                    <a:pt x="42" y="130"/>
                    <a:pt x="43" y="129"/>
                    <a:pt x="43" y="130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7"/>
                    <a:pt x="43" y="128"/>
                    <a:pt x="43" y="127"/>
                  </a:cubicBezTo>
                  <a:cubicBezTo>
                    <a:pt x="42" y="127"/>
                    <a:pt x="42" y="127"/>
                    <a:pt x="42" y="127"/>
                  </a:cubicBezTo>
                  <a:cubicBezTo>
                    <a:pt x="42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4" y="124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4" y="124"/>
                    <a:pt x="44" y="123"/>
                    <a:pt x="43" y="123"/>
                  </a:cubicBezTo>
                  <a:cubicBezTo>
                    <a:pt x="43" y="123"/>
                    <a:pt x="44" y="123"/>
                    <a:pt x="43" y="124"/>
                  </a:cubicBezTo>
                  <a:cubicBezTo>
                    <a:pt x="43" y="123"/>
                    <a:pt x="43" y="122"/>
                    <a:pt x="44" y="122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44" y="121"/>
                    <a:pt x="44" y="120"/>
                    <a:pt x="45" y="119"/>
                  </a:cubicBezTo>
                  <a:cubicBezTo>
                    <a:pt x="44" y="119"/>
                    <a:pt x="45" y="119"/>
                    <a:pt x="45" y="120"/>
                  </a:cubicBezTo>
                  <a:cubicBezTo>
                    <a:pt x="46" y="119"/>
                    <a:pt x="46" y="118"/>
                    <a:pt x="47" y="11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7" y="115"/>
                    <a:pt x="47" y="117"/>
                    <a:pt x="47" y="115"/>
                  </a:cubicBezTo>
                  <a:cubicBezTo>
                    <a:pt x="48" y="115"/>
                    <a:pt x="48" y="115"/>
                    <a:pt x="48" y="114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48" y="114"/>
                    <a:pt x="49" y="112"/>
                    <a:pt x="50" y="111"/>
                  </a:cubicBezTo>
                  <a:cubicBezTo>
                    <a:pt x="49" y="111"/>
                    <a:pt x="49" y="110"/>
                    <a:pt x="50" y="110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0" y="110"/>
                    <a:pt x="50" y="109"/>
                    <a:pt x="51" y="109"/>
                  </a:cubicBezTo>
                  <a:cubicBezTo>
                    <a:pt x="51" y="108"/>
                    <a:pt x="50" y="112"/>
                    <a:pt x="50" y="111"/>
                  </a:cubicBezTo>
                  <a:cubicBezTo>
                    <a:pt x="51" y="111"/>
                    <a:pt x="50" y="109"/>
                    <a:pt x="51" y="110"/>
                  </a:cubicBezTo>
                  <a:cubicBezTo>
                    <a:pt x="51" y="109"/>
                    <a:pt x="51" y="108"/>
                    <a:pt x="51" y="108"/>
                  </a:cubicBezTo>
                  <a:cubicBezTo>
                    <a:pt x="51" y="108"/>
                    <a:pt x="52" y="109"/>
                    <a:pt x="52" y="108"/>
                  </a:cubicBezTo>
                  <a:cubicBezTo>
                    <a:pt x="52" y="107"/>
                    <a:pt x="52" y="108"/>
                    <a:pt x="52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52" y="106"/>
                    <a:pt x="53" y="106"/>
                    <a:pt x="52" y="106"/>
                  </a:cubicBezTo>
                  <a:cubicBezTo>
                    <a:pt x="52" y="106"/>
                    <a:pt x="52" y="105"/>
                    <a:pt x="53" y="105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5"/>
                    <a:pt x="53" y="105"/>
                    <a:pt x="53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3" y="104"/>
                    <a:pt x="54" y="103"/>
                    <a:pt x="54" y="103"/>
                  </a:cubicBezTo>
                  <a:cubicBezTo>
                    <a:pt x="54" y="102"/>
                    <a:pt x="55" y="101"/>
                    <a:pt x="56" y="101"/>
                  </a:cubicBezTo>
                  <a:cubicBezTo>
                    <a:pt x="56" y="100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9"/>
                    <a:pt x="57" y="97"/>
                  </a:cubicBezTo>
                  <a:cubicBezTo>
                    <a:pt x="57" y="97"/>
                    <a:pt x="57" y="96"/>
                    <a:pt x="57" y="96"/>
                  </a:cubicBezTo>
                  <a:cubicBezTo>
                    <a:pt x="59" y="96"/>
                    <a:pt x="57" y="94"/>
                    <a:pt x="59" y="94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61" y="95"/>
                    <a:pt x="59" y="93"/>
                    <a:pt x="60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0" y="93"/>
                    <a:pt x="60" y="92"/>
                    <a:pt x="60" y="92"/>
                  </a:cubicBezTo>
                  <a:cubicBezTo>
                    <a:pt x="60" y="92"/>
                    <a:pt x="61" y="92"/>
                    <a:pt x="60" y="91"/>
                  </a:cubicBezTo>
                  <a:cubicBezTo>
                    <a:pt x="62" y="90"/>
                    <a:pt x="62" y="87"/>
                    <a:pt x="63" y="87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4" y="86"/>
                    <a:pt x="63" y="85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5" y="82"/>
                    <a:pt x="65" y="83"/>
                    <a:pt x="66" y="83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6" y="82"/>
                    <a:pt x="68" y="81"/>
                    <a:pt x="68" y="81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8" y="81"/>
                    <a:pt x="68" y="80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8" y="80"/>
                    <a:pt x="68" y="79"/>
                    <a:pt x="68" y="79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8" y="78"/>
                    <a:pt x="68" y="77"/>
                    <a:pt x="69" y="78"/>
                  </a:cubicBezTo>
                  <a:cubicBezTo>
                    <a:pt x="69" y="78"/>
                    <a:pt x="68" y="78"/>
                    <a:pt x="68" y="79"/>
                  </a:cubicBezTo>
                  <a:cubicBezTo>
                    <a:pt x="69" y="78"/>
                    <a:pt x="69" y="79"/>
                    <a:pt x="69" y="78"/>
                  </a:cubicBezTo>
                  <a:cubicBezTo>
                    <a:pt x="69" y="77"/>
                    <a:pt x="68" y="77"/>
                    <a:pt x="69" y="77"/>
                  </a:cubicBezTo>
                  <a:cubicBezTo>
                    <a:pt x="69" y="77"/>
                    <a:pt x="69" y="77"/>
                    <a:pt x="69" y="78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6"/>
                    <a:pt x="70" y="76"/>
                    <a:pt x="69" y="75"/>
                  </a:cubicBezTo>
                  <a:cubicBezTo>
                    <a:pt x="70" y="75"/>
                    <a:pt x="70" y="75"/>
                    <a:pt x="70" y="74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74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1" y="72"/>
                    <a:pt x="72" y="73"/>
                    <a:pt x="72" y="72"/>
                  </a:cubicBezTo>
                  <a:cubicBezTo>
                    <a:pt x="72" y="72"/>
                    <a:pt x="72" y="70"/>
                    <a:pt x="71" y="70"/>
                  </a:cubicBezTo>
                  <a:cubicBezTo>
                    <a:pt x="72" y="69"/>
                    <a:pt x="72" y="68"/>
                    <a:pt x="73" y="67"/>
                  </a:cubicBezTo>
                  <a:cubicBezTo>
                    <a:pt x="73" y="67"/>
                    <a:pt x="73" y="67"/>
                    <a:pt x="73" y="66"/>
                  </a:cubicBezTo>
                  <a:cubicBezTo>
                    <a:pt x="74" y="66"/>
                    <a:pt x="74" y="64"/>
                    <a:pt x="76" y="63"/>
                  </a:cubicBezTo>
                  <a:cubicBezTo>
                    <a:pt x="76" y="64"/>
                    <a:pt x="76" y="63"/>
                    <a:pt x="77" y="64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76" y="63"/>
                    <a:pt x="76" y="62"/>
                    <a:pt x="76" y="63"/>
                  </a:cubicBezTo>
                  <a:cubicBezTo>
                    <a:pt x="76" y="62"/>
                    <a:pt x="77" y="59"/>
                    <a:pt x="77" y="59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8"/>
                    <a:pt x="78" y="58"/>
                    <a:pt x="78" y="57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9" y="57"/>
                    <a:pt x="79" y="56"/>
                    <a:pt x="79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4"/>
                    <a:pt x="80" y="55"/>
                  </a:cubicBezTo>
                  <a:cubicBezTo>
                    <a:pt x="81" y="54"/>
                    <a:pt x="81" y="53"/>
                    <a:pt x="82" y="53"/>
                  </a:cubicBezTo>
                  <a:cubicBezTo>
                    <a:pt x="82" y="51"/>
                    <a:pt x="83" y="48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5" y="46"/>
                    <a:pt x="83" y="46"/>
                    <a:pt x="83" y="46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6" y="46"/>
                    <a:pt x="85" y="46"/>
                    <a:pt x="86" y="45"/>
                  </a:cubicBezTo>
                  <a:cubicBezTo>
                    <a:pt x="85" y="45"/>
                    <a:pt x="86" y="46"/>
                    <a:pt x="85" y="45"/>
                  </a:cubicBezTo>
                  <a:cubicBezTo>
                    <a:pt x="85" y="45"/>
                    <a:pt x="86" y="45"/>
                    <a:pt x="86" y="44"/>
                  </a:cubicBezTo>
                  <a:cubicBezTo>
                    <a:pt x="86" y="44"/>
                    <a:pt x="86" y="44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7" y="44"/>
                    <a:pt x="87" y="46"/>
                    <a:pt x="88" y="46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89" y="45"/>
                    <a:pt x="88" y="46"/>
                    <a:pt x="89" y="46"/>
                  </a:cubicBezTo>
                  <a:cubicBezTo>
                    <a:pt x="89" y="45"/>
                    <a:pt x="89" y="45"/>
                    <a:pt x="88" y="45"/>
                  </a:cubicBezTo>
                  <a:cubicBezTo>
                    <a:pt x="88" y="44"/>
                    <a:pt x="87" y="44"/>
                    <a:pt x="87" y="42"/>
                  </a:cubicBezTo>
                  <a:cubicBezTo>
                    <a:pt x="88" y="41"/>
                    <a:pt x="87" y="42"/>
                    <a:pt x="88" y="42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0"/>
                  </a:cubicBezTo>
                  <a:cubicBezTo>
                    <a:pt x="88" y="40"/>
                    <a:pt x="88" y="41"/>
                    <a:pt x="88" y="40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7" y="39"/>
                    <a:pt x="88" y="39"/>
                    <a:pt x="88" y="39"/>
                  </a:cubicBezTo>
                  <a:cubicBezTo>
                    <a:pt x="89" y="39"/>
                    <a:pt x="89" y="40"/>
                    <a:pt x="89" y="39"/>
                  </a:cubicBezTo>
                  <a:cubicBezTo>
                    <a:pt x="89" y="39"/>
                    <a:pt x="89" y="38"/>
                    <a:pt x="88" y="38"/>
                  </a:cubicBezTo>
                  <a:cubicBezTo>
                    <a:pt x="89" y="38"/>
                    <a:pt x="89" y="38"/>
                    <a:pt x="89" y="39"/>
                  </a:cubicBezTo>
                  <a:cubicBezTo>
                    <a:pt x="89" y="39"/>
                    <a:pt x="89" y="37"/>
                    <a:pt x="89" y="38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9" y="37"/>
                    <a:pt x="89" y="37"/>
                    <a:pt x="90" y="37"/>
                  </a:cubicBezTo>
                  <a:cubicBezTo>
                    <a:pt x="90" y="36"/>
                    <a:pt x="90" y="35"/>
                    <a:pt x="90" y="36"/>
                  </a:cubicBezTo>
                  <a:cubicBezTo>
                    <a:pt x="90" y="35"/>
                    <a:pt x="91" y="35"/>
                    <a:pt x="90" y="35"/>
                  </a:cubicBezTo>
                  <a:cubicBezTo>
                    <a:pt x="90" y="35"/>
                    <a:pt x="90" y="35"/>
                    <a:pt x="89" y="35"/>
                  </a:cubicBezTo>
                  <a:cubicBezTo>
                    <a:pt x="90" y="35"/>
                    <a:pt x="90" y="33"/>
                    <a:pt x="90" y="33"/>
                  </a:cubicBezTo>
                  <a:cubicBezTo>
                    <a:pt x="90" y="33"/>
                    <a:pt x="90" y="33"/>
                    <a:pt x="90" y="33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0" y="32"/>
                    <a:pt x="91" y="32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1" y="32"/>
                    <a:pt x="91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2" y="31"/>
                    <a:pt x="92" y="30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2"/>
                    <a:pt x="94" y="31"/>
                    <a:pt x="94" y="31"/>
                  </a:cubicBezTo>
                  <a:cubicBezTo>
                    <a:pt x="94" y="30"/>
                    <a:pt x="94" y="29"/>
                    <a:pt x="92" y="30"/>
                  </a:cubicBezTo>
                  <a:cubicBezTo>
                    <a:pt x="92" y="30"/>
                    <a:pt x="94" y="29"/>
                    <a:pt x="94" y="30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9"/>
                    <a:pt x="95" y="28"/>
                    <a:pt x="96" y="28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7" y="29"/>
                    <a:pt x="97" y="29"/>
                    <a:pt x="97" y="28"/>
                  </a:cubicBezTo>
                  <a:cubicBezTo>
                    <a:pt x="96" y="28"/>
                    <a:pt x="96" y="26"/>
                    <a:pt x="96" y="26"/>
                  </a:cubicBezTo>
                  <a:cubicBezTo>
                    <a:pt x="96" y="26"/>
                    <a:pt x="97" y="27"/>
                    <a:pt x="96" y="26"/>
                  </a:cubicBezTo>
                  <a:cubicBezTo>
                    <a:pt x="96" y="26"/>
                    <a:pt x="96" y="24"/>
                    <a:pt x="96" y="26"/>
                  </a:cubicBezTo>
                  <a:cubicBezTo>
                    <a:pt x="96" y="24"/>
                    <a:pt x="96" y="24"/>
                    <a:pt x="96" y="23"/>
                  </a:cubicBezTo>
                  <a:cubicBezTo>
                    <a:pt x="96" y="24"/>
                    <a:pt x="97" y="23"/>
                    <a:pt x="97" y="24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8" y="26"/>
                  </a:cubicBezTo>
                  <a:cubicBezTo>
                    <a:pt x="98" y="24"/>
                    <a:pt x="98" y="24"/>
                    <a:pt x="98" y="23"/>
                  </a:cubicBezTo>
                  <a:cubicBezTo>
                    <a:pt x="97" y="23"/>
                    <a:pt x="97" y="24"/>
                    <a:pt x="97" y="23"/>
                  </a:cubicBezTo>
                  <a:cubicBezTo>
                    <a:pt x="97" y="23"/>
                    <a:pt x="98" y="23"/>
                    <a:pt x="98" y="22"/>
                  </a:cubicBezTo>
                  <a:cubicBezTo>
                    <a:pt x="97" y="23"/>
                    <a:pt x="97" y="22"/>
                    <a:pt x="96" y="22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8" y="21"/>
                    <a:pt x="96" y="21"/>
                    <a:pt x="97" y="20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98" y="21"/>
                    <a:pt x="97" y="21"/>
                    <a:pt x="98" y="22"/>
                  </a:cubicBezTo>
                  <a:cubicBezTo>
                    <a:pt x="98" y="21"/>
                    <a:pt x="98" y="21"/>
                    <a:pt x="99" y="20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9" y="20"/>
                    <a:pt x="100" y="21"/>
                    <a:pt x="100" y="20"/>
                  </a:cubicBezTo>
                  <a:cubicBezTo>
                    <a:pt x="100" y="19"/>
                    <a:pt x="100" y="19"/>
                    <a:pt x="99" y="19"/>
                  </a:cubicBezTo>
                  <a:cubicBezTo>
                    <a:pt x="100" y="19"/>
                    <a:pt x="99" y="19"/>
                    <a:pt x="100" y="18"/>
                  </a:cubicBezTo>
                  <a:cubicBezTo>
                    <a:pt x="100" y="18"/>
                    <a:pt x="100" y="17"/>
                    <a:pt x="101" y="18"/>
                  </a:cubicBezTo>
                  <a:cubicBezTo>
                    <a:pt x="100" y="18"/>
                    <a:pt x="99" y="19"/>
                    <a:pt x="100" y="19"/>
                  </a:cubicBezTo>
                  <a:cubicBezTo>
                    <a:pt x="101" y="19"/>
                    <a:pt x="99" y="20"/>
                    <a:pt x="100" y="21"/>
                  </a:cubicBezTo>
                  <a:cubicBezTo>
                    <a:pt x="100" y="20"/>
                    <a:pt x="101" y="20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19"/>
                    <a:pt x="101" y="20"/>
                    <a:pt x="101" y="19"/>
                  </a:cubicBezTo>
                  <a:cubicBezTo>
                    <a:pt x="101" y="19"/>
                    <a:pt x="103" y="18"/>
                    <a:pt x="101" y="1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3" y="17"/>
                    <a:pt x="103" y="15"/>
                    <a:pt x="104" y="14"/>
                  </a:cubicBezTo>
                  <a:cubicBezTo>
                    <a:pt x="103" y="14"/>
                    <a:pt x="105" y="13"/>
                    <a:pt x="104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2"/>
                    <a:pt x="104" y="13"/>
                    <a:pt x="103" y="12"/>
                  </a:cubicBezTo>
                  <a:cubicBezTo>
                    <a:pt x="103" y="13"/>
                    <a:pt x="104" y="13"/>
                    <a:pt x="105" y="13"/>
                  </a:cubicBezTo>
                  <a:cubicBezTo>
                    <a:pt x="105" y="12"/>
                    <a:pt x="105" y="14"/>
                    <a:pt x="106" y="13"/>
                  </a:cubicBezTo>
                  <a:cubicBezTo>
                    <a:pt x="106" y="12"/>
                    <a:pt x="106" y="12"/>
                    <a:pt x="106" y="11"/>
                  </a:cubicBezTo>
                  <a:cubicBezTo>
                    <a:pt x="107" y="10"/>
                    <a:pt x="108" y="9"/>
                    <a:pt x="108" y="8"/>
                  </a:cubicBezTo>
                  <a:cubicBezTo>
                    <a:pt x="109" y="6"/>
                    <a:pt x="109" y="8"/>
                    <a:pt x="109" y="8"/>
                  </a:cubicBezTo>
                  <a:cubicBezTo>
                    <a:pt x="109" y="6"/>
                    <a:pt x="109" y="8"/>
                    <a:pt x="109" y="6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9" y="6"/>
                    <a:pt x="111" y="6"/>
                    <a:pt x="109" y="5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2" y="5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3"/>
                    <a:pt x="113" y="2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4" y="1"/>
                    <a:pt x="114" y="1"/>
                    <a:pt x="114" y="0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4" y="3"/>
                    <a:pt x="114" y="2"/>
                    <a:pt x="114" y="2"/>
                  </a:cubicBezTo>
                  <a:cubicBezTo>
                    <a:pt x="113" y="2"/>
                    <a:pt x="113" y="3"/>
                    <a:pt x="113" y="3"/>
                  </a:cubicBezTo>
                  <a:cubicBezTo>
                    <a:pt x="113" y="3"/>
                    <a:pt x="113" y="3"/>
                    <a:pt x="113" y="2"/>
                  </a:cubicBezTo>
                  <a:cubicBezTo>
                    <a:pt x="114" y="2"/>
                    <a:pt x="114" y="3"/>
                    <a:pt x="114" y="3"/>
                  </a:cubicBezTo>
                  <a:cubicBezTo>
                    <a:pt x="114" y="3"/>
                    <a:pt x="114" y="3"/>
                    <a:pt x="114" y="3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4" y="5"/>
                    <a:pt x="113" y="5"/>
                    <a:pt x="113" y="6"/>
                  </a:cubicBezTo>
                  <a:cubicBezTo>
                    <a:pt x="112" y="6"/>
                    <a:pt x="113" y="6"/>
                    <a:pt x="112" y="8"/>
                  </a:cubicBezTo>
                  <a:cubicBezTo>
                    <a:pt x="112" y="8"/>
                    <a:pt x="111" y="6"/>
                    <a:pt x="111" y="6"/>
                  </a:cubicBezTo>
                  <a:cubicBezTo>
                    <a:pt x="111" y="6"/>
                    <a:pt x="111" y="6"/>
                    <a:pt x="109" y="6"/>
                  </a:cubicBezTo>
                  <a:cubicBezTo>
                    <a:pt x="111" y="8"/>
                    <a:pt x="111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1" y="10"/>
                    <a:pt x="111" y="10"/>
                    <a:pt x="111" y="11"/>
                  </a:cubicBezTo>
                  <a:cubicBezTo>
                    <a:pt x="109" y="12"/>
                    <a:pt x="109" y="12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4"/>
                    <a:pt x="107" y="15"/>
                    <a:pt x="107" y="17"/>
                  </a:cubicBezTo>
                  <a:cubicBezTo>
                    <a:pt x="106" y="19"/>
                    <a:pt x="106" y="20"/>
                    <a:pt x="105" y="20"/>
                  </a:cubicBezTo>
                  <a:cubicBezTo>
                    <a:pt x="104" y="22"/>
                    <a:pt x="103" y="26"/>
                    <a:pt x="101" y="27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7"/>
                    <a:pt x="100" y="26"/>
                    <a:pt x="100" y="27"/>
                  </a:cubicBezTo>
                  <a:cubicBezTo>
                    <a:pt x="101" y="27"/>
                    <a:pt x="101" y="28"/>
                    <a:pt x="101" y="28"/>
                  </a:cubicBezTo>
                  <a:cubicBezTo>
                    <a:pt x="100" y="29"/>
                    <a:pt x="99" y="31"/>
                    <a:pt x="99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9" y="32"/>
                    <a:pt x="98" y="33"/>
                    <a:pt x="97" y="35"/>
                  </a:cubicBezTo>
                  <a:cubicBezTo>
                    <a:pt x="97" y="35"/>
                    <a:pt x="96" y="35"/>
                    <a:pt x="96" y="36"/>
                  </a:cubicBezTo>
                  <a:cubicBezTo>
                    <a:pt x="96" y="37"/>
                    <a:pt x="96" y="37"/>
                    <a:pt x="96" y="38"/>
                  </a:cubicBezTo>
                  <a:cubicBezTo>
                    <a:pt x="96" y="39"/>
                    <a:pt x="96" y="39"/>
                    <a:pt x="95" y="40"/>
                  </a:cubicBezTo>
                  <a:cubicBezTo>
                    <a:pt x="95" y="44"/>
                    <a:pt x="91" y="46"/>
                    <a:pt x="90" y="48"/>
                  </a:cubicBezTo>
                  <a:cubicBezTo>
                    <a:pt x="90" y="48"/>
                    <a:pt x="90" y="48"/>
                    <a:pt x="90" y="48"/>
                  </a:cubicBezTo>
                  <a:cubicBezTo>
                    <a:pt x="89" y="51"/>
                    <a:pt x="88" y="54"/>
                    <a:pt x="87" y="57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5" y="57"/>
                    <a:pt x="85" y="58"/>
                    <a:pt x="86" y="58"/>
                  </a:cubicBezTo>
                  <a:cubicBezTo>
                    <a:pt x="86" y="59"/>
                    <a:pt x="86" y="59"/>
                    <a:pt x="85" y="59"/>
                  </a:cubicBezTo>
                  <a:cubicBezTo>
                    <a:pt x="83" y="60"/>
                    <a:pt x="85" y="60"/>
                    <a:pt x="83" y="62"/>
                  </a:cubicBezTo>
                  <a:cubicBezTo>
                    <a:pt x="83" y="63"/>
                    <a:pt x="83" y="64"/>
                    <a:pt x="82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2" y="65"/>
                    <a:pt x="82" y="64"/>
                    <a:pt x="82" y="65"/>
                  </a:cubicBezTo>
                  <a:cubicBezTo>
                    <a:pt x="82" y="65"/>
                    <a:pt x="81" y="66"/>
                    <a:pt x="82" y="66"/>
                  </a:cubicBezTo>
                  <a:cubicBezTo>
                    <a:pt x="80" y="67"/>
                    <a:pt x="80" y="69"/>
                    <a:pt x="79" y="70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78" y="73"/>
                    <a:pt x="77" y="73"/>
                    <a:pt x="77" y="75"/>
                  </a:cubicBezTo>
                  <a:cubicBezTo>
                    <a:pt x="77" y="75"/>
                    <a:pt x="77" y="74"/>
                    <a:pt x="76" y="75"/>
                  </a:cubicBezTo>
                  <a:cubicBezTo>
                    <a:pt x="77" y="75"/>
                    <a:pt x="77" y="75"/>
                    <a:pt x="77" y="75"/>
                  </a:cubicBezTo>
                  <a:cubicBezTo>
                    <a:pt x="76" y="78"/>
                    <a:pt x="74" y="79"/>
                    <a:pt x="73" y="81"/>
                  </a:cubicBezTo>
                  <a:cubicBezTo>
                    <a:pt x="71" y="85"/>
                    <a:pt x="70" y="87"/>
                    <a:pt x="68" y="92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8" y="93"/>
                    <a:pt x="65" y="93"/>
                    <a:pt x="66" y="94"/>
                  </a:cubicBezTo>
                  <a:cubicBezTo>
                    <a:pt x="65" y="94"/>
                    <a:pt x="65" y="95"/>
                    <a:pt x="65" y="95"/>
                  </a:cubicBezTo>
                  <a:cubicBezTo>
                    <a:pt x="65" y="96"/>
                    <a:pt x="63" y="97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101"/>
                    <a:pt x="62" y="102"/>
                  </a:cubicBezTo>
                  <a:cubicBezTo>
                    <a:pt x="62" y="102"/>
                    <a:pt x="62" y="101"/>
                    <a:pt x="61" y="101"/>
                  </a:cubicBezTo>
                  <a:cubicBezTo>
                    <a:pt x="61" y="101"/>
                    <a:pt x="62" y="103"/>
                    <a:pt x="61" y="103"/>
                  </a:cubicBezTo>
                  <a:cubicBezTo>
                    <a:pt x="60" y="103"/>
                    <a:pt x="61" y="103"/>
                    <a:pt x="61" y="103"/>
                  </a:cubicBezTo>
                  <a:cubicBezTo>
                    <a:pt x="59" y="106"/>
                    <a:pt x="57" y="109"/>
                    <a:pt x="56" y="112"/>
                  </a:cubicBezTo>
                  <a:cubicBezTo>
                    <a:pt x="55" y="113"/>
                    <a:pt x="55" y="111"/>
                    <a:pt x="54" y="113"/>
                  </a:cubicBezTo>
                  <a:cubicBezTo>
                    <a:pt x="54" y="113"/>
                    <a:pt x="55" y="113"/>
                    <a:pt x="54" y="113"/>
                  </a:cubicBezTo>
                  <a:cubicBezTo>
                    <a:pt x="54" y="114"/>
                    <a:pt x="53" y="113"/>
                    <a:pt x="53" y="114"/>
                  </a:cubicBezTo>
                  <a:cubicBezTo>
                    <a:pt x="54" y="114"/>
                    <a:pt x="53" y="115"/>
                    <a:pt x="54" y="115"/>
                  </a:cubicBezTo>
                  <a:cubicBezTo>
                    <a:pt x="52" y="117"/>
                    <a:pt x="52" y="117"/>
                    <a:pt x="52" y="118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52" y="119"/>
                    <a:pt x="50" y="120"/>
                    <a:pt x="51" y="121"/>
                  </a:cubicBezTo>
                  <a:cubicBezTo>
                    <a:pt x="47" y="128"/>
                    <a:pt x="44" y="135"/>
                    <a:pt x="40" y="141"/>
                  </a:cubicBezTo>
                  <a:cubicBezTo>
                    <a:pt x="37" y="147"/>
                    <a:pt x="34" y="154"/>
                    <a:pt x="30" y="160"/>
                  </a:cubicBezTo>
                  <a:cubicBezTo>
                    <a:pt x="28" y="162"/>
                    <a:pt x="28" y="162"/>
                    <a:pt x="28" y="164"/>
                  </a:cubicBezTo>
                  <a:cubicBezTo>
                    <a:pt x="28" y="164"/>
                    <a:pt x="28" y="163"/>
                    <a:pt x="27" y="164"/>
                  </a:cubicBezTo>
                  <a:cubicBezTo>
                    <a:pt x="28" y="164"/>
                    <a:pt x="27" y="165"/>
                    <a:pt x="27" y="165"/>
                  </a:cubicBezTo>
                  <a:cubicBezTo>
                    <a:pt x="26" y="167"/>
                    <a:pt x="25" y="169"/>
                    <a:pt x="23" y="173"/>
                  </a:cubicBezTo>
                  <a:cubicBezTo>
                    <a:pt x="24" y="172"/>
                    <a:pt x="23" y="172"/>
                    <a:pt x="23" y="172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0" y="179"/>
                    <a:pt x="16" y="185"/>
                    <a:pt x="12" y="191"/>
                  </a:cubicBezTo>
                  <a:cubicBezTo>
                    <a:pt x="11" y="193"/>
                    <a:pt x="10" y="194"/>
                    <a:pt x="10" y="196"/>
                  </a:cubicBezTo>
                  <a:cubicBezTo>
                    <a:pt x="7" y="200"/>
                    <a:pt x="3" y="204"/>
                    <a:pt x="1" y="209"/>
                  </a:cubicBezTo>
                  <a:cubicBezTo>
                    <a:pt x="1" y="209"/>
                    <a:pt x="0" y="207"/>
                    <a:pt x="1" y="205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626" name="Freeform 116"/>
            <p:cNvSpPr/>
            <p:nvPr/>
          </p:nvSpPr>
          <p:spPr>
            <a:xfrm>
              <a:off x="141" y="37"/>
              <a:ext cx="319" cy="530"/>
            </a:xfrm>
            <a:custGeom>
              <a:avLst/>
              <a:gdLst/>
              <a:ahLst/>
              <a:cxnLst>
                <a:cxn ang="0">
                  <a:pos x="279" y="473"/>
                </a:cxn>
                <a:cxn ang="0">
                  <a:pos x="267" y="457"/>
                </a:cxn>
                <a:cxn ang="0">
                  <a:pos x="246" y="426"/>
                </a:cxn>
                <a:cxn ang="0">
                  <a:pos x="241" y="416"/>
                </a:cxn>
                <a:cxn ang="0">
                  <a:pos x="220" y="379"/>
                </a:cxn>
                <a:cxn ang="0">
                  <a:pos x="215" y="369"/>
                </a:cxn>
                <a:cxn ang="0">
                  <a:pos x="203" y="353"/>
                </a:cxn>
                <a:cxn ang="0">
                  <a:pos x="194" y="334"/>
                </a:cxn>
                <a:cxn ang="0">
                  <a:pos x="187" y="324"/>
                </a:cxn>
                <a:cxn ang="0">
                  <a:pos x="182" y="317"/>
                </a:cxn>
                <a:cxn ang="0">
                  <a:pos x="172" y="298"/>
                </a:cxn>
                <a:cxn ang="0">
                  <a:pos x="163" y="291"/>
                </a:cxn>
                <a:cxn ang="0">
                  <a:pos x="156" y="279"/>
                </a:cxn>
                <a:cxn ang="0">
                  <a:pos x="149" y="265"/>
                </a:cxn>
                <a:cxn ang="0">
                  <a:pos x="139" y="251"/>
                </a:cxn>
                <a:cxn ang="0">
                  <a:pos x="130" y="230"/>
                </a:cxn>
                <a:cxn ang="0">
                  <a:pos x="123" y="220"/>
                </a:cxn>
                <a:cxn ang="0">
                  <a:pos x="121" y="213"/>
                </a:cxn>
                <a:cxn ang="0">
                  <a:pos x="113" y="206"/>
                </a:cxn>
                <a:cxn ang="0">
                  <a:pos x="111" y="203"/>
                </a:cxn>
                <a:cxn ang="0">
                  <a:pos x="109" y="194"/>
                </a:cxn>
                <a:cxn ang="0">
                  <a:pos x="92" y="168"/>
                </a:cxn>
                <a:cxn ang="0">
                  <a:pos x="85" y="156"/>
                </a:cxn>
                <a:cxn ang="0">
                  <a:pos x="78" y="149"/>
                </a:cxn>
                <a:cxn ang="0">
                  <a:pos x="66" y="125"/>
                </a:cxn>
                <a:cxn ang="0">
                  <a:pos x="69" y="118"/>
                </a:cxn>
                <a:cxn ang="0">
                  <a:pos x="59" y="111"/>
                </a:cxn>
                <a:cxn ang="0">
                  <a:pos x="52" y="106"/>
                </a:cxn>
                <a:cxn ang="0">
                  <a:pos x="47" y="95"/>
                </a:cxn>
                <a:cxn ang="0">
                  <a:pos x="45" y="92"/>
                </a:cxn>
                <a:cxn ang="0">
                  <a:pos x="45" y="90"/>
                </a:cxn>
                <a:cxn ang="0">
                  <a:pos x="40" y="80"/>
                </a:cxn>
                <a:cxn ang="0">
                  <a:pos x="31" y="73"/>
                </a:cxn>
                <a:cxn ang="0">
                  <a:pos x="31" y="69"/>
                </a:cxn>
                <a:cxn ang="0">
                  <a:pos x="26" y="62"/>
                </a:cxn>
                <a:cxn ang="0">
                  <a:pos x="19" y="54"/>
                </a:cxn>
                <a:cxn ang="0">
                  <a:pos x="28" y="54"/>
                </a:cxn>
                <a:cxn ang="0">
                  <a:pos x="14" y="45"/>
                </a:cxn>
                <a:cxn ang="0">
                  <a:pos x="12" y="21"/>
                </a:cxn>
                <a:cxn ang="0">
                  <a:pos x="9" y="12"/>
                </a:cxn>
                <a:cxn ang="0">
                  <a:pos x="0" y="0"/>
                </a:cxn>
                <a:cxn ang="0">
                  <a:pos x="7" y="5"/>
                </a:cxn>
                <a:cxn ang="0">
                  <a:pos x="12" y="19"/>
                </a:cxn>
                <a:cxn ang="0">
                  <a:pos x="28" y="40"/>
                </a:cxn>
                <a:cxn ang="0">
                  <a:pos x="52" y="76"/>
                </a:cxn>
                <a:cxn ang="0">
                  <a:pos x="76" y="116"/>
                </a:cxn>
                <a:cxn ang="0">
                  <a:pos x="97" y="149"/>
                </a:cxn>
                <a:cxn ang="0">
                  <a:pos x="113" y="173"/>
                </a:cxn>
                <a:cxn ang="0">
                  <a:pos x="139" y="222"/>
                </a:cxn>
                <a:cxn ang="0">
                  <a:pos x="156" y="253"/>
                </a:cxn>
                <a:cxn ang="0">
                  <a:pos x="175" y="286"/>
                </a:cxn>
                <a:cxn ang="0">
                  <a:pos x="248" y="402"/>
                </a:cxn>
                <a:cxn ang="0">
                  <a:pos x="265" y="431"/>
                </a:cxn>
                <a:cxn ang="0">
                  <a:pos x="310" y="525"/>
                </a:cxn>
              </a:cxnLst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4" y="213"/>
                    <a:pt x="125" y="213"/>
                    <a:pt x="125" y="213"/>
                  </a:cubicBezTo>
                  <a:cubicBezTo>
                    <a:pt x="122" y="210"/>
                    <a:pt x="120" y="206"/>
                    <a:pt x="120" y="200"/>
                  </a:cubicBezTo>
                  <a:cubicBezTo>
                    <a:pt x="120" y="200"/>
                    <a:pt x="120" y="200"/>
                    <a:pt x="120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8" y="199"/>
                    <a:pt x="118" y="200"/>
                    <a:pt x="119" y="199"/>
                  </a:cubicBezTo>
                  <a:cubicBezTo>
                    <a:pt x="118" y="199"/>
                    <a:pt x="118" y="198"/>
                    <a:pt x="117" y="198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4" y="197"/>
                    <a:pt x="114" y="194"/>
                    <a:pt x="113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2" y="191"/>
                    <a:pt x="110" y="187"/>
                    <a:pt x="108" y="186"/>
                  </a:cubicBezTo>
                  <a:cubicBezTo>
                    <a:pt x="108" y="186"/>
                    <a:pt x="109" y="186"/>
                    <a:pt x="109" y="185"/>
                  </a:cubicBezTo>
                  <a:cubicBezTo>
                    <a:pt x="108" y="186"/>
                    <a:pt x="106" y="185"/>
                    <a:pt x="106" y="183"/>
                  </a:cubicBezTo>
                  <a:cubicBezTo>
                    <a:pt x="106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80"/>
                    <a:pt x="105" y="180"/>
                    <a:pt x="105" y="180"/>
                  </a:cubicBezTo>
                  <a:cubicBezTo>
                    <a:pt x="104" y="180"/>
                    <a:pt x="104" y="179"/>
                    <a:pt x="104" y="179"/>
                  </a:cubicBezTo>
                  <a:cubicBezTo>
                    <a:pt x="104" y="179"/>
                    <a:pt x="104" y="179"/>
                    <a:pt x="104" y="179"/>
                  </a:cubicBezTo>
                  <a:cubicBezTo>
                    <a:pt x="103" y="178"/>
                    <a:pt x="103" y="178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2" y="176"/>
                    <a:pt x="102" y="174"/>
                    <a:pt x="102" y="176"/>
                  </a:cubicBezTo>
                  <a:cubicBezTo>
                    <a:pt x="102" y="174"/>
                    <a:pt x="102" y="177"/>
                    <a:pt x="103" y="176"/>
                  </a:cubicBezTo>
                  <a:cubicBezTo>
                    <a:pt x="100" y="172"/>
                    <a:pt x="98" y="169"/>
                    <a:pt x="96" y="165"/>
                  </a:cubicBezTo>
                  <a:cubicBezTo>
                    <a:pt x="96" y="164"/>
                    <a:pt x="96" y="164"/>
                    <a:pt x="96" y="164"/>
                  </a:cubicBezTo>
                  <a:cubicBezTo>
                    <a:pt x="96" y="163"/>
                    <a:pt x="95" y="162"/>
                    <a:pt x="94" y="162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94" y="161"/>
                    <a:pt x="93" y="161"/>
                    <a:pt x="93" y="160"/>
                  </a:cubicBezTo>
                  <a:cubicBezTo>
                    <a:pt x="94" y="161"/>
                    <a:pt x="94" y="161"/>
                    <a:pt x="94" y="160"/>
                  </a:cubicBezTo>
                  <a:cubicBezTo>
                    <a:pt x="93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3" y="159"/>
                    <a:pt x="93" y="158"/>
                    <a:pt x="92" y="156"/>
                  </a:cubicBezTo>
                  <a:cubicBezTo>
                    <a:pt x="93" y="158"/>
                    <a:pt x="93" y="158"/>
                    <a:pt x="93" y="158"/>
                  </a:cubicBezTo>
                  <a:cubicBezTo>
                    <a:pt x="92" y="155"/>
                    <a:pt x="92" y="158"/>
                    <a:pt x="91" y="156"/>
                  </a:cubicBezTo>
                  <a:cubicBezTo>
                    <a:pt x="92" y="156"/>
                    <a:pt x="92" y="156"/>
                    <a:pt x="92" y="155"/>
                  </a:cubicBezTo>
                  <a:cubicBezTo>
                    <a:pt x="91" y="155"/>
                    <a:pt x="90" y="153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7" y="151"/>
                    <a:pt x="86" y="150"/>
                  </a:cubicBezTo>
                  <a:cubicBezTo>
                    <a:pt x="86" y="150"/>
                    <a:pt x="87" y="150"/>
                    <a:pt x="87" y="149"/>
                  </a:cubicBezTo>
                  <a:cubicBezTo>
                    <a:pt x="86" y="150"/>
                    <a:pt x="86" y="146"/>
                    <a:pt x="86" y="149"/>
                  </a:cubicBezTo>
                  <a:cubicBezTo>
                    <a:pt x="85" y="147"/>
                    <a:pt x="85" y="146"/>
                    <a:pt x="84" y="145"/>
                  </a:cubicBezTo>
                  <a:cubicBezTo>
                    <a:pt x="85" y="146"/>
                    <a:pt x="85" y="145"/>
                    <a:pt x="85" y="145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86" y="144"/>
                    <a:pt x="85" y="143"/>
                    <a:pt x="85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79" y="140"/>
                    <a:pt x="81" y="140"/>
                    <a:pt x="81" y="139"/>
                  </a:cubicBezTo>
                  <a:cubicBezTo>
                    <a:pt x="79" y="139"/>
                    <a:pt x="79" y="139"/>
                    <a:pt x="79" y="139"/>
                  </a:cubicBezTo>
                  <a:cubicBezTo>
                    <a:pt x="79" y="139"/>
                    <a:pt x="79" y="138"/>
                    <a:pt x="79" y="137"/>
                  </a:cubicBezTo>
                  <a:cubicBezTo>
                    <a:pt x="79" y="137"/>
                    <a:pt x="79" y="138"/>
                    <a:pt x="79" y="137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6"/>
                    <a:pt x="78" y="135"/>
                    <a:pt x="78" y="135"/>
                  </a:cubicBezTo>
                  <a:cubicBezTo>
                    <a:pt x="77" y="135"/>
                    <a:pt x="77" y="135"/>
                    <a:pt x="76" y="134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6" y="133"/>
                    <a:pt x="75" y="133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0"/>
                    <a:pt x="73" y="129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3" y="128"/>
                    <a:pt x="73" y="127"/>
                    <a:pt x="73" y="127"/>
                  </a:cubicBezTo>
                  <a:cubicBezTo>
                    <a:pt x="73" y="127"/>
                    <a:pt x="73" y="127"/>
                    <a:pt x="73" y="126"/>
                  </a:cubicBezTo>
                  <a:cubicBezTo>
                    <a:pt x="71" y="126"/>
                    <a:pt x="73" y="126"/>
                    <a:pt x="73" y="126"/>
                  </a:cubicBezTo>
                  <a:cubicBezTo>
                    <a:pt x="71" y="126"/>
                    <a:pt x="69" y="125"/>
                    <a:pt x="69" y="123"/>
                  </a:cubicBezTo>
                  <a:cubicBezTo>
                    <a:pt x="69" y="123"/>
                    <a:pt x="68" y="123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7" y="119"/>
                    <a:pt x="70" y="123"/>
                    <a:pt x="69" y="123"/>
                  </a:cubicBezTo>
                  <a:cubicBezTo>
                    <a:pt x="69" y="121"/>
                    <a:pt x="67" y="121"/>
                    <a:pt x="68" y="120"/>
                  </a:cubicBezTo>
                  <a:cubicBezTo>
                    <a:pt x="68" y="120"/>
                    <a:pt x="67" y="120"/>
                    <a:pt x="67" y="119"/>
                  </a:cubicBezTo>
                  <a:cubicBezTo>
                    <a:pt x="67" y="119"/>
                    <a:pt x="68" y="119"/>
                    <a:pt x="68" y="119"/>
                  </a:cubicBezTo>
                  <a:cubicBezTo>
                    <a:pt x="67" y="118"/>
                    <a:pt x="67" y="119"/>
                    <a:pt x="67" y="119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6" y="118"/>
                    <a:pt x="66" y="117"/>
                    <a:pt x="66" y="118"/>
                  </a:cubicBezTo>
                  <a:cubicBezTo>
                    <a:pt x="66" y="118"/>
                    <a:pt x="65" y="117"/>
                    <a:pt x="66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6" y="116"/>
                    <a:pt x="66" y="116"/>
                    <a:pt x="65" y="116"/>
                  </a:cubicBezTo>
                  <a:cubicBezTo>
                    <a:pt x="66" y="116"/>
                    <a:pt x="66" y="115"/>
                    <a:pt x="66" y="115"/>
                  </a:cubicBezTo>
                  <a:cubicBezTo>
                    <a:pt x="65" y="116"/>
                    <a:pt x="65" y="114"/>
                    <a:pt x="64" y="114"/>
                  </a:cubicBezTo>
                  <a:cubicBezTo>
                    <a:pt x="64" y="112"/>
                    <a:pt x="63" y="112"/>
                    <a:pt x="63" y="112"/>
                  </a:cubicBezTo>
                  <a:cubicBezTo>
                    <a:pt x="63" y="111"/>
                    <a:pt x="61" y="111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61" y="109"/>
                    <a:pt x="61" y="108"/>
                    <a:pt x="61" y="107"/>
                  </a:cubicBezTo>
                  <a:cubicBezTo>
                    <a:pt x="60" y="107"/>
                    <a:pt x="60" y="107"/>
                    <a:pt x="59" y="107"/>
                  </a:cubicBezTo>
                  <a:cubicBezTo>
                    <a:pt x="60" y="106"/>
                    <a:pt x="59" y="106"/>
                    <a:pt x="59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5"/>
                    <a:pt x="59" y="105"/>
                    <a:pt x="59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2"/>
                    <a:pt x="57" y="101"/>
                    <a:pt x="56" y="101"/>
                  </a:cubicBezTo>
                  <a:cubicBezTo>
                    <a:pt x="56" y="99"/>
                    <a:pt x="54" y="99"/>
                    <a:pt x="55" y="97"/>
                  </a:cubicBezTo>
                  <a:cubicBezTo>
                    <a:pt x="54" y="97"/>
                    <a:pt x="54" y="96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3" y="96"/>
                    <a:pt x="54" y="96"/>
                  </a:cubicBezTo>
                  <a:cubicBezTo>
                    <a:pt x="54" y="94"/>
                    <a:pt x="52" y="96"/>
                    <a:pt x="52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2"/>
                    <a:pt x="52" y="92"/>
                    <a:pt x="52" y="92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1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90"/>
                  </a:cubicBezTo>
                  <a:cubicBezTo>
                    <a:pt x="50" y="89"/>
                    <a:pt x="49" y="89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7"/>
                    <a:pt x="48" y="87"/>
                    <a:pt x="47" y="86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6" y="79"/>
                  </a:cubicBezTo>
                  <a:cubicBezTo>
                    <a:pt x="44" y="79"/>
                    <a:pt x="43" y="79"/>
                    <a:pt x="43" y="79"/>
                  </a:cubicBezTo>
                  <a:cubicBezTo>
                    <a:pt x="43" y="79"/>
                    <a:pt x="41" y="77"/>
                    <a:pt x="41" y="76"/>
                  </a:cubicBezTo>
                  <a:cubicBezTo>
                    <a:pt x="41" y="76"/>
                    <a:pt x="41" y="76"/>
                    <a:pt x="41" y="75"/>
                  </a:cubicBezTo>
                  <a:cubicBezTo>
                    <a:pt x="40" y="74"/>
                    <a:pt x="39" y="72"/>
                    <a:pt x="39" y="71"/>
                  </a:cubicBezTo>
                  <a:cubicBezTo>
                    <a:pt x="39" y="72"/>
                    <a:pt x="39" y="71"/>
                    <a:pt x="39" y="71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9" y="71"/>
                    <a:pt x="38" y="71"/>
                    <a:pt x="39" y="71"/>
                  </a:cubicBezTo>
                  <a:cubicBezTo>
                    <a:pt x="38" y="71"/>
                    <a:pt x="37" y="68"/>
                    <a:pt x="37" y="67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7" y="67"/>
                    <a:pt x="37" y="66"/>
                    <a:pt x="36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6" y="65"/>
                    <a:pt x="34" y="66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63"/>
                    <a:pt x="32" y="62"/>
                    <a:pt x="32" y="63"/>
                  </a:cubicBezTo>
                  <a:cubicBezTo>
                    <a:pt x="32" y="62"/>
                    <a:pt x="32" y="61"/>
                    <a:pt x="32" y="60"/>
                  </a:cubicBezTo>
                  <a:cubicBezTo>
                    <a:pt x="30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4"/>
                  </a:cubicBezTo>
                  <a:cubicBezTo>
                    <a:pt x="28" y="54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7" y="52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8" y="52"/>
                    <a:pt x="29" y="5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9" y="49"/>
                    <a:pt x="30" y="50"/>
                    <a:pt x="29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6" y="50"/>
                    <a:pt x="25" y="48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8"/>
                    <a:pt x="25" y="48"/>
                    <a:pt x="25" y="47"/>
                  </a:cubicBezTo>
                  <a:cubicBezTo>
                    <a:pt x="25" y="48"/>
                    <a:pt x="24" y="48"/>
                    <a:pt x="24" y="48"/>
                  </a:cubicBezTo>
                  <a:cubicBezTo>
                    <a:pt x="24" y="47"/>
                    <a:pt x="25" y="48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5"/>
                    <a:pt x="22" y="45"/>
                  </a:cubicBezTo>
                  <a:cubicBezTo>
                    <a:pt x="22" y="45"/>
                    <a:pt x="22" y="45"/>
                    <a:pt x="23" y="45"/>
                  </a:cubicBezTo>
                  <a:cubicBezTo>
                    <a:pt x="23" y="45"/>
                    <a:pt x="21" y="45"/>
                    <a:pt x="22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1" y="44"/>
                    <a:pt x="21" y="43"/>
                  </a:cubicBezTo>
                  <a:cubicBezTo>
                    <a:pt x="21" y="43"/>
                    <a:pt x="20" y="41"/>
                    <a:pt x="21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1"/>
                    <a:pt x="20" y="41"/>
                    <a:pt x="20" y="43"/>
                  </a:cubicBezTo>
                  <a:cubicBezTo>
                    <a:pt x="20" y="41"/>
                    <a:pt x="19" y="41"/>
                    <a:pt x="19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8"/>
                  </a:cubicBezTo>
                  <a:cubicBezTo>
                    <a:pt x="19" y="39"/>
                    <a:pt x="17" y="39"/>
                    <a:pt x="17" y="39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7" y="36"/>
                    <a:pt x="16" y="36"/>
                    <a:pt x="16" y="37"/>
                  </a:cubicBezTo>
                  <a:cubicBezTo>
                    <a:pt x="16" y="37"/>
                    <a:pt x="16" y="36"/>
                    <a:pt x="17" y="36"/>
                  </a:cubicBezTo>
                  <a:cubicBezTo>
                    <a:pt x="16" y="35"/>
                    <a:pt x="16" y="36"/>
                    <a:pt x="16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7" y="32"/>
                    <a:pt x="19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4"/>
                    <a:pt x="15" y="32"/>
                    <a:pt x="14" y="32"/>
                  </a:cubicBezTo>
                  <a:cubicBezTo>
                    <a:pt x="13" y="32"/>
                    <a:pt x="16" y="31"/>
                    <a:pt x="14" y="30"/>
                  </a:cubicBezTo>
                  <a:cubicBezTo>
                    <a:pt x="14" y="31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30"/>
                    <a:pt x="15" y="30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8"/>
                  </a:cubicBezTo>
                  <a:cubicBezTo>
                    <a:pt x="12" y="28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7"/>
                    <a:pt x="11" y="28"/>
                    <a:pt x="11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8"/>
                    <a:pt x="12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2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3"/>
                    <a:pt x="10" y="23"/>
                    <a:pt x="8" y="23"/>
                  </a:cubicBezTo>
                  <a:cubicBezTo>
                    <a:pt x="10" y="22"/>
                    <a:pt x="8" y="21"/>
                    <a:pt x="10" y="22"/>
                  </a:cubicBezTo>
                  <a:cubicBezTo>
                    <a:pt x="8" y="22"/>
                    <a:pt x="10" y="24"/>
                    <a:pt x="11" y="24"/>
                  </a:cubicBezTo>
                  <a:cubicBezTo>
                    <a:pt x="12" y="23"/>
                    <a:pt x="12" y="25"/>
                    <a:pt x="12" y="25"/>
                  </a:cubicBezTo>
                  <a:cubicBezTo>
                    <a:pt x="12" y="24"/>
                    <a:pt x="12" y="23"/>
                    <a:pt x="13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3"/>
                    <a:pt x="12" y="23"/>
                  </a:cubicBezTo>
                  <a:cubicBezTo>
                    <a:pt x="12" y="22"/>
                    <a:pt x="11" y="21"/>
                    <a:pt x="10" y="21"/>
                  </a:cubicBezTo>
                  <a:cubicBezTo>
                    <a:pt x="10" y="20"/>
                    <a:pt x="11" y="20"/>
                    <a:pt x="11" y="21"/>
                  </a:cubicBezTo>
                  <a:cubicBezTo>
                    <a:pt x="10" y="20"/>
                    <a:pt x="8" y="19"/>
                    <a:pt x="8" y="18"/>
                  </a:cubicBezTo>
                  <a:cubicBezTo>
                    <a:pt x="7" y="19"/>
                    <a:pt x="7" y="17"/>
                    <a:pt x="6" y="18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7" y="18"/>
                    <a:pt x="6" y="18"/>
                  </a:cubicBezTo>
                  <a:cubicBezTo>
                    <a:pt x="6" y="19"/>
                    <a:pt x="7" y="17"/>
                    <a:pt x="7" y="17"/>
                  </a:cubicBezTo>
                  <a:cubicBezTo>
                    <a:pt x="7" y="15"/>
                    <a:pt x="8" y="17"/>
                    <a:pt x="7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4" y="10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4" y="8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5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5" y="5"/>
                  </a:cubicBezTo>
                  <a:cubicBezTo>
                    <a:pt x="4" y="5"/>
                    <a:pt x="6" y="5"/>
                    <a:pt x="6" y="7"/>
                  </a:cubicBezTo>
                  <a:cubicBezTo>
                    <a:pt x="6" y="7"/>
                    <a:pt x="5" y="7"/>
                    <a:pt x="4" y="5"/>
                  </a:cubicBezTo>
                  <a:cubicBezTo>
                    <a:pt x="4" y="7"/>
                    <a:pt x="5" y="7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9"/>
                    <a:pt x="7" y="10"/>
                  </a:cubicBezTo>
                  <a:cubicBezTo>
                    <a:pt x="8" y="11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5"/>
                    <a:pt x="12" y="17"/>
                  </a:cubicBezTo>
                  <a:cubicBezTo>
                    <a:pt x="12" y="18"/>
                    <a:pt x="14" y="19"/>
                    <a:pt x="13" y="20"/>
                  </a:cubicBezTo>
                  <a:cubicBezTo>
                    <a:pt x="15" y="22"/>
                    <a:pt x="17" y="24"/>
                    <a:pt x="19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9" y="27"/>
                    <a:pt x="17" y="28"/>
                    <a:pt x="17" y="28"/>
                  </a:cubicBezTo>
                  <a:cubicBezTo>
                    <a:pt x="19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4"/>
                    <a:pt x="23" y="36"/>
                  </a:cubicBezTo>
                  <a:cubicBezTo>
                    <a:pt x="23" y="36"/>
                    <a:pt x="23" y="36"/>
                    <a:pt x="23" y="37"/>
                  </a:cubicBezTo>
                  <a:cubicBezTo>
                    <a:pt x="24" y="37"/>
                    <a:pt x="25" y="38"/>
                    <a:pt x="26" y="38"/>
                  </a:cubicBezTo>
                  <a:cubicBezTo>
                    <a:pt x="26" y="39"/>
                    <a:pt x="27" y="39"/>
                    <a:pt x="27" y="40"/>
                  </a:cubicBezTo>
                  <a:cubicBezTo>
                    <a:pt x="30" y="44"/>
                    <a:pt x="31" y="46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52"/>
                    <a:pt x="37" y="56"/>
                    <a:pt x="3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9"/>
                    <a:pt x="39" y="60"/>
                    <a:pt x="39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3"/>
                    <a:pt x="41" y="63"/>
                  </a:cubicBezTo>
                  <a:cubicBezTo>
                    <a:pt x="42" y="65"/>
                    <a:pt x="42" y="65"/>
                    <a:pt x="43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3" y="65"/>
                    <a:pt x="42" y="66"/>
                    <a:pt x="42" y="66"/>
                  </a:cubicBezTo>
                  <a:cubicBezTo>
                    <a:pt x="43" y="66"/>
                    <a:pt x="43" y="68"/>
                    <a:pt x="44" y="67"/>
                  </a:cubicBezTo>
                  <a:cubicBezTo>
                    <a:pt x="44" y="70"/>
                    <a:pt x="47" y="72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9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8" y="92"/>
                    <a:pt x="60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61" y="96"/>
                    <a:pt x="60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4" y="100"/>
                    <a:pt x="64" y="102"/>
                    <a:pt x="65" y="103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6" y="105"/>
                    <a:pt x="66" y="106"/>
                    <a:pt x="66" y="10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69" y="111"/>
                    <a:pt x="71" y="115"/>
                    <a:pt x="73" y="118"/>
                  </a:cubicBezTo>
                  <a:cubicBezTo>
                    <a:pt x="74" y="119"/>
                    <a:pt x="73" y="119"/>
                    <a:pt x="74" y="119"/>
                  </a:cubicBezTo>
                  <a:cubicBezTo>
                    <a:pt x="73" y="120"/>
                    <a:pt x="74" y="119"/>
                    <a:pt x="74" y="119"/>
                  </a:cubicBezTo>
                  <a:cubicBezTo>
                    <a:pt x="75" y="120"/>
                    <a:pt x="73" y="121"/>
                    <a:pt x="74" y="121"/>
                  </a:cubicBezTo>
                  <a:cubicBezTo>
                    <a:pt x="75" y="121"/>
                    <a:pt x="75" y="121"/>
                    <a:pt x="75" y="121"/>
                  </a:cubicBezTo>
                  <a:cubicBezTo>
                    <a:pt x="76" y="124"/>
                    <a:pt x="75" y="125"/>
                    <a:pt x="76" y="125"/>
                  </a:cubicBezTo>
                  <a:cubicBezTo>
                    <a:pt x="76" y="125"/>
                    <a:pt x="76" y="125"/>
                    <a:pt x="76" y="125"/>
                  </a:cubicBezTo>
                  <a:cubicBezTo>
                    <a:pt x="78" y="126"/>
                    <a:pt x="78" y="127"/>
                    <a:pt x="79" y="128"/>
                  </a:cubicBezTo>
                  <a:cubicBezTo>
                    <a:pt x="84" y="135"/>
                    <a:pt x="88" y="142"/>
                    <a:pt x="93" y="149"/>
                  </a:cubicBezTo>
                  <a:cubicBezTo>
                    <a:pt x="96" y="155"/>
                    <a:pt x="101" y="162"/>
                    <a:pt x="105" y="170"/>
                  </a:cubicBezTo>
                  <a:cubicBezTo>
                    <a:pt x="105" y="172"/>
                    <a:pt x="105" y="172"/>
                    <a:pt x="106" y="173"/>
                  </a:cubicBezTo>
                  <a:cubicBezTo>
                    <a:pt x="106" y="173"/>
                    <a:pt x="106" y="173"/>
                    <a:pt x="106" y="173"/>
                  </a:cubicBezTo>
                  <a:cubicBezTo>
                    <a:pt x="106" y="173"/>
                    <a:pt x="106" y="174"/>
                    <a:pt x="108" y="174"/>
                  </a:cubicBezTo>
                  <a:cubicBezTo>
                    <a:pt x="109" y="177"/>
                    <a:pt x="111" y="180"/>
                    <a:pt x="112" y="182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3"/>
                    <a:pt x="113" y="183"/>
                    <a:pt x="113" y="182"/>
                  </a:cubicBezTo>
                  <a:cubicBezTo>
                    <a:pt x="118" y="189"/>
                    <a:pt x="120" y="196"/>
                    <a:pt x="124" y="203"/>
                  </a:cubicBezTo>
                  <a:cubicBezTo>
                    <a:pt x="124" y="205"/>
                    <a:pt x="126" y="206"/>
                    <a:pt x="127" y="208"/>
                  </a:cubicBezTo>
                  <a:cubicBezTo>
                    <a:pt x="129" y="213"/>
                    <a:pt x="131" y="219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627" name="Freeform 117"/>
            <p:cNvSpPr/>
            <p:nvPr/>
          </p:nvSpPr>
          <p:spPr>
            <a:xfrm>
              <a:off x="155" y="680"/>
              <a:ext cx="319" cy="529"/>
            </a:xfrm>
            <a:custGeom>
              <a:avLst/>
              <a:gdLst/>
              <a:ahLst/>
              <a:cxnLst>
                <a:cxn ang="0">
                  <a:pos x="279" y="468"/>
                </a:cxn>
                <a:cxn ang="0">
                  <a:pos x="269" y="456"/>
                </a:cxn>
                <a:cxn ang="0">
                  <a:pos x="246" y="425"/>
                </a:cxn>
                <a:cxn ang="0">
                  <a:pos x="241" y="416"/>
                </a:cxn>
                <a:cxn ang="0">
                  <a:pos x="220" y="378"/>
                </a:cxn>
                <a:cxn ang="0">
                  <a:pos x="215" y="366"/>
                </a:cxn>
                <a:cxn ang="0">
                  <a:pos x="203" y="350"/>
                </a:cxn>
                <a:cxn ang="0">
                  <a:pos x="194" y="333"/>
                </a:cxn>
                <a:cxn ang="0">
                  <a:pos x="189" y="324"/>
                </a:cxn>
                <a:cxn ang="0">
                  <a:pos x="184" y="316"/>
                </a:cxn>
                <a:cxn ang="0">
                  <a:pos x="170" y="298"/>
                </a:cxn>
                <a:cxn ang="0">
                  <a:pos x="165" y="288"/>
                </a:cxn>
                <a:cxn ang="0">
                  <a:pos x="154" y="276"/>
                </a:cxn>
                <a:cxn ang="0">
                  <a:pos x="149" y="262"/>
                </a:cxn>
                <a:cxn ang="0">
                  <a:pos x="137" y="248"/>
                </a:cxn>
                <a:cxn ang="0">
                  <a:pos x="130" y="229"/>
                </a:cxn>
                <a:cxn ang="0">
                  <a:pos x="123" y="222"/>
                </a:cxn>
                <a:cxn ang="0">
                  <a:pos x="121" y="213"/>
                </a:cxn>
                <a:cxn ang="0">
                  <a:pos x="113" y="205"/>
                </a:cxn>
                <a:cxn ang="0">
                  <a:pos x="111" y="203"/>
                </a:cxn>
                <a:cxn ang="0">
                  <a:pos x="106" y="194"/>
                </a:cxn>
                <a:cxn ang="0">
                  <a:pos x="90" y="165"/>
                </a:cxn>
                <a:cxn ang="0">
                  <a:pos x="85" y="158"/>
                </a:cxn>
                <a:cxn ang="0">
                  <a:pos x="80" y="149"/>
                </a:cxn>
                <a:cxn ang="0">
                  <a:pos x="66" y="125"/>
                </a:cxn>
                <a:cxn ang="0">
                  <a:pos x="69" y="118"/>
                </a:cxn>
                <a:cxn ang="0">
                  <a:pos x="59" y="111"/>
                </a:cxn>
                <a:cxn ang="0">
                  <a:pos x="52" y="106"/>
                </a:cxn>
                <a:cxn ang="0">
                  <a:pos x="47" y="97"/>
                </a:cxn>
                <a:cxn ang="0">
                  <a:pos x="43" y="94"/>
                </a:cxn>
                <a:cxn ang="0">
                  <a:pos x="43" y="87"/>
                </a:cxn>
                <a:cxn ang="0">
                  <a:pos x="40" y="80"/>
                </a:cxn>
                <a:cxn ang="0">
                  <a:pos x="31" y="73"/>
                </a:cxn>
                <a:cxn ang="0">
                  <a:pos x="31" y="68"/>
                </a:cxn>
                <a:cxn ang="0">
                  <a:pos x="24" y="61"/>
                </a:cxn>
                <a:cxn ang="0">
                  <a:pos x="21" y="54"/>
                </a:cxn>
                <a:cxn ang="0">
                  <a:pos x="26" y="54"/>
                </a:cxn>
                <a:cxn ang="0">
                  <a:pos x="17" y="43"/>
                </a:cxn>
                <a:cxn ang="0">
                  <a:pos x="9" y="21"/>
                </a:cxn>
                <a:cxn ang="0">
                  <a:pos x="9" y="14"/>
                </a:cxn>
                <a:cxn ang="0">
                  <a:pos x="0" y="0"/>
                </a:cxn>
                <a:cxn ang="0">
                  <a:pos x="7" y="5"/>
                </a:cxn>
                <a:cxn ang="0">
                  <a:pos x="9" y="19"/>
                </a:cxn>
                <a:cxn ang="0">
                  <a:pos x="26" y="38"/>
                </a:cxn>
                <a:cxn ang="0">
                  <a:pos x="52" y="76"/>
                </a:cxn>
                <a:cxn ang="0">
                  <a:pos x="76" y="118"/>
                </a:cxn>
                <a:cxn ang="0">
                  <a:pos x="97" y="149"/>
                </a:cxn>
                <a:cxn ang="0">
                  <a:pos x="113" y="172"/>
                </a:cxn>
                <a:cxn ang="0">
                  <a:pos x="142" y="224"/>
                </a:cxn>
                <a:cxn ang="0">
                  <a:pos x="156" y="253"/>
                </a:cxn>
                <a:cxn ang="0">
                  <a:pos x="175" y="288"/>
                </a:cxn>
                <a:cxn ang="0">
                  <a:pos x="248" y="399"/>
                </a:cxn>
                <a:cxn ang="0">
                  <a:pos x="265" y="430"/>
                </a:cxn>
                <a:cxn ang="0">
                  <a:pos x="310" y="524"/>
                </a:cxn>
              </a:cxnLst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5" y="212"/>
                    <a:pt x="125" y="212"/>
                    <a:pt x="125" y="212"/>
                  </a:cubicBezTo>
                  <a:cubicBezTo>
                    <a:pt x="123" y="211"/>
                    <a:pt x="121" y="204"/>
                    <a:pt x="119" y="200"/>
                  </a:cubicBezTo>
                  <a:cubicBezTo>
                    <a:pt x="119" y="200"/>
                    <a:pt x="119" y="200"/>
                    <a:pt x="119" y="200"/>
                  </a:cubicBezTo>
                  <a:cubicBezTo>
                    <a:pt x="119" y="200"/>
                    <a:pt x="118" y="199"/>
                    <a:pt x="118" y="198"/>
                  </a:cubicBezTo>
                  <a:cubicBezTo>
                    <a:pt x="118" y="198"/>
                    <a:pt x="118" y="199"/>
                    <a:pt x="118" y="198"/>
                  </a:cubicBezTo>
                  <a:cubicBezTo>
                    <a:pt x="118" y="198"/>
                    <a:pt x="118" y="197"/>
                    <a:pt x="117" y="197"/>
                  </a:cubicBezTo>
                  <a:cubicBezTo>
                    <a:pt x="118" y="197"/>
                    <a:pt x="118" y="197"/>
                    <a:pt x="118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5" y="196"/>
                    <a:pt x="115" y="194"/>
                    <a:pt x="114" y="193"/>
                  </a:cubicBezTo>
                  <a:cubicBezTo>
                    <a:pt x="114" y="193"/>
                    <a:pt x="114" y="193"/>
                    <a:pt x="114" y="193"/>
                  </a:cubicBezTo>
                  <a:cubicBezTo>
                    <a:pt x="112" y="191"/>
                    <a:pt x="110" y="187"/>
                    <a:pt x="108" y="185"/>
                  </a:cubicBezTo>
                  <a:cubicBezTo>
                    <a:pt x="108" y="185"/>
                    <a:pt x="109" y="185"/>
                    <a:pt x="109" y="184"/>
                  </a:cubicBezTo>
                  <a:cubicBezTo>
                    <a:pt x="108" y="184"/>
                    <a:pt x="108" y="184"/>
                    <a:pt x="107" y="184"/>
                  </a:cubicBezTo>
                  <a:cubicBezTo>
                    <a:pt x="107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79"/>
                    <a:pt x="105" y="179"/>
                    <a:pt x="105" y="179"/>
                  </a:cubicBezTo>
                  <a:cubicBezTo>
                    <a:pt x="104" y="179"/>
                    <a:pt x="104" y="178"/>
                    <a:pt x="104" y="177"/>
                  </a:cubicBezTo>
                  <a:cubicBezTo>
                    <a:pt x="104" y="178"/>
                    <a:pt x="104" y="178"/>
                    <a:pt x="104" y="178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2" y="176"/>
                    <a:pt x="102" y="175"/>
                    <a:pt x="102" y="176"/>
                  </a:cubicBezTo>
                  <a:cubicBezTo>
                    <a:pt x="102" y="175"/>
                    <a:pt x="102" y="177"/>
                    <a:pt x="104" y="176"/>
                  </a:cubicBezTo>
                  <a:cubicBezTo>
                    <a:pt x="100" y="171"/>
                    <a:pt x="98" y="168"/>
                    <a:pt x="97" y="165"/>
                  </a:cubicBezTo>
                  <a:cubicBezTo>
                    <a:pt x="97" y="164"/>
                    <a:pt x="97" y="164"/>
                    <a:pt x="97" y="164"/>
                  </a:cubicBezTo>
                  <a:cubicBezTo>
                    <a:pt x="97" y="163"/>
                    <a:pt x="96" y="162"/>
                    <a:pt x="95" y="162"/>
                  </a:cubicBezTo>
                  <a:cubicBezTo>
                    <a:pt x="96" y="162"/>
                    <a:pt x="96" y="162"/>
                    <a:pt x="96" y="162"/>
                  </a:cubicBezTo>
                  <a:cubicBezTo>
                    <a:pt x="95" y="161"/>
                    <a:pt x="93" y="161"/>
                    <a:pt x="93" y="160"/>
                  </a:cubicBezTo>
                  <a:cubicBezTo>
                    <a:pt x="95" y="161"/>
                    <a:pt x="95" y="161"/>
                    <a:pt x="95" y="160"/>
                  </a:cubicBezTo>
                  <a:cubicBezTo>
                    <a:pt x="93" y="160"/>
                    <a:pt x="93" y="159"/>
                    <a:pt x="92" y="158"/>
                  </a:cubicBezTo>
                  <a:cubicBezTo>
                    <a:pt x="92" y="158"/>
                    <a:pt x="93" y="159"/>
                    <a:pt x="93" y="158"/>
                  </a:cubicBezTo>
                  <a:cubicBezTo>
                    <a:pt x="92" y="158"/>
                    <a:pt x="92" y="157"/>
                    <a:pt x="91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5"/>
                    <a:pt x="91" y="157"/>
                    <a:pt x="91" y="155"/>
                  </a:cubicBezTo>
                  <a:cubicBezTo>
                    <a:pt x="91" y="157"/>
                    <a:pt x="91" y="155"/>
                    <a:pt x="91" y="155"/>
                  </a:cubicBezTo>
                  <a:cubicBezTo>
                    <a:pt x="91" y="155"/>
                    <a:pt x="90" y="153"/>
                    <a:pt x="89" y="152"/>
                  </a:cubicBezTo>
                  <a:cubicBezTo>
                    <a:pt x="89" y="152"/>
                    <a:pt x="89" y="152"/>
                    <a:pt x="89" y="152"/>
                  </a:cubicBezTo>
                  <a:cubicBezTo>
                    <a:pt x="89" y="151"/>
                    <a:pt x="88" y="150"/>
                    <a:pt x="87" y="150"/>
                  </a:cubicBezTo>
                  <a:cubicBezTo>
                    <a:pt x="87" y="150"/>
                    <a:pt x="88" y="150"/>
                    <a:pt x="88" y="149"/>
                  </a:cubicBezTo>
                  <a:cubicBezTo>
                    <a:pt x="87" y="149"/>
                    <a:pt x="86" y="146"/>
                    <a:pt x="86" y="148"/>
                  </a:cubicBezTo>
                  <a:cubicBezTo>
                    <a:pt x="84" y="146"/>
                    <a:pt x="84" y="145"/>
                    <a:pt x="84" y="144"/>
                  </a:cubicBezTo>
                  <a:cubicBezTo>
                    <a:pt x="84" y="145"/>
                    <a:pt x="84" y="144"/>
                    <a:pt x="84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4" y="143"/>
                    <a:pt x="84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81" y="140"/>
                    <a:pt x="81" y="139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0" y="139"/>
                    <a:pt x="79" y="138"/>
                    <a:pt x="79" y="137"/>
                  </a:cubicBezTo>
                  <a:cubicBezTo>
                    <a:pt x="80" y="137"/>
                    <a:pt x="80" y="137"/>
                    <a:pt x="80" y="137"/>
                  </a:cubicBezTo>
                  <a:cubicBezTo>
                    <a:pt x="80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78" y="135"/>
                    <a:pt x="78" y="135"/>
                    <a:pt x="78" y="134"/>
                  </a:cubicBezTo>
                  <a:cubicBezTo>
                    <a:pt x="78" y="134"/>
                    <a:pt x="78" y="134"/>
                    <a:pt x="78" y="134"/>
                  </a:cubicBezTo>
                  <a:cubicBezTo>
                    <a:pt x="76" y="133"/>
                    <a:pt x="75" y="132"/>
                    <a:pt x="74" y="131"/>
                  </a:cubicBezTo>
                  <a:cubicBezTo>
                    <a:pt x="74" y="132"/>
                    <a:pt x="75" y="131"/>
                    <a:pt x="75" y="132"/>
                  </a:cubicBezTo>
                  <a:cubicBezTo>
                    <a:pt x="75" y="130"/>
                    <a:pt x="73" y="130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2" y="128"/>
                    <a:pt x="73" y="127"/>
                    <a:pt x="72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1" y="126"/>
                    <a:pt x="72" y="126"/>
                    <a:pt x="72" y="126"/>
                  </a:cubicBezTo>
                  <a:cubicBezTo>
                    <a:pt x="71" y="126"/>
                    <a:pt x="70" y="124"/>
                    <a:pt x="70" y="123"/>
                  </a:cubicBezTo>
                  <a:cubicBezTo>
                    <a:pt x="70" y="123"/>
                    <a:pt x="69" y="123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7" y="119"/>
                    <a:pt x="71" y="123"/>
                    <a:pt x="70" y="122"/>
                  </a:cubicBezTo>
                  <a:cubicBezTo>
                    <a:pt x="70" y="122"/>
                    <a:pt x="67" y="122"/>
                    <a:pt x="69" y="121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7" y="119"/>
                    <a:pt x="69" y="119"/>
                    <a:pt x="69" y="118"/>
                  </a:cubicBezTo>
                  <a:cubicBezTo>
                    <a:pt x="67" y="117"/>
                    <a:pt x="67" y="118"/>
                    <a:pt x="67" y="117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17"/>
                    <a:pt x="66" y="117"/>
                    <a:pt x="65" y="117"/>
                  </a:cubicBezTo>
                  <a:cubicBezTo>
                    <a:pt x="66" y="117"/>
                    <a:pt x="64" y="117"/>
                    <a:pt x="65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6"/>
                    <a:pt x="64" y="114"/>
                    <a:pt x="64" y="114"/>
                  </a:cubicBezTo>
                  <a:cubicBezTo>
                    <a:pt x="64" y="113"/>
                    <a:pt x="63" y="112"/>
                    <a:pt x="63" y="111"/>
                  </a:cubicBezTo>
                  <a:cubicBezTo>
                    <a:pt x="63" y="111"/>
                    <a:pt x="62" y="111"/>
                    <a:pt x="62" y="110"/>
                  </a:cubicBezTo>
                  <a:cubicBezTo>
                    <a:pt x="62" y="110"/>
                    <a:pt x="62" y="110"/>
                    <a:pt x="62" y="110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8"/>
                    <a:pt x="62" y="107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1" y="106"/>
                    <a:pt x="58" y="106"/>
                    <a:pt x="58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1" y="104"/>
                    <a:pt x="58" y="104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1"/>
                    <a:pt x="56" y="101"/>
                  </a:cubicBezTo>
                  <a:cubicBezTo>
                    <a:pt x="56" y="99"/>
                    <a:pt x="54" y="98"/>
                    <a:pt x="55" y="97"/>
                  </a:cubicBezTo>
                  <a:cubicBezTo>
                    <a:pt x="54" y="97"/>
                    <a:pt x="54" y="96"/>
                    <a:pt x="54" y="96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5"/>
                    <a:pt x="53" y="96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1"/>
                    <a:pt x="52" y="91"/>
                    <a:pt x="52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89"/>
                  </a:cubicBezTo>
                  <a:cubicBezTo>
                    <a:pt x="50" y="89"/>
                    <a:pt x="49" y="88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9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6"/>
                    <a:pt x="48" y="87"/>
                    <a:pt x="47" y="86"/>
                  </a:cubicBezTo>
                  <a:cubicBezTo>
                    <a:pt x="48" y="87"/>
                    <a:pt x="48" y="86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5" y="7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4" y="78"/>
                    <a:pt x="41" y="77"/>
                    <a:pt x="41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74"/>
                    <a:pt x="38" y="72"/>
                    <a:pt x="38" y="70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8" y="70"/>
                    <a:pt x="39" y="70"/>
                    <a:pt x="38" y="70"/>
                  </a:cubicBezTo>
                  <a:cubicBezTo>
                    <a:pt x="38" y="70"/>
                    <a:pt x="37" y="70"/>
                    <a:pt x="38" y="70"/>
                  </a:cubicBezTo>
                  <a:cubicBezTo>
                    <a:pt x="37" y="70"/>
                    <a:pt x="37" y="69"/>
                    <a:pt x="37" y="68"/>
                  </a:cubicBezTo>
                  <a:cubicBezTo>
                    <a:pt x="37" y="69"/>
                    <a:pt x="37" y="68"/>
                    <a:pt x="36" y="68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2"/>
                    <a:pt x="32" y="62"/>
                    <a:pt x="32" y="63"/>
                  </a:cubicBezTo>
                  <a:cubicBezTo>
                    <a:pt x="32" y="61"/>
                    <a:pt x="32" y="61"/>
                    <a:pt x="32" y="60"/>
                  </a:cubicBezTo>
                  <a:cubicBezTo>
                    <a:pt x="31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1"/>
                    <a:pt x="26" y="51"/>
                  </a:cubicBezTo>
                  <a:cubicBezTo>
                    <a:pt x="26" y="51"/>
                    <a:pt x="26" y="51"/>
                    <a:pt x="27" y="51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8" y="51"/>
                    <a:pt x="29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9" y="50"/>
                    <a:pt x="30" y="50"/>
                    <a:pt x="29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49"/>
                    <a:pt x="26" y="50"/>
                    <a:pt x="25" y="49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5" y="49"/>
                    <a:pt x="25" y="47"/>
                  </a:cubicBezTo>
                  <a:cubicBezTo>
                    <a:pt x="25" y="49"/>
                    <a:pt x="24" y="49"/>
                    <a:pt x="24" y="49"/>
                  </a:cubicBezTo>
                  <a:cubicBezTo>
                    <a:pt x="24" y="47"/>
                    <a:pt x="25" y="49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5"/>
                    <a:pt x="22" y="44"/>
                    <a:pt x="23" y="45"/>
                  </a:cubicBezTo>
                  <a:cubicBezTo>
                    <a:pt x="23" y="44"/>
                    <a:pt x="21" y="44"/>
                    <a:pt x="22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0" y="42"/>
                    <a:pt x="21" y="42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2"/>
                    <a:pt x="21" y="42"/>
                    <a:pt x="20" y="43"/>
                  </a:cubicBezTo>
                  <a:cubicBezTo>
                    <a:pt x="20" y="42"/>
                    <a:pt x="19" y="42"/>
                    <a:pt x="19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8" y="41"/>
                  </a:cubicBezTo>
                  <a:cubicBezTo>
                    <a:pt x="19" y="41"/>
                    <a:pt x="19" y="41"/>
                    <a:pt x="19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9" y="40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7"/>
                  </a:cubicBezTo>
                  <a:cubicBezTo>
                    <a:pt x="18" y="37"/>
                    <a:pt x="17" y="37"/>
                    <a:pt x="17" y="39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5"/>
                    <a:pt x="17" y="36"/>
                    <a:pt x="17" y="36"/>
                  </a:cubicBezTo>
                  <a:cubicBezTo>
                    <a:pt x="17" y="35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3"/>
                    <a:pt x="18" y="33"/>
                  </a:cubicBezTo>
                  <a:cubicBezTo>
                    <a:pt x="18" y="32"/>
                    <a:pt x="17" y="32"/>
                    <a:pt x="17" y="32"/>
                  </a:cubicBezTo>
                  <a:cubicBezTo>
                    <a:pt x="17" y="33"/>
                    <a:pt x="15" y="32"/>
                    <a:pt x="14" y="33"/>
                  </a:cubicBezTo>
                  <a:cubicBezTo>
                    <a:pt x="13" y="32"/>
                    <a:pt x="17" y="31"/>
                    <a:pt x="14" y="30"/>
                  </a:cubicBezTo>
                  <a:cubicBezTo>
                    <a:pt x="14" y="30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29"/>
                    <a:pt x="15" y="29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7"/>
                  </a:cubicBezTo>
                  <a:cubicBezTo>
                    <a:pt x="12" y="28"/>
                    <a:pt x="12" y="28"/>
                    <a:pt x="11" y="29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7"/>
                    <a:pt x="10" y="28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8"/>
                    <a:pt x="12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2" y="25"/>
                    <a:pt x="11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9" y="23"/>
                  </a:cubicBezTo>
                  <a:cubicBezTo>
                    <a:pt x="10" y="23"/>
                    <a:pt x="9" y="22"/>
                    <a:pt x="10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1" y="25"/>
                    <a:pt x="12" y="24"/>
                  </a:cubicBezTo>
                  <a:cubicBezTo>
                    <a:pt x="11" y="24"/>
                    <a:pt x="12" y="23"/>
                    <a:pt x="13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2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10" y="20"/>
                    <a:pt x="10" y="20"/>
                    <a:pt x="10" y="22"/>
                  </a:cubicBezTo>
                  <a:cubicBezTo>
                    <a:pt x="10" y="19"/>
                    <a:pt x="9" y="18"/>
                    <a:pt x="9" y="17"/>
                  </a:cubicBezTo>
                  <a:cubicBezTo>
                    <a:pt x="8" y="18"/>
                    <a:pt x="8" y="16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7"/>
                    <a:pt x="7" y="16"/>
                  </a:cubicBezTo>
                  <a:cubicBezTo>
                    <a:pt x="7" y="17"/>
                    <a:pt x="8" y="16"/>
                    <a:pt x="8" y="16"/>
                  </a:cubicBezTo>
                  <a:cubicBezTo>
                    <a:pt x="8" y="16"/>
                    <a:pt x="9" y="16"/>
                    <a:pt x="9" y="16"/>
                  </a:cubicBezTo>
                  <a:cubicBezTo>
                    <a:pt x="8" y="15"/>
                    <a:pt x="7" y="15"/>
                    <a:pt x="5" y="14"/>
                  </a:cubicBezTo>
                  <a:cubicBezTo>
                    <a:pt x="5" y="12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6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4" y="5"/>
                  </a:cubicBezTo>
                  <a:cubicBezTo>
                    <a:pt x="4" y="6"/>
                    <a:pt x="5" y="6"/>
                    <a:pt x="5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5" y="8"/>
                    <a:pt x="7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9" y="10"/>
                    <a:pt x="10" y="13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6"/>
                    <a:pt x="11" y="16"/>
                  </a:cubicBezTo>
                  <a:cubicBezTo>
                    <a:pt x="12" y="17"/>
                    <a:pt x="14" y="19"/>
                    <a:pt x="13" y="20"/>
                  </a:cubicBezTo>
                  <a:cubicBezTo>
                    <a:pt x="15" y="23"/>
                    <a:pt x="17" y="24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7" y="27"/>
                    <a:pt x="18" y="28"/>
                  </a:cubicBezTo>
                  <a:cubicBezTo>
                    <a:pt x="18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3"/>
                    <a:pt x="23" y="34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6" y="37"/>
                  </a:cubicBezTo>
                  <a:cubicBezTo>
                    <a:pt x="26" y="39"/>
                    <a:pt x="27" y="40"/>
                    <a:pt x="27" y="41"/>
                  </a:cubicBezTo>
                  <a:cubicBezTo>
                    <a:pt x="30" y="43"/>
                    <a:pt x="31" y="46"/>
                    <a:pt x="3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5" y="51"/>
                    <a:pt x="37" y="56"/>
                    <a:pt x="38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9"/>
                    <a:pt x="38" y="60"/>
                    <a:pt x="38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2"/>
                    <a:pt x="41" y="63"/>
                  </a:cubicBezTo>
                  <a:cubicBezTo>
                    <a:pt x="43" y="64"/>
                    <a:pt x="43" y="64"/>
                    <a:pt x="44" y="67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4" y="67"/>
                    <a:pt x="44" y="69"/>
                    <a:pt x="44" y="68"/>
                  </a:cubicBezTo>
                  <a:cubicBezTo>
                    <a:pt x="44" y="70"/>
                    <a:pt x="47" y="70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8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7" y="91"/>
                    <a:pt x="61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2" y="96"/>
                    <a:pt x="61" y="98"/>
                    <a:pt x="63" y="98"/>
                  </a:cubicBezTo>
                  <a:cubicBezTo>
                    <a:pt x="63" y="98"/>
                    <a:pt x="64" y="99"/>
                    <a:pt x="63" y="99"/>
                  </a:cubicBezTo>
                  <a:cubicBezTo>
                    <a:pt x="64" y="100"/>
                    <a:pt x="64" y="103"/>
                    <a:pt x="65" y="103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5" y="104"/>
                    <a:pt x="66" y="105"/>
                    <a:pt x="66" y="107"/>
                  </a:cubicBezTo>
                  <a:cubicBezTo>
                    <a:pt x="66" y="107"/>
                    <a:pt x="66" y="106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70" y="111"/>
                    <a:pt x="71" y="114"/>
                    <a:pt x="73" y="117"/>
                  </a:cubicBezTo>
                  <a:cubicBezTo>
                    <a:pt x="74" y="119"/>
                    <a:pt x="72" y="118"/>
                    <a:pt x="74" y="119"/>
                  </a:cubicBezTo>
                  <a:cubicBezTo>
                    <a:pt x="73" y="119"/>
                    <a:pt x="74" y="119"/>
                    <a:pt x="74" y="119"/>
                  </a:cubicBezTo>
                  <a:cubicBezTo>
                    <a:pt x="75" y="121"/>
                    <a:pt x="73" y="122"/>
                    <a:pt x="74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5" y="123"/>
                    <a:pt x="76" y="124"/>
                  </a:cubicBezTo>
                  <a:cubicBezTo>
                    <a:pt x="76" y="124"/>
                    <a:pt x="76" y="124"/>
                    <a:pt x="76" y="124"/>
                  </a:cubicBezTo>
                  <a:cubicBezTo>
                    <a:pt x="78" y="125"/>
                    <a:pt x="78" y="127"/>
                    <a:pt x="80" y="128"/>
                  </a:cubicBezTo>
                  <a:cubicBezTo>
                    <a:pt x="84" y="135"/>
                    <a:pt x="89" y="142"/>
                    <a:pt x="92" y="149"/>
                  </a:cubicBezTo>
                  <a:cubicBezTo>
                    <a:pt x="97" y="155"/>
                    <a:pt x="101" y="162"/>
                    <a:pt x="105" y="169"/>
                  </a:cubicBezTo>
                  <a:cubicBezTo>
                    <a:pt x="105" y="171"/>
                    <a:pt x="105" y="171"/>
                    <a:pt x="106" y="172"/>
                  </a:cubicBezTo>
                  <a:cubicBezTo>
                    <a:pt x="106" y="172"/>
                    <a:pt x="106" y="172"/>
                    <a:pt x="106" y="173"/>
                  </a:cubicBezTo>
                  <a:cubicBezTo>
                    <a:pt x="107" y="172"/>
                    <a:pt x="107" y="175"/>
                    <a:pt x="108" y="175"/>
                  </a:cubicBezTo>
                  <a:cubicBezTo>
                    <a:pt x="109" y="177"/>
                    <a:pt x="111" y="179"/>
                    <a:pt x="112" y="181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2"/>
                    <a:pt x="113" y="184"/>
                    <a:pt x="113" y="182"/>
                  </a:cubicBezTo>
                  <a:cubicBezTo>
                    <a:pt x="118" y="189"/>
                    <a:pt x="119" y="196"/>
                    <a:pt x="124" y="203"/>
                  </a:cubicBezTo>
                  <a:cubicBezTo>
                    <a:pt x="124" y="204"/>
                    <a:pt x="126" y="206"/>
                    <a:pt x="127" y="208"/>
                  </a:cubicBezTo>
                  <a:cubicBezTo>
                    <a:pt x="130" y="213"/>
                    <a:pt x="131" y="217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628" name="Freeform 118"/>
            <p:cNvSpPr/>
            <p:nvPr/>
          </p:nvSpPr>
          <p:spPr>
            <a:xfrm>
              <a:off x="165" y="1389"/>
              <a:ext cx="305" cy="517"/>
            </a:xfrm>
            <a:custGeom>
              <a:avLst/>
              <a:gdLst/>
              <a:ahLst/>
              <a:cxnLst>
                <a:cxn ang="0">
                  <a:pos x="265" y="460"/>
                </a:cxn>
                <a:cxn ang="0">
                  <a:pos x="258" y="444"/>
                </a:cxn>
                <a:cxn ang="0">
                  <a:pos x="236" y="415"/>
                </a:cxn>
                <a:cxn ang="0">
                  <a:pos x="227" y="406"/>
                </a:cxn>
                <a:cxn ang="0">
                  <a:pos x="210" y="371"/>
                </a:cxn>
                <a:cxn ang="0">
                  <a:pos x="203" y="361"/>
                </a:cxn>
                <a:cxn ang="0">
                  <a:pos x="194" y="342"/>
                </a:cxn>
                <a:cxn ang="0">
                  <a:pos x="182" y="326"/>
                </a:cxn>
                <a:cxn ang="0">
                  <a:pos x="180" y="316"/>
                </a:cxn>
                <a:cxn ang="0">
                  <a:pos x="175" y="312"/>
                </a:cxn>
                <a:cxn ang="0">
                  <a:pos x="161" y="293"/>
                </a:cxn>
                <a:cxn ang="0">
                  <a:pos x="156" y="281"/>
                </a:cxn>
                <a:cxn ang="0">
                  <a:pos x="147" y="271"/>
                </a:cxn>
                <a:cxn ang="0">
                  <a:pos x="139" y="257"/>
                </a:cxn>
                <a:cxn ang="0">
                  <a:pos x="132" y="241"/>
                </a:cxn>
                <a:cxn ang="0">
                  <a:pos x="121" y="220"/>
                </a:cxn>
                <a:cxn ang="0">
                  <a:pos x="116" y="215"/>
                </a:cxn>
                <a:cxn ang="0">
                  <a:pos x="113" y="205"/>
                </a:cxn>
                <a:cxn ang="0">
                  <a:pos x="109" y="201"/>
                </a:cxn>
                <a:cxn ang="0">
                  <a:pos x="106" y="198"/>
                </a:cxn>
                <a:cxn ang="0">
                  <a:pos x="99" y="189"/>
                </a:cxn>
                <a:cxn ang="0">
                  <a:pos x="85" y="163"/>
                </a:cxn>
                <a:cxn ang="0">
                  <a:pos x="78" y="153"/>
                </a:cxn>
                <a:cxn ang="0">
                  <a:pos x="73" y="144"/>
                </a:cxn>
                <a:cxn ang="0">
                  <a:pos x="64" y="123"/>
                </a:cxn>
                <a:cxn ang="0">
                  <a:pos x="64" y="113"/>
                </a:cxn>
                <a:cxn ang="0">
                  <a:pos x="52" y="111"/>
                </a:cxn>
                <a:cxn ang="0">
                  <a:pos x="47" y="106"/>
                </a:cxn>
                <a:cxn ang="0">
                  <a:pos x="43" y="94"/>
                </a:cxn>
                <a:cxn ang="0">
                  <a:pos x="38" y="92"/>
                </a:cxn>
                <a:cxn ang="0">
                  <a:pos x="38" y="87"/>
                </a:cxn>
                <a:cxn ang="0">
                  <a:pos x="38" y="78"/>
                </a:cxn>
                <a:cxn ang="0">
                  <a:pos x="28" y="71"/>
                </a:cxn>
                <a:cxn ang="0">
                  <a:pos x="28" y="66"/>
                </a:cxn>
                <a:cxn ang="0">
                  <a:pos x="21" y="61"/>
                </a:cxn>
                <a:cxn ang="0">
                  <a:pos x="17" y="52"/>
                </a:cxn>
                <a:cxn ang="0">
                  <a:pos x="24" y="52"/>
                </a:cxn>
                <a:cxn ang="0">
                  <a:pos x="12" y="42"/>
                </a:cxn>
                <a:cxn ang="0">
                  <a:pos x="7" y="19"/>
                </a:cxn>
                <a:cxn ang="0">
                  <a:pos x="7" y="12"/>
                </a:cxn>
                <a:cxn ang="0">
                  <a:pos x="0" y="0"/>
                </a:cxn>
                <a:cxn ang="0">
                  <a:pos x="5" y="2"/>
                </a:cxn>
                <a:cxn ang="0">
                  <a:pos x="7" y="17"/>
                </a:cxn>
                <a:cxn ang="0">
                  <a:pos x="24" y="38"/>
                </a:cxn>
                <a:cxn ang="0">
                  <a:pos x="47" y="73"/>
                </a:cxn>
                <a:cxn ang="0">
                  <a:pos x="71" y="111"/>
                </a:cxn>
                <a:cxn ang="0">
                  <a:pos x="92" y="144"/>
                </a:cxn>
                <a:cxn ang="0">
                  <a:pos x="106" y="170"/>
                </a:cxn>
                <a:cxn ang="0">
                  <a:pos x="135" y="220"/>
                </a:cxn>
                <a:cxn ang="0">
                  <a:pos x="149" y="248"/>
                </a:cxn>
                <a:cxn ang="0">
                  <a:pos x="166" y="281"/>
                </a:cxn>
                <a:cxn ang="0">
                  <a:pos x="236" y="390"/>
                </a:cxn>
                <a:cxn ang="0">
                  <a:pos x="255" y="423"/>
                </a:cxn>
                <a:cxn ang="0">
                  <a:pos x="298" y="512"/>
                </a:cxn>
              </a:cxnLst>
              <a:pathLst>
                <a:path w="129" h="219">
                  <a:moveTo>
                    <a:pt x="126" y="217"/>
                  </a:moveTo>
                  <a:cubicBezTo>
                    <a:pt x="122" y="215"/>
                    <a:pt x="122" y="210"/>
                    <a:pt x="119" y="208"/>
                  </a:cubicBezTo>
                  <a:cubicBezTo>
                    <a:pt x="119" y="208"/>
                    <a:pt x="120" y="208"/>
                    <a:pt x="120" y="207"/>
                  </a:cubicBezTo>
                  <a:cubicBezTo>
                    <a:pt x="117" y="206"/>
                    <a:pt x="115" y="201"/>
                    <a:pt x="114" y="197"/>
                  </a:cubicBezTo>
                  <a:cubicBezTo>
                    <a:pt x="114" y="197"/>
                    <a:pt x="114" y="197"/>
                    <a:pt x="114" y="197"/>
                  </a:cubicBezTo>
                  <a:cubicBezTo>
                    <a:pt x="114" y="196"/>
                    <a:pt x="113" y="196"/>
                    <a:pt x="112" y="195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2" y="195"/>
                    <a:pt x="112" y="193"/>
                    <a:pt x="111" y="193"/>
                  </a:cubicBezTo>
                  <a:cubicBezTo>
                    <a:pt x="111" y="193"/>
                    <a:pt x="112" y="193"/>
                    <a:pt x="112" y="192"/>
                  </a:cubicBezTo>
                  <a:cubicBezTo>
                    <a:pt x="111" y="192"/>
                    <a:pt x="111" y="192"/>
                    <a:pt x="111" y="192"/>
                  </a:cubicBezTo>
                  <a:cubicBezTo>
                    <a:pt x="109" y="192"/>
                    <a:pt x="109" y="189"/>
                    <a:pt x="109" y="188"/>
                  </a:cubicBezTo>
                  <a:cubicBezTo>
                    <a:pt x="109" y="188"/>
                    <a:pt x="109" y="188"/>
                    <a:pt x="109" y="188"/>
                  </a:cubicBezTo>
                  <a:cubicBezTo>
                    <a:pt x="106" y="187"/>
                    <a:pt x="104" y="183"/>
                    <a:pt x="102" y="180"/>
                  </a:cubicBezTo>
                  <a:cubicBezTo>
                    <a:pt x="103" y="180"/>
                    <a:pt x="103" y="180"/>
                    <a:pt x="103" y="180"/>
                  </a:cubicBezTo>
                  <a:cubicBezTo>
                    <a:pt x="103" y="180"/>
                    <a:pt x="102" y="180"/>
                    <a:pt x="102" y="180"/>
                  </a:cubicBezTo>
                  <a:cubicBezTo>
                    <a:pt x="102" y="179"/>
                    <a:pt x="101" y="179"/>
                    <a:pt x="101" y="178"/>
                  </a:cubicBezTo>
                  <a:cubicBezTo>
                    <a:pt x="101" y="178"/>
                    <a:pt x="101" y="178"/>
                    <a:pt x="101" y="178"/>
                  </a:cubicBezTo>
                  <a:cubicBezTo>
                    <a:pt x="100" y="177"/>
                    <a:pt x="101" y="177"/>
                    <a:pt x="100" y="176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9" y="176"/>
                    <a:pt x="100" y="174"/>
                    <a:pt x="99" y="174"/>
                  </a:cubicBezTo>
                  <a:cubicBezTo>
                    <a:pt x="99" y="174"/>
                    <a:pt x="99" y="174"/>
                    <a:pt x="99" y="174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7" y="172"/>
                    <a:pt x="97" y="171"/>
                    <a:pt x="96" y="172"/>
                  </a:cubicBezTo>
                  <a:cubicBezTo>
                    <a:pt x="97" y="171"/>
                    <a:pt x="97" y="172"/>
                    <a:pt x="97" y="171"/>
                  </a:cubicBezTo>
                  <a:cubicBezTo>
                    <a:pt x="96" y="168"/>
                    <a:pt x="94" y="164"/>
                    <a:pt x="92" y="161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1" y="160"/>
                    <a:pt x="91" y="159"/>
                    <a:pt x="90" y="159"/>
                  </a:cubicBezTo>
                  <a:cubicBezTo>
                    <a:pt x="90" y="159"/>
                    <a:pt x="91" y="159"/>
                    <a:pt x="90" y="159"/>
                  </a:cubicBezTo>
                  <a:cubicBezTo>
                    <a:pt x="90" y="157"/>
                    <a:pt x="89" y="157"/>
                    <a:pt x="89" y="157"/>
                  </a:cubicBezTo>
                  <a:cubicBezTo>
                    <a:pt x="90" y="157"/>
                    <a:pt x="90" y="157"/>
                    <a:pt x="90" y="156"/>
                  </a:cubicBezTo>
                  <a:cubicBezTo>
                    <a:pt x="89" y="156"/>
                    <a:pt x="89" y="155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8" y="154"/>
                    <a:pt x="88" y="154"/>
                    <a:pt x="87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2"/>
                    <a:pt x="87" y="154"/>
                    <a:pt x="86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6" y="152"/>
                    <a:pt x="85" y="151"/>
                    <a:pt x="84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7"/>
                    <a:pt x="83" y="147"/>
                  </a:cubicBezTo>
                  <a:cubicBezTo>
                    <a:pt x="83" y="146"/>
                    <a:pt x="84" y="146"/>
                    <a:pt x="83" y="145"/>
                  </a:cubicBezTo>
                  <a:cubicBezTo>
                    <a:pt x="82" y="146"/>
                    <a:pt x="82" y="144"/>
                    <a:pt x="82" y="145"/>
                  </a:cubicBezTo>
                  <a:cubicBezTo>
                    <a:pt x="82" y="144"/>
                    <a:pt x="81" y="142"/>
                    <a:pt x="81" y="142"/>
                  </a:cubicBezTo>
                  <a:cubicBezTo>
                    <a:pt x="81" y="142"/>
                    <a:pt x="81" y="141"/>
                    <a:pt x="82" y="142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1" y="140"/>
                    <a:pt x="81" y="139"/>
                  </a:cubicBezTo>
                  <a:cubicBezTo>
                    <a:pt x="79" y="139"/>
                    <a:pt x="78" y="139"/>
                    <a:pt x="77" y="138"/>
                  </a:cubicBezTo>
                  <a:cubicBezTo>
                    <a:pt x="78" y="138"/>
                    <a:pt x="78" y="137"/>
                    <a:pt x="78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7" y="136"/>
                    <a:pt x="76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5"/>
                    <a:pt x="75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4"/>
                    <a:pt x="76" y="134"/>
                    <a:pt x="75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4" y="132"/>
                    <a:pt x="74" y="133"/>
                  </a:cubicBezTo>
                  <a:cubicBezTo>
                    <a:pt x="74" y="133"/>
                    <a:pt x="75" y="132"/>
                    <a:pt x="75" y="133"/>
                  </a:cubicBezTo>
                  <a:cubicBezTo>
                    <a:pt x="74" y="133"/>
                    <a:pt x="73" y="132"/>
                    <a:pt x="73" y="132"/>
                  </a:cubicBezTo>
                  <a:cubicBezTo>
                    <a:pt x="73" y="132"/>
                    <a:pt x="73" y="132"/>
                    <a:pt x="74" y="132"/>
                  </a:cubicBezTo>
                  <a:cubicBezTo>
                    <a:pt x="73" y="130"/>
                    <a:pt x="72" y="129"/>
                    <a:pt x="70" y="128"/>
                  </a:cubicBezTo>
                  <a:cubicBezTo>
                    <a:pt x="70" y="128"/>
                    <a:pt x="72" y="128"/>
                    <a:pt x="72" y="129"/>
                  </a:cubicBezTo>
                  <a:cubicBezTo>
                    <a:pt x="72" y="127"/>
                    <a:pt x="69" y="127"/>
                    <a:pt x="69" y="126"/>
                  </a:cubicBezTo>
                  <a:cubicBezTo>
                    <a:pt x="69" y="126"/>
                    <a:pt x="69" y="126"/>
                    <a:pt x="69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4"/>
                    <a:pt x="68" y="124"/>
                  </a:cubicBezTo>
                  <a:cubicBezTo>
                    <a:pt x="68" y="124"/>
                    <a:pt x="68" y="124"/>
                    <a:pt x="69" y="124"/>
                  </a:cubicBezTo>
                  <a:cubicBezTo>
                    <a:pt x="68" y="124"/>
                    <a:pt x="66" y="121"/>
                    <a:pt x="66" y="120"/>
                  </a:cubicBezTo>
                  <a:cubicBezTo>
                    <a:pt x="66" y="120"/>
                    <a:pt x="65" y="120"/>
                    <a:pt x="64" y="119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5" y="119"/>
                    <a:pt x="64" y="118"/>
                    <a:pt x="65" y="118"/>
                  </a:cubicBezTo>
                  <a:cubicBezTo>
                    <a:pt x="64" y="117"/>
                    <a:pt x="67" y="120"/>
                    <a:pt x="66" y="119"/>
                  </a:cubicBezTo>
                  <a:cubicBezTo>
                    <a:pt x="66" y="119"/>
                    <a:pt x="64" y="119"/>
                    <a:pt x="65" y="118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5" y="117"/>
                    <a:pt x="65" y="116"/>
                  </a:cubicBezTo>
                  <a:cubicBezTo>
                    <a:pt x="64" y="115"/>
                    <a:pt x="64" y="116"/>
                    <a:pt x="64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5"/>
                    <a:pt x="63" y="114"/>
                    <a:pt x="62" y="115"/>
                  </a:cubicBezTo>
                  <a:cubicBezTo>
                    <a:pt x="63" y="115"/>
                    <a:pt x="61" y="114"/>
                    <a:pt x="62" y="114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3" y="114"/>
                    <a:pt x="62" y="114"/>
                    <a:pt x="61" y="114"/>
                  </a:cubicBezTo>
                  <a:cubicBezTo>
                    <a:pt x="61" y="114"/>
                    <a:pt x="62" y="114"/>
                    <a:pt x="62" y="112"/>
                  </a:cubicBezTo>
                  <a:cubicBezTo>
                    <a:pt x="61" y="114"/>
                    <a:pt x="61" y="112"/>
                    <a:pt x="60" y="111"/>
                  </a:cubicBezTo>
                  <a:cubicBezTo>
                    <a:pt x="60" y="110"/>
                    <a:pt x="59" y="109"/>
                    <a:pt x="59" y="109"/>
                  </a:cubicBezTo>
                  <a:cubicBezTo>
                    <a:pt x="59" y="108"/>
                    <a:pt x="58" y="108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6"/>
                    <a:pt x="58" y="105"/>
                  </a:cubicBezTo>
                  <a:cubicBezTo>
                    <a:pt x="57" y="105"/>
                    <a:pt x="57" y="105"/>
                    <a:pt x="56" y="106"/>
                  </a:cubicBezTo>
                  <a:cubicBezTo>
                    <a:pt x="57" y="103"/>
                    <a:pt x="56" y="103"/>
                    <a:pt x="56" y="102"/>
                  </a:cubicBezTo>
                  <a:cubicBezTo>
                    <a:pt x="56" y="102"/>
                    <a:pt x="56" y="103"/>
                    <a:pt x="56" y="102"/>
                  </a:cubicBezTo>
                  <a:cubicBezTo>
                    <a:pt x="57" y="101"/>
                    <a:pt x="56" y="101"/>
                    <a:pt x="56" y="100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5" y="100"/>
                    <a:pt x="54" y="100"/>
                    <a:pt x="55" y="100"/>
                  </a:cubicBezTo>
                  <a:cubicBezTo>
                    <a:pt x="54" y="100"/>
                    <a:pt x="54" y="99"/>
                    <a:pt x="54" y="100"/>
                  </a:cubicBezTo>
                  <a:cubicBezTo>
                    <a:pt x="52" y="98"/>
                    <a:pt x="50" y="96"/>
                    <a:pt x="51" y="93"/>
                  </a:cubicBezTo>
                  <a:cubicBezTo>
                    <a:pt x="51" y="93"/>
                    <a:pt x="51" y="93"/>
                    <a:pt x="50" y="93"/>
                  </a:cubicBezTo>
                  <a:cubicBezTo>
                    <a:pt x="50" y="94"/>
                    <a:pt x="51" y="93"/>
                    <a:pt x="51" y="94"/>
                  </a:cubicBezTo>
                  <a:cubicBezTo>
                    <a:pt x="50" y="93"/>
                    <a:pt x="50" y="94"/>
                    <a:pt x="50" y="94"/>
                  </a:cubicBezTo>
                  <a:cubicBezTo>
                    <a:pt x="50" y="93"/>
                    <a:pt x="50" y="93"/>
                    <a:pt x="51" y="93"/>
                  </a:cubicBezTo>
                  <a:cubicBezTo>
                    <a:pt x="51" y="92"/>
                    <a:pt x="49" y="93"/>
                    <a:pt x="49" y="92"/>
                  </a:cubicBezTo>
                  <a:cubicBezTo>
                    <a:pt x="49" y="92"/>
                    <a:pt x="49" y="92"/>
                    <a:pt x="49" y="91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48" y="90"/>
                    <a:pt x="49" y="90"/>
                    <a:pt x="49" y="90"/>
                  </a:cubicBezTo>
                  <a:cubicBezTo>
                    <a:pt x="49" y="89"/>
                    <a:pt x="49" y="89"/>
                    <a:pt x="48" y="89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8" y="88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7" y="87"/>
                    <a:pt x="48" y="87"/>
                    <a:pt x="48" y="88"/>
                  </a:cubicBezTo>
                  <a:cubicBezTo>
                    <a:pt x="47" y="88"/>
                    <a:pt x="47" y="87"/>
                    <a:pt x="47" y="87"/>
                  </a:cubicBezTo>
                  <a:cubicBezTo>
                    <a:pt x="47" y="87"/>
                    <a:pt x="47" y="86"/>
                    <a:pt x="46" y="86"/>
                  </a:cubicBezTo>
                  <a:cubicBezTo>
                    <a:pt x="46" y="85"/>
                    <a:pt x="46" y="86"/>
                    <a:pt x="46" y="85"/>
                  </a:cubicBezTo>
                  <a:cubicBezTo>
                    <a:pt x="46" y="85"/>
                    <a:pt x="45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7" y="85"/>
                    <a:pt x="46" y="84"/>
                  </a:cubicBezTo>
                  <a:cubicBezTo>
                    <a:pt x="46" y="84"/>
                    <a:pt x="45" y="85"/>
                    <a:pt x="45" y="84"/>
                  </a:cubicBezTo>
                  <a:cubicBezTo>
                    <a:pt x="45" y="84"/>
                    <a:pt x="45" y="84"/>
                    <a:pt x="46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2" y="82"/>
                    <a:pt x="43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3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2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0" y="76"/>
                    <a:pt x="39" y="75"/>
                    <a:pt x="39" y="74"/>
                  </a:cubicBezTo>
                  <a:cubicBezTo>
                    <a:pt x="39" y="73"/>
                    <a:pt x="39" y="74"/>
                    <a:pt x="38" y="73"/>
                  </a:cubicBezTo>
                  <a:cubicBezTo>
                    <a:pt x="38" y="73"/>
                    <a:pt x="36" y="71"/>
                    <a:pt x="36" y="69"/>
                  </a:cubicBezTo>
                  <a:cubicBezTo>
                    <a:pt x="36" y="70"/>
                    <a:pt x="36" y="69"/>
                    <a:pt x="37" y="69"/>
                  </a:cubicBezTo>
                  <a:cubicBezTo>
                    <a:pt x="36" y="69"/>
                    <a:pt x="37" y="67"/>
                    <a:pt x="36" y="67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4" y="67"/>
                    <a:pt x="34" y="66"/>
                  </a:cubicBezTo>
                  <a:cubicBezTo>
                    <a:pt x="34" y="67"/>
                    <a:pt x="34" y="66"/>
                    <a:pt x="33" y="66"/>
                  </a:cubicBezTo>
                  <a:cubicBezTo>
                    <a:pt x="34" y="66"/>
                    <a:pt x="34" y="65"/>
                    <a:pt x="33" y="65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5"/>
                    <a:pt x="32" y="64"/>
                  </a:cubicBezTo>
                  <a:cubicBezTo>
                    <a:pt x="32" y="64"/>
                    <a:pt x="32" y="64"/>
                    <a:pt x="32" y="63"/>
                  </a:cubicBezTo>
                  <a:cubicBezTo>
                    <a:pt x="32" y="63"/>
                    <a:pt x="31" y="63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0" y="60"/>
                    <a:pt x="30" y="61"/>
                  </a:cubicBezTo>
                  <a:cubicBezTo>
                    <a:pt x="30" y="60"/>
                    <a:pt x="30" y="59"/>
                    <a:pt x="30" y="58"/>
                  </a:cubicBezTo>
                  <a:cubicBezTo>
                    <a:pt x="29" y="57"/>
                    <a:pt x="27" y="55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2"/>
                    <a:pt x="27" y="52"/>
                  </a:cubicBezTo>
                  <a:cubicBezTo>
                    <a:pt x="25" y="50"/>
                    <a:pt x="24" y="52"/>
                    <a:pt x="24" y="50"/>
                  </a:cubicBezTo>
                  <a:cubicBezTo>
                    <a:pt x="24" y="50"/>
                    <a:pt x="24" y="50"/>
                    <a:pt x="24" y="52"/>
                  </a:cubicBezTo>
                  <a:cubicBezTo>
                    <a:pt x="24" y="52"/>
                    <a:pt x="24" y="49"/>
                    <a:pt x="23" y="50"/>
                  </a:cubicBezTo>
                  <a:cubicBezTo>
                    <a:pt x="23" y="49"/>
                    <a:pt x="24" y="49"/>
                    <a:pt x="24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48"/>
                    <a:pt x="25" y="49"/>
                    <a:pt x="27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47"/>
                    <a:pt x="28" y="49"/>
                    <a:pt x="27" y="47"/>
                  </a:cubicBezTo>
                  <a:cubicBezTo>
                    <a:pt x="27" y="47"/>
                    <a:pt x="25" y="47"/>
                    <a:pt x="25" y="48"/>
                  </a:cubicBezTo>
                  <a:cubicBezTo>
                    <a:pt x="24" y="47"/>
                    <a:pt x="23" y="48"/>
                    <a:pt x="22" y="47"/>
                  </a:cubicBezTo>
                  <a:cubicBezTo>
                    <a:pt x="23" y="47"/>
                    <a:pt x="23" y="48"/>
                    <a:pt x="23" y="47"/>
                  </a:cubicBezTo>
                  <a:cubicBezTo>
                    <a:pt x="24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7"/>
                    <a:pt x="22" y="46"/>
                  </a:cubicBezTo>
                  <a:cubicBezTo>
                    <a:pt x="22" y="46"/>
                    <a:pt x="22" y="46"/>
                    <a:pt x="22" y="47"/>
                  </a:cubicBezTo>
                  <a:cubicBezTo>
                    <a:pt x="21" y="47"/>
                    <a:pt x="21" y="46"/>
                    <a:pt x="21" y="46"/>
                  </a:cubicBezTo>
                  <a:cubicBezTo>
                    <a:pt x="21" y="45"/>
                    <a:pt x="22" y="46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0" y="44"/>
                    <a:pt x="21" y="44"/>
                    <a:pt x="21" y="44"/>
                  </a:cubicBezTo>
                  <a:cubicBezTo>
                    <a:pt x="21" y="43"/>
                    <a:pt x="19" y="44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0"/>
                    <a:pt x="18" y="40"/>
                    <a:pt x="19" y="40"/>
                  </a:cubicBezTo>
                  <a:cubicBezTo>
                    <a:pt x="19" y="40"/>
                    <a:pt x="19" y="39"/>
                    <a:pt x="18" y="40"/>
                  </a:cubicBezTo>
                  <a:cubicBezTo>
                    <a:pt x="18" y="40"/>
                    <a:pt x="19" y="40"/>
                    <a:pt x="18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6" y="40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8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7"/>
                    <a:pt x="16" y="37"/>
                    <a:pt x="15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6"/>
                    <a:pt x="16" y="35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4" y="34"/>
                    <a:pt x="14" y="33"/>
                    <a:pt x="14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2"/>
                    <a:pt x="14" y="31"/>
                    <a:pt x="13" y="32"/>
                  </a:cubicBezTo>
                  <a:cubicBezTo>
                    <a:pt x="12" y="30"/>
                    <a:pt x="15" y="29"/>
                    <a:pt x="13" y="29"/>
                  </a:cubicBezTo>
                  <a:cubicBezTo>
                    <a:pt x="12" y="29"/>
                    <a:pt x="11" y="29"/>
                    <a:pt x="12" y="30"/>
                  </a:cubicBezTo>
                  <a:cubicBezTo>
                    <a:pt x="12" y="29"/>
                    <a:pt x="11" y="30"/>
                    <a:pt x="11" y="29"/>
                  </a:cubicBezTo>
                  <a:cubicBezTo>
                    <a:pt x="12" y="29"/>
                    <a:pt x="11" y="28"/>
                    <a:pt x="12" y="28"/>
                  </a:cubicBezTo>
                  <a:cubicBezTo>
                    <a:pt x="12" y="28"/>
                    <a:pt x="12" y="29"/>
                    <a:pt x="13" y="29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7"/>
                    <a:pt x="12" y="27"/>
                    <a:pt x="12" y="27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1" y="27"/>
                    <a:pt x="12" y="26"/>
                    <a:pt x="11" y="26"/>
                  </a:cubicBezTo>
                  <a:cubicBezTo>
                    <a:pt x="11" y="27"/>
                    <a:pt x="11" y="27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9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2"/>
                    <a:pt x="9" y="22"/>
                    <a:pt x="7" y="22"/>
                  </a:cubicBezTo>
                  <a:cubicBezTo>
                    <a:pt x="9" y="21"/>
                    <a:pt x="6" y="20"/>
                    <a:pt x="9" y="21"/>
                  </a:cubicBezTo>
                  <a:cubicBezTo>
                    <a:pt x="7" y="21"/>
                    <a:pt x="9" y="23"/>
                    <a:pt x="9" y="23"/>
                  </a:cubicBezTo>
                  <a:cubicBezTo>
                    <a:pt x="10" y="22"/>
                    <a:pt x="10" y="25"/>
                    <a:pt x="11" y="23"/>
                  </a:cubicBezTo>
                  <a:cubicBezTo>
                    <a:pt x="10" y="23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1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7" y="18"/>
                    <a:pt x="7" y="17"/>
                  </a:cubicBezTo>
                  <a:cubicBezTo>
                    <a:pt x="6" y="18"/>
                    <a:pt x="6" y="16"/>
                    <a:pt x="6" y="17"/>
                  </a:cubicBezTo>
                  <a:cubicBezTo>
                    <a:pt x="6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6" y="17"/>
                    <a:pt x="5" y="17"/>
                  </a:cubicBezTo>
                  <a:cubicBezTo>
                    <a:pt x="5" y="18"/>
                    <a:pt x="6" y="16"/>
                    <a:pt x="6" y="16"/>
                  </a:cubicBezTo>
                  <a:cubicBezTo>
                    <a:pt x="6" y="16"/>
                    <a:pt x="7" y="16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7"/>
                    <a:pt x="3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5"/>
                    <a:pt x="4" y="5"/>
                    <a:pt x="5" y="6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9"/>
                  </a:cubicBezTo>
                  <a:cubicBezTo>
                    <a:pt x="7" y="10"/>
                    <a:pt x="9" y="12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10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1"/>
                    <a:pt x="16" y="23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6"/>
                    <a:pt x="16" y="27"/>
                    <a:pt x="18" y="27"/>
                  </a:cubicBezTo>
                  <a:cubicBezTo>
                    <a:pt x="18" y="29"/>
                    <a:pt x="19" y="30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3"/>
                    <a:pt x="22" y="34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7"/>
                  </a:cubicBezTo>
                  <a:cubicBezTo>
                    <a:pt x="24" y="38"/>
                    <a:pt x="24" y="39"/>
                    <a:pt x="24" y="40"/>
                  </a:cubicBezTo>
                  <a:cubicBezTo>
                    <a:pt x="28" y="42"/>
                    <a:pt x="29" y="46"/>
                    <a:pt x="30" y="4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3" y="50"/>
                    <a:pt x="34" y="54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7"/>
                    <a:pt x="36" y="58"/>
                    <a:pt x="36" y="57"/>
                  </a:cubicBezTo>
                  <a:cubicBezTo>
                    <a:pt x="37" y="58"/>
                    <a:pt x="38" y="59"/>
                    <a:pt x="37" y="60"/>
                  </a:cubicBezTo>
                  <a:cubicBezTo>
                    <a:pt x="38" y="61"/>
                    <a:pt x="38" y="61"/>
                    <a:pt x="39" y="61"/>
                  </a:cubicBezTo>
                  <a:cubicBezTo>
                    <a:pt x="40" y="63"/>
                    <a:pt x="40" y="64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4"/>
                    <a:pt x="40" y="65"/>
                    <a:pt x="40" y="65"/>
                  </a:cubicBezTo>
                  <a:cubicBezTo>
                    <a:pt x="41" y="66"/>
                    <a:pt x="41" y="67"/>
                    <a:pt x="42" y="66"/>
                  </a:cubicBezTo>
                  <a:cubicBezTo>
                    <a:pt x="42" y="67"/>
                    <a:pt x="45" y="70"/>
                    <a:pt x="45" y="72"/>
                  </a:cubicBezTo>
                  <a:cubicBezTo>
                    <a:pt x="45" y="71"/>
                    <a:pt x="45" y="72"/>
                    <a:pt x="45" y="72"/>
                  </a:cubicBezTo>
                  <a:cubicBezTo>
                    <a:pt x="46" y="73"/>
                    <a:pt x="46" y="74"/>
                    <a:pt x="48" y="75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9" y="78"/>
                    <a:pt x="49" y="80"/>
                    <a:pt x="50" y="82"/>
                  </a:cubicBezTo>
                  <a:cubicBezTo>
                    <a:pt x="54" y="85"/>
                    <a:pt x="56" y="89"/>
                    <a:pt x="57" y="93"/>
                  </a:cubicBezTo>
                  <a:cubicBezTo>
                    <a:pt x="57" y="93"/>
                    <a:pt x="57" y="93"/>
                    <a:pt x="57" y="93"/>
                  </a:cubicBezTo>
                  <a:cubicBezTo>
                    <a:pt x="58" y="93"/>
                    <a:pt x="58" y="96"/>
                    <a:pt x="59" y="96"/>
                  </a:cubicBezTo>
                  <a:cubicBezTo>
                    <a:pt x="59" y="97"/>
                    <a:pt x="60" y="97"/>
                    <a:pt x="59" y="97"/>
                  </a:cubicBezTo>
                  <a:cubicBezTo>
                    <a:pt x="60" y="98"/>
                    <a:pt x="60" y="100"/>
                    <a:pt x="62" y="100"/>
                  </a:cubicBezTo>
                  <a:cubicBezTo>
                    <a:pt x="62" y="100"/>
                    <a:pt x="62" y="100"/>
                    <a:pt x="61" y="100"/>
                  </a:cubicBezTo>
                  <a:cubicBezTo>
                    <a:pt x="62" y="102"/>
                    <a:pt x="63" y="102"/>
                    <a:pt x="63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4" y="106"/>
                    <a:pt x="64" y="106"/>
                  </a:cubicBezTo>
                  <a:cubicBezTo>
                    <a:pt x="64" y="107"/>
                    <a:pt x="64" y="106"/>
                    <a:pt x="64" y="106"/>
                  </a:cubicBezTo>
                  <a:cubicBezTo>
                    <a:pt x="66" y="109"/>
                    <a:pt x="68" y="112"/>
                    <a:pt x="69" y="115"/>
                  </a:cubicBezTo>
                  <a:cubicBezTo>
                    <a:pt x="70" y="117"/>
                    <a:pt x="69" y="116"/>
                    <a:pt x="69" y="117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0" y="118"/>
                    <a:pt x="69" y="119"/>
                    <a:pt x="70" y="119"/>
                  </a:cubicBezTo>
                  <a:cubicBezTo>
                    <a:pt x="70" y="119"/>
                    <a:pt x="70" y="119"/>
                    <a:pt x="72" y="119"/>
                  </a:cubicBezTo>
                  <a:cubicBezTo>
                    <a:pt x="72" y="120"/>
                    <a:pt x="72" y="120"/>
                    <a:pt x="73" y="121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4" y="123"/>
                    <a:pt x="75" y="125"/>
                    <a:pt x="76" y="125"/>
                  </a:cubicBezTo>
                  <a:cubicBezTo>
                    <a:pt x="81" y="133"/>
                    <a:pt x="84" y="138"/>
                    <a:pt x="89" y="145"/>
                  </a:cubicBezTo>
                  <a:cubicBezTo>
                    <a:pt x="92" y="152"/>
                    <a:pt x="96" y="159"/>
                    <a:pt x="100" y="165"/>
                  </a:cubicBezTo>
                  <a:cubicBezTo>
                    <a:pt x="101" y="168"/>
                    <a:pt x="101" y="168"/>
                    <a:pt x="102" y="169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102" y="169"/>
                    <a:pt x="102" y="171"/>
                    <a:pt x="102" y="170"/>
                  </a:cubicBezTo>
                  <a:cubicBezTo>
                    <a:pt x="104" y="173"/>
                    <a:pt x="105" y="174"/>
                    <a:pt x="108" y="178"/>
                  </a:cubicBezTo>
                  <a:cubicBezTo>
                    <a:pt x="106" y="178"/>
                    <a:pt x="106" y="178"/>
                    <a:pt x="106" y="178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9" y="179"/>
                    <a:pt x="109" y="179"/>
                    <a:pt x="109" y="179"/>
                  </a:cubicBezTo>
                  <a:cubicBezTo>
                    <a:pt x="112" y="184"/>
                    <a:pt x="115" y="192"/>
                    <a:pt x="119" y="198"/>
                  </a:cubicBezTo>
                  <a:cubicBezTo>
                    <a:pt x="119" y="200"/>
                    <a:pt x="121" y="201"/>
                    <a:pt x="122" y="204"/>
                  </a:cubicBezTo>
                  <a:cubicBezTo>
                    <a:pt x="123" y="208"/>
                    <a:pt x="126" y="214"/>
                    <a:pt x="129" y="218"/>
                  </a:cubicBezTo>
                  <a:cubicBezTo>
                    <a:pt x="129" y="218"/>
                    <a:pt x="127" y="219"/>
                    <a:pt x="126" y="217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629" name="Freeform 119"/>
            <p:cNvSpPr/>
            <p:nvPr/>
          </p:nvSpPr>
          <p:spPr>
            <a:xfrm>
              <a:off x="167" y="2041"/>
              <a:ext cx="310" cy="517"/>
            </a:xfrm>
            <a:custGeom>
              <a:avLst/>
              <a:gdLst/>
              <a:ahLst/>
              <a:cxnLst>
                <a:cxn ang="0">
                  <a:pos x="272" y="460"/>
                </a:cxn>
                <a:cxn ang="0">
                  <a:pos x="263" y="446"/>
                </a:cxn>
                <a:cxn ang="0">
                  <a:pos x="241" y="415"/>
                </a:cxn>
                <a:cxn ang="0">
                  <a:pos x="237" y="406"/>
                </a:cxn>
                <a:cxn ang="0">
                  <a:pos x="218" y="371"/>
                </a:cxn>
                <a:cxn ang="0">
                  <a:pos x="211" y="361"/>
                </a:cxn>
                <a:cxn ang="0">
                  <a:pos x="199" y="345"/>
                </a:cxn>
                <a:cxn ang="0">
                  <a:pos x="189" y="328"/>
                </a:cxn>
                <a:cxn ang="0">
                  <a:pos x="185" y="316"/>
                </a:cxn>
                <a:cxn ang="0">
                  <a:pos x="177" y="309"/>
                </a:cxn>
                <a:cxn ang="0">
                  <a:pos x="166" y="293"/>
                </a:cxn>
                <a:cxn ang="0">
                  <a:pos x="161" y="283"/>
                </a:cxn>
                <a:cxn ang="0">
                  <a:pos x="154" y="271"/>
                </a:cxn>
                <a:cxn ang="0">
                  <a:pos x="144" y="257"/>
                </a:cxn>
                <a:cxn ang="0">
                  <a:pos x="137" y="243"/>
                </a:cxn>
                <a:cxn ang="0">
                  <a:pos x="125" y="222"/>
                </a:cxn>
                <a:cxn ang="0">
                  <a:pos x="121" y="217"/>
                </a:cxn>
                <a:cxn ang="0">
                  <a:pos x="118" y="205"/>
                </a:cxn>
                <a:cxn ang="0">
                  <a:pos x="114" y="203"/>
                </a:cxn>
                <a:cxn ang="0">
                  <a:pos x="111" y="198"/>
                </a:cxn>
                <a:cxn ang="0">
                  <a:pos x="104" y="189"/>
                </a:cxn>
                <a:cxn ang="0">
                  <a:pos x="90" y="163"/>
                </a:cxn>
                <a:cxn ang="0">
                  <a:pos x="83" y="156"/>
                </a:cxn>
                <a:cxn ang="0">
                  <a:pos x="78" y="144"/>
                </a:cxn>
                <a:cxn ang="0">
                  <a:pos x="66" y="123"/>
                </a:cxn>
                <a:cxn ang="0">
                  <a:pos x="66" y="116"/>
                </a:cxn>
                <a:cxn ang="0">
                  <a:pos x="59" y="111"/>
                </a:cxn>
                <a:cxn ang="0">
                  <a:pos x="52" y="106"/>
                </a:cxn>
                <a:cxn ang="0">
                  <a:pos x="47" y="94"/>
                </a:cxn>
                <a:cxn ang="0">
                  <a:pos x="43" y="94"/>
                </a:cxn>
                <a:cxn ang="0">
                  <a:pos x="43" y="90"/>
                </a:cxn>
                <a:cxn ang="0">
                  <a:pos x="40" y="78"/>
                </a:cxn>
                <a:cxn ang="0">
                  <a:pos x="33" y="73"/>
                </a:cxn>
                <a:cxn ang="0">
                  <a:pos x="31" y="66"/>
                </a:cxn>
                <a:cxn ang="0">
                  <a:pos x="28" y="61"/>
                </a:cxn>
                <a:cxn ang="0">
                  <a:pos x="21" y="52"/>
                </a:cxn>
                <a:cxn ang="0">
                  <a:pos x="28" y="54"/>
                </a:cxn>
                <a:cxn ang="0">
                  <a:pos x="17" y="42"/>
                </a:cxn>
                <a:cxn ang="0">
                  <a:pos x="12" y="19"/>
                </a:cxn>
                <a:cxn ang="0">
                  <a:pos x="9" y="14"/>
                </a:cxn>
                <a:cxn ang="0">
                  <a:pos x="0" y="0"/>
                </a:cxn>
                <a:cxn ang="0">
                  <a:pos x="7" y="5"/>
                </a:cxn>
                <a:cxn ang="0">
                  <a:pos x="12" y="17"/>
                </a:cxn>
                <a:cxn ang="0">
                  <a:pos x="31" y="38"/>
                </a:cxn>
                <a:cxn ang="0">
                  <a:pos x="52" y="73"/>
                </a:cxn>
                <a:cxn ang="0">
                  <a:pos x="78" y="113"/>
                </a:cxn>
                <a:cxn ang="0">
                  <a:pos x="97" y="144"/>
                </a:cxn>
                <a:cxn ang="0">
                  <a:pos x="114" y="168"/>
                </a:cxn>
                <a:cxn ang="0">
                  <a:pos x="140" y="220"/>
                </a:cxn>
                <a:cxn ang="0">
                  <a:pos x="154" y="248"/>
                </a:cxn>
                <a:cxn ang="0">
                  <a:pos x="173" y="283"/>
                </a:cxn>
                <a:cxn ang="0">
                  <a:pos x="244" y="392"/>
                </a:cxn>
                <a:cxn ang="0">
                  <a:pos x="260" y="420"/>
                </a:cxn>
                <a:cxn ang="0">
                  <a:pos x="303" y="512"/>
                </a:cxn>
              </a:cxnLst>
              <a:pathLst>
                <a:path w="131" h="219">
                  <a:moveTo>
                    <a:pt x="128" y="217"/>
                  </a:moveTo>
                  <a:cubicBezTo>
                    <a:pt x="124" y="216"/>
                    <a:pt x="124" y="211"/>
                    <a:pt x="122" y="209"/>
                  </a:cubicBezTo>
                  <a:cubicBezTo>
                    <a:pt x="121" y="208"/>
                    <a:pt x="123" y="208"/>
                    <a:pt x="122" y="208"/>
                  </a:cubicBezTo>
                  <a:cubicBezTo>
                    <a:pt x="119" y="206"/>
                    <a:pt x="117" y="201"/>
                    <a:pt x="116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6" y="197"/>
                    <a:pt x="115" y="195"/>
                    <a:pt x="115" y="195"/>
                  </a:cubicBezTo>
                  <a:cubicBezTo>
                    <a:pt x="115" y="194"/>
                    <a:pt x="115" y="195"/>
                    <a:pt x="115" y="194"/>
                  </a:cubicBezTo>
                  <a:cubicBezTo>
                    <a:pt x="114" y="194"/>
                    <a:pt x="114" y="194"/>
                    <a:pt x="114" y="194"/>
                  </a:cubicBezTo>
                  <a:cubicBezTo>
                    <a:pt x="114" y="194"/>
                    <a:pt x="114" y="194"/>
                    <a:pt x="114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1" y="193"/>
                    <a:pt x="112" y="190"/>
                    <a:pt x="110" y="189"/>
                  </a:cubicBezTo>
                  <a:cubicBezTo>
                    <a:pt x="111" y="189"/>
                    <a:pt x="111" y="189"/>
                    <a:pt x="111" y="189"/>
                  </a:cubicBezTo>
                  <a:cubicBezTo>
                    <a:pt x="109" y="187"/>
                    <a:pt x="107" y="184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4" y="180"/>
                    <a:pt x="104" y="180"/>
                  </a:cubicBezTo>
                  <a:cubicBezTo>
                    <a:pt x="104" y="180"/>
                    <a:pt x="103" y="180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3" y="177"/>
                    <a:pt x="103" y="176"/>
                    <a:pt x="102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2" y="176"/>
                    <a:pt x="102" y="174"/>
                    <a:pt x="102" y="174"/>
                  </a:cubicBezTo>
                  <a:cubicBezTo>
                    <a:pt x="102" y="174"/>
                    <a:pt x="102" y="174"/>
                    <a:pt x="102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0" y="173"/>
                    <a:pt x="100" y="172"/>
                    <a:pt x="100" y="172"/>
                  </a:cubicBezTo>
                  <a:cubicBezTo>
                    <a:pt x="100" y="172"/>
                    <a:pt x="100" y="173"/>
                    <a:pt x="101" y="172"/>
                  </a:cubicBezTo>
                  <a:cubicBezTo>
                    <a:pt x="97" y="168"/>
                    <a:pt x="96" y="165"/>
                    <a:pt x="94" y="162"/>
                  </a:cubicBezTo>
                  <a:cubicBezTo>
                    <a:pt x="94" y="161"/>
                    <a:pt x="94" y="161"/>
                    <a:pt x="94" y="161"/>
                  </a:cubicBezTo>
                  <a:cubicBezTo>
                    <a:pt x="94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8"/>
                  </a:cubicBezTo>
                  <a:cubicBezTo>
                    <a:pt x="93" y="158"/>
                    <a:pt x="92" y="158"/>
                    <a:pt x="92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7"/>
                    <a:pt x="91" y="156"/>
                    <a:pt x="91" y="155"/>
                  </a:cubicBezTo>
                  <a:cubicBezTo>
                    <a:pt x="91" y="155"/>
                    <a:pt x="91" y="156"/>
                    <a:pt x="91" y="155"/>
                  </a:cubicBezTo>
                  <a:cubicBezTo>
                    <a:pt x="90" y="155"/>
                    <a:pt x="90" y="154"/>
                    <a:pt x="90" y="154"/>
                  </a:cubicBezTo>
                  <a:cubicBezTo>
                    <a:pt x="90" y="154"/>
                    <a:pt x="90" y="154"/>
                    <a:pt x="90" y="154"/>
                  </a:cubicBezTo>
                  <a:cubicBezTo>
                    <a:pt x="90" y="153"/>
                    <a:pt x="89" y="154"/>
                    <a:pt x="89" y="153"/>
                  </a:cubicBezTo>
                  <a:cubicBezTo>
                    <a:pt x="89" y="154"/>
                    <a:pt x="89" y="153"/>
                    <a:pt x="89" y="153"/>
                  </a:cubicBezTo>
                  <a:cubicBezTo>
                    <a:pt x="88" y="153"/>
                    <a:pt x="88" y="150"/>
                    <a:pt x="87" y="150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6" y="149"/>
                    <a:pt x="86" y="147"/>
                    <a:pt x="85" y="147"/>
                  </a:cubicBezTo>
                  <a:cubicBezTo>
                    <a:pt x="85" y="147"/>
                    <a:pt x="86" y="147"/>
                    <a:pt x="85" y="146"/>
                  </a:cubicBezTo>
                  <a:cubicBezTo>
                    <a:pt x="85" y="147"/>
                    <a:pt x="84" y="145"/>
                    <a:pt x="84" y="146"/>
                  </a:cubicBezTo>
                  <a:cubicBezTo>
                    <a:pt x="83" y="145"/>
                    <a:pt x="83" y="142"/>
                    <a:pt x="82" y="142"/>
                  </a:cubicBezTo>
                  <a:cubicBezTo>
                    <a:pt x="83" y="142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0"/>
                    <a:pt x="84" y="141"/>
                    <a:pt x="84" y="141"/>
                  </a:cubicBezTo>
                  <a:cubicBezTo>
                    <a:pt x="84" y="140"/>
                    <a:pt x="83" y="140"/>
                    <a:pt x="83" y="140"/>
                  </a:cubicBezTo>
                  <a:cubicBezTo>
                    <a:pt x="82" y="140"/>
                    <a:pt x="80" y="140"/>
                    <a:pt x="80" y="139"/>
                  </a:cubicBezTo>
                  <a:cubicBezTo>
                    <a:pt x="80" y="139"/>
                    <a:pt x="80" y="138"/>
                    <a:pt x="82" y="138"/>
                  </a:cubicBezTo>
                  <a:cubicBezTo>
                    <a:pt x="78" y="137"/>
                    <a:pt x="78" y="137"/>
                    <a:pt x="78" y="137"/>
                  </a:cubicBezTo>
                  <a:cubicBezTo>
                    <a:pt x="78" y="137"/>
                    <a:pt x="79" y="137"/>
                    <a:pt x="78" y="136"/>
                  </a:cubicBezTo>
                  <a:cubicBezTo>
                    <a:pt x="78" y="137"/>
                    <a:pt x="78" y="136"/>
                    <a:pt x="78" y="136"/>
                  </a:cubicBezTo>
                  <a:cubicBezTo>
                    <a:pt x="78" y="136"/>
                    <a:pt x="77" y="135"/>
                    <a:pt x="77" y="134"/>
                  </a:cubicBezTo>
                  <a:cubicBezTo>
                    <a:pt x="78" y="134"/>
                    <a:pt x="78" y="135"/>
                    <a:pt x="78" y="134"/>
                  </a:cubicBezTo>
                  <a:cubicBezTo>
                    <a:pt x="77" y="134"/>
                    <a:pt x="77" y="134"/>
                    <a:pt x="77" y="133"/>
                  </a:cubicBezTo>
                  <a:cubicBezTo>
                    <a:pt x="77" y="133"/>
                    <a:pt x="77" y="133"/>
                    <a:pt x="77" y="133"/>
                  </a:cubicBezTo>
                  <a:cubicBezTo>
                    <a:pt x="77" y="133"/>
                    <a:pt x="76" y="132"/>
                    <a:pt x="76" y="133"/>
                  </a:cubicBezTo>
                  <a:cubicBezTo>
                    <a:pt x="76" y="133"/>
                    <a:pt x="76" y="132"/>
                    <a:pt x="76" y="133"/>
                  </a:cubicBezTo>
                  <a:cubicBezTo>
                    <a:pt x="75" y="133"/>
                    <a:pt x="75" y="132"/>
                    <a:pt x="75" y="131"/>
                  </a:cubicBezTo>
                  <a:cubicBezTo>
                    <a:pt x="75" y="132"/>
                    <a:pt x="75" y="131"/>
                    <a:pt x="75" y="131"/>
                  </a:cubicBezTo>
                  <a:cubicBezTo>
                    <a:pt x="75" y="131"/>
                    <a:pt x="74" y="130"/>
                    <a:pt x="73" y="129"/>
                  </a:cubicBezTo>
                  <a:cubicBezTo>
                    <a:pt x="74" y="129"/>
                    <a:pt x="74" y="129"/>
                    <a:pt x="74" y="129"/>
                  </a:cubicBezTo>
                  <a:cubicBezTo>
                    <a:pt x="74" y="128"/>
                    <a:pt x="71" y="127"/>
                    <a:pt x="71" y="125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0" y="125"/>
                    <a:pt x="71" y="125"/>
                    <a:pt x="71" y="125"/>
                  </a:cubicBezTo>
                  <a:cubicBezTo>
                    <a:pt x="71" y="124"/>
                    <a:pt x="70" y="124"/>
                    <a:pt x="70" y="124"/>
                  </a:cubicBezTo>
                  <a:cubicBezTo>
                    <a:pt x="69" y="124"/>
                    <a:pt x="70" y="124"/>
                    <a:pt x="70" y="124"/>
                  </a:cubicBezTo>
                  <a:cubicBezTo>
                    <a:pt x="70" y="123"/>
                    <a:pt x="68" y="121"/>
                    <a:pt x="68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8" y="119"/>
                    <a:pt x="67" y="119"/>
                    <a:pt x="67" y="119"/>
                  </a:cubicBezTo>
                  <a:cubicBezTo>
                    <a:pt x="66" y="118"/>
                    <a:pt x="68" y="120"/>
                    <a:pt x="68" y="120"/>
                  </a:cubicBezTo>
                  <a:cubicBezTo>
                    <a:pt x="68" y="120"/>
                    <a:pt x="67" y="119"/>
                    <a:pt x="68" y="119"/>
                  </a:cubicBezTo>
                  <a:cubicBezTo>
                    <a:pt x="67" y="119"/>
                    <a:pt x="66" y="118"/>
                    <a:pt x="66" y="117"/>
                  </a:cubicBezTo>
                  <a:cubicBezTo>
                    <a:pt x="66" y="118"/>
                    <a:pt x="67" y="118"/>
                    <a:pt x="67" y="117"/>
                  </a:cubicBezTo>
                  <a:cubicBezTo>
                    <a:pt x="66" y="115"/>
                    <a:pt x="67" y="117"/>
                    <a:pt x="66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5" y="114"/>
                    <a:pt x="65" y="115"/>
                  </a:cubicBezTo>
                  <a:cubicBezTo>
                    <a:pt x="65" y="114"/>
                    <a:pt x="64" y="114"/>
                    <a:pt x="65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62" y="114"/>
                    <a:pt x="64" y="112"/>
                    <a:pt x="62" y="112"/>
                  </a:cubicBezTo>
                  <a:cubicBezTo>
                    <a:pt x="61" y="111"/>
                    <a:pt x="61" y="110"/>
                    <a:pt x="61" y="109"/>
                  </a:cubicBezTo>
                  <a:cubicBezTo>
                    <a:pt x="61" y="109"/>
                    <a:pt x="61" y="109"/>
                    <a:pt x="60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0" y="107"/>
                    <a:pt x="60" y="106"/>
                    <a:pt x="60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4"/>
                    <a:pt x="57" y="104"/>
                    <a:pt x="58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57" y="102"/>
                    <a:pt x="57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1"/>
                    <a:pt x="55" y="100"/>
                    <a:pt x="56" y="100"/>
                  </a:cubicBezTo>
                  <a:cubicBezTo>
                    <a:pt x="56" y="100"/>
                    <a:pt x="56" y="100"/>
                    <a:pt x="55" y="100"/>
                  </a:cubicBezTo>
                  <a:cubicBezTo>
                    <a:pt x="55" y="97"/>
                    <a:pt x="53" y="96"/>
                    <a:pt x="53" y="94"/>
                  </a:cubicBezTo>
                  <a:cubicBezTo>
                    <a:pt x="53" y="94"/>
                    <a:pt x="53" y="93"/>
                    <a:pt x="53" y="94"/>
                  </a:cubicBezTo>
                  <a:cubicBezTo>
                    <a:pt x="52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2" y="94"/>
                    <a:pt x="52" y="93"/>
                    <a:pt x="53" y="93"/>
                  </a:cubicBezTo>
                  <a:cubicBezTo>
                    <a:pt x="53" y="93"/>
                    <a:pt x="51" y="93"/>
                    <a:pt x="51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0" y="91"/>
                    <a:pt x="50" y="91"/>
                    <a:pt x="51" y="89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8"/>
                    <a:pt x="50" y="87"/>
                    <a:pt x="49" y="87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49" y="87"/>
                    <a:pt x="49" y="87"/>
                  </a:cubicBezTo>
                  <a:cubicBezTo>
                    <a:pt x="49" y="87"/>
                    <a:pt x="49" y="87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9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5"/>
                  </a:cubicBezTo>
                  <a:cubicBezTo>
                    <a:pt x="48" y="85"/>
                    <a:pt x="48" y="86"/>
                    <a:pt x="47" y="85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3"/>
                    <a:pt x="45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0"/>
                    <a:pt x="44" y="80"/>
                    <a:pt x="44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0"/>
                    <a:pt x="43" y="80"/>
                    <a:pt x="43" y="80"/>
                  </a:cubicBezTo>
                  <a:cubicBezTo>
                    <a:pt x="43" y="79"/>
                    <a:pt x="45" y="78"/>
                    <a:pt x="44" y="78"/>
                  </a:cubicBezTo>
                  <a:cubicBezTo>
                    <a:pt x="43" y="77"/>
                    <a:pt x="42" y="77"/>
                    <a:pt x="42" y="78"/>
                  </a:cubicBezTo>
                  <a:cubicBezTo>
                    <a:pt x="42" y="77"/>
                    <a:pt x="41" y="76"/>
                    <a:pt x="41" y="74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40" y="73"/>
                    <a:pt x="38" y="71"/>
                    <a:pt x="38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8" y="69"/>
                    <a:pt x="39" y="68"/>
                    <a:pt x="38" y="68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6" y="68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6" y="67"/>
                    <a:pt x="35" y="66"/>
                    <a:pt x="35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4"/>
                    <a:pt x="34" y="64"/>
                  </a:cubicBezTo>
                  <a:cubicBezTo>
                    <a:pt x="34" y="64"/>
                    <a:pt x="33" y="62"/>
                    <a:pt x="33" y="62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3" y="60"/>
                    <a:pt x="33" y="60"/>
                    <a:pt x="33" y="61"/>
                  </a:cubicBezTo>
                  <a:cubicBezTo>
                    <a:pt x="32" y="60"/>
                    <a:pt x="32" y="60"/>
                    <a:pt x="32" y="59"/>
                  </a:cubicBezTo>
                  <a:cubicBezTo>
                    <a:pt x="30" y="58"/>
                    <a:pt x="29" y="55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3"/>
                    <a:pt x="27" y="53"/>
                  </a:cubicBezTo>
                  <a:cubicBezTo>
                    <a:pt x="27" y="53"/>
                    <a:pt x="27" y="52"/>
                    <a:pt x="28" y="52"/>
                  </a:cubicBezTo>
                  <a:cubicBezTo>
                    <a:pt x="28" y="51"/>
                    <a:pt x="27" y="51"/>
                    <a:pt x="26" y="51"/>
                  </a:cubicBezTo>
                  <a:cubicBezTo>
                    <a:pt x="26" y="51"/>
                    <a:pt x="27" y="51"/>
                    <a:pt x="26" y="51"/>
                  </a:cubicBezTo>
                  <a:cubicBezTo>
                    <a:pt x="26" y="51"/>
                    <a:pt x="26" y="50"/>
                    <a:pt x="25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8"/>
                    <a:pt x="28" y="50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29" y="49"/>
                    <a:pt x="29" y="48"/>
                  </a:cubicBezTo>
                  <a:cubicBezTo>
                    <a:pt x="28" y="48"/>
                    <a:pt x="27" y="48"/>
                    <a:pt x="27" y="48"/>
                  </a:cubicBezTo>
                  <a:cubicBezTo>
                    <a:pt x="26" y="48"/>
                    <a:pt x="25" y="49"/>
                    <a:pt x="25" y="48"/>
                  </a:cubicBezTo>
                  <a:cubicBezTo>
                    <a:pt x="25" y="47"/>
                    <a:pt x="25" y="49"/>
                    <a:pt x="26" y="48"/>
                  </a:cubicBezTo>
                  <a:cubicBezTo>
                    <a:pt x="26" y="47"/>
                    <a:pt x="25" y="47"/>
                    <a:pt x="25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5" y="47"/>
                    <a:pt x="24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2" y="47"/>
                    <a:pt x="23" y="45"/>
                    <a:pt x="22" y="45"/>
                  </a:cubicBezTo>
                  <a:cubicBezTo>
                    <a:pt x="22" y="45"/>
                    <a:pt x="24" y="45"/>
                    <a:pt x="24" y="44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3"/>
                    <a:pt x="21" y="43"/>
                    <a:pt x="22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1"/>
                    <a:pt x="20" y="41"/>
                    <a:pt x="21" y="40"/>
                  </a:cubicBezTo>
                  <a:cubicBezTo>
                    <a:pt x="21" y="40"/>
                    <a:pt x="20" y="40"/>
                    <a:pt x="20" y="40"/>
                  </a:cubicBezTo>
                  <a:cubicBezTo>
                    <a:pt x="20" y="41"/>
                    <a:pt x="20" y="40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18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9"/>
                    <a:pt x="20" y="39"/>
                    <a:pt x="18" y="38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8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6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6"/>
                    <a:pt x="18" y="35"/>
                  </a:cubicBezTo>
                  <a:cubicBezTo>
                    <a:pt x="17" y="35"/>
                    <a:pt x="16" y="35"/>
                    <a:pt x="16" y="35"/>
                  </a:cubicBezTo>
                  <a:cubicBezTo>
                    <a:pt x="16" y="35"/>
                    <a:pt x="16" y="34"/>
                    <a:pt x="17" y="35"/>
                  </a:cubicBezTo>
                  <a:cubicBezTo>
                    <a:pt x="16" y="34"/>
                    <a:pt x="16" y="35"/>
                    <a:pt x="16" y="34"/>
                  </a:cubicBezTo>
                  <a:cubicBezTo>
                    <a:pt x="16" y="34"/>
                    <a:pt x="16" y="33"/>
                    <a:pt x="16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7" y="32"/>
                    <a:pt x="18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3"/>
                    <a:pt x="15" y="31"/>
                    <a:pt x="14" y="32"/>
                  </a:cubicBezTo>
                  <a:cubicBezTo>
                    <a:pt x="13" y="31"/>
                    <a:pt x="16" y="30"/>
                    <a:pt x="14" y="30"/>
                  </a:cubicBezTo>
                  <a:cubicBezTo>
                    <a:pt x="14" y="30"/>
                    <a:pt x="13" y="30"/>
                    <a:pt x="14" y="31"/>
                  </a:cubicBezTo>
                  <a:cubicBezTo>
                    <a:pt x="13" y="30"/>
                    <a:pt x="13" y="31"/>
                    <a:pt x="13" y="30"/>
                  </a:cubicBezTo>
                  <a:cubicBezTo>
                    <a:pt x="13" y="30"/>
                    <a:pt x="13" y="28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29"/>
                    <a:pt x="15" y="29"/>
                    <a:pt x="15" y="28"/>
                  </a:cubicBezTo>
                  <a:cubicBezTo>
                    <a:pt x="14" y="28"/>
                    <a:pt x="14" y="26"/>
                    <a:pt x="13" y="28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8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6"/>
                    <a:pt x="12" y="28"/>
                    <a:pt x="11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6"/>
                    <a:pt x="12" y="26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5"/>
                    <a:pt x="13" y="24"/>
                    <a:pt x="12" y="24"/>
                  </a:cubicBezTo>
                  <a:cubicBezTo>
                    <a:pt x="12" y="24"/>
                    <a:pt x="12" y="24"/>
                    <a:pt x="11" y="24"/>
                  </a:cubicBezTo>
                  <a:cubicBezTo>
                    <a:pt x="11" y="23"/>
                    <a:pt x="9" y="23"/>
                    <a:pt x="9" y="22"/>
                  </a:cubicBezTo>
                  <a:cubicBezTo>
                    <a:pt x="9" y="22"/>
                    <a:pt x="8" y="21"/>
                    <a:pt x="9" y="21"/>
                  </a:cubicBezTo>
                  <a:cubicBezTo>
                    <a:pt x="9" y="22"/>
                    <a:pt x="11" y="24"/>
                    <a:pt x="12" y="24"/>
                  </a:cubicBezTo>
                  <a:cubicBezTo>
                    <a:pt x="12" y="23"/>
                    <a:pt x="12" y="25"/>
                    <a:pt x="13" y="24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3"/>
                    <a:pt x="12" y="23"/>
                  </a:cubicBezTo>
                  <a:cubicBezTo>
                    <a:pt x="12" y="22"/>
                    <a:pt x="11" y="21"/>
                    <a:pt x="9" y="21"/>
                  </a:cubicBezTo>
                  <a:cubicBezTo>
                    <a:pt x="9" y="20"/>
                    <a:pt x="11" y="20"/>
                    <a:pt x="11" y="20"/>
                  </a:cubicBezTo>
                  <a:cubicBezTo>
                    <a:pt x="9" y="20"/>
                    <a:pt x="9" y="18"/>
                    <a:pt x="8" y="17"/>
                  </a:cubicBezTo>
                  <a:cubicBezTo>
                    <a:pt x="8" y="18"/>
                    <a:pt x="7" y="16"/>
                    <a:pt x="7" y="17"/>
                  </a:cubicBezTo>
                  <a:cubicBezTo>
                    <a:pt x="7" y="17"/>
                    <a:pt x="7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7" y="17"/>
                    <a:pt x="6" y="16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7" y="15"/>
                    <a:pt x="8" y="16"/>
                    <a:pt x="8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5" y="9"/>
                  </a:cubicBezTo>
                  <a:cubicBezTo>
                    <a:pt x="5" y="8"/>
                    <a:pt x="6" y="8"/>
                    <a:pt x="5" y="8"/>
                  </a:cubicBezTo>
                  <a:cubicBezTo>
                    <a:pt x="5" y="7"/>
                    <a:pt x="5" y="9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4" y="5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2" y="3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2" y="0"/>
                    <a:pt x="2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4" y="2"/>
                    <a:pt x="4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8" y="9"/>
                  </a:cubicBezTo>
                  <a:cubicBezTo>
                    <a:pt x="8" y="11"/>
                    <a:pt x="9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2" y="13"/>
                    <a:pt x="12" y="15"/>
                    <a:pt x="13" y="16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2"/>
                    <a:pt x="17" y="24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7" y="26"/>
                    <a:pt x="18" y="28"/>
                  </a:cubicBezTo>
                  <a:cubicBezTo>
                    <a:pt x="18" y="26"/>
                    <a:pt x="20" y="28"/>
                    <a:pt x="20" y="28"/>
                  </a:cubicBezTo>
                  <a:cubicBezTo>
                    <a:pt x="20" y="29"/>
                    <a:pt x="21" y="31"/>
                    <a:pt x="22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3"/>
                    <a:pt x="24" y="34"/>
                  </a:cubicBezTo>
                  <a:cubicBezTo>
                    <a:pt x="23" y="34"/>
                    <a:pt x="23" y="35"/>
                    <a:pt x="23" y="35"/>
                  </a:cubicBezTo>
                  <a:cubicBezTo>
                    <a:pt x="25" y="36"/>
                    <a:pt x="25" y="36"/>
                    <a:pt x="26" y="38"/>
                  </a:cubicBezTo>
                  <a:cubicBezTo>
                    <a:pt x="26" y="39"/>
                    <a:pt x="27" y="40"/>
                    <a:pt x="27" y="40"/>
                  </a:cubicBezTo>
                  <a:cubicBezTo>
                    <a:pt x="29" y="42"/>
                    <a:pt x="30" y="45"/>
                    <a:pt x="33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4" y="51"/>
                    <a:pt x="35" y="55"/>
                    <a:pt x="38" y="57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8"/>
                    <a:pt x="38" y="59"/>
                    <a:pt x="39" y="58"/>
                  </a:cubicBezTo>
                  <a:cubicBezTo>
                    <a:pt x="39" y="59"/>
                    <a:pt x="40" y="60"/>
                    <a:pt x="40" y="60"/>
                  </a:cubicBezTo>
                  <a:cubicBezTo>
                    <a:pt x="40" y="61"/>
                    <a:pt x="41" y="60"/>
                    <a:pt x="41" y="61"/>
                  </a:cubicBezTo>
                  <a:cubicBezTo>
                    <a:pt x="41" y="64"/>
                    <a:pt x="41" y="64"/>
                    <a:pt x="42" y="66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2" y="65"/>
                    <a:pt x="42" y="66"/>
                  </a:cubicBezTo>
                  <a:cubicBezTo>
                    <a:pt x="42" y="66"/>
                    <a:pt x="43" y="67"/>
                    <a:pt x="43" y="67"/>
                  </a:cubicBezTo>
                  <a:cubicBezTo>
                    <a:pt x="44" y="68"/>
                    <a:pt x="47" y="69"/>
                    <a:pt x="47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3"/>
                    <a:pt x="48" y="75"/>
                    <a:pt x="49" y="75"/>
                  </a:cubicBezTo>
                  <a:cubicBezTo>
                    <a:pt x="49" y="76"/>
                    <a:pt x="48" y="75"/>
                    <a:pt x="49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51" y="78"/>
                    <a:pt x="51" y="80"/>
                    <a:pt x="53" y="83"/>
                  </a:cubicBezTo>
                  <a:cubicBezTo>
                    <a:pt x="55" y="86"/>
                    <a:pt x="57" y="89"/>
                    <a:pt x="59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1" y="93"/>
                    <a:pt x="60" y="96"/>
                    <a:pt x="61" y="96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8"/>
                    <a:pt x="62" y="100"/>
                    <a:pt x="64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4" y="102"/>
                    <a:pt x="65" y="103"/>
                    <a:pt x="66" y="105"/>
                  </a:cubicBezTo>
                  <a:cubicBezTo>
                    <a:pt x="66" y="105"/>
                    <a:pt x="65" y="104"/>
                    <a:pt x="65" y="105"/>
                  </a:cubicBezTo>
                  <a:cubicBezTo>
                    <a:pt x="65" y="105"/>
                    <a:pt x="67" y="105"/>
                    <a:pt x="66" y="106"/>
                  </a:cubicBezTo>
                  <a:cubicBezTo>
                    <a:pt x="66" y="107"/>
                    <a:pt x="67" y="106"/>
                    <a:pt x="67" y="106"/>
                  </a:cubicBezTo>
                  <a:cubicBezTo>
                    <a:pt x="68" y="109"/>
                    <a:pt x="70" y="112"/>
                    <a:pt x="73" y="114"/>
                  </a:cubicBezTo>
                  <a:cubicBezTo>
                    <a:pt x="73" y="118"/>
                    <a:pt x="70" y="117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9"/>
                    <a:pt x="73" y="120"/>
                    <a:pt x="73" y="120"/>
                  </a:cubicBezTo>
                  <a:cubicBezTo>
                    <a:pt x="74" y="119"/>
                    <a:pt x="74" y="120"/>
                    <a:pt x="74" y="120"/>
                  </a:cubicBezTo>
                  <a:cubicBezTo>
                    <a:pt x="75" y="121"/>
                    <a:pt x="74" y="121"/>
                    <a:pt x="75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6" y="125"/>
                    <a:pt x="78" y="125"/>
                  </a:cubicBezTo>
                  <a:cubicBezTo>
                    <a:pt x="82" y="132"/>
                    <a:pt x="87" y="139"/>
                    <a:pt x="91" y="146"/>
                  </a:cubicBezTo>
                  <a:cubicBezTo>
                    <a:pt x="95" y="153"/>
                    <a:pt x="98" y="159"/>
                    <a:pt x="103" y="166"/>
                  </a:cubicBezTo>
                  <a:cubicBezTo>
                    <a:pt x="103" y="167"/>
                    <a:pt x="103" y="167"/>
                    <a:pt x="103" y="169"/>
                  </a:cubicBezTo>
                  <a:cubicBezTo>
                    <a:pt x="103" y="169"/>
                    <a:pt x="103" y="169"/>
                    <a:pt x="103" y="169"/>
                  </a:cubicBezTo>
                  <a:cubicBezTo>
                    <a:pt x="104" y="169"/>
                    <a:pt x="104" y="171"/>
                    <a:pt x="105" y="171"/>
                  </a:cubicBezTo>
                  <a:cubicBezTo>
                    <a:pt x="106" y="174"/>
                    <a:pt x="109" y="175"/>
                    <a:pt x="110" y="178"/>
                  </a:cubicBezTo>
                  <a:cubicBezTo>
                    <a:pt x="110" y="178"/>
                    <a:pt x="109" y="178"/>
                    <a:pt x="110" y="178"/>
                  </a:cubicBezTo>
                  <a:cubicBezTo>
                    <a:pt x="110" y="178"/>
                    <a:pt x="110" y="178"/>
                    <a:pt x="110" y="178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5" y="185"/>
                    <a:pt x="117" y="193"/>
                    <a:pt x="121" y="199"/>
                  </a:cubicBezTo>
                  <a:cubicBezTo>
                    <a:pt x="122" y="201"/>
                    <a:pt x="123" y="202"/>
                    <a:pt x="124" y="204"/>
                  </a:cubicBezTo>
                  <a:cubicBezTo>
                    <a:pt x="126" y="209"/>
                    <a:pt x="128" y="214"/>
                    <a:pt x="131" y="219"/>
                  </a:cubicBezTo>
                  <a:cubicBezTo>
                    <a:pt x="131" y="219"/>
                    <a:pt x="130" y="219"/>
                    <a:pt x="128" y="217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630" name="Freeform 120"/>
            <p:cNvSpPr/>
            <p:nvPr/>
          </p:nvSpPr>
          <p:spPr>
            <a:xfrm>
              <a:off x="484" y="2201"/>
              <a:ext cx="300" cy="551"/>
            </a:xfrm>
            <a:custGeom>
              <a:avLst/>
              <a:gdLst/>
              <a:ahLst/>
              <a:cxnLst>
                <a:cxn ang="0">
                  <a:pos x="33" y="485"/>
                </a:cxn>
                <a:cxn ang="0">
                  <a:pos x="40" y="471"/>
                </a:cxn>
                <a:cxn ang="0">
                  <a:pos x="54" y="437"/>
                </a:cxn>
                <a:cxn ang="0">
                  <a:pos x="64" y="423"/>
                </a:cxn>
                <a:cxn ang="0">
                  <a:pos x="83" y="390"/>
                </a:cxn>
                <a:cxn ang="0">
                  <a:pos x="90" y="378"/>
                </a:cxn>
                <a:cxn ang="0">
                  <a:pos x="97" y="359"/>
                </a:cxn>
                <a:cxn ang="0">
                  <a:pos x="109" y="343"/>
                </a:cxn>
                <a:cxn ang="0">
                  <a:pos x="113" y="333"/>
                </a:cxn>
                <a:cxn ang="0">
                  <a:pos x="116" y="324"/>
                </a:cxn>
                <a:cxn ang="0">
                  <a:pos x="128" y="303"/>
                </a:cxn>
                <a:cxn ang="0">
                  <a:pos x="132" y="293"/>
                </a:cxn>
                <a:cxn ang="0">
                  <a:pos x="137" y="279"/>
                </a:cxn>
                <a:cxn ang="0">
                  <a:pos x="146" y="265"/>
                </a:cxn>
                <a:cxn ang="0">
                  <a:pos x="156" y="248"/>
                </a:cxn>
                <a:cxn ang="0">
                  <a:pos x="168" y="232"/>
                </a:cxn>
                <a:cxn ang="0">
                  <a:pos x="172" y="220"/>
                </a:cxn>
                <a:cxn ang="0">
                  <a:pos x="175" y="215"/>
                </a:cxn>
                <a:cxn ang="0">
                  <a:pos x="180" y="206"/>
                </a:cxn>
                <a:cxn ang="0">
                  <a:pos x="180" y="201"/>
                </a:cxn>
                <a:cxn ang="0">
                  <a:pos x="184" y="194"/>
                </a:cxn>
                <a:cxn ang="0">
                  <a:pos x="201" y="168"/>
                </a:cxn>
                <a:cxn ang="0">
                  <a:pos x="208" y="154"/>
                </a:cxn>
                <a:cxn ang="0">
                  <a:pos x="213" y="147"/>
                </a:cxn>
                <a:cxn ang="0">
                  <a:pos x="224" y="123"/>
                </a:cxn>
                <a:cxn ang="0">
                  <a:pos x="231" y="118"/>
                </a:cxn>
                <a:cxn ang="0">
                  <a:pos x="234" y="109"/>
                </a:cxn>
                <a:cxn ang="0">
                  <a:pos x="234" y="102"/>
                </a:cxn>
                <a:cxn ang="0">
                  <a:pos x="239" y="90"/>
                </a:cxn>
                <a:cxn ang="0">
                  <a:pos x="239" y="87"/>
                </a:cxn>
                <a:cxn ang="0">
                  <a:pos x="243" y="83"/>
                </a:cxn>
                <a:cxn ang="0">
                  <a:pos x="253" y="73"/>
                </a:cxn>
                <a:cxn ang="0">
                  <a:pos x="253" y="66"/>
                </a:cxn>
                <a:cxn ang="0">
                  <a:pos x="257" y="61"/>
                </a:cxn>
                <a:cxn ang="0">
                  <a:pos x="260" y="54"/>
                </a:cxn>
                <a:cxn ang="0">
                  <a:pos x="265" y="45"/>
                </a:cxn>
                <a:cxn ang="0">
                  <a:pos x="267" y="52"/>
                </a:cxn>
                <a:cxn ang="0">
                  <a:pos x="272" y="35"/>
                </a:cxn>
                <a:cxn ang="0">
                  <a:pos x="286" y="19"/>
                </a:cxn>
                <a:cxn ang="0">
                  <a:pos x="293" y="12"/>
                </a:cxn>
                <a:cxn ang="0">
                  <a:pos x="300" y="0"/>
                </a:cxn>
                <a:cxn ang="0">
                  <a:pos x="300" y="7"/>
                </a:cxn>
                <a:cxn ang="0">
                  <a:pos x="288" y="19"/>
                </a:cxn>
                <a:cxn ang="0">
                  <a:pos x="281" y="43"/>
                </a:cxn>
                <a:cxn ang="0">
                  <a:pos x="262" y="85"/>
                </a:cxn>
                <a:cxn ang="0">
                  <a:pos x="239" y="128"/>
                </a:cxn>
                <a:cxn ang="0">
                  <a:pos x="222" y="161"/>
                </a:cxn>
                <a:cxn ang="0">
                  <a:pos x="208" y="187"/>
                </a:cxn>
                <a:cxn ang="0">
                  <a:pos x="177" y="239"/>
                </a:cxn>
                <a:cxn ang="0">
                  <a:pos x="161" y="265"/>
                </a:cxn>
                <a:cxn ang="0">
                  <a:pos x="139" y="303"/>
                </a:cxn>
                <a:cxn ang="0">
                  <a:pos x="78" y="423"/>
                </a:cxn>
                <a:cxn ang="0">
                  <a:pos x="61" y="454"/>
                </a:cxn>
                <a:cxn ang="0">
                  <a:pos x="2" y="544"/>
                </a:cxn>
              </a:cxnLst>
              <a:pathLst>
                <a:path w="127" h="233">
                  <a:moveTo>
                    <a:pt x="1" y="230"/>
                  </a:moveTo>
                  <a:cubicBezTo>
                    <a:pt x="1" y="226"/>
                    <a:pt x="4" y="223"/>
                    <a:pt x="5" y="219"/>
                  </a:cubicBezTo>
                  <a:cubicBezTo>
                    <a:pt x="5" y="219"/>
                    <a:pt x="6" y="220"/>
                    <a:pt x="6" y="219"/>
                  </a:cubicBezTo>
                  <a:cubicBezTo>
                    <a:pt x="6" y="215"/>
                    <a:pt x="10" y="212"/>
                    <a:pt x="13" y="208"/>
                  </a:cubicBezTo>
                  <a:cubicBezTo>
                    <a:pt x="13" y="208"/>
                    <a:pt x="13" y="208"/>
                    <a:pt x="13" y="208"/>
                  </a:cubicBezTo>
                  <a:cubicBezTo>
                    <a:pt x="13" y="207"/>
                    <a:pt x="13" y="206"/>
                    <a:pt x="14" y="205"/>
                  </a:cubicBezTo>
                  <a:cubicBezTo>
                    <a:pt x="14" y="206"/>
                    <a:pt x="14" y="206"/>
                    <a:pt x="14" y="206"/>
                  </a:cubicBezTo>
                  <a:cubicBezTo>
                    <a:pt x="14" y="205"/>
                    <a:pt x="15" y="205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90"/>
                    <a:pt x="21" y="189"/>
                    <a:pt x="21" y="188"/>
                  </a:cubicBezTo>
                  <a:cubicBezTo>
                    <a:pt x="22" y="188"/>
                    <a:pt x="21" y="186"/>
                    <a:pt x="22" y="186"/>
                  </a:cubicBezTo>
                  <a:cubicBezTo>
                    <a:pt x="22" y="186"/>
                    <a:pt x="22" y="186"/>
                    <a:pt x="22" y="186"/>
                  </a:cubicBezTo>
                  <a:cubicBezTo>
                    <a:pt x="22" y="185"/>
                    <a:pt x="23" y="185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3" y="183"/>
                    <a:pt x="26" y="183"/>
                    <a:pt x="24" y="182"/>
                  </a:cubicBezTo>
                  <a:cubicBezTo>
                    <a:pt x="24" y="182"/>
                    <a:pt x="24" y="182"/>
                    <a:pt x="24" y="182"/>
                  </a:cubicBezTo>
                  <a:cubicBezTo>
                    <a:pt x="24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7" y="180"/>
                    <a:pt x="27" y="179"/>
                    <a:pt x="27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8" y="177"/>
                    <a:pt x="30" y="172"/>
                    <a:pt x="32" y="169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3" y="168"/>
                    <a:pt x="34" y="167"/>
                    <a:pt x="34" y="167"/>
                  </a:cubicBezTo>
                  <a:cubicBezTo>
                    <a:pt x="34" y="167"/>
                    <a:pt x="34" y="167"/>
                    <a:pt x="35" y="167"/>
                  </a:cubicBezTo>
                  <a:cubicBezTo>
                    <a:pt x="35" y="165"/>
                    <a:pt x="34" y="165"/>
                    <a:pt x="35" y="165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35" y="165"/>
                    <a:pt x="36" y="164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8" y="162"/>
                    <a:pt x="38" y="162"/>
                    <a:pt x="38" y="162"/>
                  </a:cubicBezTo>
                  <a:cubicBezTo>
                    <a:pt x="39" y="161"/>
                    <a:pt x="37" y="161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6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1" y="155"/>
                    <a:pt x="41" y="153"/>
                  </a:cubicBezTo>
                  <a:cubicBezTo>
                    <a:pt x="41" y="153"/>
                    <a:pt x="41" y="154"/>
                    <a:pt x="41" y="153"/>
                  </a:cubicBezTo>
                  <a:cubicBezTo>
                    <a:pt x="41" y="152"/>
                    <a:pt x="42" y="152"/>
                    <a:pt x="41" y="152"/>
                  </a:cubicBezTo>
                  <a:cubicBezTo>
                    <a:pt x="42" y="151"/>
                    <a:pt x="44" y="150"/>
                    <a:pt x="44" y="148"/>
                  </a:cubicBezTo>
                  <a:cubicBezTo>
                    <a:pt x="44" y="148"/>
                    <a:pt x="45" y="148"/>
                    <a:pt x="45" y="150"/>
                  </a:cubicBezTo>
                  <a:cubicBezTo>
                    <a:pt x="45" y="148"/>
                    <a:pt x="45" y="148"/>
                    <a:pt x="45" y="148"/>
                  </a:cubicBezTo>
                  <a:cubicBezTo>
                    <a:pt x="46" y="150"/>
                    <a:pt x="45" y="150"/>
                    <a:pt x="45" y="150"/>
                  </a:cubicBezTo>
                  <a:cubicBezTo>
                    <a:pt x="46" y="150"/>
                    <a:pt x="46" y="147"/>
                    <a:pt x="46" y="147"/>
                  </a:cubicBezTo>
                  <a:cubicBezTo>
                    <a:pt x="46" y="146"/>
                    <a:pt x="46" y="145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8" y="140"/>
                    <a:pt x="48" y="140"/>
                  </a:cubicBezTo>
                  <a:cubicBezTo>
                    <a:pt x="48" y="140"/>
                    <a:pt x="48" y="141"/>
                    <a:pt x="48" y="141"/>
                  </a:cubicBezTo>
                  <a:cubicBezTo>
                    <a:pt x="48" y="140"/>
                    <a:pt x="48" y="140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49" y="138"/>
                    <a:pt x="49" y="138"/>
                    <a:pt x="48" y="138"/>
                  </a:cubicBezTo>
                  <a:cubicBezTo>
                    <a:pt x="48" y="138"/>
                    <a:pt x="49" y="138"/>
                    <a:pt x="48" y="138"/>
                  </a:cubicBezTo>
                  <a:cubicBezTo>
                    <a:pt x="48" y="138"/>
                    <a:pt x="48" y="137"/>
                    <a:pt x="49" y="136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49" y="135"/>
                    <a:pt x="50" y="134"/>
                    <a:pt x="50" y="133"/>
                  </a:cubicBezTo>
                  <a:cubicBezTo>
                    <a:pt x="50" y="134"/>
                    <a:pt x="50" y="134"/>
                    <a:pt x="50" y="134"/>
                  </a:cubicBezTo>
                  <a:cubicBezTo>
                    <a:pt x="51" y="133"/>
                    <a:pt x="51" y="132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29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7"/>
                    <a:pt x="54" y="125"/>
                    <a:pt x="55" y="125"/>
                  </a:cubicBezTo>
                  <a:cubicBezTo>
                    <a:pt x="55" y="124"/>
                    <a:pt x="55" y="123"/>
                    <a:pt x="55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1"/>
                    <a:pt x="57" y="121"/>
                  </a:cubicBezTo>
                  <a:cubicBezTo>
                    <a:pt x="57" y="120"/>
                    <a:pt x="56" y="125"/>
                    <a:pt x="56" y="124"/>
                  </a:cubicBezTo>
                  <a:cubicBezTo>
                    <a:pt x="56" y="124"/>
                    <a:pt x="56" y="121"/>
                    <a:pt x="56" y="123"/>
                  </a:cubicBezTo>
                  <a:cubicBezTo>
                    <a:pt x="57" y="121"/>
                    <a:pt x="57" y="120"/>
                    <a:pt x="57" y="120"/>
                  </a:cubicBezTo>
                  <a:cubicBezTo>
                    <a:pt x="57" y="120"/>
                    <a:pt x="58" y="121"/>
                    <a:pt x="58" y="120"/>
                  </a:cubicBezTo>
                  <a:cubicBezTo>
                    <a:pt x="58" y="119"/>
                    <a:pt x="58" y="120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9" y="118"/>
                    <a:pt x="58" y="118"/>
                  </a:cubicBezTo>
                  <a:cubicBezTo>
                    <a:pt x="59" y="118"/>
                    <a:pt x="59" y="117"/>
                    <a:pt x="59" y="118"/>
                  </a:cubicBezTo>
                  <a:cubicBezTo>
                    <a:pt x="60" y="118"/>
                    <a:pt x="60" y="118"/>
                    <a:pt x="60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59" y="116"/>
                    <a:pt x="60" y="116"/>
                    <a:pt x="60" y="115"/>
                  </a:cubicBezTo>
                  <a:cubicBezTo>
                    <a:pt x="61" y="114"/>
                    <a:pt x="61" y="112"/>
                    <a:pt x="62" y="112"/>
                  </a:cubicBezTo>
                  <a:cubicBezTo>
                    <a:pt x="62" y="111"/>
                    <a:pt x="62" y="111"/>
                    <a:pt x="63" y="110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5" y="106"/>
                    <a:pt x="66" y="105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8" y="106"/>
                    <a:pt x="66" y="105"/>
                    <a:pt x="67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7" y="104"/>
                    <a:pt x="67" y="102"/>
                    <a:pt x="68" y="103"/>
                  </a:cubicBezTo>
                  <a:cubicBezTo>
                    <a:pt x="67" y="102"/>
                    <a:pt x="68" y="102"/>
                    <a:pt x="68" y="101"/>
                  </a:cubicBezTo>
                  <a:cubicBezTo>
                    <a:pt x="68" y="100"/>
                    <a:pt x="68" y="98"/>
                    <a:pt x="71" y="98"/>
                  </a:cubicBezTo>
                  <a:cubicBezTo>
                    <a:pt x="71" y="98"/>
                    <a:pt x="72" y="97"/>
                    <a:pt x="71" y="97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2" y="97"/>
                  </a:cubicBezTo>
                  <a:cubicBezTo>
                    <a:pt x="73" y="97"/>
                    <a:pt x="71" y="96"/>
                    <a:pt x="72" y="93"/>
                  </a:cubicBezTo>
                  <a:cubicBezTo>
                    <a:pt x="72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1"/>
                    <a:pt x="74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0"/>
                    <a:pt x="75" y="90"/>
                  </a:cubicBezTo>
                  <a:cubicBezTo>
                    <a:pt x="75" y="90"/>
                    <a:pt x="74" y="90"/>
                    <a:pt x="74" y="91"/>
                  </a:cubicBezTo>
                  <a:cubicBezTo>
                    <a:pt x="74" y="90"/>
                    <a:pt x="74" y="90"/>
                    <a:pt x="74" y="89"/>
                  </a:cubicBezTo>
                  <a:cubicBezTo>
                    <a:pt x="74" y="90"/>
                    <a:pt x="75" y="89"/>
                    <a:pt x="75" y="88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5" y="88"/>
                    <a:pt x="75" y="87"/>
                    <a:pt x="76" y="87"/>
                  </a:cubicBezTo>
                  <a:cubicBezTo>
                    <a:pt x="76" y="88"/>
                    <a:pt x="75" y="88"/>
                    <a:pt x="75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5" y="87"/>
                    <a:pt x="76" y="85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6" y="85"/>
                    <a:pt x="76" y="85"/>
                    <a:pt x="77" y="85"/>
                  </a:cubicBezTo>
                  <a:cubicBezTo>
                    <a:pt x="76" y="84"/>
                    <a:pt x="77" y="84"/>
                    <a:pt x="77" y="84"/>
                  </a:cubicBezTo>
                  <a:cubicBezTo>
                    <a:pt x="77" y="84"/>
                    <a:pt x="77" y="84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1"/>
                    <a:pt x="80" y="81"/>
                    <a:pt x="80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8"/>
                    <a:pt x="81" y="76"/>
                    <a:pt x="82" y="75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6" y="71"/>
                  </a:cubicBezTo>
                  <a:cubicBezTo>
                    <a:pt x="86" y="70"/>
                    <a:pt x="86" y="71"/>
                    <a:pt x="86" y="70"/>
                  </a:cubicBezTo>
                  <a:cubicBezTo>
                    <a:pt x="85" y="70"/>
                    <a:pt x="85" y="70"/>
                    <a:pt x="85" y="70"/>
                  </a:cubicBezTo>
                  <a:cubicBezTo>
                    <a:pt x="85" y="68"/>
                    <a:pt x="86" y="67"/>
                    <a:pt x="87" y="66"/>
                  </a:cubicBezTo>
                  <a:cubicBezTo>
                    <a:pt x="86" y="66"/>
                    <a:pt x="86" y="66"/>
                    <a:pt x="86" y="66"/>
                  </a:cubicBezTo>
                  <a:cubicBezTo>
                    <a:pt x="87" y="66"/>
                    <a:pt x="88" y="66"/>
                    <a:pt x="88" y="65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7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8" y="62"/>
                    <a:pt x="89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89" y="61"/>
                  </a:cubicBezTo>
                  <a:cubicBezTo>
                    <a:pt x="90" y="59"/>
                    <a:pt x="91" y="59"/>
                    <a:pt x="92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4" y="52"/>
                    <a:pt x="94" y="52"/>
                    <a:pt x="94" y="51"/>
                  </a:cubicBezTo>
                  <a:cubicBezTo>
                    <a:pt x="94" y="52"/>
                    <a:pt x="94" y="51"/>
                    <a:pt x="95" y="52"/>
                  </a:cubicBezTo>
                  <a:cubicBezTo>
                    <a:pt x="95" y="51"/>
                    <a:pt x="95" y="50"/>
                    <a:pt x="95" y="50"/>
                  </a:cubicBezTo>
                  <a:cubicBezTo>
                    <a:pt x="94" y="49"/>
                    <a:pt x="95" y="50"/>
                    <a:pt x="94" y="50"/>
                  </a:cubicBezTo>
                  <a:cubicBezTo>
                    <a:pt x="94" y="50"/>
                    <a:pt x="95" y="49"/>
                    <a:pt x="95" y="48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8" y="48"/>
                    <a:pt x="97" y="51"/>
                    <a:pt x="98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99" y="49"/>
                    <a:pt x="98" y="49"/>
                  </a:cubicBezTo>
                  <a:cubicBezTo>
                    <a:pt x="99" y="48"/>
                    <a:pt x="97" y="48"/>
                    <a:pt x="98" y="47"/>
                  </a:cubicBezTo>
                  <a:cubicBezTo>
                    <a:pt x="98" y="47"/>
                    <a:pt x="97" y="48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6"/>
                    <a:pt x="98" y="45"/>
                  </a:cubicBezTo>
                  <a:cubicBezTo>
                    <a:pt x="99" y="45"/>
                    <a:pt x="98" y="46"/>
                    <a:pt x="99" y="45"/>
                  </a:cubicBezTo>
                  <a:cubicBezTo>
                    <a:pt x="99" y="45"/>
                    <a:pt x="99" y="44"/>
                    <a:pt x="98" y="44"/>
                  </a:cubicBezTo>
                  <a:cubicBezTo>
                    <a:pt x="98" y="44"/>
                    <a:pt x="99" y="44"/>
                    <a:pt x="99" y="44"/>
                  </a:cubicBezTo>
                  <a:cubicBezTo>
                    <a:pt x="99" y="44"/>
                    <a:pt x="99" y="44"/>
                    <a:pt x="100" y="44"/>
                  </a:cubicBezTo>
                  <a:cubicBezTo>
                    <a:pt x="100" y="44"/>
                    <a:pt x="100" y="43"/>
                    <a:pt x="99" y="43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1" y="43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0"/>
                    <a:pt x="101" y="40"/>
                  </a:cubicBezTo>
                  <a:cubicBezTo>
                    <a:pt x="101" y="40"/>
                    <a:pt x="101" y="38"/>
                    <a:pt x="101" y="39"/>
                  </a:cubicBezTo>
                  <a:cubicBezTo>
                    <a:pt x="101" y="39"/>
                    <a:pt x="102" y="38"/>
                    <a:pt x="101" y="38"/>
                  </a:cubicBezTo>
                  <a:cubicBezTo>
                    <a:pt x="101" y="38"/>
                    <a:pt x="101" y="39"/>
                    <a:pt x="101" y="39"/>
                  </a:cubicBezTo>
                  <a:cubicBezTo>
                    <a:pt x="101" y="39"/>
                    <a:pt x="101" y="38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6"/>
                    <a:pt x="102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6"/>
                    <a:pt x="103" y="35"/>
                    <a:pt x="102" y="35"/>
                  </a:cubicBezTo>
                  <a:cubicBezTo>
                    <a:pt x="102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4"/>
                    <a:pt x="104" y="32"/>
                    <a:pt x="103" y="34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5" y="31"/>
                    <a:pt x="104" y="32"/>
                    <a:pt x="104" y="31"/>
                  </a:cubicBezTo>
                  <a:cubicBezTo>
                    <a:pt x="104" y="31"/>
                    <a:pt x="105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2"/>
                    <a:pt x="107" y="31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1"/>
                    <a:pt x="107" y="30"/>
                    <a:pt x="107" y="29"/>
                  </a:cubicBezTo>
                  <a:cubicBezTo>
                    <a:pt x="107" y="28"/>
                    <a:pt x="109" y="30"/>
                    <a:pt x="108" y="28"/>
                  </a:cubicBezTo>
                  <a:cubicBezTo>
                    <a:pt x="108" y="28"/>
                    <a:pt x="107" y="27"/>
                    <a:pt x="107" y="28"/>
                  </a:cubicBezTo>
                  <a:cubicBezTo>
                    <a:pt x="108" y="27"/>
                    <a:pt x="107" y="27"/>
                    <a:pt x="107" y="26"/>
                  </a:cubicBezTo>
                  <a:cubicBezTo>
                    <a:pt x="107" y="27"/>
                    <a:pt x="109" y="26"/>
                    <a:pt x="109" y="27"/>
                  </a:cubicBezTo>
                  <a:cubicBezTo>
                    <a:pt x="108" y="27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9" y="26"/>
                    <a:pt x="109" y="27"/>
                    <a:pt x="109" y="26"/>
                  </a:cubicBezTo>
                  <a:cubicBezTo>
                    <a:pt x="109" y="25"/>
                    <a:pt x="110" y="26"/>
                    <a:pt x="109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23"/>
                    <a:pt x="108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09" y="24"/>
                    <a:pt x="110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2" y="24"/>
                    <a:pt x="112" y="22"/>
                  </a:cubicBezTo>
                  <a:cubicBezTo>
                    <a:pt x="112" y="21"/>
                    <a:pt x="111" y="22"/>
                    <a:pt x="111" y="22"/>
                  </a:cubicBezTo>
                  <a:cubicBezTo>
                    <a:pt x="112" y="20"/>
                    <a:pt x="111" y="20"/>
                    <a:pt x="112" y="19"/>
                  </a:cubicBezTo>
                  <a:cubicBezTo>
                    <a:pt x="112" y="20"/>
                    <a:pt x="113" y="18"/>
                    <a:pt x="113" y="19"/>
                  </a:cubicBezTo>
                  <a:cubicBezTo>
                    <a:pt x="112" y="19"/>
                    <a:pt x="111" y="21"/>
                    <a:pt x="112" y="22"/>
                  </a:cubicBezTo>
                  <a:cubicBezTo>
                    <a:pt x="113" y="22"/>
                    <a:pt x="111" y="22"/>
                    <a:pt x="112" y="23"/>
                  </a:cubicBezTo>
                  <a:cubicBezTo>
                    <a:pt x="112" y="22"/>
                    <a:pt x="113" y="23"/>
                    <a:pt x="114" y="23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3" y="21"/>
                    <a:pt x="114" y="20"/>
                    <a:pt x="114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18"/>
                    <a:pt x="116" y="17"/>
                    <a:pt x="116" y="17"/>
                  </a:cubicBezTo>
                  <a:cubicBezTo>
                    <a:pt x="115" y="17"/>
                    <a:pt x="117" y="14"/>
                    <a:pt x="116" y="14"/>
                  </a:cubicBezTo>
                  <a:cubicBezTo>
                    <a:pt x="115" y="15"/>
                    <a:pt x="115" y="15"/>
                    <a:pt x="114" y="15"/>
                  </a:cubicBezTo>
                  <a:cubicBezTo>
                    <a:pt x="115" y="14"/>
                    <a:pt x="115" y="15"/>
                    <a:pt x="115" y="15"/>
                  </a:cubicBezTo>
                  <a:cubicBezTo>
                    <a:pt x="115" y="14"/>
                    <a:pt x="116" y="14"/>
                    <a:pt x="116" y="14"/>
                  </a:cubicBezTo>
                  <a:cubicBezTo>
                    <a:pt x="115" y="15"/>
                    <a:pt x="117" y="14"/>
                    <a:pt x="117" y="15"/>
                  </a:cubicBezTo>
                  <a:cubicBezTo>
                    <a:pt x="117" y="14"/>
                    <a:pt x="118" y="15"/>
                    <a:pt x="118" y="14"/>
                  </a:cubicBezTo>
                  <a:cubicBezTo>
                    <a:pt x="118" y="13"/>
                    <a:pt x="118" y="12"/>
                    <a:pt x="119" y="11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1" y="9"/>
                    <a:pt x="121" y="8"/>
                  </a:cubicBezTo>
                  <a:cubicBezTo>
                    <a:pt x="122" y="8"/>
                    <a:pt x="121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7"/>
                    <a:pt x="124" y="5"/>
                    <a:pt x="122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5" y="4"/>
                    <a:pt x="125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3"/>
                    <a:pt x="126" y="2"/>
                    <a:pt x="126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6" y="2"/>
                    <a:pt x="126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6" y="4"/>
                    <a:pt x="126" y="4"/>
                  </a:cubicBezTo>
                  <a:cubicBezTo>
                    <a:pt x="127" y="4"/>
                    <a:pt x="127" y="5"/>
                    <a:pt x="126" y="5"/>
                  </a:cubicBezTo>
                  <a:cubicBezTo>
                    <a:pt x="125" y="7"/>
                    <a:pt x="125" y="8"/>
                    <a:pt x="125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4" y="7"/>
                    <a:pt x="124" y="7"/>
                    <a:pt x="122" y="8"/>
                  </a:cubicBezTo>
                  <a:cubicBezTo>
                    <a:pt x="124" y="8"/>
                    <a:pt x="124" y="9"/>
                    <a:pt x="124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2" y="11"/>
                    <a:pt x="124" y="11"/>
                    <a:pt x="122" y="11"/>
                  </a:cubicBezTo>
                  <a:cubicBezTo>
                    <a:pt x="121" y="12"/>
                    <a:pt x="121" y="14"/>
                    <a:pt x="121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7"/>
                    <a:pt x="119" y="17"/>
                    <a:pt x="119" y="18"/>
                  </a:cubicBezTo>
                  <a:cubicBezTo>
                    <a:pt x="118" y="19"/>
                    <a:pt x="118" y="22"/>
                    <a:pt x="117" y="22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3" y="29"/>
                    <a:pt x="113" y="29"/>
                    <a:pt x="113" y="29"/>
                  </a:cubicBezTo>
                  <a:cubicBezTo>
                    <a:pt x="113" y="30"/>
                    <a:pt x="112" y="29"/>
                    <a:pt x="112" y="30"/>
                  </a:cubicBezTo>
                  <a:cubicBezTo>
                    <a:pt x="113" y="30"/>
                    <a:pt x="112" y="31"/>
                    <a:pt x="112" y="31"/>
                  </a:cubicBezTo>
                  <a:cubicBezTo>
                    <a:pt x="111" y="31"/>
                    <a:pt x="111" y="34"/>
                    <a:pt x="111" y="36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09" y="37"/>
                    <a:pt x="108" y="38"/>
                  </a:cubicBezTo>
                  <a:cubicBezTo>
                    <a:pt x="108" y="38"/>
                    <a:pt x="107" y="38"/>
                    <a:pt x="107" y="39"/>
                  </a:cubicBezTo>
                  <a:cubicBezTo>
                    <a:pt x="107" y="40"/>
                    <a:pt x="107" y="40"/>
                    <a:pt x="107" y="41"/>
                  </a:cubicBezTo>
                  <a:cubicBezTo>
                    <a:pt x="107" y="43"/>
                    <a:pt x="107" y="44"/>
                    <a:pt x="105" y="44"/>
                  </a:cubicBezTo>
                  <a:cubicBezTo>
                    <a:pt x="104" y="48"/>
                    <a:pt x="102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7" y="59"/>
                    <a:pt x="97" y="63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4" y="63"/>
                    <a:pt x="94" y="64"/>
                    <a:pt x="95" y="64"/>
                  </a:cubicBezTo>
                  <a:cubicBezTo>
                    <a:pt x="94" y="64"/>
                    <a:pt x="94" y="66"/>
                    <a:pt x="94" y="66"/>
                  </a:cubicBezTo>
                  <a:cubicBezTo>
                    <a:pt x="93" y="67"/>
                    <a:pt x="94" y="67"/>
                    <a:pt x="94" y="68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89" y="75"/>
                    <a:pt x="89" y="77"/>
                    <a:pt x="87" y="78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7" y="81"/>
                    <a:pt x="86" y="82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4"/>
                    <a:pt x="77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7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69" y="111"/>
                    <a:pt x="68" y="111"/>
                    <a:pt x="68" y="114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2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1"/>
                    <a:pt x="62" y="125"/>
                  </a:cubicBezTo>
                  <a:cubicBezTo>
                    <a:pt x="60" y="127"/>
                    <a:pt x="61" y="125"/>
                    <a:pt x="60" y="126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60" y="127"/>
                    <a:pt x="59" y="127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7" y="132"/>
                    <a:pt x="57" y="132"/>
                    <a:pt x="57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8" y="151"/>
                    <a:pt x="45" y="158"/>
                  </a:cubicBezTo>
                  <a:cubicBezTo>
                    <a:pt x="41" y="165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1" y="182"/>
                    <a:pt x="29" y="183"/>
                    <a:pt x="30" y="185"/>
                  </a:cubicBezTo>
                  <a:cubicBezTo>
                    <a:pt x="28" y="186"/>
                    <a:pt x="28" y="189"/>
                    <a:pt x="26" y="192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2" y="200"/>
                    <a:pt x="17" y="206"/>
                    <a:pt x="14" y="213"/>
                  </a:cubicBezTo>
                  <a:cubicBezTo>
                    <a:pt x="12" y="214"/>
                    <a:pt x="11" y="217"/>
                    <a:pt x="11" y="219"/>
                  </a:cubicBezTo>
                  <a:cubicBezTo>
                    <a:pt x="7" y="224"/>
                    <a:pt x="3" y="227"/>
                    <a:pt x="2" y="233"/>
                  </a:cubicBezTo>
                  <a:cubicBezTo>
                    <a:pt x="2" y="233"/>
                    <a:pt x="0" y="232"/>
                    <a:pt x="1" y="230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631" name="Freeform 121"/>
            <p:cNvSpPr/>
            <p:nvPr/>
          </p:nvSpPr>
          <p:spPr>
            <a:xfrm>
              <a:off x="484" y="2853"/>
              <a:ext cx="300" cy="551"/>
            </a:xfrm>
            <a:custGeom>
              <a:avLst/>
              <a:gdLst/>
              <a:ahLst/>
              <a:cxnLst>
                <a:cxn ang="0">
                  <a:pos x="33" y="485"/>
                </a:cxn>
                <a:cxn ang="0">
                  <a:pos x="43" y="471"/>
                </a:cxn>
                <a:cxn ang="0">
                  <a:pos x="59" y="435"/>
                </a:cxn>
                <a:cxn ang="0">
                  <a:pos x="61" y="423"/>
                </a:cxn>
                <a:cxn ang="0">
                  <a:pos x="85" y="390"/>
                </a:cxn>
                <a:cxn ang="0">
                  <a:pos x="92" y="378"/>
                </a:cxn>
                <a:cxn ang="0">
                  <a:pos x="102" y="357"/>
                </a:cxn>
                <a:cxn ang="0">
                  <a:pos x="109" y="343"/>
                </a:cxn>
                <a:cxn ang="0">
                  <a:pos x="118" y="331"/>
                </a:cxn>
                <a:cxn ang="0">
                  <a:pos x="120" y="324"/>
                </a:cxn>
                <a:cxn ang="0">
                  <a:pos x="128" y="303"/>
                </a:cxn>
                <a:cxn ang="0">
                  <a:pos x="135" y="291"/>
                </a:cxn>
                <a:cxn ang="0">
                  <a:pos x="139" y="281"/>
                </a:cxn>
                <a:cxn ang="0">
                  <a:pos x="149" y="267"/>
                </a:cxn>
                <a:cxn ang="0">
                  <a:pos x="156" y="248"/>
                </a:cxn>
                <a:cxn ang="0">
                  <a:pos x="170" y="229"/>
                </a:cxn>
                <a:cxn ang="0">
                  <a:pos x="172" y="220"/>
                </a:cxn>
                <a:cxn ang="0">
                  <a:pos x="177" y="215"/>
                </a:cxn>
                <a:cxn ang="0">
                  <a:pos x="182" y="203"/>
                </a:cxn>
                <a:cxn ang="0">
                  <a:pos x="184" y="203"/>
                </a:cxn>
                <a:cxn ang="0">
                  <a:pos x="189" y="194"/>
                </a:cxn>
                <a:cxn ang="0">
                  <a:pos x="206" y="166"/>
                </a:cxn>
                <a:cxn ang="0">
                  <a:pos x="208" y="154"/>
                </a:cxn>
                <a:cxn ang="0">
                  <a:pos x="215" y="144"/>
                </a:cxn>
                <a:cxn ang="0">
                  <a:pos x="227" y="123"/>
                </a:cxn>
                <a:cxn ang="0">
                  <a:pos x="234" y="118"/>
                </a:cxn>
                <a:cxn ang="0">
                  <a:pos x="236" y="109"/>
                </a:cxn>
                <a:cxn ang="0">
                  <a:pos x="236" y="99"/>
                </a:cxn>
                <a:cxn ang="0">
                  <a:pos x="241" y="90"/>
                </a:cxn>
                <a:cxn ang="0">
                  <a:pos x="241" y="87"/>
                </a:cxn>
                <a:cxn ang="0">
                  <a:pos x="248" y="80"/>
                </a:cxn>
                <a:cxn ang="0">
                  <a:pos x="253" y="76"/>
                </a:cxn>
                <a:cxn ang="0">
                  <a:pos x="255" y="66"/>
                </a:cxn>
                <a:cxn ang="0">
                  <a:pos x="257" y="59"/>
                </a:cxn>
                <a:cxn ang="0">
                  <a:pos x="260" y="54"/>
                </a:cxn>
                <a:cxn ang="0">
                  <a:pos x="265" y="45"/>
                </a:cxn>
                <a:cxn ang="0">
                  <a:pos x="269" y="52"/>
                </a:cxn>
                <a:cxn ang="0">
                  <a:pos x="274" y="35"/>
                </a:cxn>
                <a:cxn ang="0">
                  <a:pos x="291" y="17"/>
                </a:cxn>
                <a:cxn ang="0">
                  <a:pos x="295" y="12"/>
                </a:cxn>
                <a:cxn ang="0">
                  <a:pos x="300" y="0"/>
                </a:cxn>
                <a:cxn ang="0">
                  <a:pos x="300" y="7"/>
                </a:cxn>
                <a:cxn ang="0">
                  <a:pos x="293" y="17"/>
                </a:cxn>
                <a:cxn ang="0">
                  <a:pos x="283" y="43"/>
                </a:cxn>
                <a:cxn ang="0">
                  <a:pos x="262" y="83"/>
                </a:cxn>
                <a:cxn ang="0">
                  <a:pos x="239" y="128"/>
                </a:cxn>
                <a:cxn ang="0">
                  <a:pos x="220" y="161"/>
                </a:cxn>
                <a:cxn ang="0">
                  <a:pos x="208" y="187"/>
                </a:cxn>
                <a:cxn ang="0">
                  <a:pos x="177" y="239"/>
                </a:cxn>
                <a:cxn ang="0">
                  <a:pos x="163" y="267"/>
                </a:cxn>
                <a:cxn ang="0">
                  <a:pos x="139" y="303"/>
                </a:cxn>
                <a:cxn ang="0">
                  <a:pos x="78" y="423"/>
                </a:cxn>
                <a:cxn ang="0">
                  <a:pos x="61" y="454"/>
                </a:cxn>
                <a:cxn ang="0">
                  <a:pos x="2" y="542"/>
                </a:cxn>
              </a:cxnLst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2"/>
                    <a:pt x="5" y="219"/>
                  </a:cubicBezTo>
                  <a:cubicBezTo>
                    <a:pt x="6" y="219"/>
                    <a:pt x="6" y="220"/>
                    <a:pt x="7" y="219"/>
                  </a:cubicBezTo>
                  <a:cubicBezTo>
                    <a:pt x="7" y="215"/>
                    <a:pt x="10" y="211"/>
                    <a:pt x="13" y="208"/>
                  </a:cubicBezTo>
                  <a:cubicBezTo>
                    <a:pt x="14" y="208"/>
                    <a:pt x="14" y="208"/>
                    <a:pt x="14" y="208"/>
                  </a:cubicBezTo>
                  <a:cubicBezTo>
                    <a:pt x="14" y="208"/>
                    <a:pt x="14" y="206"/>
                    <a:pt x="14" y="205"/>
                  </a:cubicBezTo>
                  <a:cubicBezTo>
                    <a:pt x="14" y="206"/>
                    <a:pt x="14" y="206"/>
                    <a:pt x="15" y="206"/>
                  </a:cubicBezTo>
                  <a:cubicBezTo>
                    <a:pt x="14" y="205"/>
                    <a:pt x="15" y="204"/>
                    <a:pt x="15" y="204"/>
                  </a:cubicBezTo>
                  <a:cubicBezTo>
                    <a:pt x="16" y="204"/>
                    <a:pt x="16" y="204"/>
                    <a:pt x="16" y="204"/>
                  </a:cubicBezTo>
                  <a:cubicBezTo>
                    <a:pt x="16" y="203"/>
                    <a:pt x="16" y="203"/>
                    <a:pt x="16" y="203"/>
                  </a:cubicBezTo>
                  <a:cubicBezTo>
                    <a:pt x="15" y="201"/>
                    <a:pt x="18" y="201"/>
                    <a:pt x="18" y="199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9" y="195"/>
                    <a:pt x="20" y="193"/>
                    <a:pt x="22" y="190"/>
                  </a:cubicBezTo>
                  <a:cubicBezTo>
                    <a:pt x="22" y="190"/>
                    <a:pt x="22" y="191"/>
                    <a:pt x="23" y="190"/>
                  </a:cubicBezTo>
                  <a:cubicBezTo>
                    <a:pt x="22" y="190"/>
                    <a:pt x="23" y="188"/>
                    <a:pt x="23" y="188"/>
                  </a:cubicBezTo>
                  <a:cubicBezTo>
                    <a:pt x="24" y="188"/>
                    <a:pt x="23" y="187"/>
                    <a:pt x="24" y="186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24" y="185"/>
                    <a:pt x="25" y="185"/>
                    <a:pt x="25" y="184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5" y="183"/>
                    <a:pt x="26" y="183"/>
                    <a:pt x="26" y="183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1"/>
                    <a:pt x="27" y="181"/>
                    <a:pt x="26" y="179"/>
                  </a:cubicBezTo>
                  <a:cubicBezTo>
                    <a:pt x="27" y="179"/>
                    <a:pt x="26" y="181"/>
                    <a:pt x="27" y="181"/>
                  </a:cubicBezTo>
                  <a:cubicBezTo>
                    <a:pt x="29" y="176"/>
                    <a:pt x="32" y="173"/>
                    <a:pt x="33" y="168"/>
                  </a:cubicBezTo>
                  <a:cubicBezTo>
                    <a:pt x="34" y="168"/>
                    <a:pt x="34" y="168"/>
                    <a:pt x="34" y="168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6" y="166"/>
                    <a:pt x="35" y="166"/>
                    <a:pt x="36" y="165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6" y="165"/>
                    <a:pt x="37" y="164"/>
                    <a:pt x="37" y="163"/>
                  </a:cubicBezTo>
                  <a:cubicBezTo>
                    <a:pt x="37" y="163"/>
                    <a:pt x="37" y="163"/>
                    <a:pt x="37" y="164"/>
                  </a:cubicBezTo>
                  <a:cubicBezTo>
                    <a:pt x="37" y="161"/>
                    <a:pt x="38" y="161"/>
                    <a:pt x="38" y="160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0"/>
                    <a:pt x="38" y="160"/>
                    <a:pt x="39" y="160"/>
                  </a:cubicBezTo>
                  <a:cubicBezTo>
                    <a:pt x="38" y="160"/>
                    <a:pt x="39" y="160"/>
                    <a:pt x="39" y="160"/>
                  </a:cubicBezTo>
                  <a:cubicBezTo>
                    <a:pt x="39" y="159"/>
                    <a:pt x="40" y="158"/>
                    <a:pt x="40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1" y="156"/>
                    <a:pt x="41" y="155"/>
                    <a:pt x="42" y="154"/>
                  </a:cubicBezTo>
                  <a:cubicBezTo>
                    <a:pt x="42" y="154"/>
                    <a:pt x="43" y="154"/>
                    <a:pt x="43" y="154"/>
                  </a:cubicBezTo>
                  <a:cubicBezTo>
                    <a:pt x="42" y="152"/>
                    <a:pt x="44" y="151"/>
                    <a:pt x="43" y="151"/>
                  </a:cubicBezTo>
                  <a:cubicBezTo>
                    <a:pt x="43" y="150"/>
                    <a:pt x="44" y="149"/>
                    <a:pt x="44" y="148"/>
                  </a:cubicBezTo>
                  <a:cubicBezTo>
                    <a:pt x="45" y="149"/>
                    <a:pt x="46" y="148"/>
                    <a:pt x="45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46" y="147"/>
                    <a:pt x="46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2"/>
                    <a:pt x="46" y="142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1"/>
                    <a:pt x="47" y="141"/>
                    <a:pt x="47" y="14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50" y="140"/>
                    <a:pt x="48" y="140"/>
                    <a:pt x="50" y="140"/>
                  </a:cubicBezTo>
                  <a:cubicBezTo>
                    <a:pt x="50" y="140"/>
                    <a:pt x="50" y="140"/>
                    <a:pt x="50" y="139"/>
                  </a:cubicBezTo>
                  <a:cubicBezTo>
                    <a:pt x="50" y="139"/>
                    <a:pt x="50" y="139"/>
                    <a:pt x="50" y="139"/>
                  </a:cubicBezTo>
                  <a:cubicBezTo>
                    <a:pt x="51" y="139"/>
                    <a:pt x="51" y="138"/>
                    <a:pt x="50" y="138"/>
                  </a:cubicBezTo>
                  <a:cubicBezTo>
                    <a:pt x="50" y="138"/>
                    <a:pt x="51" y="138"/>
                    <a:pt x="50" y="138"/>
                  </a:cubicBezTo>
                  <a:cubicBezTo>
                    <a:pt x="50" y="138"/>
                    <a:pt x="50" y="137"/>
                    <a:pt x="51" y="136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6"/>
                    <a:pt x="51" y="133"/>
                    <a:pt x="52" y="133"/>
                  </a:cubicBezTo>
                  <a:cubicBezTo>
                    <a:pt x="51" y="133"/>
                    <a:pt x="52" y="133"/>
                    <a:pt x="52" y="133"/>
                  </a:cubicBezTo>
                  <a:cubicBezTo>
                    <a:pt x="53" y="133"/>
                    <a:pt x="53" y="131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30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2"/>
                    <a:pt x="56" y="122"/>
                    <a:pt x="56" y="122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9" y="121"/>
                  </a:cubicBezTo>
                  <a:cubicBezTo>
                    <a:pt x="57" y="120"/>
                    <a:pt x="57" y="124"/>
                    <a:pt x="57" y="123"/>
                  </a:cubicBezTo>
                  <a:cubicBezTo>
                    <a:pt x="57" y="123"/>
                    <a:pt x="57" y="121"/>
                    <a:pt x="57" y="122"/>
                  </a:cubicBezTo>
                  <a:cubicBezTo>
                    <a:pt x="59" y="121"/>
                    <a:pt x="57" y="120"/>
                    <a:pt x="59" y="120"/>
                  </a:cubicBezTo>
                  <a:cubicBezTo>
                    <a:pt x="59" y="120"/>
                    <a:pt x="59" y="121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19"/>
                    <a:pt x="60" y="119"/>
                    <a:pt x="59" y="119"/>
                  </a:cubicBezTo>
                  <a:cubicBezTo>
                    <a:pt x="59" y="119"/>
                    <a:pt x="59" y="116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1" y="116"/>
                    <a:pt x="61" y="116"/>
                    <a:pt x="61" y="116"/>
                  </a:cubicBezTo>
                  <a:cubicBezTo>
                    <a:pt x="60" y="115"/>
                    <a:pt x="61" y="115"/>
                    <a:pt x="61" y="114"/>
                  </a:cubicBezTo>
                  <a:cubicBezTo>
                    <a:pt x="62" y="113"/>
                    <a:pt x="62" y="113"/>
                    <a:pt x="63" y="113"/>
                  </a:cubicBezTo>
                  <a:cubicBezTo>
                    <a:pt x="63" y="112"/>
                    <a:pt x="63" y="111"/>
                    <a:pt x="64" y="111"/>
                  </a:cubicBezTo>
                  <a:cubicBezTo>
                    <a:pt x="64" y="111"/>
                    <a:pt x="63" y="111"/>
                    <a:pt x="64" y="111"/>
                  </a:cubicBezTo>
                  <a:cubicBezTo>
                    <a:pt x="64" y="111"/>
                    <a:pt x="64" y="111"/>
                    <a:pt x="64" y="110"/>
                  </a:cubicBezTo>
                  <a:cubicBezTo>
                    <a:pt x="64" y="110"/>
                    <a:pt x="65" y="109"/>
                    <a:pt x="66" y="109"/>
                  </a:cubicBezTo>
                  <a:cubicBezTo>
                    <a:pt x="66" y="108"/>
                    <a:pt x="65" y="108"/>
                    <a:pt x="65" y="108"/>
                  </a:cubicBezTo>
                  <a:cubicBezTo>
                    <a:pt x="66" y="108"/>
                    <a:pt x="65" y="106"/>
                    <a:pt x="66" y="105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8" y="106"/>
                    <a:pt x="66" y="105"/>
                    <a:pt x="68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104"/>
                    <a:pt x="68" y="102"/>
                    <a:pt x="68" y="103"/>
                  </a:cubicBezTo>
                  <a:cubicBezTo>
                    <a:pt x="68" y="102"/>
                    <a:pt x="69" y="102"/>
                    <a:pt x="68" y="101"/>
                  </a:cubicBezTo>
                  <a:cubicBezTo>
                    <a:pt x="70" y="100"/>
                    <a:pt x="70" y="97"/>
                    <a:pt x="72" y="97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1" y="96"/>
                    <a:pt x="72" y="97"/>
                    <a:pt x="72" y="97"/>
                  </a:cubicBezTo>
                  <a:cubicBezTo>
                    <a:pt x="72" y="97"/>
                    <a:pt x="72" y="96"/>
                    <a:pt x="71" y="96"/>
                  </a:cubicBezTo>
                  <a:cubicBezTo>
                    <a:pt x="72" y="96"/>
                    <a:pt x="72" y="96"/>
                    <a:pt x="73" y="96"/>
                  </a:cubicBezTo>
                  <a:cubicBezTo>
                    <a:pt x="73" y="96"/>
                    <a:pt x="72" y="95"/>
                    <a:pt x="73" y="93"/>
                  </a:cubicBezTo>
                  <a:cubicBezTo>
                    <a:pt x="73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5" y="92"/>
                    <a:pt x="74" y="92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2"/>
                    <a:pt x="75" y="91"/>
                    <a:pt x="75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5" y="89"/>
                    <a:pt x="75" y="89"/>
                    <a:pt x="75" y="91"/>
                  </a:cubicBezTo>
                  <a:cubicBezTo>
                    <a:pt x="75" y="89"/>
                    <a:pt x="75" y="89"/>
                    <a:pt x="75" y="88"/>
                  </a:cubicBezTo>
                  <a:cubicBezTo>
                    <a:pt x="75" y="89"/>
                    <a:pt x="75" y="88"/>
                    <a:pt x="77" y="88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7"/>
                    <a:pt x="78" y="87"/>
                    <a:pt x="78" y="86"/>
                  </a:cubicBezTo>
                  <a:cubicBezTo>
                    <a:pt x="78" y="86"/>
                    <a:pt x="77" y="86"/>
                    <a:pt x="77" y="86"/>
                  </a:cubicBezTo>
                  <a:cubicBezTo>
                    <a:pt x="77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9" y="85"/>
                    <a:pt x="78" y="84"/>
                  </a:cubicBezTo>
                  <a:cubicBezTo>
                    <a:pt x="79" y="84"/>
                    <a:pt x="79" y="84"/>
                    <a:pt x="79" y="83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0" y="83"/>
                    <a:pt x="80" y="82"/>
                    <a:pt x="80" y="82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0" y="82"/>
                    <a:pt x="80" y="81"/>
                    <a:pt x="80" y="79"/>
                  </a:cubicBezTo>
                  <a:cubicBezTo>
                    <a:pt x="80" y="79"/>
                    <a:pt x="81" y="81"/>
                    <a:pt x="81" y="79"/>
                  </a:cubicBezTo>
                  <a:cubicBezTo>
                    <a:pt x="82" y="79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7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0"/>
                    <a:pt x="87" y="70"/>
                    <a:pt x="87" y="69"/>
                  </a:cubicBezTo>
                  <a:cubicBezTo>
                    <a:pt x="87" y="69"/>
                    <a:pt x="87" y="69"/>
                    <a:pt x="85" y="69"/>
                  </a:cubicBezTo>
                  <a:cubicBezTo>
                    <a:pt x="87" y="68"/>
                    <a:pt x="87" y="67"/>
                    <a:pt x="87" y="66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6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5"/>
                    <a:pt x="89" y="64"/>
                  </a:cubicBezTo>
                  <a:cubicBezTo>
                    <a:pt x="89" y="64"/>
                    <a:pt x="89" y="62"/>
                    <a:pt x="90" y="61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1"/>
                    <a:pt x="91" y="60"/>
                    <a:pt x="90" y="60"/>
                  </a:cubicBezTo>
                  <a:cubicBezTo>
                    <a:pt x="91" y="59"/>
                    <a:pt x="92" y="59"/>
                    <a:pt x="92" y="59"/>
                  </a:cubicBezTo>
                  <a:cubicBezTo>
                    <a:pt x="92" y="57"/>
                    <a:pt x="93" y="54"/>
                    <a:pt x="95" y="52"/>
                  </a:cubicBezTo>
                  <a:cubicBezTo>
                    <a:pt x="95" y="52"/>
                    <a:pt x="95" y="52"/>
                    <a:pt x="95" y="52"/>
                  </a:cubicBezTo>
                  <a:cubicBezTo>
                    <a:pt x="96" y="52"/>
                    <a:pt x="95" y="52"/>
                    <a:pt x="95" y="51"/>
                  </a:cubicBezTo>
                  <a:cubicBezTo>
                    <a:pt x="96" y="52"/>
                    <a:pt x="96" y="51"/>
                    <a:pt x="96" y="52"/>
                  </a:cubicBezTo>
                  <a:cubicBezTo>
                    <a:pt x="97" y="51"/>
                    <a:pt x="96" y="50"/>
                    <a:pt x="97" y="50"/>
                  </a:cubicBezTo>
                  <a:cubicBezTo>
                    <a:pt x="96" y="50"/>
                    <a:pt x="97" y="50"/>
                    <a:pt x="96" y="50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9" y="48"/>
                    <a:pt x="98" y="51"/>
                    <a:pt x="99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100" y="49"/>
                    <a:pt x="99" y="49"/>
                  </a:cubicBezTo>
                  <a:cubicBezTo>
                    <a:pt x="100" y="48"/>
                    <a:pt x="98" y="48"/>
                    <a:pt x="99" y="47"/>
                  </a:cubicBezTo>
                  <a:cubicBezTo>
                    <a:pt x="99" y="47"/>
                    <a:pt x="98" y="48"/>
                    <a:pt x="99" y="48"/>
                  </a:cubicBezTo>
                  <a:cubicBezTo>
                    <a:pt x="100" y="47"/>
                    <a:pt x="99" y="46"/>
                    <a:pt x="100" y="46"/>
                  </a:cubicBezTo>
                  <a:cubicBezTo>
                    <a:pt x="99" y="47"/>
                    <a:pt x="99" y="46"/>
                    <a:pt x="99" y="45"/>
                  </a:cubicBezTo>
                  <a:cubicBezTo>
                    <a:pt x="99" y="45"/>
                    <a:pt x="99" y="46"/>
                    <a:pt x="100" y="45"/>
                  </a:cubicBezTo>
                  <a:cubicBezTo>
                    <a:pt x="99" y="45"/>
                    <a:pt x="100" y="44"/>
                    <a:pt x="99" y="44"/>
                  </a:cubicBezTo>
                  <a:cubicBezTo>
                    <a:pt x="98" y="44"/>
                    <a:pt x="100" y="44"/>
                    <a:pt x="99" y="43"/>
                  </a:cubicBezTo>
                  <a:cubicBezTo>
                    <a:pt x="100" y="43"/>
                    <a:pt x="100" y="44"/>
                    <a:pt x="100" y="44"/>
                  </a:cubicBezTo>
                  <a:cubicBezTo>
                    <a:pt x="100" y="44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3"/>
                  </a:cubicBezTo>
                  <a:cubicBezTo>
                    <a:pt x="100" y="42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40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5"/>
                    <a:pt x="103" y="37"/>
                    <a:pt x="103" y="35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5" y="37"/>
                    <a:pt x="105" y="35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103" y="33"/>
                    <a:pt x="105" y="34"/>
                    <a:pt x="103" y="33"/>
                  </a:cubicBezTo>
                  <a:cubicBezTo>
                    <a:pt x="105" y="34"/>
                    <a:pt x="105" y="34"/>
                    <a:pt x="105" y="34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33"/>
                    <a:pt x="106" y="32"/>
                    <a:pt x="105" y="33"/>
                  </a:cubicBezTo>
                  <a:cubicBezTo>
                    <a:pt x="105" y="32"/>
                    <a:pt x="106" y="32"/>
                    <a:pt x="106" y="32"/>
                  </a:cubicBezTo>
                  <a:cubicBezTo>
                    <a:pt x="106" y="32"/>
                    <a:pt x="106" y="32"/>
                    <a:pt x="106" y="31"/>
                  </a:cubicBezTo>
                  <a:cubicBezTo>
                    <a:pt x="106" y="31"/>
                    <a:pt x="107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7" y="31"/>
                    <a:pt x="108" y="30"/>
                    <a:pt x="107" y="30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5"/>
                  </a:cubicBezTo>
                  <a:cubicBezTo>
                    <a:pt x="108" y="27"/>
                    <a:pt x="109" y="25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7"/>
                    <a:pt x="111" y="25"/>
                    <a:pt x="110" y="25"/>
                  </a:cubicBezTo>
                  <a:cubicBezTo>
                    <a:pt x="110" y="25"/>
                    <a:pt x="110" y="27"/>
                    <a:pt x="109" y="25"/>
                  </a:cubicBezTo>
                  <a:cubicBezTo>
                    <a:pt x="110" y="24"/>
                    <a:pt x="111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0" y="24"/>
                    <a:pt x="109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1" y="23"/>
                    <a:pt x="109" y="24"/>
                    <a:pt x="110" y="24"/>
                  </a:cubicBezTo>
                  <a:cubicBezTo>
                    <a:pt x="111" y="24"/>
                    <a:pt x="110" y="23"/>
                    <a:pt x="111" y="23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11" y="23"/>
                    <a:pt x="114" y="24"/>
                    <a:pt x="112" y="22"/>
                  </a:cubicBezTo>
                  <a:cubicBezTo>
                    <a:pt x="112" y="21"/>
                    <a:pt x="112" y="22"/>
                    <a:pt x="112" y="22"/>
                  </a:cubicBezTo>
                  <a:cubicBezTo>
                    <a:pt x="112" y="20"/>
                    <a:pt x="112" y="20"/>
                    <a:pt x="112" y="19"/>
                  </a:cubicBezTo>
                  <a:cubicBezTo>
                    <a:pt x="114" y="20"/>
                    <a:pt x="114" y="18"/>
                    <a:pt x="114" y="19"/>
                  </a:cubicBezTo>
                  <a:cubicBezTo>
                    <a:pt x="114" y="19"/>
                    <a:pt x="112" y="21"/>
                    <a:pt x="114" y="22"/>
                  </a:cubicBezTo>
                  <a:cubicBezTo>
                    <a:pt x="114" y="22"/>
                    <a:pt x="112" y="22"/>
                    <a:pt x="114" y="23"/>
                  </a:cubicBezTo>
                  <a:cubicBezTo>
                    <a:pt x="114" y="22"/>
                    <a:pt x="114" y="23"/>
                    <a:pt x="115" y="23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6" y="18"/>
                    <a:pt x="116" y="17"/>
                    <a:pt x="117" y="16"/>
                  </a:cubicBezTo>
                  <a:cubicBezTo>
                    <a:pt x="116" y="16"/>
                    <a:pt x="118" y="14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4"/>
                    <a:pt x="115" y="15"/>
                    <a:pt x="116" y="15"/>
                  </a:cubicBezTo>
                  <a:cubicBezTo>
                    <a:pt x="116" y="14"/>
                    <a:pt x="117" y="15"/>
                    <a:pt x="116" y="14"/>
                  </a:cubicBezTo>
                  <a:cubicBezTo>
                    <a:pt x="116" y="15"/>
                    <a:pt x="117" y="14"/>
                    <a:pt x="118" y="15"/>
                  </a:cubicBezTo>
                  <a:cubicBezTo>
                    <a:pt x="118" y="14"/>
                    <a:pt x="118" y="15"/>
                    <a:pt x="119" y="14"/>
                  </a:cubicBezTo>
                  <a:cubicBezTo>
                    <a:pt x="119" y="13"/>
                    <a:pt x="119" y="12"/>
                    <a:pt x="119" y="11"/>
                  </a:cubicBezTo>
                  <a:cubicBezTo>
                    <a:pt x="120" y="11"/>
                    <a:pt x="120" y="10"/>
                    <a:pt x="121" y="9"/>
                  </a:cubicBezTo>
                  <a:cubicBezTo>
                    <a:pt x="121" y="7"/>
                    <a:pt x="123" y="9"/>
                    <a:pt x="123" y="7"/>
                  </a:cubicBezTo>
                  <a:cubicBezTo>
                    <a:pt x="124" y="7"/>
                    <a:pt x="121" y="9"/>
                    <a:pt x="123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3" y="7"/>
                    <a:pt x="125" y="5"/>
                    <a:pt x="124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4" y="5"/>
                    <a:pt x="124" y="5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26" y="5"/>
                    <a:pt x="126" y="4"/>
                    <a:pt x="126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6" y="3"/>
                    <a:pt x="126" y="2"/>
                    <a:pt x="127" y="1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7" y="2"/>
                    <a:pt x="127" y="3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5"/>
                    <a:pt x="127" y="5"/>
                    <a:pt x="127" y="5"/>
                  </a:cubicBezTo>
                  <a:cubicBezTo>
                    <a:pt x="126" y="6"/>
                    <a:pt x="126" y="7"/>
                    <a:pt x="126" y="9"/>
                  </a:cubicBezTo>
                  <a:cubicBezTo>
                    <a:pt x="125" y="7"/>
                    <a:pt x="125" y="7"/>
                    <a:pt x="125" y="6"/>
                  </a:cubicBezTo>
                  <a:cubicBezTo>
                    <a:pt x="124" y="6"/>
                    <a:pt x="125" y="7"/>
                    <a:pt x="124" y="7"/>
                  </a:cubicBezTo>
                  <a:cubicBezTo>
                    <a:pt x="124" y="9"/>
                    <a:pt x="125" y="9"/>
                    <a:pt x="125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4" y="11"/>
                    <a:pt x="125" y="11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6"/>
                    <a:pt x="120" y="17"/>
                    <a:pt x="120" y="18"/>
                  </a:cubicBezTo>
                  <a:cubicBezTo>
                    <a:pt x="119" y="20"/>
                    <a:pt x="119" y="22"/>
                    <a:pt x="117" y="22"/>
                  </a:cubicBezTo>
                  <a:cubicBezTo>
                    <a:pt x="116" y="24"/>
                    <a:pt x="115" y="27"/>
                    <a:pt x="114" y="30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14" y="30"/>
                    <a:pt x="114" y="29"/>
                    <a:pt x="114" y="30"/>
                  </a:cubicBezTo>
                  <a:cubicBezTo>
                    <a:pt x="114" y="30"/>
                    <a:pt x="114" y="31"/>
                    <a:pt x="114" y="31"/>
                  </a:cubicBezTo>
                  <a:cubicBezTo>
                    <a:pt x="112" y="31"/>
                    <a:pt x="112" y="33"/>
                    <a:pt x="111" y="35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1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7" y="43"/>
                    <a:pt x="107" y="44"/>
                  </a:cubicBezTo>
                  <a:cubicBezTo>
                    <a:pt x="106" y="48"/>
                    <a:pt x="103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59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6" y="62"/>
                    <a:pt x="96" y="65"/>
                    <a:pt x="96" y="65"/>
                  </a:cubicBezTo>
                  <a:cubicBezTo>
                    <a:pt x="96" y="65"/>
                    <a:pt x="96" y="66"/>
                    <a:pt x="95" y="66"/>
                  </a:cubicBezTo>
                  <a:cubicBezTo>
                    <a:pt x="93" y="67"/>
                    <a:pt x="95" y="67"/>
                    <a:pt x="93" y="68"/>
                  </a:cubicBezTo>
                  <a:cubicBezTo>
                    <a:pt x="93" y="69"/>
                    <a:pt x="93" y="70"/>
                    <a:pt x="92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2"/>
                    <a:pt x="90" y="73"/>
                    <a:pt x="92" y="73"/>
                  </a:cubicBezTo>
                  <a:cubicBezTo>
                    <a:pt x="90" y="75"/>
                    <a:pt x="90" y="77"/>
                    <a:pt x="88" y="79"/>
                  </a:cubicBezTo>
                  <a:cubicBezTo>
                    <a:pt x="89" y="79"/>
                    <a:pt x="88" y="79"/>
                    <a:pt x="88" y="79"/>
                  </a:cubicBezTo>
                  <a:cubicBezTo>
                    <a:pt x="88" y="81"/>
                    <a:pt x="87" y="82"/>
                    <a:pt x="87" y="83"/>
                  </a:cubicBezTo>
                  <a:cubicBezTo>
                    <a:pt x="87" y="84"/>
                    <a:pt x="87" y="83"/>
                    <a:pt x="85" y="83"/>
                  </a:cubicBezTo>
                  <a:cubicBezTo>
                    <a:pt x="85" y="84"/>
                    <a:pt x="87" y="84"/>
                    <a:pt x="87" y="84"/>
                  </a:cubicBezTo>
                  <a:cubicBezTo>
                    <a:pt x="85" y="86"/>
                    <a:pt x="83" y="88"/>
                    <a:pt x="81" y="91"/>
                  </a:cubicBezTo>
                  <a:cubicBezTo>
                    <a:pt x="80" y="94"/>
                    <a:pt x="78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6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1"/>
                    <a:pt x="70" y="113"/>
                    <a:pt x="69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8" y="113"/>
                    <a:pt x="69" y="114"/>
                    <a:pt x="68" y="114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66" y="118"/>
                    <a:pt x="65" y="121"/>
                    <a:pt x="63" y="124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9" y="127"/>
                    <a:pt x="59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9" y="130"/>
                    <a:pt x="59" y="130"/>
                    <a:pt x="59" y="131"/>
                  </a:cubicBezTo>
                  <a:cubicBezTo>
                    <a:pt x="59" y="131"/>
                    <a:pt x="59" y="131"/>
                    <a:pt x="59" y="131"/>
                  </a:cubicBezTo>
                  <a:cubicBezTo>
                    <a:pt x="59" y="133"/>
                    <a:pt x="56" y="133"/>
                    <a:pt x="57" y="136"/>
                  </a:cubicBezTo>
                  <a:cubicBezTo>
                    <a:pt x="53" y="143"/>
                    <a:pt x="50" y="150"/>
                    <a:pt x="46" y="158"/>
                  </a:cubicBezTo>
                  <a:cubicBezTo>
                    <a:pt x="42" y="165"/>
                    <a:pt x="38" y="172"/>
                    <a:pt x="33" y="179"/>
                  </a:cubicBezTo>
                  <a:cubicBezTo>
                    <a:pt x="32" y="181"/>
                    <a:pt x="32" y="181"/>
                    <a:pt x="32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2"/>
                    <a:pt x="30" y="183"/>
                    <a:pt x="30" y="184"/>
                  </a:cubicBezTo>
                  <a:cubicBezTo>
                    <a:pt x="29" y="187"/>
                    <a:pt x="28" y="188"/>
                    <a:pt x="26" y="192"/>
                  </a:cubicBezTo>
                  <a:cubicBezTo>
                    <a:pt x="26" y="192"/>
                    <a:pt x="26" y="191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3" y="201"/>
                    <a:pt x="18" y="206"/>
                    <a:pt x="14" y="213"/>
                  </a:cubicBezTo>
                  <a:cubicBezTo>
                    <a:pt x="13" y="214"/>
                    <a:pt x="12" y="217"/>
                    <a:pt x="11" y="219"/>
                  </a:cubicBezTo>
                  <a:cubicBezTo>
                    <a:pt x="7" y="223"/>
                    <a:pt x="5" y="228"/>
                    <a:pt x="2" y="233"/>
                  </a:cubicBezTo>
                  <a:cubicBezTo>
                    <a:pt x="2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632" name="Freeform 122"/>
            <p:cNvSpPr/>
            <p:nvPr/>
          </p:nvSpPr>
          <p:spPr>
            <a:xfrm>
              <a:off x="451" y="515"/>
              <a:ext cx="68" cy="2938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21" y="1455"/>
                </a:cxn>
                <a:cxn ang="0">
                  <a:pos x="0" y="2938"/>
                </a:cxn>
                <a:cxn ang="0">
                  <a:pos x="61" y="2938"/>
                </a:cxn>
                <a:cxn ang="0">
                  <a:pos x="40" y="2128"/>
                </a:cxn>
                <a:cxn ang="0">
                  <a:pos x="68" y="668"/>
                </a:cxn>
                <a:cxn ang="0">
                  <a:pos x="47" y="0"/>
                </a:cxn>
                <a:cxn ang="0">
                  <a:pos x="9" y="0"/>
                </a:cxn>
                <a:cxn ang="0">
                  <a:pos x="9" y="0"/>
                </a:cxn>
              </a:cxnLst>
              <a:pathLst>
                <a:path w="29" h="1244">
                  <a:moveTo>
                    <a:pt x="4" y="0"/>
                  </a:moveTo>
                  <a:cubicBezTo>
                    <a:pt x="9" y="616"/>
                    <a:pt x="9" y="616"/>
                    <a:pt x="9" y="616"/>
                  </a:cubicBezTo>
                  <a:cubicBezTo>
                    <a:pt x="0" y="1244"/>
                    <a:pt x="0" y="1244"/>
                    <a:pt x="0" y="1244"/>
                  </a:cubicBezTo>
                  <a:cubicBezTo>
                    <a:pt x="26" y="1244"/>
                    <a:pt x="26" y="1244"/>
                    <a:pt x="26" y="1244"/>
                  </a:cubicBezTo>
                  <a:cubicBezTo>
                    <a:pt x="17" y="901"/>
                    <a:pt x="17" y="901"/>
                    <a:pt x="17" y="901"/>
                  </a:cubicBezTo>
                  <a:cubicBezTo>
                    <a:pt x="29" y="283"/>
                    <a:pt x="29" y="283"/>
                    <a:pt x="29" y="28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633" name="Freeform 123"/>
            <p:cNvSpPr/>
            <p:nvPr/>
          </p:nvSpPr>
          <p:spPr>
            <a:xfrm>
              <a:off x="937" y="1044"/>
              <a:ext cx="194" cy="385"/>
            </a:xfrm>
            <a:custGeom>
              <a:avLst/>
              <a:gdLst/>
              <a:ahLst/>
              <a:cxnLst>
                <a:cxn ang="0">
                  <a:pos x="71" y="12"/>
                </a:cxn>
                <a:cxn ang="0">
                  <a:pos x="163" y="385"/>
                </a:cxn>
                <a:cxn ang="0">
                  <a:pos x="35" y="239"/>
                </a:cxn>
                <a:cxn ang="0">
                  <a:pos x="71" y="12"/>
                </a:cxn>
              </a:cxnLst>
              <a:pathLst>
                <a:path w="82" h="163">
                  <a:moveTo>
                    <a:pt x="30" y="5"/>
                  </a:moveTo>
                  <a:cubicBezTo>
                    <a:pt x="39" y="0"/>
                    <a:pt x="82" y="68"/>
                    <a:pt x="69" y="163"/>
                  </a:cubicBezTo>
                  <a:cubicBezTo>
                    <a:pt x="54" y="158"/>
                    <a:pt x="15" y="101"/>
                    <a:pt x="15" y="101"/>
                  </a:cubicBezTo>
                  <a:cubicBezTo>
                    <a:pt x="15" y="101"/>
                    <a:pt x="0" y="16"/>
                    <a:pt x="30" y="5"/>
                  </a:cubicBezTo>
                  <a:close/>
                </a:path>
              </a:pathLst>
            </a:custGeom>
            <a:solidFill>
              <a:srgbClr val="F7D64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634" name="Freeform 124"/>
            <p:cNvSpPr/>
            <p:nvPr/>
          </p:nvSpPr>
          <p:spPr>
            <a:xfrm>
              <a:off x="944" y="1056"/>
              <a:ext cx="102" cy="318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102" y="318"/>
                </a:cxn>
                <a:cxn ang="0">
                  <a:pos x="31" y="226"/>
                </a:cxn>
                <a:cxn ang="0">
                  <a:pos x="66" y="0"/>
                </a:cxn>
              </a:cxnLst>
              <a:pathLst>
                <a:path w="43" h="135">
                  <a:moveTo>
                    <a:pt x="28" y="0"/>
                  </a:moveTo>
                  <a:cubicBezTo>
                    <a:pt x="43" y="135"/>
                    <a:pt x="43" y="135"/>
                    <a:pt x="43" y="135"/>
                  </a:cubicBezTo>
                  <a:cubicBezTo>
                    <a:pt x="43" y="135"/>
                    <a:pt x="19" y="115"/>
                    <a:pt x="13" y="96"/>
                  </a:cubicBezTo>
                  <a:cubicBezTo>
                    <a:pt x="8" y="77"/>
                    <a:pt x="0" y="9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635" name="Freeform 125"/>
            <p:cNvSpPr/>
            <p:nvPr/>
          </p:nvSpPr>
          <p:spPr>
            <a:xfrm>
              <a:off x="916" y="2248"/>
              <a:ext cx="220" cy="426"/>
            </a:xfrm>
            <a:custGeom>
              <a:avLst/>
              <a:gdLst/>
              <a:ahLst/>
              <a:cxnLst>
                <a:cxn ang="0">
                  <a:pos x="83" y="9"/>
                </a:cxn>
                <a:cxn ang="0">
                  <a:pos x="189" y="426"/>
                </a:cxn>
                <a:cxn ang="0">
                  <a:pos x="43" y="258"/>
                </a:cxn>
                <a:cxn ang="0">
                  <a:pos x="83" y="9"/>
                </a:cxn>
              </a:cxnLst>
              <a:pathLst>
                <a:path w="93" h="180">
                  <a:moveTo>
                    <a:pt x="35" y="4"/>
                  </a:moveTo>
                  <a:cubicBezTo>
                    <a:pt x="43" y="0"/>
                    <a:pt x="93" y="75"/>
                    <a:pt x="80" y="180"/>
                  </a:cubicBezTo>
                  <a:cubicBezTo>
                    <a:pt x="63" y="175"/>
                    <a:pt x="18" y="109"/>
                    <a:pt x="18" y="109"/>
                  </a:cubicBezTo>
                  <a:cubicBezTo>
                    <a:pt x="18" y="109"/>
                    <a:pt x="0" y="18"/>
                    <a:pt x="35" y="4"/>
                  </a:cubicBezTo>
                  <a:close/>
                </a:path>
              </a:pathLst>
            </a:custGeom>
            <a:solidFill>
              <a:srgbClr val="F7D64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636" name="Freeform 126"/>
            <p:cNvSpPr/>
            <p:nvPr/>
          </p:nvSpPr>
          <p:spPr>
            <a:xfrm>
              <a:off x="926" y="2256"/>
              <a:ext cx="111" cy="359"/>
            </a:xfrm>
            <a:custGeom>
              <a:avLst/>
              <a:gdLst/>
              <a:ahLst/>
              <a:cxnLst>
                <a:cxn ang="0">
                  <a:pos x="73" y="0"/>
                </a:cxn>
                <a:cxn ang="0">
                  <a:pos x="111" y="359"/>
                </a:cxn>
                <a:cxn ang="0">
                  <a:pos x="33" y="253"/>
                </a:cxn>
                <a:cxn ang="0">
                  <a:pos x="73" y="0"/>
                </a:cxn>
              </a:cxnLst>
              <a:pathLst>
                <a:path w="47" h="152">
                  <a:moveTo>
                    <a:pt x="31" y="0"/>
                  </a:moveTo>
                  <a:cubicBezTo>
                    <a:pt x="47" y="152"/>
                    <a:pt x="47" y="152"/>
                    <a:pt x="47" y="152"/>
                  </a:cubicBezTo>
                  <a:cubicBezTo>
                    <a:pt x="47" y="152"/>
                    <a:pt x="22" y="129"/>
                    <a:pt x="14" y="107"/>
                  </a:cubicBezTo>
                  <a:cubicBezTo>
                    <a:pt x="8" y="87"/>
                    <a:pt x="0" y="11"/>
                    <a:pt x="31" y="0"/>
                  </a:cubicBezTo>
                  <a:close/>
                </a:path>
              </a:pathLst>
            </a:custGeom>
            <a:solidFill>
              <a:srgbClr val="EAA3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637" name="Freeform 127"/>
            <p:cNvSpPr/>
            <p:nvPr/>
          </p:nvSpPr>
          <p:spPr>
            <a:xfrm>
              <a:off x="926" y="3309"/>
              <a:ext cx="222" cy="428"/>
            </a:xfrm>
            <a:custGeom>
              <a:avLst/>
              <a:gdLst/>
              <a:ahLst/>
              <a:cxnLst>
                <a:cxn ang="0">
                  <a:pos x="83" y="12"/>
                </a:cxn>
                <a:cxn ang="0">
                  <a:pos x="187" y="428"/>
                </a:cxn>
                <a:cxn ang="0">
                  <a:pos x="45" y="265"/>
                </a:cxn>
                <a:cxn ang="0">
                  <a:pos x="83" y="12"/>
                </a:cxn>
              </a:cxnLst>
              <a:pathLst>
                <a:path w="94" h="181">
                  <a:moveTo>
                    <a:pt x="35" y="5"/>
                  </a:moveTo>
                  <a:cubicBezTo>
                    <a:pt x="45" y="0"/>
                    <a:pt x="94" y="76"/>
                    <a:pt x="79" y="181"/>
                  </a:cubicBezTo>
                  <a:cubicBezTo>
                    <a:pt x="64" y="177"/>
                    <a:pt x="19" y="112"/>
                    <a:pt x="19" y="112"/>
                  </a:cubicBezTo>
                  <a:cubicBezTo>
                    <a:pt x="19" y="112"/>
                    <a:pt x="0" y="19"/>
                    <a:pt x="35" y="5"/>
                  </a:cubicBezTo>
                  <a:close/>
                </a:path>
              </a:pathLst>
            </a:custGeom>
            <a:solidFill>
              <a:srgbClr val="F7D64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638" name="Freeform 128"/>
            <p:cNvSpPr/>
            <p:nvPr/>
          </p:nvSpPr>
          <p:spPr>
            <a:xfrm>
              <a:off x="942" y="3321"/>
              <a:ext cx="106" cy="354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106" y="354"/>
                </a:cxn>
                <a:cxn ang="0">
                  <a:pos x="31" y="253"/>
                </a:cxn>
                <a:cxn ang="0">
                  <a:pos x="66" y="0"/>
                </a:cxn>
              </a:cxnLst>
              <a:pathLst>
                <a:path w="45" h="150">
                  <a:moveTo>
                    <a:pt x="28" y="0"/>
                  </a:moveTo>
                  <a:cubicBezTo>
                    <a:pt x="45" y="150"/>
                    <a:pt x="45" y="150"/>
                    <a:pt x="45" y="150"/>
                  </a:cubicBezTo>
                  <a:cubicBezTo>
                    <a:pt x="45" y="150"/>
                    <a:pt x="19" y="126"/>
                    <a:pt x="13" y="107"/>
                  </a:cubicBezTo>
                  <a:cubicBezTo>
                    <a:pt x="5" y="84"/>
                    <a:pt x="0" y="10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639" name="Freeform 129"/>
            <p:cNvSpPr/>
            <p:nvPr/>
          </p:nvSpPr>
          <p:spPr>
            <a:xfrm>
              <a:off x="1145" y="2085"/>
              <a:ext cx="218" cy="433"/>
            </a:xfrm>
            <a:custGeom>
              <a:avLst/>
              <a:gdLst/>
              <a:ahLst/>
              <a:cxnLst>
                <a:cxn ang="0">
                  <a:pos x="135" y="12"/>
                </a:cxn>
                <a:cxn ang="0">
                  <a:pos x="31" y="433"/>
                </a:cxn>
                <a:cxn ang="0">
                  <a:pos x="171" y="263"/>
                </a:cxn>
                <a:cxn ang="0">
                  <a:pos x="135" y="12"/>
                </a:cxn>
              </a:cxnLst>
              <a:pathLst>
                <a:path w="92" h="183">
                  <a:moveTo>
                    <a:pt x="57" y="5"/>
                  </a:moveTo>
                  <a:cubicBezTo>
                    <a:pt x="49" y="0"/>
                    <a:pt x="0" y="75"/>
                    <a:pt x="13" y="183"/>
                  </a:cubicBezTo>
                  <a:cubicBezTo>
                    <a:pt x="29" y="176"/>
                    <a:pt x="72" y="111"/>
                    <a:pt x="72" y="111"/>
                  </a:cubicBezTo>
                  <a:cubicBezTo>
                    <a:pt x="72" y="111"/>
                    <a:pt x="92" y="18"/>
                    <a:pt x="57" y="5"/>
                  </a:cubicBezTo>
                  <a:close/>
                </a:path>
              </a:pathLst>
            </a:custGeom>
            <a:solidFill>
              <a:srgbClr val="F7D64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640" name="Freeform 130"/>
            <p:cNvSpPr/>
            <p:nvPr/>
          </p:nvSpPr>
          <p:spPr>
            <a:xfrm>
              <a:off x="1242" y="2097"/>
              <a:ext cx="111" cy="355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0" y="355"/>
                </a:cxn>
                <a:cxn ang="0">
                  <a:pos x="78" y="251"/>
                </a:cxn>
                <a:cxn ang="0">
                  <a:pos x="40" y="0"/>
                </a:cxn>
              </a:cxnLst>
              <a:pathLst>
                <a:path w="47" h="150">
                  <a:moveTo>
                    <a:pt x="17" y="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25" y="128"/>
                    <a:pt x="33" y="106"/>
                  </a:cubicBezTo>
                  <a:cubicBezTo>
                    <a:pt x="39" y="86"/>
                    <a:pt x="47" y="12"/>
                    <a:pt x="17" y="0"/>
                  </a:cubicBezTo>
                  <a:close/>
                </a:path>
              </a:pathLst>
            </a:custGeom>
            <a:solidFill>
              <a:srgbClr val="EAA3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641" name="Freeform 131"/>
            <p:cNvSpPr/>
            <p:nvPr/>
          </p:nvSpPr>
          <p:spPr>
            <a:xfrm>
              <a:off x="1129" y="2719"/>
              <a:ext cx="304" cy="481"/>
            </a:xfrm>
            <a:custGeom>
              <a:avLst/>
              <a:gdLst/>
              <a:ahLst/>
              <a:cxnLst>
                <a:cxn ang="0">
                  <a:pos x="14" y="481"/>
                </a:cxn>
                <a:cxn ang="0">
                  <a:pos x="283" y="0"/>
                </a:cxn>
                <a:cxn ang="0">
                  <a:pos x="14" y="481"/>
                </a:cxn>
              </a:cxnLst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6"/>
                    <a:pt x="120" y="0"/>
                  </a:cubicBezTo>
                  <a:cubicBezTo>
                    <a:pt x="0" y="59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642" name="Freeform 132"/>
            <p:cNvSpPr/>
            <p:nvPr/>
          </p:nvSpPr>
          <p:spPr>
            <a:xfrm>
              <a:off x="840" y="2341"/>
              <a:ext cx="305" cy="477"/>
            </a:xfrm>
            <a:custGeom>
              <a:avLst/>
              <a:gdLst/>
              <a:ahLst/>
              <a:cxnLst>
                <a:cxn ang="0">
                  <a:pos x="291" y="477"/>
                </a:cxn>
                <a:cxn ang="0">
                  <a:pos x="24" y="0"/>
                </a:cxn>
                <a:cxn ang="0">
                  <a:pos x="291" y="477"/>
                </a:cxn>
              </a:cxnLst>
              <a:pathLst>
                <a:path w="129" h="202">
                  <a:moveTo>
                    <a:pt x="123" y="202"/>
                  </a:moveTo>
                  <a:cubicBezTo>
                    <a:pt x="123" y="202"/>
                    <a:pt x="0" y="136"/>
                    <a:pt x="10" y="0"/>
                  </a:cubicBezTo>
                  <a:cubicBezTo>
                    <a:pt x="129" y="59"/>
                    <a:pt x="123" y="202"/>
                    <a:pt x="123" y="202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643" name="Freeform 133"/>
            <p:cNvSpPr/>
            <p:nvPr/>
          </p:nvSpPr>
          <p:spPr>
            <a:xfrm>
              <a:off x="1138" y="3354"/>
              <a:ext cx="305" cy="479"/>
            </a:xfrm>
            <a:custGeom>
              <a:avLst/>
              <a:gdLst/>
              <a:ahLst/>
              <a:cxnLst>
                <a:cxn ang="0">
                  <a:pos x="14" y="479"/>
                </a:cxn>
                <a:cxn ang="0">
                  <a:pos x="284" y="0"/>
                </a:cxn>
                <a:cxn ang="0">
                  <a:pos x="14" y="479"/>
                </a:cxn>
              </a:cxnLst>
              <a:pathLst>
                <a:path w="129" h="203">
                  <a:moveTo>
                    <a:pt x="6" y="203"/>
                  </a:moveTo>
                  <a:cubicBezTo>
                    <a:pt x="6" y="203"/>
                    <a:pt x="129" y="136"/>
                    <a:pt x="120" y="0"/>
                  </a:cubicBezTo>
                  <a:cubicBezTo>
                    <a:pt x="0" y="59"/>
                    <a:pt x="6" y="203"/>
                    <a:pt x="6" y="203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644" name="Freeform 134"/>
            <p:cNvSpPr/>
            <p:nvPr/>
          </p:nvSpPr>
          <p:spPr>
            <a:xfrm>
              <a:off x="848" y="2886"/>
              <a:ext cx="304" cy="475"/>
            </a:xfrm>
            <a:custGeom>
              <a:avLst/>
              <a:gdLst/>
              <a:ahLst/>
              <a:cxnLst>
                <a:cxn ang="0">
                  <a:pos x="292" y="475"/>
                </a:cxn>
                <a:cxn ang="0">
                  <a:pos x="21" y="0"/>
                </a:cxn>
                <a:cxn ang="0">
                  <a:pos x="292" y="475"/>
                </a:cxn>
              </a:cxnLst>
              <a:pathLst>
                <a:path w="129" h="201">
                  <a:moveTo>
                    <a:pt x="124" y="201"/>
                  </a:moveTo>
                  <a:cubicBezTo>
                    <a:pt x="124" y="201"/>
                    <a:pt x="0" y="135"/>
                    <a:pt x="9" y="0"/>
                  </a:cubicBezTo>
                  <a:cubicBezTo>
                    <a:pt x="129" y="58"/>
                    <a:pt x="124" y="201"/>
                    <a:pt x="124" y="201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645" name="Freeform 135"/>
            <p:cNvSpPr/>
            <p:nvPr/>
          </p:nvSpPr>
          <p:spPr>
            <a:xfrm>
              <a:off x="857" y="3359"/>
              <a:ext cx="305" cy="482"/>
            </a:xfrm>
            <a:custGeom>
              <a:avLst/>
              <a:gdLst/>
              <a:ahLst/>
              <a:cxnLst>
                <a:cxn ang="0">
                  <a:pos x="293" y="482"/>
                </a:cxn>
                <a:cxn ang="0">
                  <a:pos x="21" y="0"/>
                </a:cxn>
                <a:cxn ang="0">
                  <a:pos x="293" y="482"/>
                </a:cxn>
              </a:cxnLst>
              <a:pathLst>
                <a:path w="129" h="204">
                  <a:moveTo>
                    <a:pt x="124" y="204"/>
                  </a:moveTo>
                  <a:cubicBezTo>
                    <a:pt x="124" y="204"/>
                    <a:pt x="0" y="136"/>
                    <a:pt x="9" y="0"/>
                  </a:cubicBezTo>
                  <a:cubicBezTo>
                    <a:pt x="129" y="60"/>
                    <a:pt x="124" y="204"/>
                    <a:pt x="124" y="204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646" name="Freeform 136"/>
            <p:cNvSpPr/>
            <p:nvPr/>
          </p:nvSpPr>
          <p:spPr>
            <a:xfrm>
              <a:off x="1129" y="2149"/>
              <a:ext cx="304" cy="482"/>
            </a:xfrm>
            <a:custGeom>
              <a:avLst/>
              <a:gdLst/>
              <a:ahLst/>
              <a:cxnLst>
                <a:cxn ang="0">
                  <a:pos x="14" y="482"/>
                </a:cxn>
                <a:cxn ang="0">
                  <a:pos x="283" y="0"/>
                </a:cxn>
                <a:cxn ang="0">
                  <a:pos x="14" y="482"/>
                </a:cxn>
              </a:cxnLst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7"/>
                    <a:pt x="120" y="0"/>
                  </a:cubicBezTo>
                  <a:cubicBezTo>
                    <a:pt x="0" y="60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647" name="Freeform 137"/>
            <p:cNvSpPr/>
            <p:nvPr/>
          </p:nvSpPr>
          <p:spPr>
            <a:xfrm>
              <a:off x="826" y="1710"/>
              <a:ext cx="305" cy="484"/>
            </a:xfrm>
            <a:custGeom>
              <a:avLst/>
              <a:gdLst/>
              <a:ahLst/>
              <a:cxnLst>
                <a:cxn ang="0">
                  <a:pos x="288" y="484"/>
                </a:cxn>
                <a:cxn ang="0">
                  <a:pos x="19" y="0"/>
                </a:cxn>
                <a:cxn ang="0">
                  <a:pos x="288" y="484"/>
                </a:cxn>
              </a:cxnLst>
              <a:pathLst>
                <a:path w="129" h="205">
                  <a:moveTo>
                    <a:pt x="122" y="205"/>
                  </a:moveTo>
                  <a:cubicBezTo>
                    <a:pt x="122" y="205"/>
                    <a:pt x="0" y="137"/>
                    <a:pt x="8" y="0"/>
                  </a:cubicBezTo>
                  <a:cubicBezTo>
                    <a:pt x="129" y="60"/>
                    <a:pt x="122" y="205"/>
                    <a:pt x="122" y="205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648" name="Freeform 138"/>
            <p:cNvSpPr/>
            <p:nvPr/>
          </p:nvSpPr>
          <p:spPr>
            <a:xfrm>
              <a:off x="1129" y="1511"/>
              <a:ext cx="304" cy="478"/>
            </a:xfrm>
            <a:custGeom>
              <a:avLst/>
              <a:gdLst/>
              <a:ahLst/>
              <a:cxnLst>
                <a:cxn ang="0">
                  <a:pos x="14" y="478"/>
                </a:cxn>
                <a:cxn ang="0">
                  <a:pos x="283" y="0"/>
                </a:cxn>
                <a:cxn ang="0">
                  <a:pos x="14" y="478"/>
                </a:cxn>
              </a:cxnLst>
              <a:pathLst>
                <a:path w="129" h="202">
                  <a:moveTo>
                    <a:pt x="6" y="202"/>
                  </a:moveTo>
                  <a:cubicBezTo>
                    <a:pt x="6" y="202"/>
                    <a:pt x="129" y="136"/>
                    <a:pt x="120" y="0"/>
                  </a:cubicBezTo>
                  <a:cubicBezTo>
                    <a:pt x="0" y="59"/>
                    <a:pt x="6" y="202"/>
                    <a:pt x="6" y="202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649" name="Freeform 139"/>
            <p:cNvSpPr/>
            <p:nvPr/>
          </p:nvSpPr>
          <p:spPr>
            <a:xfrm>
              <a:off x="1124" y="975"/>
              <a:ext cx="307" cy="475"/>
            </a:xfrm>
            <a:custGeom>
              <a:avLst/>
              <a:gdLst/>
              <a:ahLst/>
              <a:cxnLst>
                <a:cxn ang="0">
                  <a:pos x="17" y="475"/>
                </a:cxn>
                <a:cxn ang="0">
                  <a:pos x="283" y="0"/>
                </a:cxn>
                <a:cxn ang="0">
                  <a:pos x="17" y="475"/>
                </a:cxn>
              </a:cxnLst>
              <a:pathLst>
                <a:path w="130" h="201">
                  <a:moveTo>
                    <a:pt x="7" y="201"/>
                  </a:moveTo>
                  <a:cubicBezTo>
                    <a:pt x="7" y="201"/>
                    <a:pt x="130" y="135"/>
                    <a:pt x="120" y="0"/>
                  </a:cubicBezTo>
                  <a:cubicBezTo>
                    <a:pt x="0" y="59"/>
                    <a:pt x="7" y="201"/>
                    <a:pt x="7" y="201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650" name="Freeform 140"/>
            <p:cNvSpPr/>
            <p:nvPr/>
          </p:nvSpPr>
          <p:spPr>
            <a:xfrm>
              <a:off x="866" y="1145"/>
              <a:ext cx="274" cy="428"/>
            </a:xfrm>
            <a:custGeom>
              <a:avLst/>
              <a:gdLst/>
              <a:ahLst/>
              <a:cxnLst>
                <a:cxn ang="0">
                  <a:pos x="265" y="428"/>
                </a:cxn>
                <a:cxn ang="0">
                  <a:pos x="19" y="0"/>
                </a:cxn>
                <a:cxn ang="0">
                  <a:pos x="265" y="428"/>
                </a:cxn>
              </a:cxnLst>
              <a:pathLst>
                <a:path w="116" h="181">
                  <a:moveTo>
                    <a:pt x="112" y="181"/>
                  </a:moveTo>
                  <a:cubicBezTo>
                    <a:pt x="112" y="181"/>
                    <a:pt x="0" y="121"/>
                    <a:pt x="8" y="0"/>
                  </a:cubicBezTo>
                  <a:cubicBezTo>
                    <a:pt x="116" y="54"/>
                    <a:pt x="112" y="181"/>
                    <a:pt x="112" y="181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651" name="Freeform 141"/>
            <p:cNvSpPr/>
            <p:nvPr/>
          </p:nvSpPr>
          <p:spPr>
            <a:xfrm>
              <a:off x="869" y="2341"/>
              <a:ext cx="260" cy="474"/>
            </a:xfrm>
            <a:custGeom>
              <a:avLst/>
              <a:gdLst/>
              <a:ahLst/>
              <a:cxnLst>
                <a:cxn ang="0">
                  <a:pos x="229" y="415"/>
                </a:cxn>
                <a:cxn ang="0">
                  <a:pos x="220" y="399"/>
                </a:cxn>
                <a:cxn ang="0">
                  <a:pos x="210" y="368"/>
                </a:cxn>
                <a:cxn ang="0">
                  <a:pos x="208" y="361"/>
                </a:cxn>
                <a:cxn ang="0">
                  <a:pos x="187" y="330"/>
                </a:cxn>
                <a:cxn ang="0">
                  <a:pos x="180" y="321"/>
                </a:cxn>
                <a:cxn ang="0">
                  <a:pos x="173" y="302"/>
                </a:cxn>
                <a:cxn ang="0">
                  <a:pos x="168" y="290"/>
                </a:cxn>
                <a:cxn ang="0">
                  <a:pos x="161" y="283"/>
                </a:cxn>
                <a:cxn ang="0">
                  <a:pos x="161" y="274"/>
                </a:cxn>
                <a:cxn ang="0">
                  <a:pos x="151" y="255"/>
                </a:cxn>
                <a:cxn ang="0">
                  <a:pos x="147" y="245"/>
                </a:cxn>
                <a:cxn ang="0">
                  <a:pos x="142" y="233"/>
                </a:cxn>
                <a:cxn ang="0">
                  <a:pos x="137" y="224"/>
                </a:cxn>
                <a:cxn ang="0">
                  <a:pos x="130" y="210"/>
                </a:cxn>
                <a:cxn ang="0">
                  <a:pos x="116" y="193"/>
                </a:cxn>
                <a:cxn ang="0">
                  <a:pos x="116" y="189"/>
                </a:cxn>
                <a:cxn ang="0">
                  <a:pos x="109" y="179"/>
                </a:cxn>
                <a:cxn ang="0">
                  <a:pos x="106" y="172"/>
                </a:cxn>
                <a:cxn ang="0">
                  <a:pos x="106" y="170"/>
                </a:cxn>
                <a:cxn ang="0">
                  <a:pos x="102" y="163"/>
                </a:cxn>
                <a:cxn ang="0">
                  <a:pos x="87" y="139"/>
                </a:cxn>
                <a:cxn ang="0">
                  <a:pos x="85" y="130"/>
                </a:cxn>
                <a:cxn ang="0">
                  <a:pos x="78" y="120"/>
                </a:cxn>
                <a:cxn ang="0">
                  <a:pos x="69" y="101"/>
                </a:cxn>
                <a:cxn ang="0">
                  <a:pos x="64" y="99"/>
                </a:cxn>
                <a:cxn ang="0">
                  <a:pos x="64" y="92"/>
                </a:cxn>
                <a:cxn ang="0">
                  <a:pos x="66" y="80"/>
                </a:cxn>
                <a:cxn ang="0">
                  <a:pos x="57" y="73"/>
                </a:cxn>
                <a:cxn ang="0">
                  <a:pos x="57" y="68"/>
                </a:cxn>
                <a:cxn ang="0">
                  <a:pos x="54" y="68"/>
                </a:cxn>
                <a:cxn ang="0">
                  <a:pos x="45" y="61"/>
                </a:cxn>
                <a:cxn ang="0">
                  <a:pos x="47" y="50"/>
                </a:cxn>
                <a:cxn ang="0">
                  <a:pos x="40" y="50"/>
                </a:cxn>
                <a:cxn ang="0">
                  <a:pos x="40" y="40"/>
                </a:cxn>
                <a:cxn ang="0">
                  <a:pos x="38" y="33"/>
                </a:cxn>
                <a:cxn ang="0">
                  <a:pos x="35" y="40"/>
                </a:cxn>
                <a:cxn ang="0">
                  <a:pos x="31" y="26"/>
                </a:cxn>
                <a:cxn ang="0">
                  <a:pos x="9" y="12"/>
                </a:cxn>
                <a:cxn ang="0">
                  <a:pos x="7" y="9"/>
                </a:cxn>
                <a:cxn ang="0">
                  <a:pos x="0" y="0"/>
                </a:cxn>
                <a:cxn ang="0">
                  <a:pos x="0" y="7"/>
                </a:cxn>
                <a:cxn ang="0">
                  <a:pos x="9" y="12"/>
                </a:cxn>
                <a:cxn ang="0">
                  <a:pos x="14" y="38"/>
                </a:cxn>
                <a:cxn ang="0">
                  <a:pos x="31" y="71"/>
                </a:cxn>
                <a:cxn ang="0">
                  <a:pos x="47" y="108"/>
                </a:cxn>
                <a:cxn ang="0">
                  <a:pos x="66" y="139"/>
                </a:cxn>
                <a:cxn ang="0">
                  <a:pos x="76" y="163"/>
                </a:cxn>
                <a:cxn ang="0">
                  <a:pos x="102" y="205"/>
                </a:cxn>
                <a:cxn ang="0">
                  <a:pos x="116" y="229"/>
                </a:cxn>
                <a:cxn ang="0">
                  <a:pos x="137" y="259"/>
                </a:cxn>
                <a:cxn ang="0">
                  <a:pos x="182" y="363"/>
                </a:cxn>
                <a:cxn ang="0">
                  <a:pos x="201" y="391"/>
                </a:cxn>
                <a:cxn ang="0">
                  <a:pos x="258" y="462"/>
                </a:cxn>
              </a:cxnLst>
              <a:pathLst>
                <a:path w="110" h="201">
                  <a:moveTo>
                    <a:pt x="109" y="196"/>
                  </a:moveTo>
                  <a:cubicBezTo>
                    <a:pt x="110" y="192"/>
                    <a:pt x="105" y="190"/>
                    <a:pt x="105" y="188"/>
                  </a:cubicBezTo>
                  <a:cubicBezTo>
                    <a:pt x="105" y="186"/>
                    <a:pt x="103" y="188"/>
                    <a:pt x="103" y="188"/>
                  </a:cubicBezTo>
                  <a:cubicBezTo>
                    <a:pt x="103" y="183"/>
                    <a:pt x="101" y="180"/>
                    <a:pt x="98" y="177"/>
                  </a:cubicBezTo>
                  <a:cubicBezTo>
                    <a:pt x="98" y="177"/>
                    <a:pt x="98" y="177"/>
                    <a:pt x="98" y="177"/>
                  </a:cubicBezTo>
                  <a:cubicBezTo>
                    <a:pt x="97" y="177"/>
                    <a:pt x="98" y="176"/>
                    <a:pt x="97" y="176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6" y="175"/>
                    <a:pt x="96" y="175"/>
                    <a:pt x="96" y="175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7" y="171"/>
                    <a:pt x="93" y="171"/>
                    <a:pt x="96" y="168"/>
                  </a:cubicBezTo>
                  <a:cubicBezTo>
                    <a:pt x="96" y="169"/>
                    <a:pt x="93" y="169"/>
                    <a:pt x="93" y="169"/>
                  </a:cubicBezTo>
                  <a:cubicBezTo>
                    <a:pt x="93" y="167"/>
                    <a:pt x="92" y="164"/>
                    <a:pt x="90" y="162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0" y="162"/>
                    <a:pt x="90" y="162"/>
                    <a:pt x="90" y="160"/>
                  </a:cubicBezTo>
                  <a:cubicBezTo>
                    <a:pt x="89" y="160"/>
                    <a:pt x="90" y="159"/>
                    <a:pt x="89" y="159"/>
                  </a:cubicBezTo>
                  <a:cubicBezTo>
                    <a:pt x="89" y="159"/>
                    <a:pt x="89" y="159"/>
                    <a:pt x="89" y="159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8" y="155"/>
                    <a:pt x="88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3"/>
                    <a:pt x="86" y="153"/>
                    <a:pt x="88" y="153"/>
                  </a:cubicBezTo>
                  <a:cubicBezTo>
                    <a:pt x="86" y="153"/>
                    <a:pt x="88" y="154"/>
                    <a:pt x="86" y="154"/>
                  </a:cubicBezTo>
                  <a:cubicBezTo>
                    <a:pt x="85" y="150"/>
                    <a:pt x="84" y="147"/>
                    <a:pt x="83" y="143"/>
                  </a:cubicBezTo>
                  <a:cubicBezTo>
                    <a:pt x="81" y="143"/>
                    <a:pt x="81" y="143"/>
                    <a:pt x="81" y="143"/>
                  </a:cubicBezTo>
                  <a:cubicBezTo>
                    <a:pt x="81" y="142"/>
                    <a:pt x="79" y="142"/>
                    <a:pt x="81" y="141"/>
                  </a:cubicBezTo>
                  <a:cubicBezTo>
                    <a:pt x="81" y="142"/>
                    <a:pt x="79" y="142"/>
                    <a:pt x="79" y="141"/>
                  </a:cubicBezTo>
                  <a:cubicBezTo>
                    <a:pt x="79" y="141"/>
                    <a:pt x="81" y="141"/>
                    <a:pt x="79" y="140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79" y="140"/>
                    <a:pt x="77" y="140"/>
                    <a:pt x="77" y="138"/>
                  </a:cubicBezTo>
                  <a:cubicBezTo>
                    <a:pt x="77" y="138"/>
                    <a:pt x="77" y="138"/>
                    <a:pt x="77" y="140"/>
                  </a:cubicBezTo>
                  <a:cubicBezTo>
                    <a:pt x="77" y="138"/>
                    <a:pt x="77" y="138"/>
                    <a:pt x="77" y="137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5" y="137"/>
                    <a:pt x="77" y="137"/>
                    <a:pt x="76" y="136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6" y="134"/>
                    <a:pt x="76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5" y="133"/>
                    <a:pt x="75" y="130"/>
                    <a:pt x="75" y="130"/>
                  </a:cubicBezTo>
                  <a:cubicBezTo>
                    <a:pt x="73" y="129"/>
                    <a:pt x="73" y="130"/>
                    <a:pt x="73" y="129"/>
                  </a:cubicBezTo>
                  <a:cubicBezTo>
                    <a:pt x="73" y="129"/>
                    <a:pt x="72" y="128"/>
                    <a:pt x="73" y="128"/>
                  </a:cubicBezTo>
                  <a:cubicBezTo>
                    <a:pt x="73" y="128"/>
                    <a:pt x="72" y="126"/>
                    <a:pt x="72" y="125"/>
                  </a:cubicBezTo>
                  <a:cubicBezTo>
                    <a:pt x="72" y="126"/>
                    <a:pt x="71" y="126"/>
                    <a:pt x="71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1" y="126"/>
                    <a:pt x="71" y="128"/>
                  </a:cubicBezTo>
                  <a:cubicBezTo>
                    <a:pt x="70" y="126"/>
                    <a:pt x="70" y="126"/>
                    <a:pt x="70" y="125"/>
                  </a:cubicBezTo>
                  <a:cubicBezTo>
                    <a:pt x="70" y="125"/>
                    <a:pt x="71" y="124"/>
                    <a:pt x="71" y="123"/>
                  </a:cubicBezTo>
                  <a:cubicBezTo>
                    <a:pt x="71" y="124"/>
                    <a:pt x="70" y="123"/>
                    <a:pt x="70" y="124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0"/>
                    <a:pt x="71" y="120"/>
                  </a:cubicBezTo>
                  <a:cubicBezTo>
                    <a:pt x="70" y="120"/>
                    <a:pt x="70" y="117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6" y="117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5"/>
                    <a:pt x="68" y="115"/>
                    <a:pt x="68" y="116"/>
                  </a:cubicBezTo>
                  <a:cubicBezTo>
                    <a:pt x="68" y="115"/>
                    <a:pt x="68" y="113"/>
                    <a:pt x="68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4" y="112"/>
                    <a:pt x="66" y="111"/>
                    <a:pt x="64" y="110"/>
                  </a:cubicBezTo>
                  <a:cubicBezTo>
                    <a:pt x="64" y="111"/>
                    <a:pt x="66" y="110"/>
                    <a:pt x="66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4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4" y="108"/>
                    <a:pt x="63" y="104"/>
                    <a:pt x="62" y="104"/>
                  </a:cubicBezTo>
                  <a:cubicBezTo>
                    <a:pt x="63" y="104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3"/>
                    <a:pt x="62" y="102"/>
                    <a:pt x="62" y="103"/>
                  </a:cubicBezTo>
                  <a:cubicBezTo>
                    <a:pt x="62" y="102"/>
                    <a:pt x="62" y="104"/>
                    <a:pt x="62" y="104"/>
                  </a:cubicBezTo>
                  <a:cubicBezTo>
                    <a:pt x="62" y="104"/>
                    <a:pt x="62" y="102"/>
                    <a:pt x="62" y="103"/>
                  </a:cubicBezTo>
                  <a:cubicBezTo>
                    <a:pt x="62" y="102"/>
                    <a:pt x="62" y="102"/>
                    <a:pt x="60" y="102"/>
                  </a:cubicBezTo>
                  <a:cubicBezTo>
                    <a:pt x="62" y="102"/>
                    <a:pt x="60" y="102"/>
                    <a:pt x="60" y="102"/>
                  </a:cubicBezTo>
                  <a:cubicBezTo>
                    <a:pt x="60" y="100"/>
                    <a:pt x="60" y="102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8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7"/>
                    <a:pt x="58" y="95"/>
                    <a:pt x="58" y="95"/>
                  </a:cubicBezTo>
                  <a:cubicBezTo>
                    <a:pt x="58" y="94"/>
                    <a:pt x="58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0"/>
                    <a:pt x="55" y="90"/>
                    <a:pt x="56" y="90"/>
                  </a:cubicBezTo>
                  <a:cubicBezTo>
                    <a:pt x="55" y="90"/>
                    <a:pt x="56" y="89"/>
                    <a:pt x="55" y="89"/>
                  </a:cubicBezTo>
                  <a:cubicBezTo>
                    <a:pt x="55" y="89"/>
                    <a:pt x="54" y="90"/>
                    <a:pt x="54" y="89"/>
                  </a:cubicBezTo>
                  <a:cubicBezTo>
                    <a:pt x="51" y="90"/>
                    <a:pt x="54" y="87"/>
                    <a:pt x="54" y="87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6"/>
                    <a:pt x="51" y="86"/>
                    <a:pt x="54" y="85"/>
                  </a:cubicBezTo>
                  <a:cubicBezTo>
                    <a:pt x="51" y="85"/>
                    <a:pt x="51" y="82"/>
                    <a:pt x="49" y="82"/>
                  </a:cubicBezTo>
                  <a:cubicBezTo>
                    <a:pt x="49" y="82"/>
                    <a:pt x="49" y="82"/>
                    <a:pt x="49" y="81"/>
                  </a:cubicBezTo>
                  <a:cubicBezTo>
                    <a:pt x="50" y="81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49" y="81"/>
                    <a:pt x="49" y="82"/>
                  </a:cubicBezTo>
                  <a:cubicBezTo>
                    <a:pt x="47" y="81"/>
                    <a:pt x="50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7" y="77"/>
                    <a:pt x="47" y="77"/>
                    <a:pt x="46" y="77"/>
                  </a:cubicBezTo>
                  <a:cubicBezTo>
                    <a:pt x="46" y="77"/>
                    <a:pt x="46" y="77"/>
                    <a:pt x="47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4"/>
                    <a:pt x="46" y="76"/>
                    <a:pt x="46" y="76"/>
                  </a:cubicBezTo>
                  <a:cubicBezTo>
                    <a:pt x="47" y="74"/>
                    <a:pt x="46" y="74"/>
                    <a:pt x="47" y="7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5" y="72"/>
                    <a:pt x="45" y="72"/>
                    <a:pt x="45" y="73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3" y="69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1" y="69"/>
                    <a:pt x="41" y="68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2" y="64"/>
                    <a:pt x="42" y="63"/>
                    <a:pt x="41" y="63"/>
                  </a:cubicBezTo>
                  <a:cubicBezTo>
                    <a:pt x="41" y="63"/>
                    <a:pt x="41" y="63"/>
                    <a:pt x="41" y="61"/>
                  </a:cubicBezTo>
                  <a:cubicBezTo>
                    <a:pt x="38" y="61"/>
                    <a:pt x="41" y="59"/>
                    <a:pt x="37" y="59"/>
                  </a:cubicBezTo>
                  <a:cubicBezTo>
                    <a:pt x="37" y="59"/>
                    <a:pt x="37" y="59"/>
                    <a:pt x="36" y="59"/>
                  </a:cubicBezTo>
                  <a:cubicBezTo>
                    <a:pt x="37" y="59"/>
                    <a:pt x="36" y="59"/>
                    <a:pt x="37" y="59"/>
                  </a:cubicBezTo>
                  <a:cubicBezTo>
                    <a:pt x="37" y="57"/>
                    <a:pt x="37" y="57"/>
                    <a:pt x="38" y="57"/>
                  </a:cubicBezTo>
                  <a:cubicBezTo>
                    <a:pt x="37" y="57"/>
                    <a:pt x="37" y="56"/>
                    <a:pt x="36" y="56"/>
                  </a:cubicBezTo>
                  <a:cubicBezTo>
                    <a:pt x="37" y="56"/>
                    <a:pt x="37" y="56"/>
                    <a:pt x="37" y="55"/>
                  </a:cubicBezTo>
                  <a:cubicBezTo>
                    <a:pt x="36" y="56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6" y="51"/>
                    <a:pt x="34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0"/>
                    <a:pt x="34" y="50"/>
                    <a:pt x="34" y="50"/>
                  </a:cubicBezTo>
                  <a:cubicBezTo>
                    <a:pt x="33" y="50"/>
                    <a:pt x="33" y="48"/>
                    <a:pt x="32" y="48"/>
                  </a:cubicBezTo>
                  <a:cubicBezTo>
                    <a:pt x="33" y="47"/>
                    <a:pt x="32" y="44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2"/>
                    <a:pt x="30" y="42"/>
                  </a:cubicBezTo>
                  <a:cubicBezTo>
                    <a:pt x="30" y="43"/>
                    <a:pt x="29" y="42"/>
                    <a:pt x="29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0"/>
                    <a:pt x="29" y="42"/>
                    <a:pt x="30" y="42"/>
                  </a:cubicBezTo>
                  <a:cubicBezTo>
                    <a:pt x="30" y="42"/>
                    <a:pt x="29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4" y="42"/>
                    <a:pt x="24" y="43"/>
                    <a:pt x="24" y="43"/>
                  </a:cubicBezTo>
                  <a:cubicBezTo>
                    <a:pt x="24" y="42"/>
                    <a:pt x="27" y="42"/>
                    <a:pt x="27" y="42"/>
                  </a:cubicBezTo>
                  <a:cubicBezTo>
                    <a:pt x="27" y="40"/>
                    <a:pt x="28" y="40"/>
                    <a:pt x="28" y="39"/>
                  </a:cubicBezTo>
                  <a:cubicBezTo>
                    <a:pt x="28" y="39"/>
                    <a:pt x="28" y="39"/>
                    <a:pt x="28" y="40"/>
                  </a:cubicBezTo>
                  <a:cubicBezTo>
                    <a:pt x="27" y="40"/>
                    <a:pt x="28" y="39"/>
                    <a:pt x="27" y="39"/>
                  </a:cubicBezTo>
                  <a:cubicBezTo>
                    <a:pt x="28" y="39"/>
                    <a:pt x="28" y="37"/>
                    <a:pt x="28" y="37"/>
                  </a:cubicBezTo>
                  <a:cubicBezTo>
                    <a:pt x="28" y="37"/>
                    <a:pt x="28" y="39"/>
                    <a:pt x="27" y="37"/>
                  </a:cubicBezTo>
                  <a:cubicBezTo>
                    <a:pt x="28" y="37"/>
                    <a:pt x="28" y="35"/>
                    <a:pt x="28" y="35"/>
                  </a:cubicBezTo>
                  <a:cubicBezTo>
                    <a:pt x="29" y="35"/>
                    <a:pt x="28" y="35"/>
                    <a:pt x="28" y="34"/>
                  </a:cubicBezTo>
                  <a:cubicBezTo>
                    <a:pt x="27" y="35"/>
                    <a:pt x="27" y="37"/>
                    <a:pt x="27" y="35"/>
                  </a:cubicBezTo>
                  <a:cubicBezTo>
                    <a:pt x="27" y="35"/>
                    <a:pt x="27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4" y="34"/>
                    <a:pt x="27" y="33"/>
                    <a:pt x="24" y="3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3" y="31"/>
                  </a:cubicBezTo>
                  <a:cubicBezTo>
                    <a:pt x="24" y="31"/>
                    <a:pt x="23" y="31"/>
                    <a:pt x="24" y="31"/>
                  </a:cubicBezTo>
                  <a:cubicBezTo>
                    <a:pt x="24" y="31"/>
                    <a:pt x="24" y="31"/>
                    <a:pt x="27" y="31"/>
                  </a:cubicBezTo>
                  <a:cubicBezTo>
                    <a:pt x="24" y="31"/>
                    <a:pt x="24" y="31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3" y="30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1" y="30"/>
                    <a:pt x="21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1" y="29"/>
                    <a:pt x="21" y="27"/>
                  </a:cubicBezTo>
                  <a:cubicBezTo>
                    <a:pt x="21" y="27"/>
                    <a:pt x="21" y="26"/>
                    <a:pt x="23" y="27"/>
                  </a:cubicBezTo>
                  <a:cubicBezTo>
                    <a:pt x="23" y="26"/>
                    <a:pt x="21" y="26"/>
                    <a:pt x="21" y="27"/>
                  </a:cubicBezTo>
                  <a:cubicBezTo>
                    <a:pt x="21" y="26"/>
                    <a:pt x="21" y="26"/>
                    <a:pt x="23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6"/>
                    <a:pt x="17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4"/>
                    <a:pt x="20" y="22"/>
                  </a:cubicBezTo>
                  <a:cubicBezTo>
                    <a:pt x="20" y="21"/>
                    <a:pt x="17" y="24"/>
                    <a:pt x="19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19" y="21"/>
                    <a:pt x="17" y="20"/>
                    <a:pt x="17" y="21"/>
                  </a:cubicBezTo>
                  <a:cubicBezTo>
                    <a:pt x="17" y="21"/>
                    <a:pt x="19" y="21"/>
                    <a:pt x="19" y="22"/>
                  </a:cubicBezTo>
                  <a:cubicBezTo>
                    <a:pt x="17" y="22"/>
                    <a:pt x="17" y="22"/>
                    <a:pt x="16" y="22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0"/>
                    <a:pt x="16" y="20"/>
                    <a:pt x="17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7" y="18"/>
                    <a:pt x="19" y="18"/>
                    <a:pt x="19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8"/>
                    <a:pt x="19" y="18"/>
                    <a:pt x="17" y="20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7" y="18"/>
                    <a:pt x="16" y="18"/>
                  </a:cubicBezTo>
                  <a:cubicBezTo>
                    <a:pt x="16" y="18"/>
                    <a:pt x="15" y="18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4"/>
                  </a:cubicBezTo>
                  <a:cubicBezTo>
                    <a:pt x="15" y="16"/>
                    <a:pt x="15" y="14"/>
                    <a:pt x="15" y="14"/>
                  </a:cubicBezTo>
                  <a:cubicBezTo>
                    <a:pt x="15" y="14"/>
                    <a:pt x="16" y="16"/>
                    <a:pt x="15" y="17"/>
                  </a:cubicBezTo>
                  <a:cubicBezTo>
                    <a:pt x="13" y="17"/>
                    <a:pt x="16" y="17"/>
                    <a:pt x="15" y="18"/>
                  </a:cubicBezTo>
                  <a:cubicBezTo>
                    <a:pt x="15" y="18"/>
                    <a:pt x="13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17"/>
                    <a:pt x="13" y="18"/>
                    <a:pt x="15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4"/>
                    <a:pt x="11" y="16"/>
                    <a:pt x="13" y="16"/>
                  </a:cubicBezTo>
                  <a:cubicBezTo>
                    <a:pt x="11" y="14"/>
                    <a:pt x="11" y="14"/>
                    <a:pt x="10" y="13"/>
                  </a:cubicBezTo>
                  <a:cubicBezTo>
                    <a:pt x="11" y="13"/>
                    <a:pt x="10" y="11"/>
                    <a:pt x="11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1" y="11"/>
                    <a:pt x="11" y="9"/>
                  </a:cubicBezTo>
                  <a:cubicBezTo>
                    <a:pt x="11" y="11"/>
                    <a:pt x="10" y="11"/>
                    <a:pt x="10" y="13"/>
                  </a:cubicBezTo>
                  <a:cubicBezTo>
                    <a:pt x="10" y="11"/>
                    <a:pt x="8" y="13"/>
                    <a:pt x="8" y="11"/>
                  </a:cubicBezTo>
                  <a:cubicBezTo>
                    <a:pt x="8" y="11"/>
                    <a:pt x="8" y="9"/>
                    <a:pt x="8" y="8"/>
                  </a:cubicBezTo>
                  <a:cubicBezTo>
                    <a:pt x="7" y="8"/>
                    <a:pt x="7" y="7"/>
                    <a:pt x="7" y="5"/>
                  </a:cubicBezTo>
                  <a:cubicBezTo>
                    <a:pt x="6" y="5"/>
                    <a:pt x="6" y="7"/>
                    <a:pt x="4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4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2" y="1"/>
                  </a:cubicBezTo>
                  <a:cubicBezTo>
                    <a:pt x="2" y="1"/>
                    <a:pt x="2" y="1"/>
                    <a:pt x="2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2" y="4"/>
                    <a:pt x="2" y="4"/>
                  </a:cubicBezTo>
                  <a:cubicBezTo>
                    <a:pt x="0" y="4"/>
                    <a:pt x="0" y="4"/>
                    <a:pt x="2" y="5"/>
                  </a:cubicBezTo>
                  <a:cubicBezTo>
                    <a:pt x="3" y="5"/>
                    <a:pt x="2" y="7"/>
                    <a:pt x="2" y="7"/>
                  </a:cubicBezTo>
                  <a:cubicBezTo>
                    <a:pt x="3" y="7"/>
                    <a:pt x="3" y="5"/>
                    <a:pt x="3" y="5"/>
                  </a:cubicBezTo>
                  <a:cubicBezTo>
                    <a:pt x="4" y="5"/>
                    <a:pt x="3" y="5"/>
                    <a:pt x="4" y="5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4" y="11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4" y="14"/>
                    <a:pt x="6" y="14"/>
                    <a:pt x="6" y="16"/>
                  </a:cubicBezTo>
                  <a:cubicBezTo>
                    <a:pt x="7" y="17"/>
                    <a:pt x="7" y="18"/>
                    <a:pt x="8" y="18"/>
                  </a:cubicBezTo>
                  <a:cubicBezTo>
                    <a:pt x="8" y="21"/>
                    <a:pt x="10" y="22"/>
                    <a:pt x="11" y="2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6"/>
                    <a:pt x="13" y="24"/>
                    <a:pt x="13" y="26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3" y="27"/>
                    <a:pt x="13" y="29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1"/>
                    <a:pt x="15" y="31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4"/>
                    <a:pt x="16" y="34"/>
                    <a:pt x="16" y="35"/>
                  </a:cubicBezTo>
                  <a:cubicBezTo>
                    <a:pt x="16" y="37"/>
                    <a:pt x="17" y="37"/>
                    <a:pt x="17" y="39"/>
                  </a:cubicBezTo>
                  <a:cubicBezTo>
                    <a:pt x="17" y="42"/>
                    <a:pt x="20" y="43"/>
                    <a:pt x="20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8"/>
                    <a:pt x="24" y="51"/>
                    <a:pt x="24" y="55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8" y="55"/>
                    <a:pt x="27" y="55"/>
                    <a:pt x="27" y="56"/>
                  </a:cubicBezTo>
                  <a:cubicBezTo>
                    <a:pt x="27" y="56"/>
                    <a:pt x="27" y="57"/>
                    <a:pt x="28" y="57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60"/>
                    <a:pt x="29" y="60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30" y="61"/>
                  </a:cubicBezTo>
                  <a:cubicBezTo>
                    <a:pt x="30" y="61"/>
                    <a:pt x="32" y="63"/>
                    <a:pt x="29" y="63"/>
                  </a:cubicBezTo>
                  <a:cubicBezTo>
                    <a:pt x="30" y="64"/>
                    <a:pt x="30" y="68"/>
                    <a:pt x="32" y="68"/>
                  </a:cubicBezTo>
                  <a:cubicBezTo>
                    <a:pt x="32" y="68"/>
                    <a:pt x="32" y="68"/>
                    <a:pt x="32" y="69"/>
                  </a:cubicBezTo>
                  <a:cubicBezTo>
                    <a:pt x="32" y="69"/>
                    <a:pt x="34" y="70"/>
                    <a:pt x="33" y="72"/>
                  </a:cubicBezTo>
                  <a:cubicBezTo>
                    <a:pt x="34" y="72"/>
                    <a:pt x="34" y="70"/>
                    <a:pt x="34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74"/>
                    <a:pt x="37" y="76"/>
                    <a:pt x="37" y="77"/>
                  </a:cubicBezTo>
                  <a:cubicBezTo>
                    <a:pt x="38" y="82"/>
                    <a:pt x="41" y="85"/>
                    <a:pt x="42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2" y="89"/>
                    <a:pt x="45" y="89"/>
                    <a:pt x="45" y="90"/>
                  </a:cubicBezTo>
                  <a:cubicBezTo>
                    <a:pt x="45" y="90"/>
                    <a:pt x="45" y="93"/>
                    <a:pt x="45" y="90"/>
                  </a:cubicBezTo>
                  <a:cubicBezTo>
                    <a:pt x="45" y="93"/>
                    <a:pt x="47" y="94"/>
                    <a:pt x="46" y="95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7" y="95"/>
                    <a:pt x="47" y="97"/>
                    <a:pt x="49" y="98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8"/>
                  </a:cubicBezTo>
                  <a:cubicBezTo>
                    <a:pt x="50" y="98"/>
                    <a:pt x="49" y="99"/>
                    <a:pt x="49" y="98"/>
                  </a:cubicBezTo>
                  <a:cubicBezTo>
                    <a:pt x="51" y="100"/>
                    <a:pt x="51" y="103"/>
                    <a:pt x="54" y="108"/>
                  </a:cubicBezTo>
                  <a:cubicBezTo>
                    <a:pt x="56" y="110"/>
                    <a:pt x="56" y="107"/>
                    <a:pt x="56" y="108"/>
                  </a:cubicBezTo>
                  <a:cubicBezTo>
                    <a:pt x="56" y="108"/>
                    <a:pt x="55" y="110"/>
                    <a:pt x="56" y="108"/>
                  </a:cubicBezTo>
                  <a:cubicBezTo>
                    <a:pt x="56" y="110"/>
                    <a:pt x="58" y="108"/>
                    <a:pt x="58" y="110"/>
                  </a:cubicBezTo>
                  <a:cubicBezTo>
                    <a:pt x="56" y="110"/>
                    <a:pt x="58" y="110"/>
                    <a:pt x="56" y="111"/>
                  </a:cubicBezTo>
                  <a:cubicBezTo>
                    <a:pt x="58" y="111"/>
                    <a:pt x="59" y="111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8" y="113"/>
                    <a:pt x="59" y="115"/>
                    <a:pt x="59" y="116"/>
                  </a:cubicBezTo>
                  <a:cubicBezTo>
                    <a:pt x="62" y="124"/>
                    <a:pt x="64" y="129"/>
                    <a:pt x="68" y="136"/>
                  </a:cubicBezTo>
                  <a:cubicBezTo>
                    <a:pt x="72" y="141"/>
                    <a:pt x="73" y="149"/>
                    <a:pt x="77" y="154"/>
                  </a:cubicBezTo>
                  <a:cubicBezTo>
                    <a:pt x="81" y="154"/>
                    <a:pt x="81" y="154"/>
                    <a:pt x="81" y="156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3" y="156"/>
                    <a:pt x="81" y="159"/>
                  </a:cubicBezTo>
                  <a:cubicBezTo>
                    <a:pt x="83" y="160"/>
                    <a:pt x="84" y="163"/>
                    <a:pt x="85" y="164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6" y="173"/>
                    <a:pt x="92" y="177"/>
                    <a:pt x="96" y="183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1" y="192"/>
                    <a:pt x="105" y="194"/>
                    <a:pt x="106" y="201"/>
                  </a:cubicBezTo>
                  <a:cubicBezTo>
                    <a:pt x="106" y="201"/>
                    <a:pt x="109" y="197"/>
                    <a:pt x="109" y="196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652" name="Freeform 142"/>
            <p:cNvSpPr/>
            <p:nvPr/>
          </p:nvSpPr>
          <p:spPr>
            <a:xfrm>
              <a:off x="855" y="1726"/>
              <a:ext cx="257" cy="478"/>
            </a:xfrm>
            <a:custGeom>
              <a:avLst/>
              <a:gdLst/>
              <a:ahLst/>
              <a:cxnLst>
                <a:cxn ang="0">
                  <a:pos x="226" y="419"/>
                </a:cxn>
                <a:cxn ang="0">
                  <a:pos x="222" y="407"/>
                </a:cxn>
                <a:cxn ang="0">
                  <a:pos x="207" y="374"/>
                </a:cxn>
                <a:cxn ang="0">
                  <a:pos x="205" y="367"/>
                </a:cxn>
                <a:cxn ang="0">
                  <a:pos x="186" y="338"/>
                </a:cxn>
                <a:cxn ang="0">
                  <a:pos x="177" y="327"/>
                </a:cxn>
                <a:cxn ang="0">
                  <a:pos x="172" y="310"/>
                </a:cxn>
                <a:cxn ang="0">
                  <a:pos x="165" y="293"/>
                </a:cxn>
                <a:cxn ang="0">
                  <a:pos x="160" y="289"/>
                </a:cxn>
                <a:cxn ang="0">
                  <a:pos x="160" y="279"/>
                </a:cxn>
                <a:cxn ang="0">
                  <a:pos x="153" y="260"/>
                </a:cxn>
                <a:cxn ang="0">
                  <a:pos x="144" y="251"/>
                </a:cxn>
                <a:cxn ang="0">
                  <a:pos x="141" y="241"/>
                </a:cxn>
                <a:cxn ang="0">
                  <a:pos x="134" y="230"/>
                </a:cxn>
                <a:cxn ang="0">
                  <a:pos x="130" y="215"/>
                </a:cxn>
                <a:cxn ang="0">
                  <a:pos x="113" y="199"/>
                </a:cxn>
                <a:cxn ang="0">
                  <a:pos x="113" y="189"/>
                </a:cxn>
                <a:cxn ang="0">
                  <a:pos x="108" y="187"/>
                </a:cxn>
                <a:cxn ang="0">
                  <a:pos x="104" y="180"/>
                </a:cxn>
                <a:cxn ang="0">
                  <a:pos x="104" y="177"/>
                </a:cxn>
                <a:cxn ang="0">
                  <a:pos x="101" y="166"/>
                </a:cxn>
                <a:cxn ang="0">
                  <a:pos x="90" y="144"/>
                </a:cxn>
                <a:cxn ang="0">
                  <a:pos x="87" y="135"/>
                </a:cxn>
                <a:cxn ang="0">
                  <a:pos x="78" y="125"/>
                </a:cxn>
                <a:cxn ang="0">
                  <a:pos x="68" y="106"/>
                </a:cxn>
                <a:cxn ang="0">
                  <a:pos x="61" y="104"/>
                </a:cxn>
                <a:cxn ang="0">
                  <a:pos x="61" y="95"/>
                </a:cxn>
                <a:cxn ang="0">
                  <a:pos x="64" y="88"/>
                </a:cxn>
                <a:cxn ang="0">
                  <a:pos x="59" y="78"/>
                </a:cxn>
                <a:cxn ang="0">
                  <a:pos x="59" y="71"/>
                </a:cxn>
                <a:cxn ang="0">
                  <a:pos x="57" y="69"/>
                </a:cxn>
                <a:cxn ang="0">
                  <a:pos x="42" y="66"/>
                </a:cxn>
                <a:cxn ang="0">
                  <a:pos x="42" y="57"/>
                </a:cxn>
                <a:cxn ang="0">
                  <a:pos x="40" y="54"/>
                </a:cxn>
                <a:cxn ang="0">
                  <a:pos x="40" y="47"/>
                </a:cxn>
                <a:cxn ang="0">
                  <a:pos x="38" y="38"/>
                </a:cxn>
                <a:cxn ang="0">
                  <a:pos x="31" y="47"/>
                </a:cxn>
                <a:cxn ang="0">
                  <a:pos x="31" y="31"/>
                </a:cxn>
                <a:cxn ang="0">
                  <a:pos x="9" y="19"/>
                </a:cxn>
                <a:cxn ang="0">
                  <a:pos x="7" y="17"/>
                </a:cxn>
                <a:cxn ang="0">
                  <a:pos x="0" y="0"/>
                </a:cxn>
                <a:cxn ang="0">
                  <a:pos x="0" y="7"/>
                </a:cxn>
                <a:cxn ang="0">
                  <a:pos x="9" y="19"/>
                </a:cxn>
                <a:cxn ang="0">
                  <a:pos x="12" y="40"/>
                </a:cxn>
                <a:cxn ang="0">
                  <a:pos x="31" y="78"/>
                </a:cxn>
                <a:cxn ang="0">
                  <a:pos x="47" y="116"/>
                </a:cxn>
                <a:cxn ang="0">
                  <a:pos x="64" y="147"/>
                </a:cxn>
                <a:cxn ang="0">
                  <a:pos x="73" y="166"/>
                </a:cxn>
                <a:cxn ang="0">
                  <a:pos x="101" y="211"/>
                </a:cxn>
                <a:cxn ang="0">
                  <a:pos x="113" y="232"/>
                </a:cxn>
                <a:cxn ang="0">
                  <a:pos x="134" y="263"/>
                </a:cxn>
                <a:cxn ang="0">
                  <a:pos x="184" y="369"/>
                </a:cxn>
                <a:cxn ang="0">
                  <a:pos x="200" y="398"/>
                </a:cxn>
                <a:cxn ang="0">
                  <a:pos x="255" y="469"/>
                </a:cxn>
              </a:cxnLst>
              <a:pathLst>
                <a:path w="109" h="202">
                  <a:moveTo>
                    <a:pt x="108" y="198"/>
                  </a:moveTo>
                  <a:cubicBezTo>
                    <a:pt x="109" y="195"/>
                    <a:pt x="105" y="194"/>
                    <a:pt x="105" y="188"/>
                  </a:cubicBezTo>
                  <a:cubicBezTo>
                    <a:pt x="105" y="188"/>
                    <a:pt x="103" y="190"/>
                    <a:pt x="103" y="188"/>
                  </a:cubicBezTo>
                  <a:cubicBezTo>
                    <a:pt x="103" y="186"/>
                    <a:pt x="100" y="182"/>
                    <a:pt x="98" y="181"/>
                  </a:cubicBezTo>
                  <a:cubicBezTo>
                    <a:pt x="98" y="181"/>
                    <a:pt x="98" y="181"/>
                    <a:pt x="98" y="181"/>
                  </a:cubicBezTo>
                  <a:cubicBezTo>
                    <a:pt x="96" y="181"/>
                    <a:pt x="98" y="178"/>
                    <a:pt x="96" y="177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96" y="177"/>
                    <a:pt x="96" y="177"/>
                    <a:pt x="96" y="175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6" y="174"/>
                    <a:pt x="94" y="173"/>
                    <a:pt x="95" y="172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94" y="169"/>
                    <a:pt x="92" y="168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2"/>
                    <a:pt x="91" y="162"/>
                    <a:pt x="91" y="162"/>
                  </a:cubicBezTo>
                  <a:cubicBezTo>
                    <a:pt x="88" y="162"/>
                    <a:pt x="91" y="161"/>
                    <a:pt x="88" y="160"/>
                  </a:cubicBezTo>
                  <a:cubicBezTo>
                    <a:pt x="88" y="160"/>
                    <a:pt x="88" y="160"/>
                    <a:pt x="88" y="160"/>
                  </a:cubicBezTo>
                  <a:cubicBezTo>
                    <a:pt x="91" y="160"/>
                    <a:pt x="88" y="160"/>
                    <a:pt x="88" y="158"/>
                  </a:cubicBezTo>
                  <a:cubicBezTo>
                    <a:pt x="88" y="158"/>
                    <a:pt x="88" y="158"/>
                    <a:pt x="88" y="158"/>
                  </a:cubicBezTo>
                  <a:cubicBezTo>
                    <a:pt x="88" y="158"/>
                    <a:pt x="87" y="158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6"/>
                    <a:pt x="86" y="156"/>
                    <a:pt x="87" y="155"/>
                  </a:cubicBezTo>
                  <a:cubicBezTo>
                    <a:pt x="86" y="156"/>
                    <a:pt x="87" y="156"/>
                    <a:pt x="86" y="156"/>
                  </a:cubicBezTo>
                  <a:cubicBezTo>
                    <a:pt x="85" y="153"/>
                    <a:pt x="83" y="149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5"/>
                    <a:pt x="79" y="144"/>
                    <a:pt x="81" y="144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79" y="144"/>
                    <a:pt x="81" y="143"/>
                    <a:pt x="79" y="143"/>
                  </a:cubicBezTo>
                  <a:cubicBezTo>
                    <a:pt x="79" y="143"/>
                    <a:pt x="79" y="143"/>
                    <a:pt x="79" y="143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0"/>
                    <a:pt x="75" y="140"/>
                    <a:pt x="78" y="140"/>
                  </a:cubicBezTo>
                  <a:cubicBezTo>
                    <a:pt x="75" y="140"/>
                    <a:pt x="75" y="140"/>
                    <a:pt x="75" y="140"/>
                  </a:cubicBezTo>
                  <a:cubicBezTo>
                    <a:pt x="74" y="140"/>
                    <a:pt x="78" y="138"/>
                    <a:pt x="75" y="138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5" y="136"/>
                    <a:pt x="75" y="136"/>
                    <a:pt x="75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4" y="135"/>
                    <a:pt x="74" y="134"/>
                    <a:pt x="74" y="132"/>
                  </a:cubicBezTo>
                  <a:cubicBezTo>
                    <a:pt x="73" y="132"/>
                    <a:pt x="73" y="134"/>
                    <a:pt x="73" y="132"/>
                  </a:cubicBezTo>
                  <a:cubicBezTo>
                    <a:pt x="73" y="132"/>
                    <a:pt x="72" y="131"/>
                    <a:pt x="73" y="131"/>
                  </a:cubicBezTo>
                  <a:cubicBezTo>
                    <a:pt x="73" y="130"/>
                    <a:pt x="72" y="130"/>
                    <a:pt x="72" y="128"/>
                  </a:cubicBezTo>
                  <a:cubicBezTo>
                    <a:pt x="72" y="130"/>
                    <a:pt x="70" y="128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9" y="130"/>
                    <a:pt x="70" y="130"/>
                    <a:pt x="70" y="130"/>
                  </a:cubicBezTo>
                  <a:cubicBezTo>
                    <a:pt x="69" y="130"/>
                    <a:pt x="69" y="128"/>
                    <a:pt x="69" y="128"/>
                  </a:cubicBezTo>
                  <a:cubicBezTo>
                    <a:pt x="69" y="127"/>
                    <a:pt x="70" y="124"/>
                    <a:pt x="70" y="124"/>
                  </a:cubicBezTo>
                  <a:cubicBezTo>
                    <a:pt x="69" y="124"/>
                    <a:pt x="69" y="124"/>
                    <a:pt x="69" y="124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2"/>
                    <a:pt x="69" y="123"/>
                    <a:pt x="69" y="122"/>
                  </a:cubicBezTo>
                  <a:cubicBezTo>
                    <a:pt x="69" y="122"/>
                    <a:pt x="69" y="122"/>
                    <a:pt x="70" y="122"/>
                  </a:cubicBezTo>
                  <a:cubicBezTo>
                    <a:pt x="69" y="122"/>
                    <a:pt x="69" y="121"/>
                    <a:pt x="68" y="121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6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7"/>
                    <a:pt x="68" y="117"/>
                    <a:pt x="68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6" y="111"/>
                    <a:pt x="65" y="111"/>
                  </a:cubicBezTo>
                  <a:cubicBezTo>
                    <a:pt x="66" y="111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4" y="108"/>
                    <a:pt x="61" y="106"/>
                  </a:cubicBezTo>
                  <a:cubicBezTo>
                    <a:pt x="64" y="106"/>
                    <a:pt x="64" y="105"/>
                    <a:pt x="64" y="105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4"/>
                    <a:pt x="61" y="108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5"/>
                    <a:pt x="61" y="104"/>
                    <a:pt x="60" y="104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1"/>
                    <a:pt x="59" y="101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8"/>
                    <a:pt x="59" y="98"/>
                    <a:pt x="59" y="98"/>
                  </a:cubicBezTo>
                  <a:cubicBezTo>
                    <a:pt x="57" y="97"/>
                    <a:pt x="57" y="96"/>
                    <a:pt x="57" y="97"/>
                  </a:cubicBezTo>
                  <a:cubicBezTo>
                    <a:pt x="57" y="96"/>
                    <a:pt x="57" y="96"/>
                    <a:pt x="56" y="94"/>
                  </a:cubicBezTo>
                  <a:cubicBezTo>
                    <a:pt x="56" y="94"/>
                    <a:pt x="56" y="94"/>
                    <a:pt x="56" y="96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5" y="93"/>
                    <a:pt x="56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2" y="92"/>
                    <a:pt x="53" y="91"/>
                    <a:pt x="53" y="9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9"/>
                    <a:pt x="53" y="88"/>
                    <a:pt x="53" y="89"/>
                  </a:cubicBezTo>
                  <a:cubicBezTo>
                    <a:pt x="53" y="88"/>
                    <a:pt x="52" y="88"/>
                    <a:pt x="53" y="88"/>
                  </a:cubicBezTo>
                  <a:cubicBezTo>
                    <a:pt x="52" y="87"/>
                    <a:pt x="52" y="84"/>
                    <a:pt x="48" y="84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51" y="83"/>
                    <a:pt x="48" y="84"/>
                    <a:pt x="51" y="83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47" y="83"/>
                    <a:pt x="51" y="81"/>
                    <a:pt x="48" y="80"/>
                  </a:cubicBezTo>
                  <a:cubicBezTo>
                    <a:pt x="48" y="81"/>
                    <a:pt x="48" y="81"/>
                    <a:pt x="48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7" y="79"/>
                    <a:pt x="47" y="80"/>
                    <a:pt x="46" y="80"/>
                  </a:cubicBezTo>
                  <a:cubicBezTo>
                    <a:pt x="46" y="80"/>
                    <a:pt x="46" y="79"/>
                    <a:pt x="47" y="79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9"/>
                    <a:pt x="46" y="79"/>
                    <a:pt x="46" y="77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7" y="77"/>
                    <a:pt x="46" y="77"/>
                    <a:pt x="47" y="77"/>
                  </a:cubicBezTo>
                  <a:cubicBezTo>
                    <a:pt x="46" y="77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5"/>
                    <a:pt x="44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75"/>
                    <a:pt x="46" y="75"/>
                    <a:pt x="46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1"/>
                    <a:pt x="44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70"/>
                    <a:pt x="43" y="70"/>
                    <a:pt x="43" y="68"/>
                  </a:cubicBezTo>
                  <a:cubicBezTo>
                    <a:pt x="42" y="68"/>
                    <a:pt x="40" y="70"/>
                    <a:pt x="40" y="70"/>
                  </a:cubicBezTo>
                  <a:cubicBezTo>
                    <a:pt x="40" y="68"/>
                    <a:pt x="42" y="67"/>
                    <a:pt x="42" y="67"/>
                  </a:cubicBezTo>
                  <a:cubicBezTo>
                    <a:pt x="42" y="67"/>
                    <a:pt x="42" y="66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9" y="63"/>
                    <a:pt x="40" y="62"/>
                    <a:pt x="38" y="61"/>
                  </a:cubicBezTo>
                  <a:cubicBezTo>
                    <a:pt x="38" y="62"/>
                    <a:pt x="38" y="62"/>
                    <a:pt x="37" y="62"/>
                  </a:cubicBezTo>
                  <a:cubicBezTo>
                    <a:pt x="38" y="61"/>
                    <a:pt x="37" y="62"/>
                    <a:pt x="38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58"/>
                    <a:pt x="38" y="57"/>
                    <a:pt x="37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4"/>
                    <a:pt x="37" y="53"/>
                    <a:pt x="34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3" y="51"/>
                    <a:pt x="33" y="51"/>
                    <a:pt x="31" y="51"/>
                  </a:cubicBezTo>
                  <a:cubicBezTo>
                    <a:pt x="33" y="49"/>
                    <a:pt x="31" y="47"/>
                    <a:pt x="30" y="44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29" y="44"/>
                    <a:pt x="29" y="45"/>
                  </a:cubicBezTo>
                  <a:cubicBezTo>
                    <a:pt x="29" y="44"/>
                    <a:pt x="29" y="44"/>
                    <a:pt x="29" y="42"/>
                  </a:cubicBezTo>
                  <a:cubicBezTo>
                    <a:pt x="30" y="42"/>
                    <a:pt x="29" y="44"/>
                    <a:pt x="30" y="42"/>
                  </a:cubicBezTo>
                  <a:cubicBezTo>
                    <a:pt x="30" y="42"/>
                    <a:pt x="29" y="42"/>
                    <a:pt x="30" y="41"/>
                  </a:cubicBezTo>
                  <a:cubicBezTo>
                    <a:pt x="29" y="41"/>
                    <a:pt x="29" y="42"/>
                    <a:pt x="29" y="42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1"/>
                    <a:pt x="27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5" y="44"/>
                    <a:pt x="25" y="45"/>
                    <a:pt x="25" y="44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7" y="41"/>
                    <a:pt x="27" y="40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41"/>
                    <a:pt x="27" y="40"/>
                    <a:pt x="26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8"/>
                    <a:pt x="27" y="40"/>
                    <a:pt x="26" y="40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9" y="37"/>
                    <a:pt x="27" y="38"/>
                    <a:pt x="27" y="37"/>
                  </a:cubicBezTo>
                  <a:cubicBezTo>
                    <a:pt x="26" y="37"/>
                    <a:pt x="26" y="38"/>
                    <a:pt x="26" y="38"/>
                  </a:cubicBezTo>
                  <a:cubicBezTo>
                    <a:pt x="26" y="38"/>
                    <a:pt x="26" y="37"/>
                    <a:pt x="27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6" y="36"/>
                    <a:pt x="25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4"/>
                    <a:pt x="24" y="34"/>
                  </a:cubicBezTo>
                  <a:cubicBezTo>
                    <a:pt x="24" y="34"/>
                    <a:pt x="24" y="33"/>
                    <a:pt x="25" y="33"/>
                  </a:cubicBezTo>
                  <a:cubicBezTo>
                    <a:pt x="25" y="33"/>
                    <a:pt x="25" y="34"/>
                    <a:pt x="26" y="34"/>
                  </a:cubicBezTo>
                  <a:cubicBezTo>
                    <a:pt x="25" y="34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0"/>
                  </a:cubicBezTo>
                  <a:cubicBezTo>
                    <a:pt x="25" y="30"/>
                    <a:pt x="25" y="33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8"/>
                    <a:pt x="24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4" y="27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8"/>
                    <a:pt x="18" y="25"/>
                    <a:pt x="20" y="25"/>
                  </a:cubicBezTo>
                  <a:cubicBezTo>
                    <a:pt x="20" y="24"/>
                    <a:pt x="17" y="27"/>
                    <a:pt x="18" y="24"/>
                  </a:cubicBezTo>
                  <a:cubicBezTo>
                    <a:pt x="18" y="24"/>
                    <a:pt x="20" y="23"/>
                    <a:pt x="18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4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4"/>
                    <a:pt x="17" y="25"/>
                    <a:pt x="16" y="24"/>
                  </a:cubicBezTo>
                  <a:cubicBezTo>
                    <a:pt x="16" y="24"/>
                    <a:pt x="16" y="24"/>
                    <a:pt x="17" y="23"/>
                  </a:cubicBezTo>
                  <a:cubicBezTo>
                    <a:pt x="17" y="23"/>
                    <a:pt x="17" y="24"/>
                    <a:pt x="17" y="23"/>
                  </a:cubicBezTo>
                  <a:cubicBezTo>
                    <a:pt x="17" y="23"/>
                    <a:pt x="16" y="23"/>
                    <a:pt x="17" y="21"/>
                  </a:cubicBezTo>
                  <a:cubicBezTo>
                    <a:pt x="17" y="23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1"/>
                    <a:pt x="17" y="21"/>
                  </a:cubicBezTo>
                  <a:cubicBezTo>
                    <a:pt x="17" y="21"/>
                    <a:pt x="17" y="20"/>
                    <a:pt x="16" y="20"/>
                  </a:cubicBezTo>
                  <a:cubicBezTo>
                    <a:pt x="16" y="20"/>
                    <a:pt x="16" y="20"/>
                    <a:pt x="16" y="21"/>
                  </a:cubicBezTo>
                  <a:cubicBezTo>
                    <a:pt x="16" y="20"/>
                    <a:pt x="14" y="21"/>
                    <a:pt x="14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4" y="16"/>
                    <a:pt x="14" y="15"/>
                    <a:pt x="14" y="16"/>
                  </a:cubicBezTo>
                  <a:cubicBezTo>
                    <a:pt x="14" y="16"/>
                    <a:pt x="16" y="17"/>
                    <a:pt x="14" y="20"/>
                  </a:cubicBezTo>
                  <a:cubicBezTo>
                    <a:pt x="13" y="20"/>
                    <a:pt x="16" y="20"/>
                    <a:pt x="14" y="21"/>
                  </a:cubicBezTo>
                  <a:cubicBezTo>
                    <a:pt x="14" y="20"/>
                    <a:pt x="13" y="21"/>
                    <a:pt x="12" y="21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7"/>
                    <a:pt x="13" y="17"/>
                    <a:pt x="13" y="16"/>
                  </a:cubicBezTo>
                  <a:cubicBezTo>
                    <a:pt x="13" y="16"/>
                    <a:pt x="12" y="16"/>
                    <a:pt x="13" y="17"/>
                  </a:cubicBezTo>
                  <a:cubicBezTo>
                    <a:pt x="12" y="16"/>
                    <a:pt x="12" y="15"/>
                    <a:pt x="11" y="15"/>
                  </a:cubicBezTo>
                  <a:cubicBezTo>
                    <a:pt x="12" y="15"/>
                    <a:pt x="11" y="13"/>
                    <a:pt x="12" y="13"/>
                  </a:cubicBezTo>
                  <a:cubicBezTo>
                    <a:pt x="12" y="13"/>
                    <a:pt x="13" y="13"/>
                    <a:pt x="13" y="12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2" y="13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7" y="11"/>
                    <a:pt x="7" y="8"/>
                    <a:pt x="7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7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4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2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2" y="3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7"/>
                    <a:pt x="2" y="7"/>
                  </a:cubicBezTo>
                  <a:cubicBezTo>
                    <a:pt x="3" y="7"/>
                    <a:pt x="2" y="8"/>
                    <a:pt x="2" y="10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4" y="8"/>
                    <a:pt x="3" y="8"/>
                    <a:pt x="4" y="8"/>
                  </a:cubicBezTo>
                  <a:cubicBezTo>
                    <a:pt x="3" y="8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4" y="12"/>
                    <a:pt x="4" y="13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7" y="17"/>
                    <a:pt x="7" y="21"/>
                    <a:pt x="9" y="21"/>
                  </a:cubicBezTo>
                  <a:cubicBezTo>
                    <a:pt x="9" y="24"/>
                    <a:pt x="11" y="25"/>
                    <a:pt x="12" y="28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3" y="29"/>
                    <a:pt x="13" y="30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4" y="34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7"/>
                    <a:pt x="16" y="38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2"/>
                    <a:pt x="20" y="45"/>
                    <a:pt x="20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51"/>
                    <a:pt x="25" y="54"/>
                    <a:pt x="25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7" y="55"/>
                    <a:pt x="26" y="57"/>
                    <a:pt x="26" y="57"/>
                  </a:cubicBezTo>
                  <a:cubicBezTo>
                    <a:pt x="26" y="58"/>
                    <a:pt x="26" y="61"/>
                    <a:pt x="27" y="58"/>
                  </a:cubicBezTo>
                  <a:cubicBezTo>
                    <a:pt x="27" y="61"/>
                    <a:pt x="27" y="61"/>
                    <a:pt x="27" y="62"/>
                  </a:cubicBezTo>
                  <a:cubicBezTo>
                    <a:pt x="29" y="62"/>
                    <a:pt x="29" y="63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63"/>
                    <a:pt x="29" y="63"/>
                    <a:pt x="30" y="63"/>
                  </a:cubicBezTo>
                  <a:cubicBezTo>
                    <a:pt x="30" y="64"/>
                    <a:pt x="31" y="66"/>
                    <a:pt x="29" y="66"/>
                  </a:cubicBezTo>
                  <a:cubicBezTo>
                    <a:pt x="30" y="66"/>
                    <a:pt x="30" y="68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1"/>
                    <a:pt x="33" y="74"/>
                    <a:pt x="33" y="75"/>
                  </a:cubicBezTo>
                  <a:cubicBezTo>
                    <a:pt x="34" y="75"/>
                    <a:pt x="34" y="74"/>
                    <a:pt x="34" y="74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77"/>
                    <a:pt x="38" y="77"/>
                    <a:pt x="38" y="80"/>
                  </a:cubicBezTo>
                  <a:cubicBezTo>
                    <a:pt x="39" y="83"/>
                    <a:pt x="40" y="87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1"/>
                    <a:pt x="44" y="91"/>
                    <a:pt x="44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4"/>
                    <a:pt x="47" y="94"/>
                    <a:pt x="46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7" y="97"/>
                    <a:pt x="47" y="98"/>
                    <a:pt x="48" y="98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51" y="98"/>
                    <a:pt x="48" y="101"/>
                    <a:pt x="51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52" y="104"/>
                    <a:pt x="52" y="106"/>
                    <a:pt x="53" y="109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1"/>
                  </a:cubicBezTo>
                  <a:cubicBezTo>
                    <a:pt x="57" y="114"/>
                    <a:pt x="59" y="114"/>
                    <a:pt x="59" y="115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7" y="117"/>
                    <a:pt x="59" y="117"/>
                    <a:pt x="59" y="119"/>
                  </a:cubicBezTo>
                  <a:cubicBezTo>
                    <a:pt x="61" y="124"/>
                    <a:pt x="65" y="132"/>
                    <a:pt x="68" y="138"/>
                  </a:cubicBezTo>
                  <a:cubicBezTo>
                    <a:pt x="72" y="144"/>
                    <a:pt x="73" y="149"/>
                    <a:pt x="78" y="156"/>
                  </a:cubicBezTo>
                  <a:cubicBezTo>
                    <a:pt x="81" y="157"/>
                    <a:pt x="81" y="157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1" y="160"/>
                    <a:pt x="82" y="160"/>
                    <a:pt x="81" y="160"/>
                  </a:cubicBezTo>
                  <a:cubicBezTo>
                    <a:pt x="82" y="162"/>
                    <a:pt x="83" y="164"/>
                    <a:pt x="85" y="168"/>
                  </a:cubicBezTo>
                  <a:cubicBezTo>
                    <a:pt x="85" y="168"/>
                    <a:pt x="85" y="165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9"/>
                    <a:pt x="85" y="169"/>
                    <a:pt x="85" y="169"/>
                  </a:cubicBezTo>
                  <a:cubicBezTo>
                    <a:pt x="86" y="174"/>
                    <a:pt x="92" y="178"/>
                    <a:pt x="95" y="185"/>
                  </a:cubicBezTo>
                  <a:cubicBezTo>
                    <a:pt x="96" y="186"/>
                    <a:pt x="96" y="188"/>
                    <a:pt x="98" y="190"/>
                  </a:cubicBezTo>
                  <a:cubicBezTo>
                    <a:pt x="100" y="194"/>
                    <a:pt x="105" y="198"/>
                    <a:pt x="107" y="202"/>
                  </a:cubicBezTo>
                  <a:cubicBezTo>
                    <a:pt x="107" y="202"/>
                    <a:pt x="108" y="200"/>
                    <a:pt x="108" y="198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653" name="Freeform 143"/>
            <p:cNvSpPr/>
            <p:nvPr/>
          </p:nvSpPr>
          <p:spPr>
            <a:xfrm>
              <a:off x="895" y="1152"/>
              <a:ext cx="229" cy="421"/>
            </a:xfrm>
            <a:custGeom>
              <a:avLst/>
              <a:gdLst/>
              <a:ahLst/>
              <a:cxnLst>
                <a:cxn ang="0">
                  <a:pos x="203" y="369"/>
                </a:cxn>
                <a:cxn ang="0">
                  <a:pos x="196" y="357"/>
                </a:cxn>
                <a:cxn ang="0">
                  <a:pos x="189" y="329"/>
                </a:cxn>
                <a:cxn ang="0">
                  <a:pos x="182" y="324"/>
                </a:cxn>
                <a:cxn ang="0">
                  <a:pos x="165" y="296"/>
                </a:cxn>
                <a:cxn ang="0">
                  <a:pos x="163" y="286"/>
                </a:cxn>
                <a:cxn ang="0">
                  <a:pos x="153" y="270"/>
                </a:cxn>
                <a:cxn ang="0">
                  <a:pos x="146" y="258"/>
                </a:cxn>
                <a:cxn ang="0">
                  <a:pos x="142" y="253"/>
                </a:cxn>
                <a:cxn ang="0">
                  <a:pos x="142" y="244"/>
                </a:cxn>
                <a:cxn ang="0">
                  <a:pos x="135" y="227"/>
                </a:cxn>
                <a:cxn ang="0">
                  <a:pos x="132" y="222"/>
                </a:cxn>
                <a:cxn ang="0">
                  <a:pos x="127" y="208"/>
                </a:cxn>
                <a:cxn ang="0">
                  <a:pos x="118" y="201"/>
                </a:cxn>
                <a:cxn ang="0">
                  <a:pos x="113" y="187"/>
                </a:cxn>
                <a:cxn ang="0">
                  <a:pos x="104" y="173"/>
                </a:cxn>
                <a:cxn ang="0">
                  <a:pos x="102" y="166"/>
                </a:cxn>
                <a:cxn ang="0">
                  <a:pos x="97" y="161"/>
                </a:cxn>
                <a:cxn ang="0">
                  <a:pos x="94" y="154"/>
                </a:cxn>
                <a:cxn ang="0">
                  <a:pos x="94" y="154"/>
                </a:cxn>
                <a:cxn ang="0">
                  <a:pos x="92" y="142"/>
                </a:cxn>
                <a:cxn ang="0">
                  <a:pos x="78" y="123"/>
                </a:cxn>
                <a:cxn ang="0">
                  <a:pos x="73" y="114"/>
                </a:cxn>
                <a:cxn ang="0">
                  <a:pos x="71" y="109"/>
                </a:cxn>
                <a:cxn ang="0">
                  <a:pos x="61" y="92"/>
                </a:cxn>
                <a:cxn ang="0">
                  <a:pos x="52" y="90"/>
                </a:cxn>
                <a:cxn ang="0">
                  <a:pos x="57" y="80"/>
                </a:cxn>
                <a:cxn ang="0">
                  <a:pos x="57" y="71"/>
                </a:cxn>
                <a:cxn ang="0">
                  <a:pos x="47" y="64"/>
                </a:cxn>
                <a:cxn ang="0">
                  <a:pos x="52" y="61"/>
                </a:cxn>
                <a:cxn ang="0">
                  <a:pos x="47" y="59"/>
                </a:cxn>
                <a:cxn ang="0">
                  <a:pos x="40" y="52"/>
                </a:cxn>
                <a:cxn ang="0">
                  <a:pos x="40" y="43"/>
                </a:cxn>
                <a:cxn ang="0">
                  <a:pos x="35" y="43"/>
                </a:cxn>
                <a:cxn ang="0">
                  <a:pos x="35" y="38"/>
                </a:cxn>
                <a:cxn ang="0">
                  <a:pos x="33" y="31"/>
                </a:cxn>
                <a:cxn ang="0">
                  <a:pos x="31" y="38"/>
                </a:cxn>
                <a:cxn ang="0">
                  <a:pos x="26" y="24"/>
                </a:cxn>
                <a:cxn ang="0">
                  <a:pos x="7" y="12"/>
                </a:cxn>
                <a:cxn ang="0">
                  <a:pos x="5" y="9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5" y="12"/>
                </a:cxn>
                <a:cxn ang="0">
                  <a:pos x="12" y="33"/>
                </a:cxn>
                <a:cxn ang="0">
                  <a:pos x="26" y="64"/>
                </a:cxn>
                <a:cxn ang="0">
                  <a:pos x="42" y="99"/>
                </a:cxn>
                <a:cxn ang="0">
                  <a:pos x="57" y="125"/>
                </a:cxn>
                <a:cxn ang="0">
                  <a:pos x="64" y="144"/>
                </a:cxn>
                <a:cxn ang="0">
                  <a:pos x="85" y="184"/>
                </a:cxn>
                <a:cxn ang="0">
                  <a:pos x="102" y="203"/>
                </a:cxn>
                <a:cxn ang="0">
                  <a:pos x="116" y="232"/>
                </a:cxn>
                <a:cxn ang="0">
                  <a:pos x="163" y="326"/>
                </a:cxn>
                <a:cxn ang="0">
                  <a:pos x="175" y="350"/>
                </a:cxn>
                <a:cxn ang="0">
                  <a:pos x="227" y="416"/>
                </a:cxn>
              </a:cxnLst>
              <a:pathLst>
                <a:path w="97" h="178">
                  <a:moveTo>
                    <a:pt x="96" y="176"/>
                  </a:moveTo>
                  <a:cubicBezTo>
                    <a:pt x="97" y="172"/>
                    <a:pt x="92" y="169"/>
                    <a:pt x="92" y="166"/>
                  </a:cubicBezTo>
                  <a:cubicBezTo>
                    <a:pt x="91" y="166"/>
                    <a:pt x="91" y="166"/>
                    <a:pt x="91" y="166"/>
                  </a:cubicBezTo>
                  <a:cubicBezTo>
                    <a:pt x="92" y="164"/>
                    <a:pt x="90" y="161"/>
                    <a:pt x="87" y="159"/>
                  </a:cubicBezTo>
                  <a:cubicBezTo>
                    <a:pt x="86" y="160"/>
                    <a:pt x="86" y="160"/>
                    <a:pt x="86" y="160"/>
                  </a:cubicBezTo>
                  <a:cubicBezTo>
                    <a:pt x="86" y="159"/>
                    <a:pt x="87" y="156"/>
                    <a:pt x="86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6" y="156"/>
                    <a:pt x="86" y="156"/>
                    <a:pt x="86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6" y="152"/>
                    <a:pt x="84" y="152"/>
                    <a:pt x="84" y="151"/>
                  </a:cubicBezTo>
                  <a:cubicBezTo>
                    <a:pt x="84" y="151"/>
                    <a:pt x="84" y="151"/>
                    <a:pt x="83" y="151"/>
                  </a:cubicBezTo>
                  <a:cubicBezTo>
                    <a:pt x="84" y="150"/>
                    <a:pt x="82" y="147"/>
                    <a:pt x="82" y="143"/>
                  </a:cubicBezTo>
                  <a:cubicBezTo>
                    <a:pt x="82" y="146"/>
                    <a:pt x="80" y="146"/>
                    <a:pt x="80" y="146"/>
                  </a:cubicBezTo>
                  <a:cubicBezTo>
                    <a:pt x="82" y="143"/>
                    <a:pt x="82" y="143"/>
                    <a:pt x="80" y="142"/>
                  </a:cubicBezTo>
                  <a:cubicBezTo>
                    <a:pt x="80" y="143"/>
                    <a:pt x="82" y="140"/>
                    <a:pt x="80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80" y="140"/>
                    <a:pt x="78" y="140"/>
                    <a:pt x="80" y="139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80" y="139"/>
                    <a:pt x="78" y="139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37"/>
                    <a:pt x="77" y="137"/>
                    <a:pt x="75" y="137"/>
                  </a:cubicBezTo>
                  <a:cubicBezTo>
                    <a:pt x="75" y="134"/>
                    <a:pt x="74" y="131"/>
                    <a:pt x="73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6"/>
                    <a:pt x="71" y="125"/>
                    <a:pt x="70" y="125"/>
                  </a:cubicBezTo>
                  <a:cubicBezTo>
                    <a:pt x="70" y="125"/>
                    <a:pt x="70" y="125"/>
                    <a:pt x="70" y="126"/>
                  </a:cubicBezTo>
                  <a:cubicBezTo>
                    <a:pt x="70" y="125"/>
                    <a:pt x="70" y="125"/>
                    <a:pt x="70" y="124"/>
                  </a:cubicBezTo>
                  <a:cubicBezTo>
                    <a:pt x="70" y="124"/>
                    <a:pt x="70" y="124"/>
                    <a:pt x="69" y="124"/>
                  </a:cubicBezTo>
                  <a:cubicBezTo>
                    <a:pt x="70" y="124"/>
                    <a:pt x="69" y="124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7" y="122"/>
                    <a:pt x="69" y="122"/>
                    <a:pt x="69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18"/>
                    <a:pt x="65" y="118"/>
                    <a:pt x="65" y="116"/>
                  </a:cubicBezTo>
                  <a:cubicBezTo>
                    <a:pt x="65" y="116"/>
                    <a:pt x="64" y="118"/>
                    <a:pt x="64" y="116"/>
                  </a:cubicBezTo>
                  <a:cubicBezTo>
                    <a:pt x="65" y="116"/>
                    <a:pt x="64" y="114"/>
                    <a:pt x="65" y="114"/>
                  </a:cubicBezTo>
                  <a:cubicBezTo>
                    <a:pt x="65" y="113"/>
                    <a:pt x="64" y="113"/>
                    <a:pt x="64" y="112"/>
                  </a:cubicBezTo>
                  <a:cubicBezTo>
                    <a:pt x="64" y="113"/>
                    <a:pt x="62" y="113"/>
                    <a:pt x="62" y="113"/>
                  </a:cubicBezTo>
                  <a:cubicBezTo>
                    <a:pt x="62" y="113"/>
                    <a:pt x="62" y="113"/>
                    <a:pt x="62" y="113"/>
                  </a:cubicBezTo>
                  <a:cubicBezTo>
                    <a:pt x="61" y="113"/>
                    <a:pt x="62" y="113"/>
                    <a:pt x="61" y="113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1" y="112"/>
                    <a:pt x="62" y="111"/>
                    <a:pt x="62" y="109"/>
                  </a:cubicBezTo>
                  <a:cubicBezTo>
                    <a:pt x="62" y="111"/>
                    <a:pt x="61" y="109"/>
                    <a:pt x="61" y="111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8"/>
                    <a:pt x="62" y="108"/>
                    <a:pt x="62" y="107"/>
                  </a:cubicBezTo>
                  <a:cubicBezTo>
                    <a:pt x="62" y="107"/>
                    <a:pt x="61" y="105"/>
                    <a:pt x="61" y="107"/>
                  </a:cubicBezTo>
                  <a:cubicBezTo>
                    <a:pt x="60" y="107"/>
                    <a:pt x="61" y="107"/>
                    <a:pt x="60" y="107"/>
                  </a:cubicBezTo>
                  <a:cubicBezTo>
                    <a:pt x="60" y="107"/>
                    <a:pt x="60" y="107"/>
                    <a:pt x="60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1" y="105"/>
                    <a:pt x="60" y="105"/>
                    <a:pt x="60" y="105"/>
                  </a:cubicBezTo>
                  <a:cubicBezTo>
                    <a:pt x="61" y="103"/>
                    <a:pt x="61" y="103"/>
                    <a:pt x="60" y="101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1"/>
                    <a:pt x="60" y="100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58" y="100"/>
                    <a:pt x="60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4"/>
                    <a:pt x="56" y="94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6" y="92"/>
                    <a:pt x="56" y="92"/>
                    <a:pt x="54" y="92"/>
                  </a:cubicBezTo>
                  <a:cubicBezTo>
                    <a:pt x="56" y="91"/>
                    <a:pt x="56" y="95"/>
                    <a:pt x="56" y="94"/>
                  </a:cubicBezTo>
                  <a:cubicBezTo>
                    <a:pt x="54" y="94"/>
                    <a:pt x="56" y="92"/>
                    <a:pt x="56" y="92"/>
                  </a:cubicBezTo>
                  <a:cubicBezTo>
                    <a:pt x="54" y="92"/>
                    <a:pt x="56" y="91"/>
                    <a:pt x="54" y="91"/>
                  </a:cubicBezTo>
                  <a:cubicBezTo>
                    <a:pt x="54" y="91"/>
                    <a:pt x="54" y="92"/>
                    <a:pt x="54" y="91"/>
                  </a:cubicBezTo>
                  <a:cubicBezTo>
                    <a:pt x="53" y="91"/>
                    <a:pt x="54" y="91"/>
                    <a:pt x="54" y="91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4" y="88"/>
                    <a:pt x="53" y="88"/>
                    <a:pt x="54" y="88"/>
                  </a:cubicBezTo>
                  <a:cubicBezTo>
                    <a:pt x="54" y="88"/>
                    <a:pt x="54" y="87"/>
                    <a:pt x="53" y="87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0" y="88"/>
                    <a:pt x="53" y="87"/>
                    <a:pt x="53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4" y="86"/>
                    <a:pt x="53" y="86"/>
                    <a:pt x="53" y="86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50" y="83"/>
                    <a:pt x="50" y="83"/>
                    <a:pt x="49" y="83"/>
                  </a:cubicBezTo>
                  <a:cubicBezTo>
                    <a:pt x="49" y="83"/>
                    <a:pt x="49" y="83"/>
                    <a:pt x="49" y="82"/>
                  </a:cubicBezTo>
                  <a:cubicBezTo>
                    <a:pt x="49" y="83"/>
                    <a:pt x="48" y="82"/>
                    <a:pt x="48" y="82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8" y="81"/>
                    <a:pt x="49" y="79"/>
                    <a:pt x="48" y="79"/>
                  </a:cubicBezTo>
                  <a:cubicBezTo>
                    <a:pt x="48" y="79"/>
                    <a:pt x="48" y="81"/>
                    <a:pt x="47" y="81"/>
                  </a:cubicBezTo>
                  <a:cubicBezTo>
                    <a:pt x="45" y="81"/>
                    <a:pt x="48" y="79"/>
                    <a:pt x="47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7" y="78"/>
                    <a:pt x="48" y="75"/>
                    <a:pt x="47" y="78"/>
                  </a:cubicBezTo>
                  <a:cubicBezTo>
                    <a:pt x="47" y="75"/>
                    <a:pt x="45" y="75"/>
                    <a:pt x="47" y="75"/>
                  </a:cubicBezTo>
                  <a:cubicBezTo>
                    <a:pt x="45" y="74"/>
                    <a:pt x="47" y="73"/>
                    <a:pt x="44" y="73"/>
                  </a:cubicBezTo>
                  <a:cubicBezTo>
                    <a:pt x="44" y="73"/>
                    <a:pt x="44" y="73"/>
                    <a:pt x="44" y="72"/>
                  </a:cubicBezTo>
                  <a:cubicBezTo>
                    <a:pt x="45" y="72"/>
                    <a:pt x="44" y="73"/>
                    <a:pt x="44" y="73"/>
                  </a:cubicBezTo>
                  <a:cubicBezTo>
                    <a:pt x="44" y="73"/>
                    <a:pt x="44" y="72"/>
                    <a:pt x="45" y="72"/>
                  </a:cubicBezTo>
                  <a:cubicBezTo>
                    <a:pt x="44" y="72"/>
                    <a:pt x="44" y="72"/>
                    <a:pt x="44" y="73"/>
                  </a:cubicBezTo>
                  <a:cubicBezTo>
                    <a:pt x="43" y="72"/>
                    <a:pt x="45" y="70"/>
                    <a:pt x="44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3" y="69"/>
                    <a:pt x="43" y="69"/>
                    <a:pt x="41" y="7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6"/>
                  </a:cubicBezTo>
                  <a:cubicBezTo>
                    <a:pt x="41" y="68"/>
                    <a:pt x="41" y="66"/>
                    <a:pt x="41" y="66"/>
                  </a:cubicBezTo>
                  <a:cubicBezTo>
                    <a:pt x="40" y="66"/>
                    <a:pt x="41" y="65"/>
                    <a:pt x="41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40" y="65"/>
                    <a:pt x="41" y="65"/>
                    <a:pt x="41" y="66"/>
                  </a:cubicBezTo>
                  <a:cubicBezTo>
                    <a:pt x="40" y="66"/>
                    <a:pt x="40" y="66"/>
                    <a:pt x="40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0" y="61"/>
                    <a:pt x="40" y="61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1"/>
                    <a:pt x="39" y="61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59"/>
                    <a:pt x="35" y="60"/>
                    <a:pt x="36" y="60"/>
                  </a:cubicBezTo>
                  <a:cubicBezTo>
                    <a:pt x="35" y="59"/>
                    <a:pt x="36" y="59"/>
                    <a:pt x="39" y="59"/>
                  </a:cubicBezTo>
                  <a:cubicBezTo>
                    <a:pt x="36" y="57"/>
                    <a:pt x="36" y="56"/>
                    <a:pt x="35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5" y="55"/>
                    <a:pt x="35" y="52"/>
                    <a:pt x="33" y="52"/>
                  </a:cubicBezTo>
                  <a:cubicBezTo>
                    <a:pt x="33" y="53"/>
                    <a:pt x="32" y="52"/>
                    <a:pt x="32" y="53"/>
                  </a:cubicBezTo>
                  <a:cubicBezTo>
                    <a:pt x="32" y="52"/>
                    <a:pt x="31" y="53"/>
                    <a:pt x="32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1"/>
                    <a:pt x="33" y="48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2" y="46"/>
                    <a:pt x="31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4"/>
                    <a:pt x="30" y="44"/>
                    <a:pt x="31" y="44"/>
                  </a:cubicBezTo>
                  <a:cubicBezTo>
                    <a:pt x="30" y="44"/>
                    <a:pt x="30" y="43"/>
                    <a:pt x="28" y="44"/>
                  </a:cubicBezTo>
                  <a:cubicBezTo>
                    <a:pt x="30" y="42"/>
                    <a:pt x="28" y="39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8"/>
                    <a:pt x="28" y="38"/>
                    <a:pt x="27" y="38"/>
                  </a:cubicBezTo>
                  <a:cubicBezTo>
                    <a:pt x="27" y="38"/>
                    <a:pt x="27" y="38"/>
                    <a:pt x="26" y="39"/>
                  </a:cubicBezTo>
                  <a:cubicBezTo>
                    <a:pt x="26" y="38"/>
                    <a:pt x="27" y="38"/>
                    <a:pt x="27" y="35"/>
                  </a:cubicBezTo>
                  <a:cubicBezTo>
                    <a:pt x="27" y="35"/>
                    <a:pt x="26" y="38"/>
                    <a:pt x="27" y="35"/>
                  </a:cubicBezTo>
                  <a:cubicBezTo>
                    <a:pt x="27" y="35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5"/>
                    <a:pt x="24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0" y="38"/>
                    <a:pt x="22" y="39"/>
                    <a:pt x="20" y="39"/>
                  </a:cubicBezTo>
                  <a:cubicBezTo>
                    <a:pt x="20" y="38"/>
                    <a:pt x="22" y="35"/>
                    <a:pt x="22" y="35"/>
                  </a:cubicBezTo>
                  <a:cubicBezTo>
                    <a:pt x="22" y="35"/>
                    <a:pt x="26" y="34"/>
                    <a:pt x="24" y="34"/>
                  </a:cubicBezTo>
                  <a:cubicBezTo>
                    <a:pt x="24" y="34"/>
                    <a:pt x="26" y="34"/>
                    <a:pt x="24" y="34"/>
                  </a:cubicBezTo>
                  <a:cubicBezTo>
                    <a:pt x="22" y="34"/>
                    <a:pt x="24" y="34"/>
                    <a:pt x="24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6" y="31"/>
                  </a:cubicBezTo>
                  <a:cubicBezTo>
                    <a:pt x="26" y="31"/>
                    <a:pt x="24" y="31"/>
                    <a:pt x="26" y="31"/>
                  </a:cubicBezTo>
                  <a:cubicBezTo>
                    <a:pt x="24" y="31"/>
                    <a:pt x="22" y="33"/>
                    <a:pt x="22" y="31"/>
                  </a:cubicBezTo>
                  <a:cubicBezTo>
                    <a:pt x="24" y="31"/>
                    <a:pt x="22" y="30"/>
                    <a:pt x="24" y="30"/>
                  </a:cubicBezTo>
                  <a:cubicBezTo>
                    <a:pt x="24" y="30"/>
                    <a:pt x="24" y="30"/>
                    <a:pt x="22" y="31"/>
                  </a:cubicBezTo>
                  <a:cubicBezTo>
                    <a:pt x="22" y="31"/>
                    <a:pt x="24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0" y="29"/>
                    <a:pt x="22" y="27"/>
                    <a:pt x="20" y="29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2" y="27"/>
                    <a:pt x="20" y="29"/>
                    <a:pt x="22" y="27"/>
                  </a:cubicBezTo>
                  <a:cubicBezTo>
                    <a:pt x="20" y="29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5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2"/>
                    <a:pt x="20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5"/>
                    <a:pt x="17" y="22"/>
                    <a:pt x="15" y="25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2"/>
                    <a:pt x="17" y="21"/>
                    <a:pt x="18" y="20"/>
                  </a:cubicBezTo>
                  <a:cubicBezTo>
                    <a:pt x="18" y="20"/>
                    <a:pt x="15" y="21"/>
                    <a:pt x="17" y="20"/>
                  </a:cubicBezTo>
                  <a:cubicBezTo>
                    <a:pt x="17" y="20"/>
                    <a:pt x="18" y="18"/>
                    <a:pt x="17" y="18"/>
                  </a:cubicBezTo>
                  <a:cubicBezTo>
                    <a:pt x="17" y="18"/>
                    <a:pt x="18" y="18"/>
                    <a:pt x="18" y="17"/>
                  </a:cubicBezTo>
                  <a:cubicBezTo>
                    <a:pt x="17" y="18"/>
                    <a:pt x="15" y="18"/>
                    <a:pt x="15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4" y="18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5" y="16"/>
                    <a:pt x="17" y="16"/>
                    <a:pt x="17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7" y="16"/>
                    <a:pt x="15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3" y="17"/>
                    <a:pt x="14" y="16"/>
                  </a:cubicBezTo>
                  <a:cubicBezTo>
                    <a:pt x="14" y="14"/>
                    <a:pt x="14" y="16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3"/>
                    <a:pt x="14" y="12"/>
                    <a:pt x="13" y="13"/>
                  </a:cubicBezTo>
                  <a:cubicBezTo>
                    <a:pt x="14" y="13"/>
                    <a:pt x="14" y="14"/>
                    <a:pt x="14" y="16"/>
                  </a:cubicBezTo>
                  <a:cubicBezTo>
                    <a:pt x="13" y="16"/>
                    <a:pt x="14" y="16"/>
                    <a:pt x="13" y="17"/>
                  </a:cubicBezTo>
                  <a:cubicBezTo>
                    <a:pt x="13" y="16"/>
                    <a:pt x="11" y="17"/>
                    <a:pt x="11" y="17"/>
                  </a:cubicBezTo>
                  <a:cubicBezTo>
                    <a:pt x="10" y="17"/>
                    <a:pt x="11" y="16"/>
                    <a:pt x="11" y="16"/>
                  </a:cubicBezTo>
                  <a:cubicBezTo>
                    <a:pt x="11" y="16"/>
                    <a:pt x="11" y="16"/>
                    <a:pt x="13" y="16"/>
                  </a:cubicBezTo>
                  <a:cubicBezTo>
                    <a:pt x="11" y="14"/>
                    <a:pt x="11" y="14"/>
                    <a:pt x="13" y="13"/>
                  </a:cubicBezTo>
                  <a:cubicBezTo>
                    <a:pt x="11" y="13"/>
                    <a:pt x="11" y="13"/>
                    <a:pt x="11" y="14"/>
                  </a:cubicBezTo>
                  <a:cubicBezTo>
                    <a:pt x="11" y="13"/>
                    <a:pt x="10" y="12"/>
                    <a:pt x="10" y="12"/>
                  </a:cubicBezTo>
                  <a:cubicBezTo>
                    <a:pt x="11" y="12"/>
                    <a:pt x="10" y="10"/>
                    <a:pt x="10" y="10"/>
                  </a:cubicBezTo>
                  <a:cubicBezTo>
                    <a:pt x="11" y="10"/>
                    <a:pt x="11" y="10"/>
                    <a:pt x="13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8"/>
                    <a:pt x="10" y="10"/>
                    <a:pt x="11" y="8"/>
                  </a:cubicBezTo>
                  <a:cubicBezTo>
                    <a:pt x="11" y="10"/>
                    <a:pt x="10" y="10"/>
                    <a:pt x="7" y="10"/>
                  </a:cubicBezTo>
                  <a:cubicBezTo>
                    <a:pt x="7" y="10"/>
                    <a:pt x="7" y="12"/>
                    <a:pt x="7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5"/>
                    <a:pt x="6" y="5"/>
                  </a:cubicBezTo>
                  <a:cubicBezTo>
                    <a:pt x="5" y="4"/>
                    <a:pt x="3" y="5"/>
                    <a:pt x="3" y="5"/>
                  </a:cubicBezTo>
                  <a:cubicBezTo>
                    <a:pt x="3" y="4"/>
                    <a:pt x="5" y="5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4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3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0" y="5"/>
                    <a:pt x="1" y="7"/>
                  </a:cubicBezTo>
                  <a:cubicBezTo>
                    <a:pt x="1" y="5"/>
                    <a:pt x="2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1" y="8"/>
                    <a:pt x="2" y="8"/>
                  </a:cubicBezTo>
                  <a:cubicBezTo>
                    <a:pt x="2" y="10"/>
                    <a:pt x="3" y="12"/>
                    <a:pt x="3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3"/>
                    <a:pt x="5" y="13"/>
                    <a:pt x="5" y="14"/>
                  </a:cubicBezTo>
                  <a:cubicBezTo>
                    <a:pt x="6" y="14"/>
                    <a:pt x="5" y="17"/>
                    <a:pt x="6" y="17"/>
                  </a:cubicBezTo>
                  <a:cubicBezTo>
                    <a:pt x="7" y="18"/>
                    <a:pt x="7" y="21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1" y="21"/>
                    <a:pt x="11" y="22"/>
                  </a:cubicBezTo>
                  <a:cubicBezTo>
                    <a:pt x="10" y="22"/>
                    <a:pt x="10" y="22"/>
                    <a:pt x="10" y="25"/>
                  </a:cubicBezTo>
                  <a:cubicBezTo>
                    <a:pt x="11" y="25"/>
                    <a:pt x="11" y="26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9"/>
                    <a:pt x="13" y="29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3"/>
                  </a:cubicBezTo>
                  <a:cubicBezTo>
                    <a:pt x="14" y="33"/>
                    <a:pt x="14" y="34"/>
                    <a:pt x="15" y="34"/>
                  </a:cubicBezTo>
                  <a:cubicBezTo>
                    <a:pt x="15" y="38"/>
                    <a:pt x="17" y="39"/>
                    <a:pt x="18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4"/>
                    <a:pt x="20" y="46"/>
                    <a:pt x="20" y="4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51"/>
                  </a:cubicBezTo>
                  <a:cubicBezTo>
                    <a:pt x="22" y="51"/>
                    <a:pt x="22" y="52"/>
                    <a:pt x="24" y="52"/>
                  </a:cubicBezTo>
                  <a:cubicBezTo>
                    <a:pt x="24" y="52"/>
                    <a:pt x="22" y="52"/>
                    <a:pt x="24" y="53"/>
                  </a:cubicBezTo>
                  <a:cubicBezTo>
                    <a:pt x="24" y="55"/>
                    <a:pt x="24" y="55"/>
                    <a:pt x="26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6"/>
                    <a:pt x="27" y="56"/>
                    <a:pt x="26" y="57"/>
                  </a:cubicBezTo>
                  <a:cubicBezTo>
                    <a:pt x="27" y="57"/>
                    <a:pt x="26" y="60"/>
                    <a:pt x="28" y="60"/>
                  </a:cubicBezTo>
                  <a:cubicBezTo>
                    <a:pt x="27" y="60"/>
                    <a:pt x="27" y="61"/>
                    <a:pt x="27" y="61"/>
                  </a:cubicBezTo>
                  <a:cubicBezTo>
                    <a:pt x="28" y="62"/>
                    <a:pt x="30" y="62"/>
                    <a:pt x="30" y="65"/>
                  </a:cubicBezTo>
                  <a:cubicBezTo>
                    <a:pt x="30" y="65"/>
                    <a:pt x="30" y="62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8"/>
                    <a:pt x="32" y="68"/>
                    <a:pt x="32" y="70"/>
                  </a:cubicBezTo>
                  <a:cubicBezTo>
                    <a:pt x="33" y="73"/>
                    <a:pt x="35" y="75"/>
                    <a:pt x="36" y="79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36" y="79"/>
                    <a:pt x="40" y="79"/>
                    <a:pt x="39" y="82"/>
                  </a:cubicBezTo>
                  <a:cubicBezTo>
                    <a:pt x="39" y="82"/>
                    <a:pt x="39" y="82"/>
                    <a:pt x="40" y="82"/>
                  </a:cubicBezTo>
                  <a:cubicBezTo>
                    <a:pt x="39" y="83"/>
                    <a:pt x="41" y="83"/>
                    <a:pt x="41" y="85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3" y="85"/>
                    <a:pt x="41" y="86"/>
                    <a:pt x="43" y="87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4" y="86"/>
                    <a:pt x="43" y="88"/>
                    <a:pt x="44" y="87"/>
                  </a:cubicBezTo>
                  <a:cubicBezTo>
                    <a:pt x="44" y="87"/>
                    <a:pt x="44" y="88"/>
                    <a:pt x="44" y="87"/>
                  </a:cubicBezTo>
                  <a:cubicBezTo>
                    <a:pt x="45" y="91"/>
                    <a:pt x="45" y="94"/>
                    <a:pt x="47" y="96"/>
                  </a:cubicBezTo>
                  <a:cubicBezTo>
                    <a:pt x="48" y="98"/>
                    <a:pt x="49" y="95"/>
                    <a:pt x="48" y="96"/>
                  </a:cubicBezTo>
                  <a:cubicBezTo>
                    <a:pt x="49" y="96"/>
                    <a:pt x="48" y="98"/>
                    <a:pt x="48" y="98"/>
                  </a:cubicBezTo>
                  <a:cubicBezTo>
                    <a:pt x="48" y="98"/>
                    <a:pt x="50" y="98"/>
                    <a:pt x="49" y="98"/>
                  </a:cubicBezTo>
                  <a:cubicBezTo>
                    <a:pt x="49" y="98"/>
                    <a:pt x="49" y="98"/>
                    <a:pt x="49" y="99"/>
                  </a:cubicBezTo>
                  <a:cubicBezTo>
                    <a:pt x="50" y="99"/>
                    <a:pt x="50" y="99"/>
                    <a:pt x="50" y="100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50" y="101"/>
                    <a:pt x="53" y="103"/>
                    <a:pt x="50" y="105"/>
                  </a:cubicBezTo>
                  <a:cubicBezTo>
                    <a:pt x="54" y="111"/>
                    <a:pt x="57" y="116"/>
                    <a:pt x="60" y="122"/>
                  </a:cubicBezTo>
                  <a:cubicBezTo>
                    <a:pt x="62" y="126"/>
                    <a:pt x="65" y="133"/>
                    <a:pt x="69" y="138"/>
                  </a:cubicBezTo>
                  <a:cubicBezTo>
                    <a:pt x="71" y="138"/>
                    <a:pt x="71" y="138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0" y="140"/>
                    <a:pt x="71" y="140"/>
                    <a:pt x="71" y="140"/>
                  </a:cubicBezTo>
                  <a:cubicBezTo>
                    <a:pt x="73" y="143"/>
                    <a:pt x="73" y="146"/>
                    <a:pt x="74" y="148"/>
                  </a:cubicBezTo>
                  <a:cubicBezTo>
                    <a:pt x="74" y="147"/>
                    <a:pt x="75" y="147"/>
                    <a:pt x="75" y="147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53"/>
                    <a:pt x="82" y="159"/>
                    <a:pt x="84" y="164"/>
                  </a:cubicBezTo>
                  <a:cubicBezTo>
                    <a:pt x="84" y="164"/>
                    <a:pt x="86" y="166"/>
                    <a:pt x="86" y="168"/>
                  </a:cubicBezTo>
                  <a:cubicBezTo>
                    <a:pt x="90" y="172"/>
                    <a:pt x="92" y="174"/>
                    <a:pt x="95" y="178"/>
                  </a:cubicBezTo>
                  <a:cubicBezTo>
                    <a:pt x="95" y="178"/>
                    <a:pt x="96" y="177"/>
                    <a:pt x="96" y="176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654" name="Freeform 144"/>
            <p:cNvSpPr/>
            <p:nvPr/>
          </p:nvSpPr>
          <p:spPr>
            <a:xfrm>
              <a:off x="1124" y="1004"/>
              <a:ext cx="276" cy="448"/>
            </a:xfrm>
            <a:custGeom>
              <a:avLst/>
              <a:gdLst/>
              <a:ahLst/>
              <a:cxnLst>
                <a:cxn ang="0">
                  <a:pos x="38" y="403"/>
                </a:cxn>
                <a:cxn ang="0">
                  <a:pos x="45" y="387"/>
                </a:cxn>
                <a:cxn ang="0">
                  <a:pos x="66" y="363"/>
                </a:cxn>
                <a:cxn ang="0">
                  <a:pos x="71" y="354"/>
                </a:cxn>
                <a:cxn ang="0">
                  <a:pos x="90" y="323"/>
                </a:cxn>
                <a:cxn ang="0">
                  <a:pos x="94" y="316"/>
                </a:cxn>
                <a:cxn ang="0">
                  <a:pos x="106" y="297"/>
                </a:cxn>
                <a:cxn ang="0">
                  <a:pos x="111" y="285"/>
                </a:cxn>
                <a:cxn ang="0">
                  <a:pos x="116" y="276"/>
                </a:cxn>
                <a:cxn ang="0">
                  <a:pos x="125" y="274"/>
                </a:cxn>
                <a:cxn ang="0">
                  <a:pos x="134" y="259"/>
                </a:cxn>
                <a:cxn ang="0">
                  <a:pos x="139" y="250"/>
                </a:cxn>
                <a:cxn ang="0">
                  <a:pos x="146" y="241"/>
                </a:cxn>
                <a:cxn ang="0">
                  <a:pos x="149" y="229"/>
                </a:cxn>
                <a:cxn ang="0">
                  <a:pos x="160" y="215"/>
                </a:cxn>
                <a:cxn ang="0">
                  <a:pos x="167" y="198"/>
                </a:cxn>
                <a:cxn ang="0">
                  <a:pos x="175" y="191"/>
                </a:cxn>
                <a:cxn ang="0">
                  <a:pos x="175" y="184"/>
                </a:cxn>
                <a:cxn ang="0">
                  <a:pos x="179" y="179"/>
                </a:cxn>
                <a:cxn ang="0">
                  <a:pos x="186" y="179"/>
                </a:cxn>
                <a:cxn ang="0">
                  <a:pos x="189" y="165"/>
                </a:cxn>
                <a:cxn ang="0">
                  <a:pos x="201" y="149"/>
                </a:cxn>
                <a:cxn ang="0">
                  <a:pos x="208" y="134"/>
                </a:cxn>
                <a:cxn ang="0">
                  <a:pos x="210" y="130"/>
                </a:cxn>
                <a:cxn ang="0">
                  <a:pos x="222" y="111"/>
                </a:cxn>
                <a:cxn ang="0">
                  <a:pos x="219" y="101"/>
                </a:cxn>
                <a:cxn ang="0">
                  <a:pos x="229" y="99"/>
                </a:cxn>
                <a:cxn ang="0">
                  <a:pos x="238" y="97"/>
                </a:cxn>
                <a:cxn ang="0">
                  <a:pos x="241" y="87"/>
                </a:cxn>
                <a:cxn ang="0">
                  <a:pos x="248" y="87"/>
                </a:cxn>
                <a:cxn ang="0">
                  <a:pos x="248" y="83"/>
                </a:cxn>
                <a:cxn ang="0">
                  <a:pos x="248" y="71"/>
                </a:cxn>
                <a:cxn ang="0">
                  <a:pos x="252" y="66"/>
                </a:cxn>
                <a:cxn ang="0">
                  <a:pos x="252" y="61"/>
                </a:cxn>
                <a:cxn ang="0">
                  <a:pos x="259" y="59"/>
                </a:cxn>
                <a:cxn ang="0">
                  <a:pos x="262" y="52"/>
                </a:cxn>
                <a:cxn ang="0">
                  <a:pos x="257" y="50"/>
                </a:cxn>
                <a:cxn ang="0">
                  <a:pos x="267" y="40"/>
                </a:cxn>
                <a:cxn ang="0">
                  <a:pos x="267" y="19"/>
                </a:cxn>
                <a:cxn ang="0">
                  <a:pos x="269" y="17"/>
                </a:cxn>
                <a:cxn ang="0">
                  <a:pos x="276" y="0"/>
                </a:cxn>
                <a:cxn ang="0">
                  <a:pos x="269" y="2"/>
                </a:cxn>
                <a:cxn ang="0">
                  <a:pos x="267" y="19"/>
                </a:cxn>
                <a:cxn ang="0">
                  <a:pos x="250" y="31"/>
                </a:cxn>
                <a:cxn ang="0">
                  <a:pos x="229" y="61"/>
                </a:cxn>
                <a:cxn ang="0">
                  <a:pos x="205" y="97"/>
                </a:cxn>
                <a:cxn ang="0">
                  <a:pos x="189" y="127"/>
                </a:cxn>
                <a:cxn ang="0">
                  <a:pos x="175" y="149"/>
                </a:cxn>
                <a:cxn ang="0">
                  <a:pos x="149" y="191"/>
                </a:cxn>
                <a:cxn ang="0">
                  <a:pos x="139" y="215"/>
                </a:cxn>
                <a:cxn ang="0">
                  <a:pos x="125" y="245"/>
                </a:cxn>
                <a:cxn ang="0">
                  <a:pos x="59" y="337"/>
                </a:cxn>
                <a:cxn ang="0">
                  <a:pos x="45" y="363"/>
                </a:cxn>
                <a:cxn ang="0">
                  <a:pos x="9" y="446"/>
                </a:cxn>
              </a:cxnLst>
              <a:pathLst>
                <a:path w="117" h="190">
                  <a:moveTo>
                    <a:pt x="4" y="189"/>
                  </a:moveTo>
                  <a:cubicBezTo>
                    <a:pt x="7" y="189"/>
                    <a:pt x="7" y="185"/>
                    <a:pt x="10" y="181"/>
                  </a:cubicBezTo>
                  <a:cubicBezTo>
                    <a:pt x="10" y="181"/>
                    <a:pt x="8" y="181"/>
                    <a:pt x="10" y="181"/>
                  </a:cubicBezTo>
                  <a:cubicBezTo>
                    <a:pt x="14" y="180"/>
                    <a:pt x="15" y="176"/>
                    <a:pt x="15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5" y="172"/>
                    <a:pt x="16" y="172"/>
                    <a:pt x="16" y="171"/>
                  </a:cubicBezTo>
                  <a:cubicBezTo>
                    <a:pt x="16" y="171"/>
                    <a:pt x="16" y="171"/>
                    <a:pt x="15" y="171"/>
                  </a:cubicBezTo>
                  <a:cubicBezTo>
                    <a:pt x="16" y="171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9" y="168"/>
                    <a:pt x="17" y="166"/>
                    <a:pt x="20" y="164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1" y="163"/>
                    <a:pt x="23" y="160"/>
                    <a:pt x="25" y="159"/>
                  </a:cubicBezTo>
                  <a:cubicBezTo>
                    <a:pt x="25" y="159"/>
                    <a:pt x="23" y="159"/>
                    <a:pt x="23" y="158"/>
                  </a:cubicBezTo>
                  <a:cubicBezTo>
                    <a:pt x="25" y="159"/>
                    <a:pt x="25" y="158"/>
                    <a:pt x="27" y="158"/>
                  </a:cubicBezTo>
                  <a:cubicBezTo>
                    <a:pt x="25" y="156"/>
                    <a:pt x="28" y="158"/>
                    <a:pt x="28" y="156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9" y="154"/>
                    <a:pt x="28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2" y="147"/>
                    <a:pt x="33" y="145"/>
                    <a:pt x="34" y="14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9"/>
                    <a:pt x="34" y="138"/>
                    <a:pt x="36" y="138"/>
                  </a:cubicBezTo>
                  <a:cubicBezTo>
                    <a:pt x="36" y="138"/>
                    <a:pt x="36" y="138"/>
                    <a:pt x="36" y="138"/>
                  </a:cubicBezTo>
                  <a:cubicBezTo>
                    <a:pt x="36" y="137"/>
                    <a:pt x="38" y="138"/>
                    <a:pt x="38" y="137"/>
                  </a:cubicBezTo>
                  <a:cubicBezTo>
                    <a:pt x="36" y="137"/>
                    <a:pt x="36" y="137"/>
                    <a:pt x="36" y="137"/>
                  </a:cubicBezTo>
                  <a:cubicBezTo>
                    <a:pt x="38" y="137"/>
                    <a:pt x="38" y="137"/>
                    <a:pt x="38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40" y="136"/>
                    <a:pt x="38" y="134"/>
                    <a:pt x="4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8" y="133"/>
                    <a:pt x="40" y="134"/>
                    <a:pt x="40" y="134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1" y="133"/>
                    <a:pt x="41" y="132"/>
                    <a:pt x="41" y="132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2" y="130"/>
                    <a:pt x="42" y="130"/>
                    <a:pt x="44" y="129"/>
                  </a:cubicBezTo>
                  <a:cubicBezTo>
                    <a:pt x="42" y="129"/>
                    <a:pt x="42" y="129"/>
                    <a:pt x="42" y="126"/>
                  </a:cubicBezTo>
                  <a:cubicBezTo>
                    <a:pt x="44" y="129"/>
                    <a:pt x="44" y="125"/>
                    <a:pt x="45" y="126"/>
                  </a:cubicBezTo>
                  <a:cubicBezTo>
                    <a:pt x="45" y="126"/>
                    <a:pt x="45" y="125"/>
                    <a:pt x="45" y="124"/>
                  </a:cubicBezTo>
                  <a:cubicBezTo>
                    <a:pt x="45" y="124"/>
                    <a:pt x="45" y="124"/>
                    <a:pt x="44" y="124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4" y="123"/>
                    <a:pt x="44" y="124"/>
                    <a:pt x="44" y="123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5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7" y="120"/>
                    <a:pt x="49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51" y="119"/>
                    <a:pt x="49" y="119"/>
                  </a:cubicBezTo>
                  <a:cubicBezTo>
                    <a:pt x="49" y="117"/>
                    <a:pt x="49" y="119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6"/>
                    <a:pt x="51" y="116"/>
                    <a:pt x="51" y="117"/>
                  </a:cubicBezTo>
                  <a:cubicBezTo>
                    <a:pt x="51" y="117"/>
                    <a:pt x="51" y="116"/>
                    <a:pt x="51" y="117"/>
                  </a:cubicBezTo>
                  <a:cubicBezTo>
                    <a:pt x="53" y="117"/>
                    <a:pt x="53" y="116"/>
                    <a:pt x="53" y="116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3" y="116"/>
                    <a:pt x="54" y="113"/>
                    <a:pt x="55" y="113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54" y="112"/>
                    <a:pt x="57" y="112"/>
                    <a:pt x="55" y="111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0"/>
                    <a:pt x="55" y="110"/>
                    <a:pt x="57" y="110"/>
                  </a:cubicBezTo>
                  <a:cubicBezTo>
                    <a:pt x="55" y="110"/>
                    <a:pt x="57" y="110"/>
                    <a:pt x="57" y="110"/>
                  </a:cubicBezTo>
                  <a:cubicBezTo>
                    <a:pt x="57" y="110"/>
                    <a:pt x="57" y="108"/>
                    <a:pt x="57" y="110"/>
                  </a:cubicBezTo>
                  <a:cubicBezTo>
                    <a:pt x="57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8" y="106"/>
                    <a:pt x="59" y="106"/>
                  </a:cubicBezTo>
                  <a:cubicBezTo>
                    <a:pt x="58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3"/>
                  </a:cubicBezTo>
                  <a:cubicBezTo>
                    <a:pt x="60" y="104"/>
                    <a:pt x="59" y="103"/>
                    <a:pt x="59" y="103"/>
                  </a:cubicBezTo>
                  <a:cubicBezTo>
                    <a:pt x="60" y="103"/>
                    <a:pt x="59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2" y="103"/>
                    <a:pt x="60" y="102"/>
                    <a:pt x="62" y="102"/>
                  </a:cubicBezTo>
                  <a:cubicBezTo>
                    <a:pt x="60" y="102"/>
                    <a:pt x="63" y="102"/>
                    <a:pt x="62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3" y="99"/>
                    <a:pt x="62" y="98"/>
                    <a:pt x="63" y="99"/>
                  </a:cubicBezTo>
                  <a:cubicBezTo>
                    <a:pt x="63" y="98"/>
                    <a:pt x="66" y="97"/>
                    <a:pt x="63" y="97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6" y="94"/>
                    <a:pt x="66" y="95"/>
                    <a:pt x="66" y="94"/>
                  </a:cubicBezTo>
                  <a:cubicBezTo>
                    <a:pt x="66" y="94"/>
                    <a:pt x="66" y="94"/>
                    <a:pt x="66" y="93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7" y="93"/>
                    <a:pt x="70" y="93"/>
                    <a:pt x="68" y="91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66" y="90"/>
                    <a:pt x="68" y="90"/>
                    <a:pt x="68" y="90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68" y="90"/>
                    <a:pt x="71" y="90"/>
                    <a:pt x="70" y="89"/>
                  </a:cubicBezTo>
                  <a:cubicBezTo>
                    <a:pt x="70" y="89"/>
                    <a:pt x="70" y="86"/>
                    <a:pt x="71" y="89"/>
                  </a:cubicBezTo>
                  <a:cubicBezTo>
                    <a:pt x="71" y="86"/>
                    <a:pt x="72" y="85"/>
                    <a:pt x="71" y="84"/>
                  </a:cubicBezTo>
                  <a:cubicBezTo>
                    <a:pt x="71" y="84"/>
                    <a:pt x="72" y="82"/>
                    <a:pt x="72" y="84"/>
                  </a:cubicBezTo>
                  <a:cubicBezTo>
                    <a:pt x="72" y="84"/>
                    <a:pt x="71" y="84"/>
                    <a:pt x="72" y="84"/>
                  </a:cubicBezTo>
                  <a:cubicBezTo>
                    <a:pt x="72" y="84"/>
                    <a:pt x="72" y="84"/>
                    <a:pt x="72" y="84"/>
                  </a:cubicBezTo>
                  <a:cubicBezTo>
                    <a:pt x="72" y="84"/>
                    <a:pt x="72" y="82"/>
                    <a:pt x="71" y="82"/>
                  </a:cubicBezTo>
                  <a:cubicBezTo>
                    <a:pt x="71" y="81"/>
                    <a:pt x="74" y="82"/>
                    <a:pt x="74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5" y="80"/>
                    <a:pt x="74" y="80"/>
                    <a:pt x="74" y="80"/>
                  </a:cubicBezTo>
                  <a:cubicBezTo>
                    <a:pt x="74" y="80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7"/>
                    <a:pt x="75" y="77"/>
                    <a:pt x="75" y="77"/>
                  </a:cubicBezTo>
                  <a:cubicBezTo>
                    <a:pt x="75" y="78"/>
                    <a:pt x="75" y="78"/>
                    <a:pt x="75" y="78"/>
                  </a:cubicBezTo>
                  <a:cubicBezTo>
                    <a:pt x="75" y="78"/>
                    <a:pt x="75" y="78"/>
                    <a:pt x="76" y="78"/>
                  </a:cubicBezTo>
                  <a:cubicBezTo>
                    <a:pt x="75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9" y="76"/>
                    <a:pt x="76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6"/>
                    <a:pt x="75" y="76"/>
                    <a:pt x="76" y="76"/>
                  </a:cubicBezTo>
                  <a:cubicBezTo>
                    <a:pt x="76" y="76"/>
                    <a:pt x="79" y="77"/>
                    <a:pt x="79" y="76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79" y="74"/>
                    <a:pt x="76" y="74"/>
                    <a:pt x="76" y="74"/>
                  </a:cubicBezTo>
                  <a:cubicBezTo>
                    <a:pt x="79" y="76"/>
                    <a:pt x="79" y="74"/>
                    <a:pt x="80" y="74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79" y="72"/>
                    <a:pt x="80" y="70"/>
                    <a:pt x="80" y="70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0" y="70"/>
                    <a:pt x="80" y="70"/>
                    <a:pt x="81" y="70"/>
                  </a:cubicBezTo>
                  <a:cubicBezTo>
                    <a:pt x="81" y="69"/>
                    <a:pt x="79" y="69"/>
                    <a:pt x="80" y="69"/>
                  </a:cubicBezTo>
                  <a:cubicBezTo>
                    <a:pt x="80" y="68"/>
                    <a:pt x="81" y="69"/>
                    <a:pt x="81" y="69"/>
                  </a:cubicBezTo>
                  <a:cubicBezTo>
                    <a:pt x="81" y="68"/>
                    <a:pt x="84" y="68"/>
                    <a:pt x="83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4" y="65"/>
                    <a:pt x="87" y="64"/>
                    <a:pt x="85" y="63"/>
                  </a:cubicBezTo>
                  <a:cubicBezTo>
                    <a:pt x="85" y="63"/>
                    <a:pt x="85" y="61"/>
                    <a:pt x="84" y="61"/>
                  </a:cubicBezTo>
                  <a:cubicBezTo>
                    <a:pt x="85" y="61"/>
                    <a:pt x="84" y="61"/>
                    <a:pt x="85" y="61"/>
                  </a:cubicBezTo>
                  <a:cubicBezTo>
                    <a:pt x="85" y="61"/>
                    <a:pt x="85" y="61"/>
                    <a:pt x="85" y="63"/>
                  </a:cubicBezTo>
                  <a:cubicBezTo>
                    <a:pt x="87" y="61"/>
                    <a:pt x="88" y="61"/>
                    <a:pt x="87" y="59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7" y="59"/>
                    <a:pt x="87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8" y="57"/>
                    <a:pt x="88" y="56"/>
                    <a:pt x="88" y="56"/>
                  </a:cubicBezTo>
                  <a:cubicBezTo>
                    <a:pt x="89" y="56"/>
                    <a:pt x="92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54"/>
                    <a:pt x="92" y="54"/>
                    <a:pt x="92" y="52"/>
                  </a:cubicBezTo>
                  <a:cubicBezTo>
                    <a:pt x="93" y="52"/>
                    <a:pt x="94" y="50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7"/>
                    <a:pt x="94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7" y="47"/>
                    <a:pt x="96" y="47"/>
                    <a:pt x="97" y="47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7" y="44"/>
                    <a:pt x="97" y="44"/>
                    <a:pt x="96" y="44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6" y="43"/>
                    <a:pt x="94" y="44"/>
                    <a:pt x="93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3" y="42"/>
                    <a:pt x="93" y="43"/>
                    <a:pt x="93" y="42"/>
                  </a:cubicBezTo>
                  <a:cubicBezTo>
                    <a:pt x="93" y="42"/>
                    <a:pt x="94" y="42"/>
                    <a:pt x="94" y="43"/>
                  </a:cubicBezTo>
                  <a:cubicBezTo>
                    <a:pt x="96" y="42"/>
                    <a:pt x="97" y="43"/>
                    <a:pt x="97" y="43"/>
                  </a:cubicBezTo>
                  <a:cubicBezTo>
                    <a:pt x="97" y="42"/>
                    <a:pt x="97" y="43"/>
                    <a:pt x="96" y="43"/>
                  </a:cubicBezTo>
                  <a:cubicBezTo>
                    <a:pt x="96" y="42"/>
                    <a:pt x="97" y="42"/>
                    <a:pt x="97" y="42"/>
                  </a:cubicBezTo>
                  <a:cubicBezTo>
                    <a:pt x="97" y="42"/>
                    <a:pt x="98" y="43"/>
                    <a:pt x="98" y="42"/>
                  </a:cubicBezTo>
                  <a:cubicBezTo>
                    <a:pt x="98" y="42"/>
                    <a:pt x="97" y="42"/>
                    <a:pt x="98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1"/>
                    <a:pt x="98" y="41"/>
                    <a:pt x="98" y="41"/>
                  </a:cubicBezTo>
                  <a:cubicBezTo>
                    <a:pt x="98" y="41"/>
                    <a:pt x="100" y="39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0" y="39"/>
                    <a:pt x="101" y="39"/>
                    <a:pt x="100" y="39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1" y="39"/>
                    <a:pt x="101" y="39"/>
                    <a:pt x="100" y="38"/>
                  </a:cubicBezTo>
                  <a:cubicBezTo>
                    <a:pt x="100" y="38"/>
                    <a:pt x="102" y="38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2" y="38"/>
                    <a:pt x="101" y="38"/>
                    <a:pt x="102" y="38"/>
                  </a:cubicBezTo>
                  <a:cubicBezTo>
                    <a:pt x="101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5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5" y="37"/>
                    <a:pt x="105" y="37"/>
                    <a:pt x="105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6" y="35"/>
                    <a:pt x="105" y="34"/>
                    <a:pt x="106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5" y="34"/>
                    <a:pt x="102" y="34"/>
                    <a:pt x="102" y="31"/>
                  </a:cubicBezTo>
                  <a:cubicBezTo>
                    <a:pt x="105" y="31"/>
                    <a:pt x="106" y="31"/>
                    <a:pt x="106" y="34"/>
                  </a:cubicBezTo>
                  <a:cubicBezTo>
                    <a:pt x="106" y="34"/>
                    <a:pt x="106" y="31"/>
                    <a:pt x="105" y="31"/>
                  </a:cubicBezTo>
                  <a:cubicBezTo>
                    <a:pt x="106" y="31"/>
                    <a:pt x="106" y="34"/>
                    <a:pt x="106" y="31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8"/>
                  </a:cubicBezTo>
                  <a:cubicBezTo>
                    <a:pt x="105" y="30"/>
                    <a:pt x="106" y="29"/>
                    <a:pt x="107" y="29"/>
                  </a:cubicBezTo>
                  <a:cubicBezTo>
                    <a:pt x="107" y="29"/>
                    <a:pt x="105" y="28"/>
                    <a:pt x="107" y="28"/>
                  </a:cubicBezTo>
                  <a:cubicBezTo>
                    <a:pt x="107" y="28"/>
                    <a:pt x="109" y="28"/>
                    <a:pt x="107" y="28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9" y="28"/>
                    <a:pt x="109" y="26"/>
                    <a:pt x="107" y="26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5"/>
                    <a:pt x="106" y="25"/>
                    <a:pt x="107" y="25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9" y="26"/>
                    <a:pt x="107" y="25"/>
                    <a:pt x="109" y="25"/>
                  </a:cubicBezTo>
                  <a:cubicBezTo>
                    <a:pt x="109" y="26"/>
                    <a:pt x="109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5"/>
                    <a:pt x="110" y="26"/>
                    <a:pt x="111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4"/>
                    <a:pt x="110" y="26"/>
                    <a:pt x="109" y="25"/>
                  </a:cubicBezTo>
                  <a:cubicBezTo>
                    <a:pt x="109" y="25"/>
                    <a:pt x="110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7" y="22"/>
                    <a:pt x="109" y="22"/>
                  </a:cubicBezTo>
                  <a:cubicBezTo>
                    <a:pt x="110" y="22"/>
                    <a:pt x="110" y="22"/>
                    <a:pt x="110" y="24"/>
                  </a:cubicBezTo>
                  <a:cubicBezTo>
                    <a:pt x="110" y="22"/>
                    <a:pt x="111" y="22"/>
                    <a:pt x="111" y="22"/>
                  </a:cubicBezTo>
                  <a:cubicBezTo>
                    <a:pt x="110" y="21"/>
                    <a:pt x="113" y="21"/>
                    <a:pt x="111" y="21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09" y="21"/>
                    <a:pt x="109" y="24"/>
                    <a:pt x="107" y="22"/>
                  </a:cubicBezTo>
                  <a:cubicBezTo>
                    <a:pt x="109" y="22"/>
                    <a:pt x="107" y="21"/>
                    <a:pt x="106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9" y="21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09" y="20"/>
                  </a:cubicBezTo>
                  <a:cubicBezTo>
                    <a:pt x="110" y="17"/>
                    <a:pt x="110" y="17"/>
                    <a:pt x="111" y="16"/>
                  </a:cubicBezTo>
                  <a:cubicBezTo>
                    <a:pt x="111" y="17"/>
                    <a:pt x="111" y="15"/>
                    <a:pt x="113" y="16"/>
                  </a:cubicBezTo>
                  <a:cubicBezTo>
                    <a:pt x="113" y="16"/>
                    <a:pt x="113" y="17"/>
                    <a:pt x="114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7"/>
                    <a:pt x="113" y="16"/>
                    <a:pt x="113" y="16"/>
                  </a:cubicBezTo>
                  <a:cubicBezTo>
                    <a:pt x="113" y="17"/>
                    <a:pt x="111" y="16"/>
                    <a:pt x="111" y="15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11" y="13"/>
                    <a:pt x="113" y="13"/>
                    <a:pt x="113" y="13"/>
                  </a:cubicBezTo>
                  <a:cubicBezTo>
                    <a:pt x="113" y="12"/>
                    <a:pt x="114" y="11"/>
                    <a:pt x="114" y="9"/>
                  </a:cubicBezTo>
                  <a:cubicBezTo>
                    <a:pt x="114" y="9"/>
                    <a:pt x="113" y="9"/>
                    <a:pt x="113" y="8"/>
                  </a:cubicBezTo>
                  <a:cubicBezTo>
                    <a:pt x="114" y="8"/>
                    <a:pt x="114" y="9"/>
                    <a:pt x="114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8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4"/>
                    <a:pt x="114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7" y="4"/>
                    <a:pt x="115" y="3"/>
                    <a:pt x="117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5" y="1"/>
                    <a:pt x="115" y="0"/>
                    <a:pt x="117" y="0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4" y="1"/>
                    <a:pt x="114" y="3"/>
                    <a:pt x="114" y="1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4" y="1"/>
                    <a:pt x="113" y="1"/>
                    <a:pt x="113" y="3"/>
                  </a:cubicBezTo>
                  <a:cubicBezTo>
                    <a:pt x="114" y="3"/>
                    <a:pt x="113" y="3"/>
                    <a:pt x="114" y="3"/>
                  </a:cubicBezTo>
                  <a:cubicBezTo>
                    <a:pt x="113" y="3"/>
                    <a:pt x="113" y="3"/>
                    <a:pt x="113" y="4"/>
                  </a:cubicBezTo>
                  <a:cubicBezTo>
                    <a:pt x="113" y="4"/>
                    <a:pt x="111" y="4"/>
                    <a:pt x="111" y="7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3" y="7"/>
                    <a:pt x="113" y="7"/>
                    <a:pt x="113" y="8"/>
                  </a:cubicBezTo>
                  <a:cubicBezTo>
                    <a:pt x="113" y="8"/>
                    <a:pt x="111" y="7"/>
                    <a:pt x="110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9"/>
                    <a:pt x="109" y="11"/>
                    <a:pt x="107" y="12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07" y="12"/>
                    <a:pt x="107" y="13"/>
                    <a:pt x="106" y="13"/>
                  </a:cubicBezTo>
                  <a:cubicBezTo>
                    <a:pt x="106" y="15"/>
                    <a:pt x="105" y="16"/>
                    <a:pt x="105" y="17"/>
                  </a:cubicBezTo>
                  <a:cubicBezTo>
                    <a:pt x="102" y="20"/>
                    <a:pt x="101" y="21"/>
                    <a:pt x="10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24"/>
                    <a:pt x="101" y="24"/>
                    <a:pt x="101" y="25"/>
                  </a:cubicBezTo>
                  <a:cubicBezTo>
                    <a:pt x="101" y="24"/>
                    <a:pt x="100" y="25"/>
                    <a:pt x="100" y="24"/>
                  </a:cubicBezTo>
                  <a:cubicBezTo>
                    <a:pt x="100" y="25"/>
                    <a:pt x="98" y="26"/>
                    <a:pt x="97" y="26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6" y="28"/>
                    <a:pt x="96" y="29"/>
                    <a:pt x="96" y="30"/>
                  </a:cubicBezTo>
                  <a:cubicBezTo>
                    <a:pt x="96" y="30"/>
                    <a:pt x="97" y="30"/>
                    <a:pt x="96" y="3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3" y="34"/>
                    <a:pt x="93" y="34"/>
                    <a:pt x="93" y="35"/>
                  </a:cubicBezTo>
                  <a:cubicBezTo>
                    <a:pt x="89" y="37"/>
                    <a:pt x="89" y="39"/>
                    <a:pt x="87" y="41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5" y="43"/>
                    <a:pt x="84" y="48"/>
                    <a:pt x="83" y="50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51"/>
                    <a:pt x="83" y="51"/>
                    <a:pt x="83" y="50"/>
                  </a:cubicBezTo>
                  <a:cubicBezTo>
                    <a:pt x="83" y="51"/>
                    <a:pt x="81" y="51"/>
                    <a:pt x="81" y="52"/>
                  </a:cubicBezTo>
                  <a:cubicBezTo>
                    <a:pt x="81" y="54"/>
                    <a:pt x="80" y="52"/>
                    <a:pt x="80" y="54"/>
                  </a:cubicBezTo>
                  <a:cubicBezTo>
                    <a:pt x="80" y="55"/>
                    <a:pt x="79" y="55"/>
                    <a:pt x="79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6"/>
                    <a:pt x="80" y="56"/>
                    <a:pt x="79" y="56"/>
                  </a:cubicBezTo>
                  <a:cubicBezTo>
                    <a:pt x="79" y="56"/>
                    <a:pt x="79" y="57"/>
                    <a:pt x="76" y="56"/>
                  </a:cubicBezTo>
                  <a:cubicBezTo>
                    <a:pt x="76" y="59"/>
                    <a:pt x="74" y="59"/>
                    <a:pt x="75" y="63"/>
                  </a:cubicBezTo>
                  <a:cubicBezTo>
                    <a:pt x="74" y="61"/>
                    <a:pt x="74" y="63"/>
                    <a:pt x="74" y="63"/>
                  </a:cubicBezTo>
                  <a:cubicBezTo>
                    <a:pt x="74" y="63"/>
                    <a:pt x="74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0" y="67"/>
                    <a:pt x="71" y="69"/>
                    <a:pt x="70" y="70"/>
                  </a:cubicBezTo>
                  <a:cubicBezTo>
                    <a:pt x="67" y="74"/>
                    <a:pt x="66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2" y="81"/>
                    <a:pt x="63" y="84"/>
                    <a:pt x="60" y="82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84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9"/>
                    <a:pt x="58" y="90"/>
                    <a:pt x="58" y="91"/>
                  </a:cubicBezTo>
                  <a:cubicBezTo>
                    <a:pt x="58" y="91"/>
                    <a:pt x="58" y="91"/>
                    <a:pt x="59" y="91"/>
                  </a:cubicBezTo>
                  <a:cubicBezTo>
                    <a:pt x="59" y="91"/>
                    <a:pt x="57" y="91"/>
                    <a:pt x="58" y="93"/>
                  </a:cubicBezTo>
                  <a:cubicBezTo>
                    <a:pt x="58" y="93"/>
                    <a:pt x="58" y="93"/>
                    <a:pt x="58" y="91"/>
                  </a:cubicBezTo>
                  <a:cubicBezTo>
                    <a:pt x="57" y="95"/>
                    <a:pt x="54" y="97"/>
                    <a:pt x="53" y="99"/>
                  </a:cubicBezTo>
                  <a:cubicBezTo>
                    <a:pt x="53" y="103"/>
                    <a:pt x="54" y="102"/>
                    <a:pt x="53" y="103"/>
                  </a:cubicBezTo>
                  <a:cubicBezTo>
                    <a:pt x="53" y="103"/>
                    <a:pt x="53" y="102"/>
                    <a:pt x="53" y="103"/>
                  </a:cubicBezTo>
                  <a:cubicBezTo>
                    <a:pt x="51" y="103"/>
                    <a:pt x="54" y="104"/>
                    <a:pt x="53" y="104"/>
                  </a:cubicBezTo>
                  <a:cubicBezTo>
                    <a:pt x="51" y="103"/>
                    <a:pt x="51" y="104"/>
                    <a:pt x="51" y="104"/>
                  </a:cubicBezTo>
                  <a:cubicBezTo>
                    <a:pt x="51" y="106"/>
                    <a:pt x="51" y="106"/>
                    <a:pt x="51" y="107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49" y="107"/>
                    <a:pt x="49" y="108"/>
                    <a:pt x="46" y="108"/>
                  </a:cubicBezTo>
                  <a:cubicBezTo>
                    <a:pt x="42" y="113"/>
                    <a:pt x="40" y="120"/>
                    <a:pt x="34" y="125"/>
                  </a:cubicBezTo>
                  <a:cubicBezTo>
                    <a:pt x="32" y="132"/>
                    <a:pt x="28" y="137"/>
                    <a:pt x="25" y="143"/>
                  </a:cubicBezTo>
                  <a:cubicBezTo>
                    <a:pt x="25" y="146"/>
                    <a:pt x="25" y="146"/>
                    <a:pt x="23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3" y="147"/>
                    <a:pt x="23" y="149"/>
                    <a:pt x="21" y="147"/>
                  </a:cubicBezTo>
                  <a:cubicBezTo>
                    <a:pt x="21" y="150"/>
                    <a:pt x="20" y="151"/>
                    <a:pt x="19" y="154"/>
                  </a:cubicBezTo>
                  <a:cubicBezTo>
                    <a:pt x="19" y="154"/>
                    <a:pt x="20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6"/>
                    <a:pt x="17" y="156"/>
                    <a:pt x="17" y="154"/>
                  </a:cubicBezTo>
                  <a:cubicBezTo>
                    <a:pt x="14" y="160"/>
                    <a:pt x="12" y="167"/>
                    <a:pt x="8" y="172"/>
                  </a:cubicBezTo>
                  <a:cubicBezTo>
                    <a:pt x="8" y="173"/>
                    <a:pt x="7" y="176"/>
                    <a:pt x="6" y="176"/>
                  </a:cubicBezTo>
                  <a:cubicBezTo>
                    <a:pt x="4" y="181"/>
                    <a:pt x="3" y="186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655" name="Freeform 145"/>
            <p:cNvSpPr/>
            <p:nvPr/>
          </p:nvSpPr>
          <p:spPr>
            <a:xfrm>
              <a:off x="1129" y="1530"/>
              <a:ext cx="274" cy="449"/>
            </a:xfrm>
            <a:custGeom>
              <a:avLst/>
              <a:gdLst/>
              <a:ahLst/>
              <a:cxnLst>
                <a:cxn ang="0">
                  <a:pos x="38" y="402"/>
                </a:cxn>
                <a:cxn ang="0">
                  <a:pos x="43" y="388"/>
                </a:cxn>
                <a:cxn ang="0">
                  <a:pos x="64" y="364"/>
                </a:cxn>
                <a:cxn ang="0">
                  <a:pos x="71" y="354"/>
                </a:cxn>
                <a:cxn ang="0">
                  <a:pos x="85" y="324"/>
                </a:cxn>
                <a:cxn ang="0">
                  <a:pos x="92" y="317"/>
                </a:cxn>
                <a:cxn ang="0">
                  <a:pos x="104" y="300"/>
                </a:cxn>
                <a:cxn ang="0">
                  <a:pos x="111" y="286"/>
                </a:cxn>
                <a:cxn ang="0">
                  <a:pos x="113" y="276"/>
                </a:cxn>
                <a:cxn ang="0">
                  <a:pos x="120" y="272"/>
                </a:cxn>
                <a:cxn ang="0">
                  <a:pos x="132" y="260"/>
                </a:cxn>
                <a:cxn ang="0">
                  <a:pos x="139" y="250"/>
                </a:cxn>
                <a:cxn ang="0">
                  <a:pos x="144" y="241"/>
                </a:cxn>
                <a:cxn ang="0">
                  <a:pos x="149" y="227"/>
                </a:cxn>
                <a:cxn ang="0">
                  <a:pos x="156" y="215"/>
                </a:cxn>
                <a:cxn ang="0">
                  <a:pos x="165" y="196"/>
                </a:cxn>
                <a:cxn ang="0">
                  <a:pos x="172" y="191"/>
                </a:cxn>
                <a:cxn ang="0">
                  <a:pos x="172" y="184"/>
                </a:cxn>
                <a:cxn ang="0">
                  <a:pos x="180" y="175"/>
                </a:cxn>
                <a:cxn ang="0">
                  <a:pos x="182" y="175"/>
                </a:cxn>
                <a:cxn ang="0">
                  <a:pos x="184" y="165"/>
                </a:cxn>
                <a:cxn ang="0">
                  <a:pos x="201" y="149"/>
                </a:cxn>
                <a:cxn ang="0">
                  <a:pos x="206" y="135"/>
                </a:cxn>
                <a:cxn ang="0">
                  <a:pos x="210" y="130"/>
                </a:cxn>
                <a:cxn ang="0">
                  <a:pos x="220" y="109"/>
                </a:cxn>
                <a:cxn ang="0">
                  <a:pos x="215" y="102"/>
                </a:cxn>
                <a:cxn ang="0">
                  <a:pos x="224" y="99"/>
                </a:cxn>
                <a:cxn ang="0">
                  <a:pos x="236" y="95"/>
                </a:cxn>
                <a:cxn ang="0">
                  <a:pos x="241" y="85"/>
                </a:cxn>
                <a:cxn ang="0">
                  <a:pos x="243" y="85"/>
                </a:cxn>
                <a:cxn ang="0">
                  <a:pos x="243" y="83"/>
                </a:cxn>
                <a:cxn ang="0">
                  <a:pos x="243" y="71"/>
                </a:cxn>
                <a:cxn ang="0">
                  <a:pos x="250" y="64"/>
                </a:cxn>
                <a:cxn ang="0">
                  <a:pos x="250" y="61"/>
                </a:cxn>
                <a:cxn ang="0">
                  <a:pos x="255" y="59"/>
                </a:cxn>
                <a:cxn ang="0">
                  <a:pos x="260" y="52"/>
                </a:cxn>
                <a:cxn ang="0">
                  <a:pos x="253" y="45"/>
                </a:cxn>
                <a:cxn ang="0">
                  <a:pos x="262" y="40"/>
                </a:cxn>
                <a:cxn ang="0">
                  <a:pos x="262" y="19"/>
                </a:cxn>
                <a:cxn ang="0">
                  <a:pos x="267" y="12"/>
                </a:cxn>
                <a:cxn ang="0">
                  <a:pos x="274" y="0"/>
                </a:cxn>
                <a:cxn ang="0">
                  <a:pos x="267" y="2"/>
                </a:cxn>
                <a:cxn ang="0">
                  <a:pos x="262" y="19"/>
                </a:cxn>
                <a:cxn ang="0">
                  <a:pos x="246" y="31"/>
                </a:cxn>
                <a:cxn ang="0">
                  <a:pos x="224" y="61"/>
                </a:cxn>
                <a:cxn ang="0">
                  <a:pos x="203" y="95"/>
                </a:cxn>
                <a:cxn ang="0">
                  <a:pos x="184" y="125"/>
                </a:cxn>
                <a:cxn ang="0">
                  <a:pos x="172" y="149"/>
                </a:cxn>
                <a:cxn ang="0">
                  <a:pos x="149" y="191"/>
                </a:cxn>
                <a:cxn ang="0">
                  <a:pos x="135" y="215"/>
                </a:cxn>
                <a:cxn ang="0">
                  <a:pos x="120" y="246"/>
                </a:cxn>
                <a:cxn ang="0">
                  <a:pos x="59" y="336"/>
                </a:cxn>
                <a:cxn ang="0">
                  <a:pos x="43" y="364"/>
                </a:cxn>
                <a:cxn ang="0">
                  <a:pos x="9" y="447"/>
                </a:cxn>
              </a:cxnLst>
              <a:pathLst>
                <a:path w="116" h="190">
                  <a:moveTo>
                    <a:pt x="4" y="189"/>
                  </a:moveTo>
                  <a:cubicBezTo>
                    <a:pt x="6" y="189"/>
                    <a:pt x="6" y="184"/>
                    <a:pt x="10" y="183"/>
                  </a:cubicBezTo>
                  <a:cubicBezTo>
                    <a:pt x="10" y="181"/>
                    <a:pt x="9" y="181"/>
                    <a:pt x="10" y="181"/>
                  </a:cubicBezTo>
                  <a:cubicBezTo>
                    <a:pt x="13" y="180"/>
                    <a:pt x="14" y="176"/>
                    <a:pt x="14" y="172"/>
                  </a:cubicBezTo>
                  <a:cubicBezTo>
                    <a:pt x="14" y="172"/>
                    <a:pt x="14" y="172"/>
                    <a:pt x="14" y="172"/>
                  </a:cubicBezTo>
                  <a:cubicBezTo>
                    <a:pt x="14" y="172"/>
                    <a:pt x="16" y="172"/>
                    <a:pt x="16" y="170"/>
                  </a:cubicBezTo>
                  <a:cubicBezTo>
                    <a:pt x="16" y="170"/>
                    <a:pt x="16" y="170"/>
                    <a:pt x="14" y="170"/>
                  </a:cubicBezTo>
                  <a:cubicBezTo>
                    <a:pt x="16" y="170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8"/>
                    <a:pt x="17" y="168"/>
                    <a:pt x="17" y="168"/>
                  </a:cubicBezTo>
                  <a:cubicBezTo>
                    <a:pt x="18" y="168"/>
                    <a:pt x="17" y="166"/>
                    <a:pt x="19" y="164"/>
                  </a:cubicBezTo>
                  <a:cubicBezTo>
                    <a:pt x="18" y="164"/>
                    <a:pt x="18" y="164"/>
                    <a:pt x="18" y="164"/>
                  </a:cubicBezTo>
                  <a:cubicBezTo>
                    <a:pt x="21" y="163"/>
                    <a:pt x="22" y="160"/>
                    <a:pt x="25" y="159"/>
                  </a:cubicBezTo>
                  <a:cubicBezTo>
                    <a:pt x="25" y="159"/>
                    <a:pt x="22" y="159"/>
                    <a:pt x="22" y="157"/>
                  </a:cubicBezTo>
                  <a:cubicBezTo>
                    <a:pt x="25" y="159"/>
                    <a:pt x="25" y="157"/>
                    <a:pt x="26" y="157"/>
                  </a:cubicBezTo>
                  <a:cubicBezTo>
                    <a:pt x="25" y="155"/>
                    <a:pt x="27" y="157"/>
                    <a:pt x="27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7" y="155"/>
                    <a:pt x="26" y="154"/>
                    <a:pt x="27" y="154"/>
                  </a:cubicBezTo>
                  <a:cubicBezTo>
                    <a:pt x="27" y="154"/>
                    <a:pt x="27" y="154"/>
                    <a:pt x="27" y="154"/>
                  </a:cubicBezTo>
                  <a:cubicBezTo>
                    <a:pt x="29" y="154"/>
                    <a:pt x="27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1" y="147"/>
                    <a:pt x="33" y="145"/>
                    <a:pt x="34" y="141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40"/>
                    <a:pt x="34" y="138"/>
                    <a:pt x="35" y="138"/>
                  </a:cubicBezTo>
                  <a:cubicBezTo>
                    <a:pt x="35" y="140"/>
                    <a:pt x="35" y="138"/>
                    <a:pt x="35" y="138"/>
                  </a:cubicBezTo>
                  <a:cubicBezTo>
                    <a:pt x="35" y="137"/>
                    <a:pt x="36" y="138"/>
                    <a:pt x="36" y="137"/>
                  </a:cubicBezTo>
                  <a:cubicBezTo>
                    <a:pt x="35" y="137"/>
                    <a:pt x="35" y="137"/>
                    <a:pt x="35" y="137"/>
                  </a:cubicBezTo>
                  <a:cubicBezTo>
                    <a:pt x="35" y="137"/>
                    <a:pt x="36" y="137"/>
                    <a:pt x="36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6"/>
                    <a:pt x="36" y="134"/>
                    <a:pt x="39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6" y="133"/>
                    <a:pt x="39" y="134"/>
                    <a:pt x="39" y="134"/>
                  </a:cubicBezTo>
                  <a:cubicBezTo>
                    <a:pt x="39" y="134"/>
                    <a:pt x="39" y="134"/>
                    <a:pt x="39" y="133"/>
                  </a:cubicBezTo>
                  <a:cubicBezTo>
                    <a:pt x="40" y="133"/>
                    <a:pt x="40" y="132"/>
                    <a:pt x="40" y="132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2" y="129"/>
                    <a:pt x="42" y="129"/>
                    <a:pt x="43" y="128"/>
                  </a:cubicBezTo>
                  <a:cubicBezTo>
                    <a:pt x="42" y="128"/>
                    <a:pt x="42" y="128"/>
                    <a:pt x="42" y="127"/>
                  </a:cubicBezTo>
                  <a:cubicBezTo>
                    <a:pt x="43" y="128"/>
                    <a:pt x="43" y="125"/>
                    <a:pt x="44" y="127"/>
                  </a:cubicBezTo>
                  <a:cubicBezTo>
                    <a:pt x="44" y="127"/>
                    <a:pt x="44" y="125"/>
                    <a:pt x="44" y="124"/>
                  </a:cubicBezTo>
                  <a:cubicBezTo>
                    <a:pt x="44" y="124"/>
                    <a:pt x="44" y="124"/>
                    <a:pt x="43" y="124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23"/>
                    <a:pt x="43" y="124"/>
                    <a:pt x="43" y="123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4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7" y="120"/>
                    <a:pt x="48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9" y="119"/>
                    <a:pt x="48" y="119"/>
                  </a:cubicBezTo>
                  <a:cubicBezTo>
                    <a:pt x="48" y="117"/>
                    <a:pt x="48" y="119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5"/>
                    <a:pt x="49" y="115"/>
                    <a:pt x="49" y="117"/>
                  </a:cubicBezTo>
                  <a:cubicBezTo>
                    <a:pt x="49" y="117"/>
                    <a:pt x="49" y="115"/>
                    <a:pt x="49" y="117"/>
                  </a:cubicBezTo>
                  <a:cubicBezTo>
                    <a:pt x="51" y="117"/>
                    <a:pt x="51" y="115"/>
                    <a:pt x="51" y="115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1" y="115"/>
                    <a:pt x="52" y="113"/>
                    <a:pt x="55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52" y="112"/>
                    <a:pt x="56" y="112"/>
                    <a:pt x="55" y="111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5" y="110"/>
                    <a:pt x="56" y="110"/>
                    <a:pt x="56" y="110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7" y="106"/>
                    <a:pt x="59" y="106"/>
                  </a:cubicBezTo>
                  <a:cubicBezTo>
                    <a:pt x="57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2"/>
                  </a:cubicBezTo>
                  <a:cubicBezTo>
                    <a:pt x="60" y="104"/>
                    <a:pt x="59" y="102"/>
                    <a:pt x="59" y="102"/>
                  </a:cubicBezTo>
                  <a:cubicBezTo>
                    <a:pt x="60" y="102"/>
                    <a:pt x="59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1" y="102"/>
                    <a:pt x="60" y="100"/>
                    <a:pt x="61" y="102"/>
                  </a:cubicBezTo>
                  <a:cubicBezTo>
                    <a:pt x="60" y="100"/>
                    <a:pt x="61" y="100"/>
                    <a:pt x="61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3" y="99"/>
                    <a:pt x="61" y="98"/>
                    <a:pt x="63" y="99"/>
                  </a:cubicBezTo>
                  <a:cubicBezTo>
                    <a:pt x="63" y="98"/>
                    <a:pt x="64" y="96"/>
                    <a:pt x="63" y="96"/>
                  </a:cubicBezTo>
                  <a:cubicBezTo>
                    <a:pt x="64" y="96"/>
                    <a:pt x="64" y="95"/>
                    <a:pt x="64" y="95"/>
                  </a:cubicBezTo>
                  <a:cubicBezTo>
                    <a:pt x="64" y="95"/>
                    <a:pt x="64" y="95"/>
                    <a:pt x="64" y="95"/>
                  </a:cubicBezTo>
                  <a:cubicBezTo>
                    <a:pt x="64" y="94"/>
                    <a:pt x="64" y="95"/>
                    <a:pt x="64" y="94"/>
                  </a:cubicBezTo>
                  <a:cubicBezTo>
                    <a:pt x="64" y="94"/>
                    <a:pt x="64" y="94"/>
                    <a:pt x="64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0"/>
                    <a:pt x="66" y="90"/>
                    <a:pt x="66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6" y="90"/>
                    <a:pt x="70" y="90"/>
                    <a:pt x="69" y="87"/>
                  </a:cubicBezTo>
                  <a:cubicBezTo>
                    <a:pt x="69" y="87"/>
                    <a:pt x="69" y="87"/>
                    <a:pt x="70" y="87"/>
                  </a:cubicBezTo>
                  <a:cubicBezTo>
                    <a:pt x="70" y="86"/>
                    <a:pt x="72" y="85"/>
                    <a:pt x="70" y="83"/>
                  </a:cubicBezTo>
                  <a:cubicBezTo>
                    <a:pt x="70" y="83"/>
                    <a:pt x="72" y="82"/>
                    <a:pt x="72" y="83"/>
                  </a:cubicBezTo>
                  <a:cubicBezTo>
                    <a:pt x="72" y="83"/>
                    <a:pt x="70" y="83"/>
                    <a:pt x="72" y="83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2" y="83"/>
                    <a:pt x="72" y="82"/>
                    <a:pt x="70" y="82"/>
                  </a:cubicBezTo>
                  <a:cubicBezTo>
                    <a:pt x="70" y="81"/>
                    <a:pt x="73" y="82"/>
                    <a:pt x="73" y="81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4" y="80"/>
                    <a:pt x="73" y="80"/>
                    <a:pt x="73" y="80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4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6" y="78"/>
                  </a:cubicBezTo>
                  <a:cubicBezTo>
                    <a:pt x="74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7" y="74"/>
                    <a:pt x="76" y="74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4"/>
                    <a:pt x="74" y="74"/>
                    <a:pt x="76" y="74"/>
                  </a:cubicBezTo>
                  <a:cubicBezTo>
                    <a:pt x="76" y="74"/>
                    <a:pt x="77" y="77"/>
                    <a:pt x="77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3"/>
                    <a:pt x="78" y="73"/>
                  </a:cubicBezTo>
                  <a:cubicBezTo>
                    <a:pt x="78" y="73"/>
                    <a:pt x="77" y="72"/>
                    <a:pt x="78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7" y="72"/>
                    <a:pt x="78" y="70"/>
                    <a:pt x="78" y="70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78" y="70"/>
                    <a:pt x="78" y="70"/>
                    <a:pt x="80" y="70"/>
                  </a:cubicBezTo>
                  <a:cubicBezTo>
                    <a:pt x="80" y="69"/>
                    <a:pt x="77" y="69"/>
                    <a:pt x="78" y="69"/>
                  </a:cubicBezTo>
                  <a:cubicBezTo>
                    <a:pt x="78" y="68"/>
                    <a:pt x="80" y="69"/>
                    <a:pt x="80" y="69"/>
                  </a:cubicBezTo>
                  <a:cubicBezTo>
                    <a:pt x="80" y="68"/>
                    <a:pt x="83" y="68"/>
                    <a:pt x="81" y="66"/>
                  </a:cubicBezTo>
                  <a:cubicBezTo>
                    <a:pt x="83" y="66"/>
                    <a:pt x="83" y="66"/>
                    <a:pt x="83" y="66"/>
                  </a:cubicBezTo>
                  <a:cubicBezTo>
                    <a:pt x="83" y="65"/>
                    <a:pt x="86" y="64"/>
                    <a:pt x="85" y="63"/>
                  </a:cubicBezTo>
                  <a:cubicBezTo>
                    <a:pt x="85" y="63"/>
                    <a:pt x="85" y="60"/>
                    <a:pt x="83" y="60"/>
                  </a:cubicBezTo>
                  <a:cubicBezTo>
                    <a:pt x="85" y="60"/>
                    <a:pt x="83" y="60"/>
                    <a:pt x="85" y="6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86" y="60"/>
                    <a:pt x="87" y="60"/>
                    <a:pt x="86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6" y="59"/>
                    <a:pt x="86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7" y="57"/>
                    <a:pt x="87" y="56"/>
                    <a:pt x="87" y="56"/>
                  </a:cubicBezTo>
                  <a:cubicBezTo>
                    <a:pt x="89" y="56"/>
                    <a:pt x="90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3"/>
                    <a:pt x="90" y="53"/>
                    <a:pt x="89" y="52"/>
                  </a:cubicBezTo>
                  <a:cubicBezTo>
                    <a:pt x="91" y="52"/>
                    <a:pt x="93" y="50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6"/>
                    <a:pt x="93" y="46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4"/>
                    <a:pt x="95" y="46"/>
                  </a:cubicBezTo>
                  <a:cubicBezTo>
                    <a:pt x="95" y="44"/>
                    <a:pt x="95" y="44"/>
                    <a:pt x="94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4" y="43"/>
                    <a:pt x="93" y="44"/>
                    <a:pt x="91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1" y="42"/>
                    <a:pt x="91" y="43"/>
                    <a:pt x="91" y="42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4" y="42"/>
                    <a:pt x="95" y="43"/>
                    <a:pt x="95" y="43"/>
                  </a:cubicBezTo>
                  <a:cubicBezTo>
                    <a:pt x="95" y="42"/>
                    <a:pt x="95" y="43"/>
                    <a:pt x="94" y="43"/>
                  </a:cubicBezTo>
                  <a:cubicBezTo>
                    <a:pt x="94" y="42"/>
                    <a:pt x="95" y="42"/>
                    <a:pt x="95" y="42"/>
                  </a:cubicBezTo>
                  <a:cubicBezTo>
                    <a:pt x="95" y="42"/>
                    <a:pt x="96" y="43"/>
                    <a:pt x="96" y="42"/>
                  </a:cubicBezTo>
                  <a:cubicBezTo>
                    <a:pt x="96" y="42"/>
                    <a:pt x="95" y="42"/>
                    <a:pt x="96" y="42"/>
                  </a:cubicBezTo>
                  <a:cubicBezTo>
                    <a:pt x="96" y="42"/>
                    <a:pt x="96" y="42"/>
                    <a:pt x="99" y="42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0"/>
                    <a:pt x="96" y="40"/>
                    <a:pt x="96" y="40"/>
                  </a:cubicBezTo>
                  <a:cubicBezTo>
                    <a:pt x="96" y="40"/>
                    <a:pt x="99" y="39"/>
                    <a:pt x="100" y="40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39"/>
                    <a:pt x="100" y="39"/>
                    <a:pt x="99" y="39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9"/>
                    <a:pt x="99" y="39"/>
                    <a:pt x="99" y="38"/>
                  </a:cubicBezTo>
                  <a:cubicBezTo>
                    <a:pt x="99" y="38"/>
                    <a:pt x="100" y="38"/>
                    <a:pt x="100" y="36"/>
                  </a:cubicBezTo>
                  <a:cubicBezTo>
                    <a:pt x="100" y="36"/>
                    <a:pt x="100" y="36"/>
                    <a:pt x="102" y="36"/>
                  </a:cubicBezTo>
                  <a:cubicBezTo>
                    <a:pt x="102" y="38"/>
                    <a:pt x="100" y="38"/>
                    <a:pt x="102" y="38"/>
                  </a:cubicBezTo>
                  <a:cubicBezTo>
                    <a:pt x="100" y="38"/>
                    <a:pt x="102" y="38"/>
                    <a:pt x="102" y="38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6"/>
                    <a:pt x="102" y="36"/>
                    <a:pt x="103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3" y="33"/>
                    <a:pt x="104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3"/>
                    <a:pt x="102" y="33"/>
                    <a:pt x="102" y="31"/>
                  </a:cubicBezTo>
                  <a:cubicBezTo>
                    <a:pt x="103" y="31"/>
                    <a:pt x="104" y="31"/>
                    <a:pt x="104" y="33"/>
                  </a:cubicBezTo>
                  <a:cubicBezTo>
                    <a:pt x="104" y="33"/>
                    <a:pt x="104" y="31"/>
                    <a:pt x="103" y="31"/>
                  </a:cubicBezTo>
                  <a:cubicBezTo>
                    <a:pt x="104" y="31"/>
                    <a:pt x="104" y="33"/>
                    <a:pt x="104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7"/>
                  </a:cubicBezTo>
                  <a:cubicBezTo>
                    <a:pt x="103" y="30"/>
                    <a:pt x="104" y="29"/>
                    <a:pt x="106" y="29"/>
                  </a:cubicBezTo>
                  <a:cubicBezTo>
                    <a:pt x="106" y="29"/>
                    <a:pt x="103" y="27"/>
                    <a:pt x="106" y="27"/>
                  </a:cubicBezTo>
                  <a:cubicBezTo>
                    <a:pt x="106" y="27"/>
                    <a:pt x="107" y="27"/>
                    <a:pt x="106" y="27"/>
                  </a:cubicBezTo>
                  <a:cubicBezTo>
                    <a:pt x="106" y="27"/>
                    <a:pt x="107" y="29"/>
                    <a:pt x="107" y="27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6"/>
                    <a:pt x="104" y="25"/>
                    <a:pt x="106" y="25"/>
                  </a:cubicBezTo>
                  <a:cubicBezTo>
                    <a:pt x="106" y="26"/>
                    <a:pt x="104" y="26"/>
                    <a:pt x="106" y="26"/>
                  </a:cubicBezTo>
                  <a:cubicBezTo>
                    <a:pt x="107" y="26"/>
                    <a:pt x="106" y="25"/>
                    <a:pt x="107" y="25"/>
                  </a:cubicBezTo>
                  <a:cubicBezTo>
                    <a:pt x="107" y="26"/>
                    <a:pt x="107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5"/>
                    <a:pt x="108" y="26"/>
                    <a:pt x="110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7" y="23"/>
                    <a:pt x="108" y="26"/>
                    <a:pt x="107" y="25"/>
                  </a:cubicBezTo>
                  <a:cubicBezTo>
                    <a:pt x="107" y="25"/>
                    <a:pt x="108" y="25"/>
                    <a:pt x="108" y="23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07" y="23"/>
                    <a:pt x="106" y="22"/>
                    <a:pt x="107" y="22"/>
                  </a:cubicBezTo>
                  <a:cubicBezTo>
                    <a:pt x="108" y="22"/>
                    <a:pt x="108" y="22"/>
                    <a:pt x="108" y="23"/>
                  </a:cubicBezTo>
                  <a:cubicBezTo>
                    <a:pt x="108" y="22"/>
                    <a:pt x="110" y="22"/>
                    <a:pt x="110" y="22"/>
                  </a:cubicBezTo>
                  <a:cubicBezTo>
                    <a:pt x="108" y="19"/>
                    <a:pt x="111" y="19"/>
                    <a:pt x="110" y="19"/>
                  </a:cubicBezTo>
                  <a:cubicBezTo>
                    <a:pt x="110" y="19"/>
                    <a:pt x="108" y="22"/>
                    <a:pt x="107" y="22"/>
                  </a:cubicBezTo>
                  <a:cubicBezTo>
                    <a:pt x="107" y="19"/>
                    <a:pt x="107" y="23"/>
                    <a:pt x="106" y="22"/>
                  </a:cubicBezTo>
                  <a:cubicBezTo>
                    <a:pt x="107" y="22"/>
                    <a:pt x="106" y="19"/>
                    <a:pt x="104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7" y="19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7" y="18"/>
                  </a:cubicBezTo>
                  <a:cubicBezTo>
                    <a:pt x="108" y="17"/>
                    <a:pt x="108" y="17"/>
                    <a:pt x="110" y="16"/>
                  </a:cubicBezTo>
                  <a:cubicBezTo>
                    <a:pt x="110" y="17"/>
                    <a:pt x="110" y="14"/>
                    <a:pt x="111" y="16"/>
                  </a:cubicBezTo>
                  <a:cubicBezTo>
                    <a:pt x="111" y="16"/>
                    <a:pt x="111" y="17"/>
                    <a:pt x="113" y="17"/>
                  </a:cubicBezTo>
                  <a:cubicBezTo>
                    <a:pt x="111" y="17"/>
                    <a:pt x="111" y="17"/>
                    <a:pt x="111" y="17"/>
                  </a:cubicBezTo>
                  <a:cubicBezTo>
                    <a:pt x="113" y="17"/>
                    <a:pt x="111" y="16"/>
                    <a:pt x="111" y="16"/>
                  </a:cubicBezTo>
                  <a:cubicBezTo>
                    <a:pt x="111" y="17"/>
                    <a:pt x="110" y="16"/>
                    <a:pt x="110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10" y="13"/>
                    <a:pt x="111" y="13"/>
                    <a:pt x="111" y="13"/>
                  </a:cubicBezTo>
                  <a:cubicBezTo>
                    <a:pt x="111" y="12"/>
                    <a:pt x="113" y="10"/>
                    <a:pt x="113" y="9"/>
                  </a:cubicBezTo>
                  <a:cubicBezTo>
                    <a:pt x="113" y="9"/>
                    <a:pt x="111" y="9"/>
                    <a:pt x="111" y="8"/>
                  </a:cubicBezTo>
                  <a:cubicBezTo>
                    <a:pt x="113" y="8"/>
                    <a:pt x="113" y="9"/>
                    <a:pt x="113" y="8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8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5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1" y="4"/>
                    <a:pt x="113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6" y="4"/>
                    <a:pt x="115" y="3"/>
                    <a:pt x="116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5" y="1"/>
                    <a:pt x="115" y="0"/>
                    <a:pt x="116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3" y="3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1" y="1"/>
                    <a:pt x="111" y="3"/>
                  </a:cubicBezTo>
                  <a:cubicBezTo>
                    <a:pt x="113" y="3"/>
                    <a:pt x="111" y="3"/>
                    <a:pt x="113" y="3"/>
                  </a:cubicBezTo>
                  <a:cubicBezTo>
                    <a:pt x="111" y="3"/>
                    <a:pt x="111" y="3"/>
                    <a:pt x="111" y="4"/>
                  </a:cubicBezTo>
                  <a:cubicBezTo>
                    <a:pt x="111" y="4"/>
                    <a:pt x="110" y="4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8"/>
                  </a:cubicBezTo>
                  <a:cubicBezTo>
                    <a:pt x="111" y="8"/>
                    <a:pt x="110" y="5"/>
                    <a:pt x="108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9"/>
                    <a:pt x="107" y="10"/>
                    <a:pt x="106" y="12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6" y="12"/>
                    <a:pt x="106" y="13"/>
                    <a:pt x="104" y="13"/>
                  </a:cubicBezTo>
                  <a:cubicBezTo>
                    <a:pt x="104" y="14"/>
                    <a:pt x="103" y="16"/>
                    <a:pt x="103" y="17"/>
                  </a:cubicBezTo>
                  <a:cubicBezTo>
                    <a:pt x="102" y="18"/>
                    <a:pt x="100" y="19"/>
                    <a:pt x="99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99" y="23"/>
                    <a:pt x="100" y="23"/>
                    <a:pt x="100" y="25"/>
                  </a:cubicBezTo>
                  <a:cubicBezTo>
                    <a:pt x="100" y="23"/>
                    <a:pt x="99" y="25"/>
                    <a:pt x="99" y="25"/>
                  </a:cubicBezTo>
                  <a:cubicBezTo>
                    <a:pt x="99" y="25"/>
                    <a:pt x="96" y="26"/>
                    <a:pt x="95" y="26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7"/>
                    <a:pt x="94" y="29"/>
                    <a:pt x="94" y="30"/>
                  </a:cubicBezTo>
                  <a:cubicBezTo>
                    <a:pt x="94" y="30"/>
                    <a:pt x="95" y="30"/>
                    <a:pt x="94" y="31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1" y="33"/>
                    <a:pt x="91" y="33"/>
                    <a:pt x="91" y="35"/>
                  </a:cubicBezTo>
                  <a:cubicBezTo>
                    <a:pt x="89" y="36"/>
                    <a:pt x="89" y="39"/>
                    <a:pt x="86" y="40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85" y="43"/>
                    <a:pt x="83" y="47"/>
                    <a:pt x="81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1"/>
                    <a:pt x="81" y="51"/>
                    <a:pt x="81" y="50"/>
                  </a:cubicBezTo>
                  <a:cubicBezTo>
                    <a:pt x="81" y="51"/>
                    <a:pt x="78" y="51"/>
                    <a:pt x="80" y="52"/>
                  </a:cubicBezTo>
                  <a:cubicBezTo>
                    <a:pt x="80" y="53"/>
                    <a:pt x="78" y="52"/>
                    <a:pt x="78" y="53"/>
                  </a:cubicBezTo>
                  <a:cubicBezTo>
                    <a:pt x="78" y="55"/>
                    <a:pt x="77" y="55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7"/>
                    <a:pt x="76" y="56"/>
                  </a:cubicBezTo>
                  <a:cubicBezTo>
                    <a:pt x="76" y="59"/>
                    <a:pt x="73" y="59"/>
                    <a:pt x="74" y="63"/>
                  </a:cubicBezTo>
                  <a:cubicBezTo>
                    <a:pt x="73" y="60"/>
                    <a:pt x="73" y="63"/>
                    <a:pt x="73" y="63"/>
                  </a:cubicBezTo>
                  <a:cubicBezTo>
                    <a:pt x="73" y="63"/>
                    <a:pt x="73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69" y="66"/>
                    <a:pt x="69" y="69"/>
                    <a:pt x="69" y="70"/>
                  </a:cubicBezTo>
                  <a:cubicBezTo>
                    <a:pt x="65" y="73"/>
                    <a:pt x="64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1" y="81"/>
                    <a:pt x="63" y="83"/>
                    <a:pt x="60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0" y="83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7"/>
                    <a:pt x="57" y="90"/>
                    <a:pt x="57" y="91"/>
                  </a:cubicBezTo>
                  <a:cubicBezTo>
                    <a:pt x="57" y="91"/>
                    <a:pt x="57" y="91"/>
                    <a:pt x="57" y="91"/>
                  </a:cubicBezTo>
                  <a:cubicBezTo>
                    <a:pt x="59" y="91"/>
                    <a:pt x="56" y="91"/>
                    <a:pt x="57" y="93"/>
                  </a:cubicBezTo>
                  <a:cubicBezTo>
                    <a:pt x="57" y="93"/>
                    <a:pt x="56" y="93"/>
                    <a:pt x="57" y="91"/>
                  </a:cubicBezTo>
                  <a:cubicBezTo>
                    <a:pt x="56" y="95"/>
                    <a:pt x="52" y="96"/>
                    <a:pt x="51" y="99"/>
                  </a:cubicBezTo>
                  <a:cubicBezTo>
                    <a:pt x="51" y="102"/>
                    <a:pt x="52" y="100"/>
                    <a:pt x="51" y="102"/>
                  </a:cubicBezTo>
                  <a:cubicBezTo>
                    <a:pt x="51" y="102"/>
                    <a:pt x="51" y="100"/>
                    <a:pt x="51" y="102"/>
                  </a:cubicBezTo>
                  <a:cubicBezTo>
                    <a:pt x="49" y="102"/>
                    <a:pt x="52" y="104"/>
                    <a:pt x="51" y="104"/>
                  </a:cubicBezTo>
                  <a:cubicBezTo>
                    <a:pt x="49" y="102"/>
                    <a:pt x="49" y="104"/>
                    <a:pt x="49" y="104"/>
                  </a:cubicBezTo>
                  <a:cubicBezTo>
                    <a:pt x="49" y="106"/>
                    <a:pt x="49" y="106"/>
                    <a:pt x="49" y="107"/>
                  </a:cubicBezTo>
                  <a:cubicBezTo>
                    <a:pt x="49" y="107"/>
                    <a:pt x="49" y="107"/>
                    <a:pt x="49" y="107"/>
                  </a:cubicBezTo>
                  <a:cubicBezTo>
                    <a:pt x="48" y="107"/>
                    <a:pt x="48" y="108"/>
                    <a:pt x="46" y="108"/>
                  </a:cubicBezTo>
                  <a:cubicBezTo>
                    <a:pt x="42" y="113"/>
                    <a:pt x="36" y="120"/>
                    <a:pt x="34" y="125"/>
                  </a:cubicBezTo>
                  <a:cubicBezTo>
                    <a:pt x="31" y="132"/>
                    <a:pt x="27" y="137"/>
                    <a:pt x="25" y="142"/>
                  </a:cubicBezTo>
                  <a:cubicBezTo>
                    <a:pt x="25" y="146"/>
                    <a:pt x="25" y="146"/>
                    <a:pt x="22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2" y="147"/>
                    <a:pt x="22" y="149"/>
                    <a:pt x="21" y="147"/>
                  </a:cubicBezTo>
                  <a:cubicBezTo>
                    <a:pt x="21" y="150"/>
                    <a:pt x="19" y="151"/>
                    <a:pt x="18" y="154"/>
                  </a:cubicBezTo>
                  <a:cubicBezTo>
                    <a:pt x="18" y="154"/>
                    <a:pt x="19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5"/>
                    <a:pt x="17" y="155"/>
                    <a:pt x="17" y="154"/>
                  </a:cubicBezTo>
                  <a:cubicBezTo>
                    <a:pt x="13" y="160"/>
                    <a:pt x="12" y="167"/>
                    <a:pt x="9" y="172"/>
                  </a:cubicBezTo>
                  <a:cubicBezTo>
                    <a:pt x="9" y="173"/>
                    <a:pt x="6" y="176"/>
                    <a:pt x="5" y="176"/>
                  </a:cubicBezTo>
                  <a:cubicBezTo>
                    <a:pt x="4" y="181"/>
                    <a:pt x="3" y="187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656" name="Freeform 146"/>
            <p:cNvSpPr/>
            <p:nvPr/>
          </p:nvSpPr>
          <p:spPr>
            <a:xfrm>
              <a:off x="1129" y="2171"/>
              <a:ext cx="271" cy="441"/>
            </a:xfrm>
            <a:custGeom>
              <a:avLst/>
              <a:gdLst/>
              <a:ahLst/>
              <a:cxnLst>
                <a:cxn ang="0">
                  <a:pos x="40" y="394"/>
                </a:cxn>
                <a:cxn ang="0">
                  <a:pos x="45" y="380"/>
                </a:cxn>
                <a:cxn ang="0">
                  <a:pos x="68" y="358"/>
                </a:cxn>
                <a:cxn ang="0">
                  <a:pos x="73" y="349"/>
                </a:cxn>
                <a:cxn ang="0">
                  <a:pos x="85" y="318"/>
                </a:cxn>
                <a:cxn ang="0">
                  <a:pos x="92" y="309"/>
                </a:cxn>
                <a:cxn ang="0">
                  <a:pos x="104" y="295"/>
                </a:cxn>
                <a:cxn ang="0">
                  <a:pos x="111" y="281"/>
                </a:cxn>
                <a:cxn ang="0">
                  <a:pos x="113" y="271"/>
                </a:cxn>
                <a:cxn ang="0">
                  <a:pos x="120" y="269"/>
                </a:cxn>
                <a:cxn ang="0">
                  <a:pos x="132" y="250"/>
                </a:cxn>
                <a:cxn ang="0">
                  <a:pos x="139" y="243"/>
                </a:cxn>
                <a:cxn ang="0">
                  <a:pos x="144" y="233"/>
                </a:cxn>
                <a:cxn ang="0">
                  <a:pos x="146" y="222"/>
                </a:cxn>
                <a:cxn ang="0">
                  <a:pos x="160" y="210"/>
                </a:cxn>
                <a:cxn ang="0">
                  <a:pos x="165" y="191"/>
                </a:cxn>
                <a:cxn ang="0">
                  <a:pos x="172" y="184"/>
                </a:cxn>
                <a:cxn ang="0">
                  <a:pos x="172" y="179"/>
                </a:cxn>
                <a:cxn ang="0">
                  <a:pos x="179" y="177"/>
                </a:cxn>
                <a:cxn ang="0">
                  <a:pos x="179" y="172"/>
                </a:cxn>
                <a:cxn ang="0">
                  <a:pos x="186" y="163"/>
                </a:cxn>
                <a:cxn ang="0">
                  <a:pos x="200" y="141"/>
                </a:cxn>
                <a:cxn ang="0">
                  <a:pos x="203" y="132"/>
                </a:cxn>
                <a:cxn ang="0">
                  <a:pos x="205" y="123"/>
                </a:cxn>
                <a:cxn ang="0">
                  <a:pos x="217" y="108"/>
                </a:cxn>
                <a:cxn ang="0">
                  <a:pos x="217" y="99"/>
                </a:cxn>
                <a:cxn ang="0">
                  <a:pos x="224" y="97"/>
                </a:cxn>
                <a:cxn ang="0">
                  <a:pos x="233" y="92"/>
                </a:cxn>
                <a:cxn ang="0">
                  <a:pos x="236" y="83"/>
                </a:cxn>
                <a:cxn ang="0">
                  <a:pos x="240" y="83"/>
                </a:cxn>
                <a:cxn ang="0">
                  <a:pos x="240" y="78"/>
                </a:cxn>
                <a:cxn ang="0">
                  <a:pos x="240" y="68"/>
                </a:cxn>
                <a:cxn ang="0">
                  <a:pos x="247" y="61"/>
                </a:cxn>
                <a:cxn ang="0">
                  <a:pos x="247" y="59"/>
                </a:cxn>
                <a:cxn ang="0">
                  <a:pos x="255" y="57"/>
                </a:cxn>
                <a:cxn ang="0">
                  <a:pos x="257" y="50"/>
                </a:cxn>
                <a:cxn ang="0">
                  <a:pos x="252" y="50"/>
                </a:cxn>
                <a:cxn ang="0">
                  <a:pos x="262" y="38"/>
                </a:cxn>
                <a:cxn ang="0">
                  <a:pos x="262" y="19"/>
                </a:cxn>
                <a:cxn ang="0">
                  <a:pos x="264" y="12"/>
                </a:cxn>
                <a:cxn ang="0">
                  <a:pos x="271" y="0"/>
                </a:cxn>
                <a:cxn ang="0">
                  <a:pos x="264" y="2"/>
                </a:cxn>
                <a:cxn ang="0">
                  <a:pos x="262" y="17"/>
                </a:cxn>
                <a:cxn ang="0">
                  <a:pos x="243" y="31"/>
                </a:cxn>
                <a:cxn ang="0">
                  <a:pos x="224" y="59"/>
                </a:cxn>
                <a:cxn ang="0">
                  <a:pos x="200" y="92"/>
                </a:cxn>
                <a:cxn ang="0">
                  <a:pos x="181" y="120"/>
                </a:cxn>
                <a:cxn ang="0">
                  <a:pos x="172" y="141"/>
                </a:cxn>
                <a:cxn ang="0">
                  <a:pos x="146" y="184"/>
                </a:cxn>
                <a:cxn ang="0">
                  <a:pos x="134" y="210"/>
                </a:cxn>
                <a:cxn ang="0">
                  <a:pos x="120" y="241"/>
                </a:cxn>
                <a:cxn ang="0">
                  <a:pos x="59" y="333"/>
                </a:cxn>
                <a:cxn ang="0">
                  <a:pos x="45" y="358"/>
                </a:cxn>
                <a:cxn ang="0">
                  <a:pos x="12" y="439"/>
                </a:cxn>
              </a:cxnLst>
              <a:pathLst>
                <a:path w="115" h="187">
                  <a:moveTo>
                    <a:pt x="5" y="186"/>
                  </a:moveTo>
                  <a:cubicBezTo>
                    <a:pt x="9" y="184"/>
                    <a:pt x="8" y="180"/>
                    <a:pt x="10" y="179"/>
                  </a:cubicBezTo>
                  <a:cubicBezTo>
                    <a:pt x="10" y="179"/>
                    <a:pt x="9" y="179"/>
                    <a:pt x="10" y="179"/>
                  </a:cubicBezTo>
                  <a:cubicBezTo>
                    <a:pt x="13" y="176"/>
                    <a:pt x="16" y="172"/>
                    <a:pt x="16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6" y="167"/>
                    <a:pt x="17" y="167"/>
                    <a:pt x="17" y="167"/>
                  </a:cubicBezTo>
                  <a:cubicBezTo>
                    <a:pt x="17" y="167"/>
                    <a:pt x="17" y="167"/>
                    <a:pt x="16" y="167"/>
                  </a:cubicBezTo>
                  <a:cubicBezTo>
                    <a:pt x="17" y="167"/>
                    <a:pt x="17" y="166"/>
                    <a:pt x="18" y="166"/>
                  </a:cubicBezTo>
                  <a:cubicBezTo>
                    <a:pt x="17" y="166"/>
                    <a:pt x="17" y="166"/>
                    <a:pt x="17" y="165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6"/>
                    <a:pt x="18" y="162"/>
                    <a:pt x="21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2" y="159"/>
                    <a:pt x="23" y="157"/>
                    <a:pt x="25" y="155"/>
                  </a:cubicBezTo>
                  <a:cubicBezTo>
                    <a:pt x="23" y="155"/>
                    <a:pt x="23" y="155"/>
                    <a:pt x="23" y="155"/>
                  </a:cubicBezTo>
                  <a:cubicBezTo>
                    <a:pt x="25" y="155"/>
                    <a:pt x="25" y="154"/>
                    <a:pt x="26" y="154"/>
                  </a:cubicBezTo>
                  <a:cubicBezTo>
                    <a:pt x="25" y="154"/>
                    <a:pt x="29" y="154"/>
                    <a:pt x="29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9" y="153"/>
                    <a:pt x="26" y="152"/>
                    <a:pt x="29" y="152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30" y="152"/>
                    <a:pt x="29" y="149"/>
                    <a:pt x="29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9"/>
                    <a:pt x="30" y="149"/>
                    <a:pt x="30" y="148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30" y="148"/>
                    <a:pt x="30" y="146"/>
                    <a:pt x="31" y="148"/>
                  </a:cubicBezTo>
                  <a:cubicBezTo>
                    <a:pt x="30" y="146"/>
                    <a:pt x="30" y="148"/>
                    <a:pt x="30" y="146"/>
                  </a:cubicBezTo>
                  <a:cubicBezTo>
                    <a:pt x="31" y="145"/>
                    <a:pt x="34" y="141"/>
                    <a:pt x="35" y="139"/>
                  </a:cubicBezTo>
                  <a:cubicBezTo>
                    <a:pt x="35" y="139"/>
                    <a:pt x="35" y="139"/>
                    <a:pt x="34" y="139"/>
                  </a:cubicBezTo>
                  <a:cubicBezTo>
                    <a:pt x="35" y="136"/>
                    <a:pt x="35" y="136"/>
                    <a:pt x="35" y="136"/>
                  </a:cubicBezTo>
                  <a:cubicBezTo>
                    <a:pt x="35" y="136"/>
                    <a:pt x="35" y="136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5" y="135"/>
                  </a:cubicBezTo>
                  <a:cubicBezTo>
                    <a:pt x="36" y="135"/>
                    <a:pt x="36" y="133"/>
                    <a:pt x="38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8" y="133"/>
                    <a:pt x="38" y="132"/>
                    <a:pt x="38" y="132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9" y="132"/>
                    <a:pt x="39" y="131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9" y="131"/>
                    <a:pt x="39" y="129"/>
                    <a:pt x="42" y="128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8"/>
                    <a:pt x="42" y="127"/>
                    <a:pt x="43" y="127"/>
                  </a:cubicBezTo>
                  <a:cubicBezTo>
                    <a:pt x="43" y="125"/>
                    <a:pt x="42" y="125"/>
                    <a:pt x="42" y="125"/>
                  </a:cubicBezTo>
                  <a:cubicBezTo>
                    <a:pt x="43" y="125"/>
                    <a:pt x="43" y="123"/>
                    <a:pt x="44" y="125"/>
                  </a:cubicBezTo>
                  <a:cubicBezTo>
                    <a:pt x="44" y="123"/>
                    <a:pt x="44" y="122"/>
                    <a:pt x="46" y="122"/>
                  </a:cubicBezTo>
                  <a:cubicBezTo>
                    <a:pt x="44" y="122"/>
                    <a:pt x="44" y="120"/>
                    <a:pt x="44" y="122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7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6"/>
                    <a:pt x="49" y="116"/>
                    <a:pt x="48" y="115"/>
                  </a:cubicBezTo>
                  <a:cubicBezTo>
                    <a:pt x="48" y="115"/>
                    <a:pt x="48" y="116"/>
                    <a:pt x="48" y="115"/>
                  </a:cubicBezTo>
                  <a:cubicBezTo>
                    <a:pt x="48" y="115"/>
                    <a:pt x="48" y="115"/>
                    <a:pt x="49" y="115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49" y="114"/>
                    <a:pt x="49" y="114"/>
                    <a:pt x="51" y="114"/>
                  </a:cubicBezTo>
                  <a:cubicBezTo>
                    <a:pt x="51" y="115"/>
                    <a:pt x="49" y="114"/>
                    <a:pt x="49" y="114"/>
                  </a:cubicBezTo>
                  <a:cubicBezTo>
                    <a:pt x="51" y="115"/>
                    <a:pt x="51" y="114"/>
                    <a:pt x="51" y="114"/>
                  </a:cubicBezTo>
                  <a:cubicBezTo>
                    <a:pt x="51" y="114"/>
                    <a:pt x="51" y="114"/>
                    <a:pt x="51" y="114"/>
                  </a:cubicBezTo>
                  <a:cubicBezTo>
                    <a:pt x="53" y="112"/>
                    <a:pt x="53" y="112"/>
                    <a:pt x="55" y="112"/>
                  </a:cubicBezTo>
                  <a:cubicBezTo>
                    <a:pt x="55" y="112"/>
                    <a:pt x="53" y="110"/>
                    <a:pt x="53" y="112"/>
                  </a:cubicBezTo>
                  <a:cubicBezTo>
                    <a:pt x="53" y="110"/>
                    <a:pt x="56" y="108"/>
                    <a:pt x="55" y="107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7"/>
                    <a:pt x="55" y="107"/>
                    <a:pt x="56" y="107"/>
                  </a:cubicBezTo>
                  <a:cubicBezTo>
                    <a:pt x="55" y="107"/>
                    <a:pt x="56" y="107"/>
                    <a:pt x="56" y="106"/>
                  </a:cubicBezTo>
                  <a:cubicBezTo>
                    <a:pt x="57" y="106"/>
                    <a:pt x="56" y="106"/>
                    <a:pt x="56" y="107"/>
                  </a:cubicBezTo>
                  <a:cubicBezTo>
                    <a:pt x="56" y="106"/>
                    <a:pt x="59" y="105"/>
                    <a:pt x="59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60" y="102"/>
                    <a:pt x="59" y="102"/>
                  </a:cubicBezTo>
                  <a:cubicBezTo>
                    <a:pt x="60" y="102"/>
                    <a:pt x="57" y="103"/>
                    <a:pt x="59" y="103"/>
                  </a:cubicBezTo>
                  <a:cubicBezTo>
                    <a:pt x="57" y="102"/>
                    <a:pt x="60" y="103"/>
                    <a:pt x="59" y="102"/>
                  </a:cubicBezTo>
                  <a:cubicBezTo>
                    <a:pt x="59" y="102"/>
                    <a:pt x="60" y="102"/>
                    <a:pt x="60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9"/>
                    <a:pt x="60" y="101"/>
                    <a:pt x="60" y="101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101"/>
                    <a:pt x="60" y="99"/>
                    <a:pt x="61" y="99"/>
                  </a:cubicBezTo>
                  <a:cubicBezTo>
                    <a:pt x="61" y="99"/>
                    <a:pt x="62" y="99"/>
                    <a:pt x="61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2" y="98"/>
                    <a:pt x="61" y="95"/>
                    <a:pt x="62" y="98"/>
                  </a:cubicBezTo>
                  <a:cubicBezTo>
                    <a:pt x="62" y="95"/>
                    <a:pt x="64" y="94"/>
                    <a:pt x="62" y="94"/>
                  </a:cubicBezTo>
                  <a:cubicBezTo>
                    <a:pt x="64" y="94"/>
                    <a:pt x="64" y="93"/>
                    <a:pt x="64" y="93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93"/>
                    <a:pt x="64" y="93"/>
                    <a:pt x="64" y="92"/>
                  </a:cubicBezTo>
                  <a:cubicBezTo>
                    <a:pt x="64" y="92"/>
                    <a:pt x="64" y="92"/>
                    <a:pt x="64" y="90"/>
                  </a:cubicBezTo>
                  <a:cubicBezTo>
                    <a:pt x="66" y="90"/>
                    <a:pt x="66" y="90"/>
                    <a:pt x="66" y="92"/>
                  </a:cubicBezTo>
                  <a:cubicBezTo>
                    <a:pt x="66" y="90"/>
                    <a:pt x="68" y="90"/>
                    <a:pt x="68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4" y="88"/>
                    <a:pt x="68" y="89"/>
                    <a:pt x="68" y="88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68" y="88"/>
                    <a:pt x="70" y="88"/>
                    <a:pt x="69" y="86"/>
                  </a:cubicBezTo>
                  <a:cubicBezTo>
                    <a:pt x="69" y="86"/>
                    <a:pt x="69" y="86"/>
                    <a:pt x="70" y="86"/>
                  </a:cubicBezTo>
                  <a:cubicBezTo>
                    <a:pt x="69" y="85"/>
                    <a:pt x="72" y="82"/>
                    <a:pt x="70" y="81"/>
                  </a:cubicBezTo>
                  <a:cubicBezTo>
                    <a:pt x="70" y="81"/>
                    <a:pt x="70" y="81"/>
                    <a:pt x="72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1"/>
                    <a:pt x="72" y="81"/>
                    <a:pt x="70" y="81"/>
                  </a:cubicBezTo>
                  <a:cubicBezTo>
                    <a:pt x="70" y="80"/>
                    <a:pt x="73" y="81"/>
                    <a:pt x="73" y="80"/>
                  </a:cubicBezTo>
                  <a:cubicBezTo>
                    <a:pt x="73" y="80"/>
                    <a:pt x="72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8"/>
                    <a:pt x="73" y="77"/>
                    <a:pt x="72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7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5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4" y="75"/>
                    <a:pt x="74" y="73"/>
                    <a:pt x="76" y="73"/>
                  </a:cubicBezTo>
                  <a:cubicBezTo>
                    <a:pt x="76" y="73"/>
                    <a:pt x="77" y="75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3"/>
                    <a:pt x="77" y="72"/>
                    <a:pt x="77" y="72"/>
                  </a:cubicBezTo>
                  <a:cubicBezTo>
                    <a:pt x="77" y="72"/>
                    <a:pt x="77" y="72"/>
                    <a:pt x="77" y="69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7" y="69"/>
                    <a:pt x="77" y="69"/>
                    <a:pt x="79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9" y="68"/>
                    <a:pt x="77" y="67"/>
                    <a:pt x="79" y="67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7"/>
                    <a:pt x="82" y="65"/>
                    <a:pt x="82" y="64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3" y="63"/>
                    <a:pt x="85" y="63"/>
                    <a:pt x="85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3" y="60"/>
                    <a:pt x="83" y="59"/>
                    <a:pt x="83" y="60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6" y="60"/>
                    <a:pt x="86" y="59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6"/>
                    <a:pt x="87" y="55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7" y="55"/>
                    <a:pt x="89" y="55"/>
                    <a:pt x="89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9" y="52"/>
                    <a:pt x="89" y="52"/>
                    <a:pt x="89" y="54"/>
                  </a:cubicBezTo>
                  <a:cubicBezTo>
                    <a:pt x="89" y="52"/>
                    <a:pt x="89" y="51"/>
                    <a:pt x="89" y="51"/>
                  </a:cubicBezTo>
                  <a:cubicBezTo>
                    <a:pt x="92" y="51"/>
                    <a:pt x="94" y="48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6"/>
                    <a:pt x="95" y="47"/>
                    <a:pt x="94" y="47"/>
                  </a:cubicBezTo>
                  <a:cubicBezTo>
                    <a:pt x="94" y="46"/>
                    <a:pt x="94" y="46"/>
                    <a:pt x="92" y="46"/>
                  </a:cubicBezTo>
                  <a:cubicBezTo>
                    <a:pt x="92" y="43"/>
                    <a:pt x="94" y="46"/>
                    <a:pt x="95" y="43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3"/>
                    <a:pt x="96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2" y="43"/>
                    <a:pt x="92" y="42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0" y="41"/>
                    <a:pt x="90" y="42"/>
                    <a:pt x="90" y="41"/>
                  </a:cubicBezTo>
                  <a:cubicBezTo>
                    <a:pt x="90" y="41"/>
                    <a:pt x="92" y="41"/>
                    <a:pt x="94" y="42"/>
                  </a:cubicBezTo>
                  <a:cubicBezTo>
                    <a:pt x="94" y="41"/>
                    <a:pt x="95" y="42"/>
                    <a:pt x="95" y="42"/>
                  </a:cubicBezTo>
                  <a:cubicBezTo>
                    <a:pt x="95" y="41"/>
                    <a:pt x="95" y="42"/>
                    <a:pt x="95" y="42"/>
                  </a:cubicBezTo>
                  <a:cubicBezTo>
                    <a:pt x="94" y="41"/>
                    <a:pt x="95" y="41"/>
                    <a:pt x="95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8" y="39"/>
                    <a:pt x="98" y="41"/>
                  </a:cubicBezTo>
                  <a:cubicBezTo>
                    <a:pt x="99" y="41"/>
                    <a:pt x="98" y="39"/>
                    <a:pt x="99" y="39"/>
                  </a:cubicBezTo>
                  <a:cubicBezTo>
                    <a:pt x="98" y="39"/>
                    <a:pt x="96" y="39"/>
                    <a:pt x="96" y="39"/>
                  </a:cubicBezTo>
                  <a:cubicBezTo>
                    <a:pt x="98" y="39"/>
                    <a:pt x="98" y="38"/>
                    <a:pt x="99" y="39"/>
                  </a:cubicBezTo>
                  <a:cubicBezTo>
                    <a:pt x="99" y="39"/>
                    <a:pt x="98" y="39"/>
                    <a:pt x="98" y="38"/>
                  </a:cubicBezTo>
                  <a:cubicBezTo>
                    <a:pt x="98" y="38"/>
                    <a:pt x="99" y="38"/>
                    <a:pt x="98" y="38"/>
                  </a:cubicBezTo>
                  <a:cubicBezTo>
                    <a:pt x="99" y="38"/>
                    <a:pt x="99" y="38"/>
                    <a:pt x="99" y="38"/>
                  </a:cubicBezTo>
                  <a:cubicBezTo>
                    <a:pt x="99" y="38"/>
                    <a:pt x="99" y="37"/>
                    <a:pt x="98" y="37"/>
                  </a:cubicBezTo>
                  <a:cubicBezTo>
                    <a:pt x="99" y="37"/>
                    <a:pt x="100" y="37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100" y="37"/>
                    <a:pt x="99" y="35"/>
                    <a:pt x="100" y="37"/>
                  </a:cubicBezTo>
                  <a:cubicBezTo>
                    <a:pt x="99" y="35"/>
                    <a:pt x="100" y="37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2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0" y="34"/>
                    <a:pt x="102" y="34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4"/>
                    <a:pt x="100" y="34"/>
                    <a:pt x="100" y="33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4"/>
                    <a:pt x="102" y="33"/>
                    <a:pt x="103" y="33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102" y="33"/>
                    <a:pt x="100" y="33"/>
                    <a:pt x="102" y="30"/>
                  </a:cubicBezTo>
                  <a:cubicBezTo>
                    <a:pt x="102" y="30"/>
                    <a:pt x="103" y="30"/>
                    <a:pt x="103" y="33"/>
                  </a:cubicBezTo>
                  <a:cubicBezTo>
                    <a:pt x="103" y="33"/>
                    <a:pt x="103" y="30"/>
                    <a:pt x="102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6"/>
                  </a:cubicBezTo>
                  <a:cubicBezTo>
                    <a:pt x="102" y="29"/>
                    <a:pt x="103" y="28"/>
                    <a:pt x="105" y="28"/>
                  </a:cubicBezTo>
                  <a:cubicBezTo>
                    <a:pt x="105" y="28"/>
                    <a:pt x="102" y="26"/>
                    <a:pt x="105" y="26"/>
                  </a:cubicBezTo>
                  <a:cubicBezTo>
                    <a:pt x="105" y="26"/>
                    <a:pt x="107" y="26"/>
                    <a:pt x="105" y="26"/>
                  </a:cubicBezTo>
                  <a:cubicBezTo>
                    <a:pt x="105" y="26"/>
                    <a:pt x="107" y="28"/>
                    <a:pt x="107" y="26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4"/>
                    <a:pt x="105" y="25"/>
                  </a:cubicBezTo>
                  <a:cubicBezTo>
                    <a:pt x="105" y="25"/>
                    <a:pt x="103" y="25"/>
                    <a:pt x="105" y="25"/>
                  </a:cubicBezTo>
                  <a:cubicBezTo>
                    <a:pt x="107" y="25"/>
                    <a:pt x="105" y="24"/>
                    <a:pt x="107" y="24"/>
                  </a:cubicBezTo>
                  <a:cubicBezTo>
                    <a:pt x="107" y="25"/>
                    <a:pt x="107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5"/>
                    <a:pt x="109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7" y="24"/>
                    <a:pt x="108" y="25"/>
                    <a:pt x="107" y="24"/>
                  </a:cubicBezTo>
                  <a:cubicBezTo>
                    <a:pt x="107" y="24"/>
                    <a:pt x="108" y="24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5" y="21"/>
                    <a:pt x="107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08" y="21"/>
                    <a:pt x="109" y="21"/>
                    <a:pt x="109" y="21"/>
                  </a:cubicBezTo>
                  <a:cubicBezTo>
                    <a:pt x="108" y="20"/>
                    <a:pt x="109" y="20"/>
                    <a:pt x="109" y="20"/>
                  </a:cubicBezTo>
                  <a:cubicBezTo>
                    <a:pt x="109" y="20"/>
                    <a:pt x="108" y="21"/>
                    <a:pt x="107" y="21"/>
                  </a:cubicBezTo>
                  <a:cubicBezTo>
                    <a:pt x="107" y="20"/>
                    <a:pt x="107" y="22"/>
                    <a:pt x="105" y="21"/>
                  </a:cubicBezTo>
                  <a:cubicBezTo>
                    <a:pt x="107" y="21"/>
                    <a:pt x="105" y="20"/>
                    <a:pt x="103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20"/>
                    <a:pt x="105" y="20"/>
                    <a:pt x="107" y="21"/>
                  </a:cubicBezTo>
                  <a:cubicBezTo>
                    <a:pt x="107" y="20"/>
                    <a:pt x="107" y="20"/>
                    <a:pt x="108" y="20"/>
                  </a:cubicBezTo>
                  <a:cubicBezTo>
                    <a:pt x="108" y="18"/>
                    <a:pt x="107" y="18"/>
                    <a:pt x="107" y="18"/>
                  </a:cubicBezTo>
                  <a:cubicBezTo>
                    <a:pt x="108" y="18"/>
                    <a:pt x="108" y="16"/>
                    <a:pt x="108" y="14"/>
                  </a:cubicBezTo>
                  <a:cubicBezTo>
                    <a:pt x="109" y="16"/>
                    <a:pt x="109" y="14"/>
                    <a:pt x="111" y="14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2" y="16"/>
                    <a:pt x="109" y="14"/>
                    <a:pt x="111" y="14"/>
                  </a:cubicBezTo>
                  <a:cubicBezTo>
                    <a:pt x="111" y="16"/>
                    <a:pt x="109" y="14"/>
                    <a:pt x="109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9" y="13"/>
                    <a:pt x="109" y="12"/>
                    <a:pt x="111" y="12"/>
                  </a:cubicBezTo>
                  <a:cubicBezTo>
                    <a:pt x="111" y="11"/>
                    <a:pt x="112" y="9"/>
                    <a:pt x="112" y="9"/>
                  </a:cubicBezTo>
                  <a:cubicBezTo>
                    <a:pt x="112" y="8"/>
                    <a:pt x="111" y="8"/>
                    <a:pt x="111" y="8"/>
                  </a:cubicBezTo>
                  <a:cubicBezTo>
                    <a:pt x="111" y="7"/>
                    <a:pt x="112" y="8"/>
                    <a:pt x="112" y="8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2" y="8"/>
                    <a:pt x="112" y="5"/>
                    <a:pt x="113" y="7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1" y="3"/>
                    <a:pt x="112" y="3"/>
                    <a:pt x="112" y="3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3"/>
                    <a:pt x="113" y="1"/>
                    <a:pt x="115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3" y="0"/>
                    <a:pt x="113" y="0"/>
                    <a:pt x="115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1"/>
                    <a:pt x="113" y="0"/>
                    <a:pt x="113" y="1"/>
                  </a:cubicBezTo>
                  <a:cubicBezTo>
                    <a:pt x="113" y="1"/>
                    <a:pt x="113" y="1"/>
                    <a:pt x="112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2" y="1"/>
                    <a:pt x="112" y="1"/>
                    <a:pt x="111" y="1"/>
                  </a:cubicBezTo>
                  <a:cubicBezTo>
                    <a:pt x="112" y="1"/>
                    <a:pt x="111" y="0"/>
                    <a:pt x="112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09" y="1"/>
                    <a:pt x="109" y="3"/>
                  </a:cubicBezTo>
                  <a:cubicBezTo>
                    <a:pt x="111" y="5"/>
                    <a:pt x="108" y="5"/>
                    <a:pt x="108" y="5"/>
                  </a:cubicBezTo>
                  <a:cubicBezTo>
                    <a:pt x="109" y="5"/>
                    <a:pt x="111" y="5"/>
                    <a:pt x="111" y="5"/>
                  </a:cubicBezTo>
                  <a:cubicBezTo>
                    <a:pt x="111" y="7"/>
                    <a:pt x="111" y="5"/>
                    <a:pt x="111" y="7"/>
                  </a:cubicBezTo>
                  <a:cubicBezTo>
                    <a:pt x="109" y="7"/>
                    <a:pt x="109" y="7"/>
                    <a:pt x="108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8" y="7"/>
                    <a:pt x="108" y="7"/>
                    <a:pt x="107" y="8"/>
                  </a:cubicBezTo>
                  <a:cubicBezTo>
                    <a:pt x="107" y="9"/>
                    <a:pt x="107" y="9"/>
                    <a:pt x="105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5" y="11"/>
                    <a:pt x="105" y="12"/>
                    <a:pt x="103" y="13"/>
                  </a:cubicBezTo>
                  <a:cubicBezTo>
                    <a:pt x="103" y="14"/>
                    <a:pt x="102" y="14"/>
                    <a:pt x="102" y="16"/>
                  </a:cubicBezTo>
                  <a:cubicBezTo>
                    <a:pt x="100" y="18"/>
                    <a:pt x="99" y="20"/>
                    <a:pt x="98" y="22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98" y="22"/>
                    <a:pt x="99" y="22"/>
                    <a:pt x="99" y="24"/>
                  </a:cubicBezTo>
                  <a:cubicBezTo>
                    <a:pt x="99" y="22"/>
                    <a:pt x="98" y="24"/>
                    <a:pt x="98" y="24"/>
                  </a:cubicBezTo>
                  <a:cubicBezTo>
                    <a:pt x="98" y="24"/>
                    <a:pt x="96" y="25"/>
                    <a:pt x="95" y="25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4" y="26"/>
                    <a:pt x="94" y="28"/>
                    <a:pt x="94" y="29"/>
                  </a:cubicBezTo>
                  <a:cubicBezTo>
                    <a:pt x="94" y="29"/>
                    <a:pt x="95" y="29"/>
                    <a:pt x="94" y="29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0" y="30"/>
                    <a:pt x="90" y="33"/>
                    <a:pt x="90" y="34"/>
                  </a:cubicBezTo>
                  <a:cubicBezTo>
                    <a:pt x="87" y="35"/>
                    <a:pt x="87" y="38"/>
                    <a:pt x="85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3" y="42"/>
                    <a:pt x="83" y="46"/>
                    <a:pt x="81" y="47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2" y="48"/>
                    <a:pt x="81" y="50"/>
                    <a:pt x="81" y="48"/>
                  </a:cubicBezTo>
                  <a:cubicBezTo>
                    <a:pt x="81" y="50"/>
                    <a:pt x="79" y="50"/>
                    <a:pt x="79" y="51"/>
                  </a:cubicBezTo>
                  <a:cubicBezTo>
                    <a:pt x="79" y="51"/>
                    <a:pt x="79" y="51"/>
                    <a:pt x="77" y="51"/>
                  </a:cubicBezTo>
                  <a:cubicBezTo>
                    <a:pt x="77" y="52"/>
                    <a:pt x="77" y="54"/>
                    <a:pt x="76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6" y="55"/>
                    <a:pt x="76" y="56"/>
                    <a:pt x="76" y="55"/>
                  </a:cubicBezTo>
                  <a:cubicBezTo>
                    <a:pt x="76" y="56"/>
                    <a:pt x="73" y="59"/>
                    <a:pt x="73" y="60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72" y="61"/>
                    <a:pt x="72" y="63"/>
                    <a:pt x="70" y="63"/>
                  </a:cubicBezTo>
                  <a:cubicBezTo>
                    <a:pt x="70" y="64"/>
                    <a:pt x="72" y="63"/>
                    <a:pt x="72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69" y="65"/>
                    <a:pt x="69" y="68"/>
                    <a:pt x="68" y="69"/>
                  </a:cubicBezTo>
                  <a:cubicBezTo>
                    <a:pt x="66" y="72"/>
                    <a:pt x="64" y="76"/>
                    <a:pt x="61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0" y="78"/>
                    <a:pt x="62" y="81"/>
                    <a:pt x="60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9" y="82"/>
                    <a:pt x="60" y="85"/>
                    <a:pt x="59" y="86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59" y="86"/>
                    <a:pt x="57" y="88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9" y="89"/>
                    <a:pt x="56" y="89"/>
                    <a:pt x="57" y="90"/>
                  </a:cubicBezTo>
                  <a:cubicBezTo>
                    <a:pt x="57" y="90"/>
                    <a:pt x="56" y="90"/>
                    <a:pt x="57" y="90"/>
                  </a:cubicBezTo>
                  <a:cubicBezTo>
                    <a:pt x="56" y="93"/>
                    <a:pt x="53" y="94"/>
                    <a:pt x="51" y="98"/>
                  </a:cubicBezTo>
                  <a:cubicBezTo>
                    <a:pt x="51" y="101"/>
                    <a:pt x="53" y="99"/>
                    <a:pt x="51" y="99"/>
                  </a:cubicBezTo>
                  <a:cubicBezTo>
                    <a:pt x="51" y="101"/>
                    <a:pt x="51" y="99"/>
                    <a:pt x="51" y="99"/>
                  </a:cubicBezTo>
                  <a:cubicBezTo>
                    <a:pt x="49" y="101"/>
                    <a:pt x="53" y="102"/>
                    <a:pt x="51" y="102"/>
                  </a:cubicBezTo>
                  <a:cubicBezTo>
                    <a:pt x="49" y="101"/>
                    <a:pt x="51" y="102"/>
                    <a:pt x="49" y="102"/>
                  </a:cubicBezTo>
                  <a:cubicBezTo>
                    <a:pt x="49" y="103"/>
                    <a:pt x="51" y="103"/>
                    <a:pt x="49" y="103"/>
                  </a:cubicBezTo>
                  <a:cubicBezTo>
                    <a:pt x="49" y="105"/>
                    <a:pt x="49" y="105"/>
                    <a:pt x="49" y="105"/>
                  </a:cubicBezTo>
                  <a:cubicBezTo>
                    <a:pt x="48" y="105"/>
                    <a:pt x="48" y="106"/>
                    <a:pt x="46" y="106"/>
                  </a:cubicBezTo>
                  <a:cubicBezTo>
                    <a:pt x="43" y="112"/>
                    <a:pt x="38" y="118"/>
                    <a:pt x="34" y="123"/>
                  </a:cubicBezTo>
                  <a:cubicBezTo>
                    <a:pt x="31" y="129"/>
                    <a:pt x="29" y="133"/>
                    <a:pt x="25" y="141"/>
                  </a:cubicBezTo>
                  <a:cubicBezTo>
                    <a:pt x="25" y="142"/>
                    <a:pt x="25" y="142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3" y="144"/>
                    <a:pt x="23" y="145"/>
                    <a:pt x="22" y="145"/>
                  </a:cubicBezTo>
                  <a:cubicBezTo>
                    <a:pt x="21" y="146"/>
                    <a:pt x="19" y="149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3"/>
                    <a:pt x="19" y="153"/>
                    <a:pt x="19" y="153"/>
                  </a:cubicBezTo>
                  <a:cubicBezTo>
                    <a:pt x="19" y="153"/>
                    <a:pt x="18" y="153"/>
                    <a:pt x="18" y="152"/>
                  </a:cubicBezTo>
                  <a:cubicBezTo>
                    <a:pt x="13" y="157"/>
                    <a:pt x="12" y="165"/>
                    <a:pt x="9" y="169"/>
                  </a:cubicBezTo>
                  <a:cubicBezTo>
                    <a:pt x="9" y="170"/>
                    <a:pt x="8" y="171"/>
                    <a:pt x="6" y="172"/>
                  </a:cubicBezTo>
                  <a:cubicBezTo>
                    <a:pt x="5" y="179"/>
                    <a:pt x="4" y="183"/>
                    <a:pt x="0" y="186"/>
                  </a:cubicBezTo>
                  <a:cubicBezTo>
                    <a:pt x="0" y="186"/>
                    <a:pt x="4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657" name="Freeform 147"/>
            <p:cNvSpPr/>
            <p:nvPr/>
          </p:nvSpPr>
          <p:spPr>
            <a:xfrm>
              <a:off x="1240" y="2411"/>
              <a:ext cx="2" cy="3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2" y="3"/>
                </a:cxn>
                <a:cxn ang="0">
                  <a:pos x="2" y="0"/>
                </a:cxn>
              </a:cxnLst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658" name="Freeform 148"/>
            <p:cNvSpPr/>
            <p:nvPr/>
          </p:nvSpPr>
          <p:spPr>
            <a:xfrm>
              <a:off x="1138" y="2723"/>
              <a:ext cx="267" cy="444"/>
            </a:xfrm>
            <a:custGeom>
              <a:avLst/>
              <a:gdLst/>
              <a:ahLst/>
              <a:cxnLst>
                <a:cxn ang="0">
                  <a:pos x="35" y="394"/>
                </a:cxn>
                <a:cxn ang="0">
                  <a:pos x="43" y="380"/>
                </a:cxn>
                <a:cxn ang="0">
                  <a:pos x="64" y="357"/>
                </a:cxn>
                <a:cxn ang="0">
                  <a:pos x="71" y="350"/>
                </a:cxn>
                <a:cxn ang="0">
                  <a:pos x="83" y="319"/>
                </a:cxn>
                <a:cxn ang="0">
                  <a:pos x="87" y="307"/>
                </a:cxn>
                <a:cxn ang="0">
                  <a:pos x="102" y="295"/>
                </a:cxn>
                <a:cxn ang="0">
                  <a:pos x="106" y="279"/>
                </a:cxn>
                <a:cxn ang="0">
                  <a:pos x="111" y="272"/>
                </a:cxn>
                <a:cxn ang="0">
                  <a:pos x="116" y="267"/>
                </a:cxn>
                <a:cxn ang="0">
                  <a:pos x="128" y="255"/>
                </a:cxn>
                <a:cxn ang="0">
                  <a:pos x="135" y="243"/>
                </a:cxn>
                <a:cxn ang="0">
                  <a:pos x="142" y="236"/>
                </a:cxn>
                <a:cxn ang="0">
                  <a:pos x="144" y="224"/>
                </a:cxn>
                <a:cxn ang="0">
                  <a:pos x="154" y="208"/>
                </a:cxn>
                <a:cxn ang="0">
                  <a:pos x="163" y="194"/>
                </a:cxn>
                <a:cxn ang="0">
                  <a:pos x="168" y="184"/>
                </a:cxn>
                <a:cxn ang="0">
                  <a:pos x="168" y="177"/>
                </a:cxn>
                <a:cxn ang="0">
                  <a:pos x="175" y="175"/>
                </a:cxn>
                <a:cxn ang="0">
                  <a:pos x="175" y="172"/>
                </a:cxn>
                <a:cxn ang="0">
                  <a:pos x="182" y="165"/>
                </a:cxn>
                <a:cxn ang="0">
                  <a:pos x="196" y="142"/>
                </a:cxn>
                <a:cxn ang="0">
                  <a:pos x="198" y="135"/>
                </a:cxn>
                <a:cxn ang="0">
                  <a:pos x="203" y="130"/>
                </a:cxn>
                <a:cxn ang="0">
                  <a:pos x="215" y="106"/>
                </a:cxn>
                <a:cxn ang="0">
                  <a:pos x="213" y="102"/>
                </a:cxn>
                <a:cxn ang="0">
                  <a:pos x="217" y="99"/>
                </a:cxn>
                <a:cxn ang="0">
                  <a:pos x="229" y="92"/>
                </a:cxn>
                <a:cxn ang="0">
                  <a:pos x="234" y="83"/>
                </a:cxn>
                <a:cxn ang="0">
                  <a:pos x="236" y="83"/>
                </a:cxn>
                <a:cxn ang="0">
                  <a:pos x="236" y="80"/>
                </a:cxn>
                <a:cxn ang="0">
                  <a:pos x="236" y="71"/>
                </a:cxn>
                <a:cxn ang="0">
                  <a:pos x="243" y="61"/>
                </a:cxn>
                <a:cxn ang="0">
                  <a:pos x="243" y="59"/>
                </a:cxn>
                <a:cxn ang="0">
                  <a:pos x="248" y="54"/>
                </a:cxn>
                <a:cxn ang="0">
                  <a:pos x="253" y="50"/>
                </a:cxn>
                <a:cxn ang="0">
                  <a:pos x="246" y="50"/>
                </a:cxn>
                <a:cxn ang="0">
                  <a:pos x="258" y="40"/>
                </a:cxn>
                <a:cxn ang="0">
                  <a:pos x="258" y="19"/>
                </a:cxn>
                <a:cxn ang="0">
                  <a:pos x="260" y="12"/>
                </a:cxn>
                <a:cxn ang="0">
                  <a:pos x="267" y="0"/>
                </a:cxn>
                <a:cxn ang="0">
                  <a:pos x="260" y="5"/>
                </a:cxn>
                <a:cxn ang="0">
                  <a:pos x="258" y="14"/>
                </a:cxn>
                <a:cxn ang="0">
                  <a:pos x="239" y="31"/>
                </a:cxn>
                <a:cxn ang="0">
                  <a:pos x="217" y="59"/>
                </a:cxn>
                <a:cxn ang="0">
                  <a:pos x="196" y="92"/>
                </a:cxn>
                <a:cxn ang="0">
                  <a:pos x="177" y="120"/>
                </a:cxn>
                <a:cxn ang="0">
                  <a:pos x="168" y="142"/>
                </a:cxn>
                <a:cxn ang="0">
                  <a:pos x="144" y="184"/>
                </a:cxn>
                <a:cxn ang="0">
                  <a:pos x="132" y="208"/>
                </a:cxn>
                <a:cxn ang="0">
                  <a:pos x="116" y="241"/>
                </a:cxn>
                <a:cxn ang="0">
                  <a:pos x="54" y="333"/>
                </a:cxn>
                <a:cxn ang="0">
                  <a:pos x="43" y="357"/>
                </a:cxn>
                <a:cxn ang="0">
                  <a:pos x="9" y="437"/>
                </a:cxn>
              </a:cxnLst>
              <a:pathLst>
                <a:path w="113" h="188">
                  <a:moveTo>
                    <a:pt x="4" y="185"/>
                  </a:moveTo>
                  <a:cubicBezTo>
                    <a:pt x="8" y="184"/>
                    <a:pt x="6" y="180"/>
                    <a:pt x="9" y="178"/>
                  </a:cubicBezTo>
                  <a:cubicBezTo>
                    <a:pt x="9" y="178"/>
                    <a:pt x="8" y="178"/>
                    <a:pt x="9" y="178"/>
                  </a:cubicBezTo>
                  <a:cubicBezTo>
                    <a:pt x="13" y="177"/>
                    <a:pt x="14" y="172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5" y="168"/>
                    <a:pt x="15" y="167"/>
                  </a:cubicBezTo>
                  <a:cubicBezTo>
                    <a:pt x="15" y="167"/>
                    <a:pt x="15" y="167"/>
                    <a:pt x="14" y="167"/>
                  </a:cubicBezTo>
                  <a:cubicBezTo>
                    <a:pt x="15" y="167"/>
                    <a:pt x="15" y="165"/>
                    <a:pt x="17" y="165"/>
                  </a:cubicBezTo>
                  <a:cubicBezTo>
                    <a:pt x="15" y="165"/>
                    <a:pt x="15" y="165"/>
                    <a:pt x="15" y="164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18" y="165"/>
                    <a:pt x="18" y="163"/>
                    <a:pt x="19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21" y="159"/>
                    <a:pt x="22" y="158"/>
                    <a:pt x="23" y="155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3" y="155"/>
                    <a:pt x="23" y="155"/>
                    <a:pt x="24" y="154"/>
                  </a:cubicBezTo>
                  <a:cubicBezTo>
                    <a:pt x="23" y="154"/>
                    <a:pt x="27" y="154"/>
                    <a:pt x="27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7" y="152"/>
                    <a:pt x="24" y="151"/>
                    <a:pt x="27" y="151"/>
                  </a:cubicBezTo>
                  <a:cubicBezTo>
                    <a:pt x="27" y="151"/>
                    <a:pt x="27" y="151"/>
                    <a:pt x="27" y="151"/>
                  </a:cubicBezTo>
                  <a:cubicBezTo>
                    <a:pt x="28" y="151"/>
                    <a:pt x="27" y="150"/>
                    <a:pt x="27" y="150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0"/>
                    <a:pt x="28" y="150"/>
                    <a:pt x="28" y="148"/>
                  </a:cubicBezTo>
                  <a:cubicBezTo>
                    <a:pt x="28" y="148"/>
                    <a:pt x="28" y="148"/>
                    <a:pt x="28" y="148"/>
                  </a:cubicBezTo>
                  <a:cubicBezTo>
                    <a:pt x="28" y="148"/>
                    <a:pt x="28" y="146"/>
                    <a:pt x="30" y="148"/>
                  </a:cubicBezTo>
                  <a:cubicBezTo>
                    <a:pt x="28" y="146"/>
                    <a:pt x="28" y="148"/>
                    <a:pt x="28" y="146"/>
                  </a:cubicBezTo>
                  <a:cubicBezTo>
                    <a:pt x="31" y="145"/>
                    <a:pt x="32" y="141"/>
                    <a:pt x="34" y="138"/>
                  </a:cubicBezTo>
                  <a:cubicBezTo>
                    <a:pt x="34" y="138"/>
                    <a:pt x="34" y="138"/>
                    <a:pt x="32" y="138"/>
                  </a:cubicBezTo>
                  <a:cubicBezTo>
                    <a:pt x="34" y="137"/>
                    <a:pt x="34" y="137"/>
                    <a:pt x="34" y="137"/>
                  </a:cubicBezTo>
                  <a:cubicBezTo>
                    <a:pt x="34" y="137"/>
                    <a:pt x="34" y="137"/>
                    <a:pt x="34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5" y="135"/>
                    <a:pt x="35" y="135"/>
                    <a:pt x="34" y="135"/>
                  </a:cubicBezTo>
                  <a:cubicBezTo>
                    <a:pt x="35" y="135"/>
                    <a:pt x="35" y="134"/>
                    <a:pt x="36" y="134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6" y="134"/>
                    <a:pt x="36" y="132"/>
                    <a:pt x="36" y="132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6" y="130"/>
                    <a:pt x="37" y="132"/>
                    <a:pt x="37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7" y="130"/>
                    <a:pt x="37" y="129"/>
                    <a:pt x="40" y="129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8"/>
                    <a:pt x="40" y="126"/>
                    <a:pt x="41" y="126"/>
                  </a:cubicBezTo>
                  <a:cubicBezTo>
                    <a:pt x="41" y="125"/>
                    <a:pt x="40" y="125"/>
                    <a:pt x="41" y="125"/>
                  </a:cubicBezTo>
                  <a:cubicBezTo>
                    <a:pt x="41" y="125"/>
                    <a:pt x="41" y="124"/>
                    <a:pt x="43" y="125"/>
                  </a:cubicBezTo>
                  <a:cubicBezTo>
                    <a:pt x="43" y="124"/>
                    <a:pt x="43" y="122"/>
                    <a:pt x="44" y="122"/>
                  </a:cubicBezTo>
                  <a:cubicBezTo>
                    <a:pt x="43" y="122"/>
                    <a:pt x="43" y="121"/>
                    <a:pt x="43" y="122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41" y="121"/>
                    <a:pt x="41" y="122"/>
                    <a:pt x="41" y="121"/>
                  </a:cubicBezTo>
                  <a:cubicBezTo>
                    <a:pt x="41" y="121"/>
                    <a:pt x="43" y="121"/>
                    <a:pt x="43" y="118"/>
                  </a:cubicBezTo>
                  <a:cubicBezTo>
                    <a:pt x="44" y="118"/>
                    <a:pt x="45" y="118"/>
                    <a:pt x="45" y="118"/>
                  </a:cubicBezTo>
                  <a:cubicBezTo>
                    <a:pt x="44" y="117"/>
                    <a:pt x="44" y="117"/>
                    <a:pt x="44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8" y="117"/>
                  </a:cubicBezTo>
                  <a:cubicBezTo>
                    <a:pt x="47" y="117"/>
                    <a:pt x="48" y="116"/>
                    <a:pt x="47" y="115"/>
                  </a:cubicBezTo>
                  <a:cubicBezTo>
                    <a:pt x="47" y="115"/>
                    <a:pt x="47" y="116"/>
                    <a:pt x="47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3"/>
                    <a:pt x="48" y="113"/>
                    <a:pt x="49" y="113"/>
                  </a:cubicBezTo>
                  <a:cubicBezTo>
                    <a:pt x="49" y="115"/>
                    <a:pt x="48" y="113"/>
                    <a:pt x="48" y="115"/>
                  </a:cubicBezTo>
                  <a:cubicBezTo>
                    <a:pt x="49" y="115"/>
                    <a:pt x="49" y="113"/>
                    <a:pt x="49" y="113"/>
                  </a:cubicBezTo>
                  <a:cubicBezTo>
                    <a:pt x="49" y="113"/>
                    <a:pt x="49" y="113"/>
                    <a:pt x="49" y="113"/>
                  </a:cubicBezTo>
                  <a:cubicBezTo>
                    <a:pt x="51" y="113"/>
                    <a:pt x="51" y="112"/>
                    <a:pt x="52" y="112"/>
                  </a:cubicBezTo>
                  <a:cubicBezTo>
                    <a:pt x="52" y="112"/>
                    <a:pt x="51" y="111"/>
                    <a:pt x="51" y="112"/>
                  </a:cubicBezTo>
                  <a:cubicBezTo>
                    <a:pt x="51" y="111"/>
                    <a:pt x="54" y="111"/>
                    <a:pt x="52" y="108"/>
                  </a:cubicBezTo>
                  <a:cubicBezTo>
                    <a:pt x="52" y="109"/>
                    <a:pt x="54" y="109"/>
                    <a:pt x="54" y="109"/>
                  </a:cubicBezTo>
                  <a:cubicBezTo>
                    <a:pt x="54" y="108"/>
                    <a:pt x="52" y="108"/>
                    <a:pt x="54" y="108"/>
                  </a:cubicBezTo>
                  <a:cubicBezTo>
                    <a:pt x="52" y="108"/>
                    <a:pt x="54" y="108"/>
                    <a:pt x="54" y="108"/>
                  </a:cubicBezTo>
                  <a:cubicBezTo>
                    <a:pt x="56" y="108"/>
                    <a:pt x="54" y="105"/>
                    <a:pt x="54" y="108"/>
                  </a:cubicBezTo>
                  <a:cubicBezTo>
                    <a:pt x="54" y="105"/>
                    <a:pt x="57" y="104"/>
                    <a:pt x="57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8" y="102"/>
                    <a:pt x="57" y="102"/>
                  </a:cubicBezTo>
                  <a:cubicBezTo>
                    <a:pt x="58" y="102"/>
                    <a:pt x="56" y="103"/>
                    <a:pt x="57" y="103"/>
                  </a:cubicBezTo>
                  <a:cubicBezTo>
                    <a:pt x="56" y="103"/>
                    <a:pt x="58" y="103"/>
                    <a:pt x="57" y="102"/>
                  </a:cubicBezTo>
                  <a:cubicBezTo>
                    <a:pt x="57" y="102"/>
                    <a:pt x="58" y="102"/>
                    <a:pt x="58" y="100"/>
                  </a:cubicBezTo>
                  <a:cubicBezTo>
                    <a:pt x="58" y="102"/>
                    <a:pt x="57" y="100"/>
                    <a:pt x="57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60" y="100"/>
                    <a:pt x="60" y="99"/>
                    <a:pt x="60" y="100"/>
                  </a:cubicBezTo>
                  <a:cubicBezTo>
                    <a:pt x="60" y="99"/>
                    <a:pt x="61" y="99"/>
                    <a:pt x="60" y="99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0" y="96"/>
                    <a:pt x="61" y="98"/>
                  </a:cubicBezTo>
                  <a:cubicBezTo>
                    <a:pt x="61" y="96"/>
                    <a:pt x="62" y="95"/>
                    <a:pt x="61" y="95"/>
                  </a:cubicBezTo>
                  <a:cubicBezTo>
                    <a:pt x="62" y="95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1"/>
                    <a:pt x="62" y="90"/>
                  </a:cubicBezTo>
                  <a:cubicBezTo>
                    <a:pt x="64" y="90"/>
                    <a:pt x="64" y="90"/>
                    <a:pt x="64" y="91"/>
                  </a:cubicBezTo>
                  <a:cubicBezTo>
                    <a:pt x="64" y="90"/>
                    <a:pt x="65" y="90"/>
                    <a:pt x="6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2" y="87"/>
                    <a:pt x="65" y="88"/>
                    <a:pt x="65" y="87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65" y="87"/>
                    <a:pt x="69" y="87"/>
                    <a:pt x="67" y="86"/>
                  </a:cubicBezTo>
                  <a:cubicBezTo>
                    <a:pt x="67" y="86"/>
                    <a:pt x="67" y="86"/>
                    <a:pt x="69" y="86"/>
                  </a:cubicBezTo>
                  <a:cubicBezTo>
                    <a:pt x="67" y="85"/>
                    <a:pt x="70" y="83"/>
                    <a:pt x="69" y="82"/>
                  </a:cubicBezTo>
                  <a:cubicBezTo>
                    <a:pt x="69" y="82"/>
                    <a:pt x="69" y="82"/>
                    <a:pt x="70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0" y="82"/>
                    <a:pt x="70" y="82"/>
                    <a:pt x="69" y="82"/>
                  </a:cubicBezTo>
                  <a:cubicBezTo>
                    <a:pt x="69" y="79"/>
                    <a:pt x="71" y="82"/>
                    <a:pt x="71" y="79"/>
                  </a:cubicBezTo>
                  <a:cubicBezTo>
                    <a:pt x="71" y="79"/>
                    <a:pt x="71" y="79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3" y="78"/>
                    <a:pt x="71" y="78"/>
                    <a:pt x="70" y="77"/>
                  </a:cubicBezTo>
                  <a:cubicBezTo>
                    <a:pt x="71" y="77"/>
                    <a:pt x="71" y="77"/>
                    <a:pt x="71" y="77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7"/>
                    <a:pt x="71" y="75"/>
                    <a:pt x="71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5"/>
                    <a:pt x="71" y="75"/>
                    <a:pt x="73" y="75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3" y="75"/>
                    <a:pt x="73" y="75"/>
                    <a:pt x="74" y="75"/>
                  </a:cubicBezTo>
                  <a:cubicBezTo>
                    <a:pt x="73" y="75"/>
                    <a:pt x="73" y="74"/>
                    <a:pt x="73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3" y="74"/>
                    <a:pt x="74" y="73"/>
                  </a:cubicBezTo>
                  <a:cubicBezTo>
                    <a:pt x="74" y="73"/>
                    <a:pt x="75" y="74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5" y="73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0"/>
                    <a:pt x="75" y="70"/>
                    <a:pt x="77" y="7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7" y="69"/>
                    <a:pt x="75" y="66"/>
                    <a:pt x="7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66"/>
                    <a:pt x="79" y="65"/>
                    <a:pt x="79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2" y="62"/>
                    <a:pt x="83" y="62"/>
                    <a:pt x="83" y="60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2" y="60"/>
                    <a:pt x="82" y="59"/>
                    <a:pt x="82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6"/>
                    <a:pt x="86" y="57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6"/>
                    <a:pt x="87" y="56"/>
                    <a:pt x="87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2"/>
                    <a:pt x="87" y="52"/>
                    <a:pt x="87" y="55"/>
                  </a:cubicBezTo>
                  <a:cubicBezTo>
                    <a:pt x="87" y="52"/>
                    <a:pt x="87" y="52"/>
                    <a:pt x="87" y="51"/>
                  </a:cubicBezTo>
                  <a:cubicBezTo>
                    <a:pt x="90" y="51"/>
                    <a:pt x="91" y="48"/>
                    <a:pt x="91" y="47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5"/>
                    <a:pt x="92" y="47"/>
                    <a:pt x="92" y="47"/>
                  </a:cubicBezTo>
                  <a:cubicBezTo>
                    <a:pt x="91" y="47"/>
                    <a:pt x="91" y="45"/>
                    <a:pt x="91" y="45"/>
                  </a:cubicBezTo>
                  <a:cubicBezTo>
                    <a:pt x="90" y="44"/>
                    <a:pt x="91" y="45"/>
                    <a:pt x="92" y="45"/>
                  </a:cubicBezTo>
                  <a:cubicBezTo>
                    <a:pt x="92" y="45"/>
                    <a:pt x="91" y="45"/>
                    <a:pt x="92" y="45"/>
                  </a:cubicBezTo>
                  <a:cubicBezTo>
                    <a:pt x="92" y="45"/>
                    <a:pt x="92" y="44"/>
                    <a:pt x="95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3"/>
                    <a:pt x="90" y="44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8" y="42"/>
                    <a:pt x="88" y="43"/>
                    <a:pt x="88" y="42"/>
                  </a:cubicBezTo>
                  <a:cubicBezTo>
                    <a:pt x="88" y="42"/>
                    <a:pt x="90" y="42"/>
                    <a:pt x="91" y="43"/>
                  </a:cubicBezTo>
                  <a:cubicBezTo>
                    <a:pt x="91" y="42"/>
                    <a:pt x="92" y="43"/>
                    <a:pt x="95" y="43"/>
                  </a:cubicBezTo>
                  <a:cubicBezTo>
                    <a:pt x="92" y="42"/>
                    <a:pt x="92" y="43"/>
                    <a:pt x="92" y="43"/>
                  </a:cubicBezTo>
                  <a:cubicBezTo>
                    <a:pt x="91" y="42"/>
                    <a:pt x="92" y="42"/>
                    <a:pt x="92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7" y="42"/>
                    <a:pt x="96" y="39"/>
                    <a:pt x="97" y="42"/>
                  </a:cubicBezTo>
                  <a:cubicBezTo>
                    <a:pt x="96" y="39"/>
                    <a:pt x="95" y="39"/>
                    <a:pt x="95" y="39"/>
                  </a:cubicBezTo>
                  <a:cubicBezTo>
                    <a:pt x="96" y="39"/>
                    <a:pt x="96" y="38"/>
                    <a:pt x="97" y="39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6" y="38"/>
                    <a:pt x="97" y="38"/>
                    <a:pt x="96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38"/>
                    <a:pt x="97" y="38"/>
                    <a:pt x="96" y="36"/>
                  </a:cubicBezTo>
                  <a:cubicBezTo>
                    <a:pt x="97" y="36"/>
                    <a:pt x="99" y="36"/>
                    <a:pt x="97" y="35"/>
                  </a:cubicBezTo>
                  <a:cubicBezTo>
                    <a:pt x="97" y="35"/>
                    <a:pt x="97" y="35"/>
                    <a:pt x="99" y="35"/>
                  </a:cubicBezTo>
                  <a:cubicBezTo>
                    <a:pt x="99" y="36"/>
                    <a:pt x="97" y="35"/>
                    <a:pt x="99" y="36"/>
                  </a:cubicBezTo>
                  <a:cubicBezTo>
                    <a:pt x="97" y="35"/>
                    <a:pt x="99" y="36"/>
                    <a:pt x="99" y="36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99" y="34"/>
                    <a:pt x="100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4"/>
                    <a:pt x="99" y="34"/>
                    <a:pt x="99" y="32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4"/>
                    <a:pt x="100" y="32"/>
                    <a:pt x="101" y="32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2"/>
                    <a:pt x="99" y="32"/>
                    <a:pt x="100" y="31"/>
                  </a:cubicBezTo>
                  <a:cubicBezTo>
                    <a:pt x="100" y="31"/>
                    <a:pt x="101" y="31"/>
                    <a:pt x="101" y="32"/>
                  </a:cubicBezTo>
                  <a:cubicBezTo>
                    <a:pt x="101" y="32"/>
                    <a:pt x="101" y="31"/>
                    <a:pt x="100" y="31"/>
                  </a:cubicBezTo>
                  <a:cubicBezTo>
                    <a:pt x="101" y="31"/>
                    <a:pt x="101" y="32"/>
                    <a:pt x="101" y="31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00" y="30"/>
                    <a:pt x="101" y="29"/>
                    <a:pt x="103" y="29"/>
                  </a:cubicBezTo>
                  <a:cubicBezTo>
                    <a:pt x="103" y="29"/>
                    <a:pt x="100" y="26"/>
                    <a:pt x="103" y="26"/>
                  </a:cubicBezTo>
                  <a:cubicBezTo>
                    <a:pt x="103" y="26"/>
                    <a:pt x="104" y="26"/>
                    <a:pt x="103" y="26"/>
                  </a:cubicBezTo>
                  <a:cubicBezTo>
                    <a:pt x="103" y="26"/>
                    <a:pt x="104" y="29"/>
                    <a:pt x="104" y="26"/>
                  </a:cubicBezTo>
                  <a:cubicBezTo>
                    <a:pt x="104" y="26"/>
                    <a:pt x="104" y="25"/>
                    <a:pt x="103" y="25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3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4" y="25"/>
                    <a:pt x="103" y="23"/>
                    <a:pt x="104" y="23"/>
                  </a:cubicBezTo>
                  <a:cubicBezTo>
                    <a:pt x="104" y="25"/>
                    <a:pt x="104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3"/>
                    <a:pt x="105" y="25"/>
                    <a:pt x="107" y="23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4" y="23"/>
                    <a:pt x="105" y="25"/>
                    <a:pt x="104" y="23"/>
                  </a:cubicBezTo>
                  <a:cubicBezTo>
                    <a:pt x="104" y="23"/>
                    <a:pt x="105" y="23"/>
                    <a:pt x="105" y="22"/>
                  </a:cubicBezTo>
                  <a:cubicBezTo>
                    <a:pt x="104" y="22"/>
                    <a:pt x="104" y="23"/>
                    <a:pt x="104" y="23"/>
                  </a:cubicBezTo>
                  <a:cubicBezTo>
                    <a:pt x="104" y="22"/>
                    <a:pt x="103" y="22"/>
                    <a:pt x="104" y="21"/>
                  </a:cubicBezTo>
                  <a:cubicBezTo>
                    <a:pt x="105" y="21"/>
                    <a:pt x="105" y="22"/>
                    <a:pt x="105" y="22"/>
                  </a:cubicBezTo>
                  <a:cubicBezTo>
                    <a:pt x="105" y="21"/>
                    <a:pt x="107" y="21"/>
                    <a:pt x="107" y="21"/>
                  </a:cubicBezTo>
                  <a:cubicBezTo>
                    <a:pt x="105" y="19"/>
                    <a:pt x="109" y="19"/>
                    <a:pt x="107" y="19"/>
                  </a:cubicBezTo>
                  <a:cubicBezTo>
                    <a:pt x="107" y="21"/>
                    <a:pt x="105" y="21"/>
                    <a:pt x="104" y="21"/>
                  </a:cubicBezTo>
                  <a:cubicBezTo>
                    <a:pt x="104" y="21"/>
                    <a:pt x="104" y="22"/>
                    <a:pt x="103" y="21"/>
                  </a:cubicBezTo>
                  <a:cubicBezTo>
                    <a:pt x="104" y="21"/>
                    <a:pt x="103" y="19"/>
                    <a:pt x="101" y="19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3" y="19"/>
                    <a:pt x="104" y="21"/>
                  </a:cubicBezTo>
                  <a:cubicBezTo>
                    <a:pt x="104" y="19"/>
                    <a:pt x="105" y="19"/>
                    <a:pt x="105" y="19"/>
                  </a:cubicBezTo>
                  <a:cubicBezTo>
                    <a:pt x="105" y="18"/>
                    <a:pt x="105" y="18"/>
                    <a:pt x="104" y="18"/>
                  </a:cubicBezTo>
                  <a:cubicBezTo>
                    <a:pt x="105" y="18"/>
                    <a:pt x="105" y="17"/>
                    <a:pt x="105" y="16"/>
                  </a:cubicBezTo>
                  <a:cubicBezTo>
                    <a:pt x="107" y="17"/>
                    <a:pt x="107" y="16"/>
                    <a:pt x="109" y="16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10" y="17"/>
                    <a:pt x="109" y="17"/>
                    <a:pt x="109" y="17"/>
                  </a:cubicBezTo>
                  <a:cubicBezTo>
                    <a:pt x="110" y="17"/>
                    <a:pt x="107" y="16"/>
                    <a:pt x="109" y="16"/>
                  </a:cubicBezTo>
                  <a:cubicBezTo>
                    <a:pt x="109" y="17"/>
                    <a:pt x="107" y="16"/>
                    <a:pt x="107" y="16"/>
                  </a:cubicBezTo>
                  <a:cubicBezTo>
                    <a:pt x="107" y="13"/>
                    <a:pt x="105" y="13"/>
                    <a:pt x="105" y="13"/>
                  </a:cubicBezTo>
                  <a:cubicBezTo>
                    <a:pt x="107" y="13"/>
                    <a:pt x="109" y="12"/>
                    <a:pt x="109" y="12"/>
                  </a:cubicBezTo>
                  <a:cubicBezTo>
                    <a:pt x="109" y="10"/>
                    <a:pt x="110" y="9"/>
                    <a:pt x="110" y="9"/>
                  </a:cubicBezTo>
                  <a:cubicBezTo>
                    <a:pt x="110" y="8"/>
                    <a:pt x="109" y="8"/>
                    <a:pt x="109" y="8"/>
                  </a:cubicBezTo>
                  <a:cubicBezTo>
                    <a:pt x="109" y="6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5"/>
                    <a:pt x="112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09" y="4"/>
                    <a:pt x="110" y="4"/>
                    <a:pt x="110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4"/>
                    <a:pt x="112" y="2"/>
                    <a:pt x="113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2" y="0"/>
                    <a:pt x="112" y="0"/>
                    <a:pt x="113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2"/>
                    <a:pt x="112" y="0"/>
                    <a:pt x="112" y="2"/>
                  </a:cubicBezTo>
                  <a:cubicBezTo>
                    <a:pt x="112" y="2"/>
                    <a:pt x="112" y="2"/>
                    <a:pt x="110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09" y="2"/>
                    <a:pt x="110" y="2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2"/>
                    <a:pt x="107" y="2"/>
                    <a:pt x="107" y="4"/>
                  </a:cubicBezTo>
                  <a:cubicBezTo>
                    <a:pt x="109" y="5"/>
                    <a:pt x="105" y="5"/>
                    <a:pt x="105" y="5"/>
                  </a:cubicBezTo>
                  <a:cubicBezTo>
                    <a:pt x="107" y="5"/>
                    <a:pt x="109" y="5"/>
                    <a:pt x="109" y="5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7" y="6"/>
                    <a:pt x="107" y="6"/>
                    <a:pt x="105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5" y="6"/>
                    <a:pt x="105" y="6"/>
                    <a:pt x="104" y="8"/>
                  </a:cubicBezTo>
                  <a:cubicBezTo>
                    <a:pt x="104" y="9"/>
                    <a:pt x="104" y="9"/>
                    <a:pt x="103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3" y="10"/>
                    <a:pt x="103" y="12"/>
                    <a:pt x="101" y="13"/>
                  </a:cubicBezTo>
                  <a:cubicBezTo>
                    <a:pt x="101" y="16"/>
                    <a:pt x="100" y="16"/>
                    <a:pt x="100" y="17"/>
                  </a:cubicBezTo>
                  <a:cubicBezTo>
                    <a:pt x="99" y="18"/>
                    <a:pt x="97" y="19"/>
                    <a:pt x="96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6" y="22"/>
                    <a:pt x="97" y="22"/>
                    <a:pt x="97" y="23"/>
                  </a:cubicBezTo>
                  <a:cubicBezTo>
                    <a:pt x="97" y="22"/>
                    <a:pt x="96" y="23"/>
                    <a:pt x="96" y="23"/>
                  </a:cubicBezTo>
                  <a:cubicBezTo>
                    <a:pt x="96" y="25"/>
                    <a:pt x="95" y="25"/>
                    <a:pt x="92" y="25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6"/>
                    <a:pt x="92" y="29"/>
                    <a:pt x="91" y="30"/>
                  </a:cubicBezTo>
                  <a:cubicBezTo>
                    <a:pt x="91" y="30"/>
                    <a:pt x="92" y="30"/>
                    <a:pt x="91" y="30"/>
                  </a:cubicBezTo>
                  <a:cubicBezTo>
                    <a:pt x="91" y="31"/>
                    <a:pt x="90" y="31"/>
                    <a:pt x="90" y="31"/>
                  </a:cubicBezTo>
                  <a:cubicBezTo>
                    <a:pt x="88" y="32"/>
                    <a:pt x="88" y="32"/>
                    <a:pt x="88" y="34"/>
                  </a:cubicBezTo>
                  <a:cubicBezTo>
                    <a:pt x="86" y="35"/>
                    <a:pt x="86" y="38"/>
                    <a:pt x="83" y="39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2" y="43"/>
                    <a:pt x="82" y="45"/>
                    <a:pt x="78" y="47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9" y="48"/>
                    <a:pt x="78" y="49"/>
                    <a:pt x="78" y="48"/>
                  </a:cubicBezTo>
                  <a:cubicBezTo>
                    <a:pt x="78" y="49"/>
                    <a:pt x="77" y="49"/>
                    <a:pt x="77" y="51"/>
                  </a:cubicBezTo>
                  <a:cubicBezTo>
                    <a:pt x="77" y="51"/>
                    <a:pt x="77" y="51"/>
                    <a:pt x="75" y="51"/>
                  </a:cubicBezTo>
                  <a:cubicBezTo>
                    <a:pt x="75" y="52"/>
                    <a:pt x="75" y="55"/>
                    <a:pt x="74" y="55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5"/>
                    <a:pt x="75" y="55"/>
                    <a:pt x="75" y="56"/>
                  </a:cubicBezTo>
                  <a:cubicBezTo>
                    <a:pt x="74" y="56"/>
                    <a:pt x="74" y="57"/>
                    <a:pt x="74" y="56"/>
                  </a:cubicBezTo>
                  <a:cubicBezTo>
                    <a:pt x="74" y="57"/>
                    <a:pt x="71" y="59"/>
                    <a:pt x="71" y="60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70" y="61"/>
                    <a:pt x="70" y="62"/>
                    <a:pt x="69" y="62"/>
                  </a:cubicBezTo>
                  <a:cubicBezTo>
                    <a:pt x="69" y="64"/>
                    <a:pt x="70" y="64"/>
                    <a:pt x="70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5"/>
                    <a:pt x="67" y="69"/>
                    <a:pt x="65" y="70"/>
                  </a:cubicBezTo>
                  <a:cubicBezTo>
                    <a:pt x="64" y="73"/>
                    <a:pt x="62" y="75"/>
                    <a:pt x="60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0" y="78"/>
                    <a:pt x="61" y="82"/>
                    <a:pt x="58" y="82"/>
                  </a:cubicBezTo>
                  <a:cubicBezTo>
                    <a:pt x="58" y="82"/>
                    <a:pt x="58" y="82"/>
                    <a:pt x="58" y="83"/>
                  </a:cubicBezTo>
                  <a:cubicBezTo>
                    <a:pt x="57" y="83"/>
                    <a:pt x="58" y="85"/>
                    <a:pt x="57" y="86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7" y="87"/>
                    <a:pt x="56" y="87"/>
                    <a:pt x="56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7" y="88"/>
                    <a:pt x="54" y="88"/>
                    <a:pt x="56" y="90"/>
                  </a:cubicBezTo>
                  <a:cubicBezTo>
                    <a:pt x="56" y="90"/>
                    <a:pt x="54" y="90"/>
                    <a:pt x="56" y="90"/>
                  </a:cubicBezTo>
                  <a:cubicBezTo>
                    <a:pt x="54" y="92"/>
                    <a:pt x="51" y="95"/>
                    <a:pt x="49" y="98"/>
                  </a:cubicBezTo>
                  <a:cubicBezTo>
                    <a:pt x="49" y="100"/>
                    <a:pt x="52" y="99"/>
                    <a:pt x="49" y="100"/>
                  </a:cubicBezTo>
                  <a:cubicBezTo>
                    <a:pt x="49" y="100"/>
                    <a:pt x="49" y="99"/>
                    <a:pt x="49" y="100"/>
                  </a:cubicBezTo>
                  <a:cubicBezTo>
                    <a:pt x="48" y="100"/>
                    <a:pt x="51" y="102"/>
                    <a:pt x="49" y="102"/>
                  </a:cubicBezTo>
                  <a:cubicBezTo>
                    <a:pt x="48" y="100"/>
                    <a:pt x="49" y="102"/>
                    <a:pt x="48" y="102"/>
                  </a:cubicBezTo>
                  <a:cubicBezTo>
                    <a:pt x="48" y="103"/>
                    <a:pt x="49" y="103"/>
                    <a:pt x="48" y="103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7" y="104"/>
                    <a:pt x="47" y="105"/>
                    <a:pt x="44" y="105"/>
                  </a:cubicBezTo>
                  <a:cubicBezTo>
                    <a:pt x="41" y="112"/>
                    <a:pt x="36" y="117"/>
                    <a:pt x="32" y="124"/>
                  </a:cubicBezTo>
                  <a:cubicBezTo>
                    <a:pt x="30" y="129"/>
                    <a:pt x="27" y="134"/>
                    <a:pt x="23" y="141"/>
                  </a:cubicBezTo>
                  <a:cubicBezTo>
                    <a:pt x="23" y="142"/>
                    <a:pt x="23" y="142"/>
                    <a:pt x="22" y="143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3"/>
                    <a:pt x="22" y="145"/>
                    <a:pt x="21" y="145"/>
                  </a:cubicBezTo>
                  <a:cubicBezTo>
                    <a:pt x="19" y="146"/>
                    <a:pt x="18" y="150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8" y="152"/>
                    <a:pt x="17" y="152"/>
                    <a:pt x="17" y="151"/>
                  </a:cubicBezTo>
                  <a:cubicBezTo>
                    <a:pt x="13" y="156"/>
                    <a:pt x="10" y="164"/>
                    <a:pt x="8" y="168"/>
                  </a:cubicBezTo>
                  <a:cubicBezTo>
                    <a:pt x="8" y="169"/>
                    <a:pt x="6" y="171"/>
                    <a:pt x="5" y="172"/>
                  </a:cubicBezTo>
                  <a:cubicBezTo>
                    <a:pt x="4" y="178"/>
                    <a:pt x="2" y="182"/>
                    <a:pt x="0" y="185"/>
                  </a:cubicBezTo>
                  <a:cubicBezTo>
                    <a:pt x="0" y="185"/>
                    <a:pt x="2" y="188"/>
                    <a:pt x="4" y="185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659" name="Freeform 149"/>
            <p:cNvSpPr/>
            <p:nvPr/>
          </p:nvSpPr>
          <p:spPr>
            <a:xfrm>
              <a:off x="1145" y="3385"/>
              <a:ext cx="267" cy="441"/>
            </a:xfrm>
            <a:custGeom>
              <a:avLst/>
              <a:gdLst/>
              <a:ahLst/>
              <a:cxnLst>
                <a:cxn ang="0">
                  <a:pos x="33" y="391"/>
                </a:cxn>
                <a:cxn ang="0">
                  <a:pos x="45" y="380"/>
                </a:cxn>
                <a:cxn ang="0">
                  <a:pos x="64" y="354"/>
                </a:cxn>
                <a:cxn ang="0">
                  <a:pos x="66" y="344"/>
                </a:cxn>
                <a:cxn ang="0">
                  <a:pos x="85" y="318"/>
                </a:cxn>
                <a:cxn ang="0">
                  <a:pos x="87" y="309"/>
                </a:cxn>
                <a:cxn ang="0">
                  <a:pos x="102" y="292"/>
                </a:cxn>
                <a:cxn ang="0">
                  <a:pos x="109" y="278"/>
                </a:cxn>
                <a:cxn ang="0">
                  <a:pos x="109" y="269"/>
                </a:cxn>
                <a:cxn ang="0">
                  <a:pos x="116" y="262"/>
                </a:cxn>
                <a:cxn ang="0">
                  <a:pos x="128" y="250"/>
                </a:cxn>
                <a:cxn ang="0">
                  <a:pos x="132" y="243"/>
                </a:cxn>
                <a:cxn ang="0">
                  <a:pos x="142" y="231"/>
                </a:cxn>
                <a:cxn ang="0">
                  <a:pos x="146" y="222"/>
                </a:cxn>
                <a:cxn ang="0">
                  <a:pos x="154" y="210"/>
                </a:cxn>
                <a:cxn ang="0">
                  <a:pos x="163" y="191"/>
                </a:cxn>
                <a:cxn ang="0">
                  <a:pos x="165" y="186"/>
                </a:cxn>
                <a:cxn ang="0">
                  <a:pos x="172" y="179"/>
                </a:cxn>
                <a:cxn ang="0">
                  <a:pos x="175" y="170"/>
                </a:cxn>
                <a:cxn ang="0">
                  <a:pos x="177" y="170"/>
                </a:cxn>
                <a:cxn ang="0">
                  <a:pos x="180" y="163"/>
                </a:cxn>
                <a:cxn ang="0">
                  <a:pos x="194" y="139"/>
                </a:cxn>
                <a:cxn ang="0">
                  <a:pos x="203" y="132"/>
                </a:cxn>
                <a:cxn ang="0">
                  <a:pos x="206" y="123"/>
                </a:cxn>
                <a:cxn ang="0">
                  <a:pos x="215" y="106"/>
                </a:cxn>
                <a:cxn ang="0">
                  <a:pos x="210" y="99"/>
                </a:cxn>
                <a:cxn ang="0">
                  <a:pos x="220" y="97"/>
                </a:cxn>
                <a:cxn ang="0">
                  <a:pos x="227" y="92"/>
                </a:cxn>
                <a:cxn ang="0">
                  <a:pos x="234" y="83"/>
                </a:cxn>
                <a:cxn ang="0">
                  <a:pos x="236" y="83"/>
                </a:cxn>
                <a:cxn ang="0">
                  <a:pos x="236" y="75"/>
                </a:cxn>
                <a:cxn ang="0">
                  <a:pos x="236" y="68"/>
                </a:cxn>
                <a:cxn ang="0">
                  <a:pos x="246" y="61"/>
                </a:cxn>
                <a:cxn ang="0">
                  <a:pos x="246" y="59"/>
                </a:cxn>
                <a:cxn ang="0">
                  <a:pos x="248" y="57"/>
                </a:cxn>
                <a:cxn ang="0">
                  <a:pos x="255" y="47"/>
                </a:cxn>
                <a:cxn ang="0">
                  <a:pos x="246" y="42"/>
                </a:cxn>
                <a:cxn ang="0">
                  <a:pos x="255" y="38"/>
                </a:cxn>
                <a:cxn ang="0">
                  <a:pos x="258" y="12"/>
                </a:cxn>
                <a:cxn ang="0">
                  <a:pos x="258" y="9"/>
                </a:cxn>
                <a:cxn ang="0">
                  <a:pos x="267" y="0"/>
                </a:cxn>
                <a:cxn ang="0">
                  <a:pos x="258" y="0"/>
                </a:cxn>
                <a:cxn ang="0">
                  <a:pos x="255" y="12"/>
                </a:cxn>
                <a:cxn ang="0">
                  <a:pos x="239" y="28"/>
                </a:cxn>
                <a:cxn ang="0">
                  <a:pos x="217" y="59"/>
                </a:cxn>
                <a:cxn ang="0">
                  <a:pos x="196" y="92"/>
                </a:cxn>
                <a:cxn ang="0">
                  <a:pos x="180" y="120"/>
                </a:cxn>
                <a:cxn ang="0">
                  <a:pos x="165" y="139"/>
                </a:cxn>
                <a:cxn ang="0">
                  <a:pos x="144" y="186"/>
                </a:cxn>
                <a:cxn ang="0">
                  <a:pos x="132" y="210"/>
                </a:cxn>
                <a:cxn ang="0">
                  <a:pos x="116" y="241"/>
                </a:cxn>
                <a:cxn ang="0">
                  <a:pos x="54" y="330"/>
                </a:cxn>
                <a:cxn ang="0">
                  <a:pos x="40" y="354"/>
                </a:cxn>
                <a:cxn ang="0">
                  <a:pos x="12" y="439"/>
                </a:cxn>
              </a:cxnLst>
              <a:pathLst>
                <a:path w="113" h="187">
                  <a:moveTo>
                    <a:pt x="5" y="186"/>
                  </a:moveTo>
                  <a:cubicBezTo>
                    <a:pt x="7" y="184"/>
                    <a:pt x="7" y="179"/>
                    <a:pt x="10" y="178"/>
                  </a:cubicBezTo>
                  <a:cubicBezTo>
                    <a:pt x="10" y="178"/>
                    <a:pt x="9" y="178"/>
                    <a:pt x="9" y="176"/>
                  </a:cubicBezTo>
                  <a:cubicBezTo>
                    <a:pt x="11" y="175"/>
                    <a:pt x="13" y="171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6"/>
                    <a:pt x="14" y="166"/>
                    <a:pt x="14" y="166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4" y="163"/>
                  </a:cubicBezTo>
                  <a:cubicBezTo>
                    <a:pt x="15" y="163"/>
                    <a:pt x="15" y="163"/>
                    <a:pt x="15" y="163"/>
                  </a:cubicBezTo>
                  <a:cubicBezTo>
                    <a:pt x="19" y="163"/>
                    <a:pt x="17" y="162"/>
                    <a:pt x="19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0" y="159"/>
                    <a:pt x="22" y="157"/>
                    <a:pt x="23" y="156"/>
                  </a:cubicBezTo>
                  <a:cubicBezTo>
                    <a:pt x="23" y="156"/>
                    <a:pt x="23" y="156"/>
                    <a:pt x="23" y="153"/>
                  </a:cubicBezTo>
                  <a:cubicBezTo>
                    <a:pt x="23" y="156"/>
                    <a:pt x="24" y="153"/>
                    <a:pt x="24" y="153"/>
                  </a:cubicBezTo>
                  <a:cubicBezTo>
                    <a:pt x="24" y="152"/>
                    <a:pt x="26" y="153"/>
                    <a:pt x="26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27" y="152"/>
                    <a:pt x="26" y="150"/>
                    <a:pt x="27" y="150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27" y="150"/>
                    <a:pt x="26" y="149"/>
                    <a:pt x="27" y="149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8" y="148"/>
                    <a:pt x="28" y="146"/>
                    <a:pt x="28" y="146"/>
                  </a:cubicBezTo>
                  <a:cubicBezTo>
                    <a:pt x="28" y="146"/>
                    <a:pt x="28" y="148"/>
                    <a:pt x="27" y="146"/>
                  </a:cubicBezTo>
                  <a:cubicBezTo>
                    <a:pt x="30" y="144"/>
                    <a:pt x="32" y="140"/>
                    <a:pt x="33" y="137"/>
                  </a:cubicBezTo>
                  <a:cubicBezTo>
                    <a:pt x="33" y="137"/>
                    <a:pt x="33" y="137"/>
                    <a:pt x="33" y="136"/>
                  </a:cubicBezTo>
                  <a:cubicBezTo>
                    <a:pt x="33" y="136"/>
                    <a:pt x="33" y="136"/>
                    <a:pt x="35" y="136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5" y="135"/>
                    <a:pt x="35" y="135"/>
                    <a:pt x="35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6" y="133"/>
                    <a:pt x="36" y="133"/>
                    <a:pt x="36" y="132"/>
                  </a:cubicBezTo>
                  <a:cubicBezTo>
                    <a:pt x="37" y="132"/>
                    <a:pt x="36" y="132"/>
                    <a:pt x="37" y="131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36" y="129"/>
                    <a:pt x="37" y="132"/>
                    <a:pt x="37" y="131"/>
                  </a:cubicBezTo>
                  <a:cubicBezTo>
                    <a:pt x="37" y="131"/>
                    <a:pt x="37" y="131"/>
                    <a:pt x="37" y="131"/>
                  </a:cubicBezTo>
                  <a:cubicBezTo>
                    <a:pt x="39" y="131"/>
                    <a:pt x="39" y="129"/>
                    <a:pt x="39" y="127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40" y="127"/>
                    <a:pt x="40" y="126"/>
                    <a:pt x="40" y="126"/>
                  </a:cubicBezTo>
                  <a:cubicBezTo>
                    <a:pt x="40" y="124"/>
                    <a:pt x="39" y="124"/>
                    <a:pt x="40" y="124"/>
                  </a:cubicBezTo>
                  <a:cubicBezTo>
                    <a:pt x="41" y="124"/>
                    <a:pt x="41" y="123"/>
                    <a:pt x="43" y="124"/>
                  </a:cubicBezTo>
                  <a:cubicBezTo>
                    <a:pt x="43" y="123"/>
                    <a:pt x="43" y="122"/>
                    <a:pt x="43" y="122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0" y="120"/>
                  </a:cubicBezTo>
                  <a:cubicBezTo>
                    <a:pt x="41" y="120"/>
                    <a:pt x="41" y="119"/>
                    <a:pt x="41" y="119"/>
                  </a:cubicBezTo>
                  <a:cubicBezTo>
                    <a:pt x="43" y="119"/>
                    <a:pt x="45" y="119"/>
                    <a:pt x="46" y="118"/>
                  </a:cubicBezTo>
                  <a:cubicBezTo>
                    <a:pt x="45" y="119"/>
                    <a:pt x="45" y="118"/>
                    <a:pt x="45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6" y="118"/>
                    <a:pt x="46" y="116"/>
                  </a:cubicBezTo>
                  <a:cubicBezTo>
                    <a:pt x="48" y="116"/>
                    <a:pt x="48" y="116"/>
                    <a:pt x="48" y="116"/>
                  </a:cubicBezTo>
                  <a:cubicBezTo>
                    <a:pt x="48" y="116"/>
                    <a:pt x="49" y="116"/>
                    <a:pt x="48" y="114"/>
                  </a:cubicBezTo>
                  <a:cubicBezTo>
                    <a:pt x="48" y="114"/>
                    <a:pt x="48" y="114"/>
                    <a:pt x="46" y="114"/>
                  </a:cubicBezTo>
                  <a:cubicBezTo>
                    <a:pt x="48" y="114"/>
                    <a:pt x="48" y="114"/>
                    <a:pt x="48" y="112"/>
                  </a:cubicBezTo>
                  <a:cubicBezTo>
                    <a:pt x="48" y="112"/>
                    <a:pt x="48" y="112"/>
                    <a:pt x="48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50" y="112"/>
                    <a:pt x="49" y="111"/>
                  </a:cubicBezTo>
                  <a:cubicBezTo>
                    <a:pt x="50" y="111"/>
                    <a:pt x="52" y="111"/>
                    <a:pt x="52" y="110"/>
                  </a:cubicBezTo>
                  <a:cubicBezTo>
                    <a:pt x="53" y="111"/>
                    <a:pt x="50" y="110"/>
                    <a:pt x="52" y="110"/>
                  </a:cubicBezTo>
                  <a:cubicBezTo>
                    <a:pt x="52" y="109"/>
                    <a:pt x="53" y="109"/>
                    <a:pt x="53" y="107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53" y="107"/>
                    <a:pt x="53" y="106"/>
                    <a:pt x="54" y="106"/>
                  </a:cubicBezTo>
                  <a:cubicBezTo>
                    <a:pt x="54" y="106"/>
                    <a:pt x="54" y="106"/>
                    <a:pt x="53" y="106"/>
                  </a:cubicBezTo>
                  <a:cubicBezTo>
                    <a:pt x="54" y="106"/>
                    <a:pt x="56" y="105"/>
                    <a:pt x="56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102"/>
                    <a:pt x="54" y="103"/>
                    <a:pt x="56" y="103"/>
                  </a:cubicBezTo>
                  <a:cubicBezTo>
                    <a:pt x="56" y="102"/>
                    <a:pt x="57" y="102"/>
                    <a:pt x="57" y="102"/>
                  </a:cubicBezTo>
                  <a:cubicBezTo>
                    <a:pt x="57" y="102"/>
                    <a:pt x="60" y="102"/>
                    <a:pt x="57" y="99"/>
                  </a:cubicBezTo>
                  <a:cubicBezTo>
                    <a:pt x="57" y="99"/>
                    <a:pt x="56" y="99"/>
                    <a:pt x="57" y="99"/>
                  </a:cubicBezTo>
                  <a:cubicBezTo>
                    <a:pt x="57" y="98"/>
                    <a:pt x="57" y="99"/>
                    <a:pt x="57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9"/>
                    <a:pt x="60" y="98"/>
                    <a:pt x="60" y="98"/>
                  </a:cubicBezTo>
                  <a:cubicBezTo>
                    <a:pt x="60" y="98"/>
                    <a:pt x="61" y="98"/>
                    <a:pt x="6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0" y="97"/>
                    <a:pt x="60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6"/>
                    <a:pt x="62" y="96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2" y="93"/>
                    <a:pt x="63" y="93"/>
                    <a:pt x="63" y="93"/>
                  </a:cubicBezTo>
                  <a:cubicBezTo>
                    <a:pt x="63" y="93"/>
                    <a:pt x="63" y="93"/>
                    <a:pt x="62" y="93"/>
                  </a:cubicBezTo>
                  <a:cubicBezTo>
                    <a:pt x="62" y="92"/>
                    <a:pt x="63" y="92"/>
                    <a:pt x="63" y="92"/>
                  </a:cubicBezTo>
                  <a:cubicBezTo>
                    <a:pt x="63" y="92"/>
                    <a:pt x="63" y="90"/>
                    <a:pt x="62" y="90"/>
                  </a:cubicBezTo>
                  <a:cubicBezTo>
                    <a:pt x="63" y="90"/>
                    <a:pt x="63" y="90"/>
                    <a:pt x="65" y="90"/>
                  </a:cubicBezTo>
                  <a:cubicBezTo>
                    <a:pt x="63" y="89"/>
                    <a:pt x="66" y="90"/>
                    <a:pt x="65" y="89"/>
                  </a:cubicBezTo>
                  <a:cubicBezTo>
                    <a:pt x="65" y="89"/>
                    <a:pt x="65" y="89"/>
                    <a:pt x="63" y="89"/>
                  </a:cubicBezTo>
                  <a:cubicBezTo>
                    <a:pt x="63" y="86"/>
                    <a:pt x="66" y="86"/>
                    <a:pt x="65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7" y="86"/>
                    <a:pt x="66" y="85"/>
                  </a:cubicBezTo>
                  <a:cubicBezTo>
                    <a:pt x="67" y="85"/>
                    <a:pt x="66" y="84"/>
                    <a:pt x="67" y="85"/>
                  </a:cubicBezTo>
                  <a:cubicBezTo>
                    <a:pt x="67" y="84"/>
                    <a:pt x="70" y="82"/>
                    <a:pt x="69" y="81"/>
                  </a:cubicBezTo>
                  <a:cubicBezTo>
                    <a:pt x="69" y="81"/>
                    <a:pt x="69" y="80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7" y="79"/>
                    <a:pt x="70" y="80"/>
                    <a:pt x="70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3" y="77"/>
                    <a:pt x="70" y="77"/>
                    <a:pt x="70" y="77"/>
                  </a:cubicBezTo>
                  <a:cubicBezTo>
                    <a:pt x="70" y="77"/>
                    <a:pt x="70" y="76"/>
                    <a:pt x="73" y="77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0" y="76"/>
                    <a:pt x="73" y="73"/>
                    <a:pt x="73" y="73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3" y="76"/>
                    <a:pt x="74" y="73"/>
                    <a:pt x="74" y="73"/>
                  </a:cubicBezTo>
                  <a:cubicBezTo>
                    <a:pt x="74" y="73"/>
                    <a:pt x="74" y="73"/>
                    <a:pt x="75" y="73"/>
                  </a:cubicBezTo>
                  <a:cubicBezTo>
                    <a:pt x="74" y="73"/>
                    <a:pt x="75" y="72"/>
                    <a:pt x="74" y="72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2"/>
                    <a:pt x="73" y="72"/>
                    <a:pt x="74" y="72"/>
                  </a:cubicBezTo>
                  <a:cubicBezTo>
                    <a:pt x="74" y="72"/>
                    <a:pt x="75" y="73"/>
                    <a:pt x="75" y="72"/>
                  </a:cubicBezTo>
                  <a:cubicBezTo>
                    <a:pt x="75" y="72"/>
                    <a:pt x="75" y="72"/>
                    <a:pt x="74" y="72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1"/>
                    <a:pt x="76" y="71"/>
                  </a:cubicBezTo>
                  <a:cubicBezTo>
                    <a:pt x="76" y="71"/>
                    <a:pt x="76" y="71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8"/>
                    <a:pt x="78" y="68"/>
                    <a:pt x="78" y="68"/>
                  </a:cubicBezTo>
                  <a:cubicBezTo>
                    <a:pt x="78" y="68"/>
                    <a:pt x="75" y="67"/>
                    <a:pt x="76" y="67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78" y="65"/>
                    <a:pt x="80" y="65"/>
                    <a:pt x="79" y="64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80" y="63"/>
                    <a:pt x="83" y="60"/>
                    <a:pt x="82" y="59"/>
                  </a:cubicBezTo>
                  <a:cubicBezTo>
                    <a:pt x="82" y="59"/>
                    <a:pt x="82" y="59"/>
                    <a:pt x="80" y="59"/>
                  </a:cubicBezTo>
                  <a:cubicBezTo>
                    <a:pt x="82" y="59"/>
                    <a:pt x="80" y="58"/>
                    <a:pt x="82" y="58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3" y="59"/>
                    <a:pt x="83" y="58"/>
                    <a:pt x="83" y="56"/>
                  </a:cubicBezTo>
                  <a:cubicBezTo>
                    <a:pt x="83" y="58"/>
                    <a:pt x="86" y="58"/>
                    <a:pt x="86" y="58"/>
                  </a:cubicBezTo>
                  <a:cubicBezTo>
                    <a:pt x="83" y="56"/>
                    <a:pt x="83" y="56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6" y="55"/>
                    <a:pt x="87" y="56"/>
                    <a:pt x="86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4"/>
                    <a:pt x="87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88" y="52"/>
                    <a:pt x="88" y="51"/>
                    <a:pt x="87" y="51"/>
                  </a:cubicBezTo>
                  <a:cubicBezTo>
                    <a:pt x="89" y="50"/>
                    <a:pt x="91" y="47"/>
                    <a:pt x="92" y="46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5"/>
                    <a:pt x="92" y="46"/>
                    <a:pt x="92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3"/>
                    <a:pt x="92" y="45"/>
                    <a:pt x="92" y="43"/>
                  </a:cubicBezTo>
                  <a:cubicBezTo>
                    <a:pt x="93" y="43"/>
                    <a:pt x="92" y="43"/>
                    <a:pt x="92" y="45"/>
                  </a:cubicBezTo>
                  <a:cubicBezTo>
                    <a:pt x="92" y="45"/>
                    <a:pt x="92" y="43"/>
                    <a:pt x="93" y="43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2" y="42"/>
                    <a:pt x="91" y="43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41"/>
                    <a:pt x="88" y="42"/>
                    <a:pt x="88" y="41"/>
                  </a:cubicBezTo>
                  <a:cubicBezTo>
                    <a:pt x="89" y="41"/>
                    <a:pt x="91" y="41"/>
                    <a:pt x="91" y="41"/>
                  </a:cubicBezTo>
                  <a:cubicBezTo>
                    <a:pt x="92" y="41"/>
                    <a:pt x="93" y="42"/>
                    <a:pt x="93" y="41"/>
                  </a:cubicBezTo>
                  <a:cubicBezTo>
                    <a:pt x="93" y="41"/>
                    <a:pt x="93" y="42"/>
                    <a:pt x="92" y="41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3" y="41"/>
                    <a:pt x="93" y="39"/>
                  </a:cubicBezTo>
                  <a:cubicBezTo>
                    <a:pt x="95" y="41"/>
                    <a:pt x="95" y="39"/>
                    <a:pt x="95" y="41"/>
                  </a:cubicBezTo>
                  <a:cubicBezTo>
                    <a:pt x="96" y="41"/>
                    <a:pt x="95" y="39"/>
                    <a:pt x="96" y="39"/>
                  </a:cubicBezTo>
                  <a:cubicBezTo>
                    <a:pt x="96" y="39"/>
                    <a:pt x="93" y="39"/>
                    <a:pt x="93" y="38"/>
                  </a:cubicBezTo>
                  <a:cubicBezTo>
                    <a:pt x="95" y="39"/>
                    <a:pt x="96" y="38"/>
                    <a:pt x="96" y="39"/>
                  </a:cubicBezTo>
                  <a:cubicBezTo>
                    <a:pt x="96" y="39"/>
                    <a:pt x="96" y="38"/>
                    <a:pt x="95" y="38"/>
                  </a:cubicBezTo>
                  <a:cubicBezTo>
                    <a:pt x="95" y="38"/>
                    <a:pt x="99" y="38"/>
                    <a:pt x="96" y="37"/>
                  </a:cubicBezTo>
                  <a:cubicBezTo>
                    <a:pt x="96" y="38"/>
                    <a:pt x="96" y="38"/>
                    <a:pt x="96" y="38"/>
                  </a:cubicBezTo>
                  <a:cubicBezTo>
                    <a:pt x="96" y="37"/>
                    <a:pt x="96" y="37"/>
                    <a:pt x="96" y="37"/>
                  </a:cubicBezTo>
                  <a:cubicBezTo>
                    <a:pt x="96" y="37"/>
                    <a:pt x="99" y="37"/>
                    <a:pt x="96" y="35"/>
                  </a:cubicBezTo>
                  <a:cubicBezTo>
                    <a:pt x="96" y="35"/>
                    <a:pt x="99" y="33"/>
                    <a:pt x="99" y="35"/>
                  </a:cubicBezTo>
                  <a:cubicBezTo>
                    <a:pt x="99" y="37"/>
                    <a:pt x="96" y="35"/>
                    <a:pt x="99" y="37"/>
                  </a:cubicBezTo>
                  <a:cubicBezTo>
                    <a:pt x="99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1" y="33"/>
                    <a:pt x="100" y="33"/>
                    <a:pt x="100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0" y="33"/>
                    <a:pt x="99" y="32"/>
                    <a:pt x="99" y="32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0"/>
                  </a:cubicBezTo>
                  <a:cubicBezTo>
                    <a:pt x="100" y="30"/>
                    <a:pt x="101" y="30"/>
                    <a:pt x="101" y="32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1" y="30"/>
                    <a:pt x="101" y="30"/>
                    <a:pt x="102" y="30"/>
                  </a:cubicBezTo>
                  <a:cubicBezTo>
                    <a:pt x="101" y="30"/>
                    <a:pt x="101" y="29"/>
                    <a:pt x="101" y="29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99" y="28"/>
                    <a:pt x="100" y="28"/>
                    <a:pt x="99" y="28"/>
                  </a:cubicBezTo>
                  <a:cubicBezTo>
                    <a:pt x="99" y="26"/>
                    <a:pt x="99" y="26"/>
                    <a:pt x="100" y="26"/>
                  </a:cubicBezTo>
                  <a:cubicBezTo>
                    <a:pt x="100" y="28"/>
                    <a:pt x="101" y="28"/>
                    <a:pt x="102" y="28"/>
                  </a:cubicBezTo>
                  <a:cubicBezTo>
                    <a:pt x="104" y="28"/>
                    <a:pt x="100" y="25"/>
                    <a:pt x="102" y="26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6"/>
                    <a:pt x="104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4" y="25"/>
                    <a:pt x="102" y="25"/>
                    <a:pt x="104" y="25"/>
                  </a:cubicBezTo>
                  <a:cubicBezTo>
                    <a:pt x="104" y="24"/>
                    <a:pt x="102" y="24"/>
                    <a:pt x="104" y="24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4"/>
                    <a:pt x="106" y="25"/>
                    <a:pt x="106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5" y="22"/>
                    <a:pt x="105" y="25"/>
                    <a:pt x="104" y="24"/>
                  </a:cubicBezTo>
                  <a:cubicBezTo>
                    <a:pt x="105" y="22"/>
                    <a:pt x="105" y="24"/>
                    <a:pt x="105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22"/>
                    <a:pt x="104" y="20"/>
                    <a:pt x="105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6" y="20"/>
                    <a:pt x="106" y="20"/>
                    <a:pt x="108" y="20"/>
                  </a:cubicBezTo>
                  <a:cubicBezTo>
                    <a:pt x="106" y="18"/>
                    <a:pt x="108" y="18"/>
                    <a:pt x="106" y="18"/>
                  </a:cubicBezTo>
                  <a:cubicBezTo>
                    <a:pt x="106" y="18"/>
                    <a:pt x="106" y="20"/>
                    <a:pt x="105" y="20"/>
                  </a:cubicBezTo>
                  <a:cubicBezTo>
                    <a:pt x="104" y="18"/>
                    <a:pt x="105" y="22"/>
                    <a:pt x="104" y="20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4" y="18"/>
                    <a:pt x="105" y="17"/>
                    <a:pt x="106" y="17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05" y="16"/>
                    <a:pt x="106" y="16"/>
                    <a:pt x="106" y="15"/>
                  </a:cubicBezTo>
                  <a:cubicBezTo>
                    <a:pt x="106" y="16"/>
                    <a:pt x="106" y="13"/>
                    <a:pt x="108" y="15"/>
                  </a:cubicBezTo>
                  <a:cubicBezTo>
                    <a:pt x="108" y="15"/>
                    <a:pt x="108" y="16"/>
                    <a:pt x="109" y="16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08" y="15"/>
                    <a:pt x="108" y="15"/>
                    <a:pt x="106" y="13"/>
                  </a:cubicBezTo>
                  <a:cubicBezTo>
                    <a:pt x="108" y="13"/>
                    <a:pt x="105" y="13"/>
                    <a:pt x="106" y="13"/>
                  </a:cubicBezTo>
                  <a:cubicBezTo>
                    <a:pt x="106" y="12"/>
                    <a:pt x="108" y="12"/>
                    <a:pt x="108" y="12"/>
                  </a:cubicBezTo>
                  <a:cubicBezTo>
                    <a:pt x="108" y="11"/>
                    <a:pt x="109" y="9"/>
                    <a:pt x="110" y="9"/>
                  </a:cubicBezTo>
                  <a:cubicBezTo>
                    <a:pt x="109" y="7"/>
                    <a:pt x="109" y="7"/>
                    <a:pt x="109" y="5"/>
                  </a:cubicBezTo>
                  <a:cubicBezTo>
                    <a:pt x="109" y="5"/>
                    <a:pt x="109" y="7"/>
                    <a:pt x="109" y="5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09" y="5"/>
                    <a:pt x="109" y="4"/>
                    <a:pt x="110" y="5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3"/>
                    <a:pt x="110" y="3"/>
                    <a:pt x="110" y="3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3" y="3"/>
                    <a:pt x="113" y="1"/>
                    <a:pt x="113" y="1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0" y="0"/>
                    <a:pt x="113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3" y="1"/>
                    <a:pt x="110" y="1"/>
                    <a:pt x="110" y="1"/>
                  </a:cubicBezTo>
                  <a:cubicBezTo>
                    <a:pt x="110" y="1"/>
                    <a:pt x="110" y="1"/>
                    <a:pt x="110" y="1"/>
                  </a:cubicBezTo>
                  <a:cubicBezTo>
                    <a:pt x="110" y="0"/>
                    <a:pt x="109" y="1"/>
                    <a:pt x="109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109" y="1"/>
                    <a:pt x="108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8" y="1"/>
                    <a:pt x="108" y="1"/>
                    <a:pt x="108" y="3"/>
                  </a:cubicBezTo>
                  <a:cubicBezTo>
                    <a:pt x="108" y="3"/>
                    <a:pt x="106" y="3"/>
                    <a:pt x="106" y="4"/>
                  </a:cubicBezTo>
                  <a:cubicBezTo>
                    <a:pt x="106" y="4"/>
                    <a:pt x="108" y="4"/>
                    <a:pt x="109" y="4"/>
                  </a:cubicBezTo>
                  <a:cubicBezTo>
                    <a:pt x="109" y="4"/>
                    <a:pt x="108" y="4"/>
                    <a:pt x="108" y="5"/>
                  </a:cubicBezTo>
                  <a:cubicBezTo>
                    <a:pt x="108" y="5"/>
                    <a:pt x="106" y="4"/>
                    <a:pt x="106" y="5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5" y="7"/>
                    <a:pt x="104" y="9"/>
                    <a:pt x="104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2" y="11"/>
                    <a:pt x="102" y="12"/>
                    <a:pt x="101" y="12"/>
                  </a:cubicBezTo>
                  <a:cubicBezTo>
                    <a:pt x="101" y="13"/>
                    <a:pt x="100" y="15"/>
                    <a:pt x="101" y="16"/>
                  </a:cubicBezTo>
                  <a:cubicBezTo>
                    <a:pt x="99" y="17"/>
                    <a:pt x="96" y="18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9" y="22"/>
                    <a:pt x="96" y="22"/>
                  </a:cubicBezTo>
                  <a:cubicBezTo>
                    <a:pt x="96" y="22"/>
                    <a:pt x="96" y="22"/>
                    <a:pt x="95" y="22"/>
                  </a:cubicBezTo>
                  <a:cubicBezTo>
                    <a:pt x="95" y="24"/>
                    <a:pt x="93" y="25"/>
                    <a:pt x="92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2" y="26"/>
                    <a:pt x="92" y="28"/>
                    <a:pt x="92" y="28"/>
                  </a:cubicBezTo>
                  <a:cubicBezTo>
                    <a:pt x="92" y="29"/>
                    <a:pt x="92" y="29"/>
                    <a:pt x="92" y="29"/>
                  </a:cubicBezTo>
                  <a:cubicBezTo>
                    <a:pt x="91" y="29"/>
                    <a:pt x="91" y="29"/>
                    <a:pt x="89" y="30"/>
                  </a:cubicBezTo>
                  <a:cubicBezTo>
                    <a:pt x="89" y="30"/>
                    <a:pt x="89" y="32"/>
                    <a:pt x="89" y="33"/>
                  </a:cubicBezTo>
                  <a:cubicBezTo>
                    <a:pt x="87" y="35"/>
                    <a:pt x="86" y="38"/>
                    <a:pt x="83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0" y="41"/>
                    <a:pt x="80" y="45"/>
                    <a:pt x="79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80" y="47"/>
                    <a:pt x="79" y="47"/>
                    <a:pt x="78" y="47"/>
                  </a:cubicBezTo>
                  <a:cubicBezTo>
                    <a:pt x="78" y="47"/>
                    <a:pt x="76" y="50"/>
                    <a:pt x="78" y="50"/>
                  </a:cubicBezTo>
                  <a:cubicBezTo>
                    <a:pt x="78" y="51"/>
                    <a:pt x="76" y="51"/>
                    <a:pt x="76" y="51"/>
                  </a:cubicBezTo>
                  <a:cubicBezTo>
                    <a:pt x="76" y="52"/>
                    <a:pt x="75" y="52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5"/>
                    <a:pt x="75" y="56"/>
                    <a:pt x="74" y="55"/>
                  </a:cubicBezTo>
                  <a:cubicBezTo>
                    <a:pt x="74" y="56"/>
                    <a:pt x="70" y="58"/>
                    <a:pt x="73" y="59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0"/>
                    <a:pt x="70" y="63"/>
                    <a:pt x="69" y="63"/>
                  </a:cubicBezTo>
                  <a:cubicBezTo>
                    <a:pt x="69" y="63"/>
                    <a:pt x="69" y="63"/>
                    <a:pt x="69" y="64"/>
                  </a:cubicBezTo>
                  <a:cubicBezTo>
                    <a:pt x="69" y="64"/>
                    <a:pt x="69" y="63"/>
                    <a:pt x="69" y="64"/>
                  </a:cubicBezTo>
                  <a:cubicBezTo>
                    <a:pt x="66" y="65"/>
                    <a:pt x="67" y="67"/>
                    <a:pt x="66" y="69"/>
                  </a:cubicBezTo>
                  <a:cubicBezTo>
                    <a:pt x="63" y="71"/>
                    <a:pt x="62" y="76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0" y="79"/>
                    <a:pt x="61" y="81"/>
                    <a:pt x="60" y="80"/>
                  </a:cubicBezTo>
                  <a:cubicBezTo>
                    <a:pt x="60" y="81"/>
                    <a:pt x="57" y="81"/>
                    <a:pt x="60" y="81"/>
                  </a:cubicBezTo>
                  <a:cubicBezTo>
                    <a:pt x="57" y="81"/>
                    <a:pt x="57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4" y="86"/>
                    <a:pt x="54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6" y="89"/>
                    <a:pt x="54" y="89"/>
                    <a:pt x="54" y="90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3" y="92"/>
                    <a:pt x="52" y="94"/>
                    <a:pt x="49" y="97"/>
                  </a:cubicBezTo>
                  <a:cubicBezTo>
                    <a:pt x="49" y="98"/>
                    <a:pt x="52" y="98"/>
                    <a:pt x="50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99"/>
                    <a:pt x="50" y="102"/>
                    <a:pt x="49" y="102"/>
                  </a:cubicBezTo>
                  <a:cubicBezTo>
                    <a:pt x="49" y="99"/>
                    <a:pt x="49" y="102"/>
                    <a:pt x="49" y="99"/>
                  </a:cubicBezTo>
                  <a:cubicBezTo>
                    <a:pt x="49" y="102"/>
                    <a:pt x="49" y="103"/>
                    <a:pt x="48" y="103"/>
                  </a:cubicBezTo>
                  <a:cubicBezTo>
                    <a:pt x="49" y="103"/>
                    <a:pt x="49" y="103"/>
                    <a:pt x="49" y="103"/>
                  </a:cubicBezTo>
                  <a:cubicBezTo>
                    <a:pt x="46" y="105"/>
                    <a:pt x="46" y="106"/>
                    <a:pt x="45" y="106"/>
                  </a:cubicBezTo>
                  <a:cubicBezTo>
                    <a:pt x="40" y="111"/>
                    <a:pt x="36" y="116"/>
                    <a:pt x="33" y="122"/>
                  </a:cubicBezTo>
                  <a:cubicBezTo>
                    <a:pt x="30" y="129"/>
                    <a:pt x="26" y="133"/>
                    <a:pt x="23" y="140"/>
                  </a:cubicBezTo>
                  <a:cubicBezTo>
                    <a:pt x="24" y="143"/>
                    <a:pt x="23" y="143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2" y="144"/>
                    <a:pt x="22" y="145"/>
                    <a:pt x="22" y="144"/>
                  </a:cubicBezTo>
                  <a:cubicBezTo>
                    <a:pt x="20" y="146"/>
                    <a:pt x="19" y="148"/>
                    <a:pt x="17" y="15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2"/>
                    <a:pt x="15" y="150"/>
                  </a:cubicBezTo>
                  <a:cubicBezTo>
                    <a:pt x="13" y="157"/>
                    <a:pt x="11" y="162"/>
                    <a:pt x="7" y="169"/>
                  </a:cubicBezTo>
                  <a:cubicBezTo>
                    <a:pt x="7" y="170"/>
                    <a:pt x="6" y="171"/>
                    <a:pt x="5" y="173"/>
                  </a:cubicBezTo>
                  <a:cubicBezTo>
                    <a:pt x="5" y="178"/>
                    <a:pt x="2" y="183"/>
                    <a:pt x="0" y="186"/>
                  </a:cubicBezTo>
                  <a:cubicBezTo>
                    <a:pt x="0" y="186"/>
                    <a:pt x="2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660" name="Freeform 150"/>
            <p:cNvSpPr/>
            <p:nvPr/>
          </p:nvSpPr>
          <p:spPr>
            <a:xfrm>
              <a:off x="878" y="2863"/>
              <a:ext cx="260" cy="472"/>
            </a:xfrm>
            <a:custGeom>
              <a:avLst/>
              <a:gdLst/>
              <a:ahLst/>
              <a:cxnLst>
                <a:cxn ang="0">
                  <a:pos x="232" y="413"/>
                </a:cxn>
                <a:cxn ang="0">
                  <a:pos x="225" y="399"/>
                </a:cxn>
                <a:cxn ang="0">
                  <a:pos x="210" y="368"/>
                </a:cxn>
                <a:cxn ang="0">
                  <a:pos x="208" y="359"/>
                </a:cxn>
                <a:cxn ang="0">
                  <a:pos x="184" y="330"/>
                </a:cxn>
                <a:cxn ang="0">
                  <a:pos x="182" y="321"/>
                </a:cxn>
                <a:cxn ang="0">
                  <a:pos x="177" y="300"/>
                </a:cxn>
                <a:cxn ang="0">
                  <a:pos x="168" y="288"/>
                </a:cxn>
                <a:cxn ang="0">
                  <a:pos x="161" y="281"/>
                </a:cxn>
                <a:cxn ang="0">
                  <a:pos x="161" y="274"/>
                </a:cxn>
                <a:cxn ang="0">
                  <a:pos x="151" y="257"/>
                </a:cxn>
                <a:cxn ang="0">
                  <a:pos x="147" y="248"/>
                </a:cxn>
                <a:cxn ang="0">
                  <a:pos x="142" y="236"/>
                </a:cxn>
                <a:cxn ang="0">
                  <a:pos x="137" y="224"/>
                </a:cxn>
                <a:cxn ang="0">
                  <a:pos x="130" y="208"/>
                </a:cxn>
                <a:cxn ang="0">
                  <a:pos x="118" y="194"/>
                </a:cxn>
                <a:cxn ang="0">
                  <a:pos x="116" y="186"/>
                </a:cxn>
                <a:cxn ang="0">
                  <a:pos x="109" y="177"/>
                </a:cxn>
                <a:cxn ang="0">
                  <a:pos x="109" y="172"/>
                </a:cxn>
                <a:cxn ang="0">
                  <a:pos x="106" y="168"/>
                </a:cxn>
                <a:cxn ang="0">
                  <a:pos x="102" y="163"/>
                </a:cxn>
                <a:cxn ang="0">
                  <a:pos x="87" y="137"/>
                </a:cxn>
                <a:cxn ang="0">
                  <a:pos x="83" y="127"/>
                </a:cxn>
                <a:cxn ang="0">
                  <a:pos x="80" y="123"/>
                </a:cxn>
                <a:cxn ang="0">
                  <a:pos x="69" y="101"/>
                </a:cxn>
                <a:cxn ang="0">
                  <a:pos x="59" y="101"/>
                </a:cxn>
                <a:cxn ang="0">
                  <a:pos x="66" y="92"/>
                </a:cxn>
                <a:cxn ang="0">
                  <a:pos x="66" y="80"/>
                </a:cxn>
                <a:cxn ang="0">
                  <a:pos x="57" y="73"/>
                </a:cxn>
                <a:cxn ang="0">
                  <a:pos x="57" y="71"/>
                </a:cxn>
                <a:cxn ang="0">
                  <a:pos x="52" y="66"/>
                </a:cxn>
                <a:cxn ang="0">
                  <a:pos x="47" y="64"/>
                </a:cxn>
                <a:cxn ang="0">
                  <a:pos x="47" y="52"/>
                </a:cxn>
                <a:cxn ang="0">
                  <a:pos x="40" y="50"/>
                </a:cxn>
                <a:cxn ang="0">
                  <a:pos x="40" y="42"/>
                </a:cxn>
                <a:cxn ang="0">
                  <a:pos x="38" y="38"/>
                </a:cxn>
                <a:cxn ang="0">
                  <a:pos x="35" y="42"/>
                </a:cxn>
                <a:cxn ang="0">
                  <a:pos x="31" y="28"/>
                </a:cxn>
                <a:cxn ang="0">
                  <a:pos x="14" y="14"/>
                </a:cxn>
                <a:cxn ang="0">
                  <a:pos x="7" y="9"/>
                </a:cxn>
                <a:cxn ang="0">
                  <a:pos x="5" y="0"/>
                </a:cxn>
                <a:cxn ang="0">
                  <a:pos x="0" y="7"/>
                </a:cxn>
                <a:cxn ang="0">
                  <a:pos x="9" y="14"/>
                </a:cxn>
                <a:cxn ang="0">
                  <a:pos x="17" y="38"/>
                </a:cxn>
                <a:cxn ang="0">
                  <a:pos x="31" y="73"/>
                </a:cxn>
                <a:cxn ang="0">
                  <a:pos x="50" y="111"/>
                </a:cxn>
                <a:cxn ang="0">
                  <a:pos x="66" y="137"/>
                </a:cxn>
                <a:cxn ang="0">
                  <a:pos x="76" y="163"/>
                </a:cxn>
                <a:cxn ang="0">
                  <a:pos x="102" y="205"/>
                </a:cxn>
                <a:cxn ang="0">
                  <a:pos x="116" y="229"/>
                </a:cxn>
                <a:cxn ang="0">
                  <a:pos x="137" y="257"/>
                </a:cxn>
                <a:cxn ang="0">
                  <a:pos x="184" y="361"/>
                </a:cxn>
                <a:cxn ang="0">
                  <a:pos x="201" y="389"/>
                </a:cxn>
                <a:cxn ang="0">
                  <a:pos x="253" y="460"/>
                </a:cxn>
              </a:cxnLst>
              <a:pathLst>
                <a:path w="110" h="200">
                  <a:moveTo>
                    <a:pt x="107" y="195"/>
                  </a:moveTo>
                  <a:cubicBezTo>
                    <a:pt x="110" y="191"/>
                    <a:pt x="105" y="190"/>
                    <a:pt x="105" y="187"/>
                  </a:cubicBezTo>
                  <a:cubicBezTo>
                    <a:pt x="103" y="187"/>
                    <a:pt x="103" y="187"/>
                    <a:pt x="103" y="187"/>
                  </a:cubicBezTo>
                  <a:cubicBezTo>
                    <a:pt x="103" y="182"/>
                    <a:pt x="101" y="179"/>
                    <a:pt x="98" y="177"/>
                  </a:cubicBezTo>
                  <a:cubicBezTo>
                    <a:pt x="98" y="178"/>
                    <a:pt x="98" y="178"/>
                    <a:pt x="98" y="178"/>
                  </a:cubicBezTo>
                  <a:cubicBezTo>
                    <a:pt x="97" y="177"/>
                    <a:pt x="98" y="175"/>
                    <a:pt x="98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8" y="175"/>
                    <a:pt x="97" y="175"/>
                    <a:pt x="97" y="174"/>
                  </a:cubicBezTo>
                  <a:cubicBezTo>
                    <a:pt x="97" y="174"/>
                    <a:pt x="97" y="174"/>
                    <a:pt x="95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8" y="171"/>
                    <a:pt x="95" y="171"/>
                    <a:pt x="95" y="169"/>
                  </a:cubicBezTo>
                  <a:cubicBezTo>
                    <a:pt x="95" y="169"/>
                    <a:pt x="95" y="169"/>
                    <a:pt x="95" y="169"/>
                  </a:cubicBezTo>
                  <a:cubicBezTo>
                    <a:pt x="93" y="166"/>
                    <a:pt x="91" y="164"/>
                    <a:pt x="91" y="161"/>
                  </a:cubicBezTo>
                  <a:cubicBezTo>
                    <a:pt x="91" y="162"/>
                    <a:pt x="90" y="162"/>
                    <a:pt x="90" y="162"/>
                  </a:cubicBezTo>
                  <a:cubicBezTo>
                    <a:pt x="90" y="162"/>
                    <a:pt x="90" y="161"/>
                    <a:pt x="90" y="160"/>
                  </a:cubicBezTo>
                  <a:cubicBezTo>
                    <a:pt x="89" y="161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8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5"/>
                    <a:pt x="88" y="156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8" y="155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6" y="153"/>
                    <a:pt x="88" y="152"/>
                  </a:cubicBezTo>
                  <a:cubicBezTo>
                    <a:pt x="86" y="152"/>
                    <a:pt x="88" y="153"/>
                    <a:pt x="86" y="153"/>
                  </a:cubicBezTo>
                  <a:cubicBezTo>
                    <a:pt x="85" y="149"/>
                    <a:pt x="84" y="147"/>
                    <a:pt x="82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0"/>
                    <a:pt x="80" y="140"/>
                    <a:pt x="78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8" y="139"/>
                    <a:pt x="78" y="139"/>
                    <a:pt x="78" y="138"/>
                  </a:cubicBezTo>
                  <a:cubicBezTo>
                    <a:pt x="78" y="139"/>
                    <a:pt x="78" y="139"/>
                    <a:pt x="77" y="139"/>
                  </a:cubicBezTo>
                  <a:cubicBezTo>
                    <a:pt x="78" y="138"/>
                    <a:pt x="77" y="138"/>
                    <a:pt x="77" y="136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6"/>
                    <a:pt x="77" y="136"/>
                    <a:pt x="77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7" y="135"/>
                    <a:pt x="76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2"/>
                    <a:pt x="75" y="132"/>
                    <a:pt x="75" y="131"/>
                  </a:cubicBezTo>
                  <a:cubicBezTo>
                    <a:pt x="73" y="131"/>
                    <a:pt x="73" y="131"/>
                    <a:pt x="73" y="131"/>
                  </a:cubicBezTo>
                  <a:cubicBezTo>
                    <a:pt x="75" y="129"/>
                    <a:pt x="73" y="129"/>
                    <a:pt x="75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2" y="126"/>
                    <a:pt x="71" y="126"/>
                    <a:pt x="72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7"/>
                    <a:pt x="71" y="126"/>
                    <a:pt x="69" y="126"/>
                  </a:cubicBezTo>
                  <a:cubicBezTo>
                    <a:pt x="71" y="125"/>
                    <a:pt x="71" y="123"/>
                    <a:pt x="71" y="122"/>
                  </a:cubicBezTo>
                  <a:cubicBezTo>
                    <a:pt x="71" y="123"/>
                    <a:pt x="69" y="123"/>
                    <a:pt x="69" y="123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69" y="122"/>
                    <a:pt x="69" y="121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8" y="119"/>
                    <a:pt x="69" y="119"/>
                    <a:pt x="68" y="119"/>
                  </a:cubicBezTo>
                  <a:cubicBezTo>
                    <a:pt x="68" y="119"/>
                    <a:pt x="68" y="119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8"/>
                    <a:pt x="68" y="118"/>
                    <a:pt x="68" y="118"/>
                  </a:cubicBezTo>
                  <a:cubicBezTo>
                    <a:pt x="69" y="116"/>
                    <a:pt x="69" y="116"/>
                    <a:pt x="68" y="114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4"/>
                    <a:pt x="68" y="113"/>
                    <a:pt x="68" y="112"/>
                  </a:cubicBezTo>
                  <a:cubicBezTo>
                    <a:pt x="68" y="112"/>
                    <a:pt x="65" y="113"/>
                    <a:pt x="68" y="113"/>
                  </a:cubicBezTo>
                  <a:cubicBezTo>
                    <a:pt x="65" y="113"/>
                    <a:pt x="65" y="110"/>
                    <a:pt x="64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09"/>
                    <a:pt x="64" y="110"/>
                    <a:pt x="64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8"/>
                    <a:pt x="64" y="109"/>
                    <a:pt x="64" y="109"/>
                  </a:cubicBezTo>
                  <a:cubicBezTo>
                    <a:pt x="64" y="108"/>
                    <a:pt x="64" y="106"/>
                    <a:pt x="63" y="105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1"/>
                    <a:pt x="62" y="106"/>
                    <a:pt x="62" y="105"/>
                  </a:cubicBezTo>
                  <a:cubicBezTo>
                    <a:pt x="62" y="105"/>
                    <a:pt x="63" y="103"/>
                    <a:pt x="62" y="103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1"/>
                    <a:pt x="60" y="103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2" y="100"/>
                    <a:pt x="60" y="100"/>
                    <a:pt x="60" y="100"/>
                  </a:cubicBezTo>
                  <a:cubicBezTo>
                    <a:pt x="60" y="100"/>
                    <a:pt x="60" y="99"/>
                    <a:pt x="59" y="99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60" y="97"/>
                    <a:pt x="59" y="97"/>
                    <a:pt x="59" y="96"/>
                  </a:cubicBezTo>
                  <a:cubicBezTo>
                    <a:pt x="59" y="96"/>
                    <a:pt x="59" y="95"/>
                    <a:pt x="58" y="95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8" y="93"/>
                    <a:pt x="58" y="93"/>
                    <a:pt x="56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5" y="92"/>
                    <a:pt x="55" y="92"/>
                    <a:pt x="55" y="92"/>
                  </a:cubicBezTo>
                  <a:cubicBezTo>
                    <a:pt x="55" y="92"/>
                    <a:pt x="56" y="92"/>
                    <a:pt x="56" y="90"/>
                  </a:cubicBezTo>
                  <a:cubicBezTo>
                    <a:pt x="55" y="92"/>
                    <a:pt x="56" y="88"/>
                    <a:pt x="55" y="88"/>
                  </a:cubicBezTo>
                  <a:cubicBezTo>
                    <a:pt x="55" y="88"/>
                    <a:pt x="55" y="90"/>
                    <a:pt x="52" y="90"/>
                  </a:cubicBezTo>
                  <a:cubicBezTo>
                    <a:pt x="51" y="90"/>
                    <a:pt x="55" y="88"/>
                    <a:pt x="52" y="87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2" y="87"/>
                    <a:pt x="55" y="86"/>
                    <a:pt x="52" y="86"/>
                  </a:cubicBezTo>
                  <a:cubicBezTo>
                    <a:pt x="52" y="86"/>
                    <a:pt x="51" y="86"/>
                    <a:pt x="52" y="86"/>
                  </a:cubicBezTo>
                  <a:cubicBezTo>
                    <a:pt x="51" y="84"/>
                    <a:pt x="51" y="82"/>
                    <a:pt x="50" y="82"/>
                  </a:cubicBezTo>
                  <a:cubicBezTo>
                    <a:pt x="50" y="82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0"/>
                    <a:pt x="49" y="82"/>
                  </a:cubicBezTo>
                  <a:cubicBezTo>
                    <a:pt x="47" y="82"/>
                    <a:pt x="50" y="80"/>
                    <a:pt x="49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9" y="78"/>
                    <a:pt x="47" y="78"/>
                    <a:pt x="47" y="79"/>
                  </a:cubicBezTo>
                  <a:cubicBezTo>
                    <a:pt x="47" y="78"/>
                    <a:pt x="46" y="78"/>
                    <a:pt x="47" y="78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7" y="78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7" y="75"/>
                  </a:cubicBezTo>
                  <a:cubicBezTo>
                    <a:pt x="47" y="75"/>
                    <a:pt x="47" y="75"/>
                    <a:pt x="47" y="74"/>
                  </a:cubicBezTo>
                  <a:cubicBezTo>
                    <a:pt x="46" y="75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4"/>
                  </a:cubicBezTo>
                  <a:cubicBezTo>
                    <a:pt x="46" y="73"/>
                    <a:pt x="45" y="74"/>
                    <a:pt x="45" y="73"/>
                  </a:cubicBezTo>
                  <a:cubicBezTo>
                    <a:pt x="45" y="73"/>
                    <a:pt x="46" y="73"/>
                    <a:pt x="46" y="71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3" y="70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3" y="67"/>
                    <a:pt x="41" y="69"/>
                    <a:pt x="42" y="67"/>
                  </a:cubicBezTo>
                  <a:cubicBezTo>
                    <a:pt x="41" y="67"/>
                    <a:pt x="42" y="66"/>
                    <a:pt x="43" y="66"/>
                  </a:cubicBezTo>
                  <a:cubicBezTo>
                    <a:pt x="42" y="66"/>
                    <a:pt x="42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1"/>
                    <a:pt x="41" y="58"/>
                    <a:pt x="37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8"/>
                    <a:pt x="35" y="58"/>
                    <a:pt x="37" y="58"/>
                  </a:cubicBezTo>
                  <a:cubicBezTo>
                    <a:pt x="37" y="58"/>
                    <a:pt x="37" y="58"/>
                    <a:pt x="38" y="58"/>
                  </a:cubicBezTo>
                  <a:cubicBezTo>
                    <a:pt x="38" y="57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5" y="56"/>
                    <a:pt x="35" y="56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7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7"/>
                    <a:pt x="32" y="44"/>
                    <a:pt x="32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3"/>
                    <a:pt x="30" y="43"/>
                  </a:cubicBezTo>
                  <a:cubicBezTo>
                    <a:pt x="30" y="43"/>
                    <a:pt x="30" y="43"/>
                    <a:pt x="29" y="43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29" y="41"/>
                    <a:pt x="30" y="41"/>
                  </a:cubicBezTo>
                  <a:cubicBezTo>
                    <a:pt x="30" y="41"/>
                    <a:pt x="29" y="40"/>
                    <a:pt x="30" y="40"/>
                  </a:cubicBezTo>
                  <a:cubicBezTo>
                    <a:pt x="29" y="40"/>
                    <a:pt x="29" y="40"/>
                    <a:pt x="29" y="41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3"/>
                    <a:pt x="25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3"/>
                    <a:pt x="25" y="44"/>
                    <a:pt x="24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0"/>
                    <a:pt x="29" y="40"/>
                    <a:pt x="28" y="39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5" y="40"/>
                    <a:pt x="28" y="39"/>
                    <a:pt x="28" y="39"/>
                  </a:cubicBezTo>
                  <a:cubicBezTo>
                    <a:pt x="28" y="39"/>
                    <a:pt x="28" y="39"/>
                    <a:pt x="28" y="36"/>
                  </a:cubicBezTo>
                  <a:cubicBezTo>
                    <a:pt x="28" y="36"/>
                    <a:pt x="28" y="39"/>
                    <a:pt x="28" y="36"/>
                  </a:cubicBezTo>
                  <a:cubicBezTo>
                    <a:pt x="28" y="36"/>
                    <a:pt x="28" y="35"/>
                    <a:pt x="28" y="36"/>
                  </a:cubicBezTo>
                  <a:cubicBezTo>
                    <a:pt x="29" y="35"/>
                    <a:pt x="28" y="35"/>
                    <a:pt x="28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5"/>
                    <a:pt x="25" y="35"/>
                    <a:pt x="28" y="34"/>
                  </a:cubicBezTo>
                  <a:cubicBezTo>
                    <a:pt x="28" y="34"/>
                    <a:pt x="25" y="34"/>
                    <a:pt x="25" y="35"/>
                  </a:cubicBezTo>
                  <a:cubicBezTo>
                    <a:pt x="25" y="35"/>
                    <a:pt x="28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4" y="34"/>
                  </a:cubicBezTo>
                  <a:cubicBezTo>
                    <a:pt x="24" y="32"/>
                    <a:pt x="25" y="31"/>
                    <a:pt x="24" y="32"/>
                  </a:cubicBezTo>
                  <a:cubicBezTo>
                    <a:pt x="24" y="32"/>
                    <a:pt x="22" y="31"/>
                    <a:pt x="24" y="31"/>
                  </a:cubicBezTo>
                  <a:cubicBezTo>
                    <a:pt x="25" y="31"/>
                    <a:pt x="24" y="32"/>
                    <a:pt x="25" y="31"/>
                  </a:cubicBezTo>
                  <a:cubicBezTo>
                    <a:pt x="24" y="32"/>
                    <a:pt x="25" y="31"/>
                    <a:pt x="25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8"/>
                    <a:pt x="22" y="30"/>
                    <a:pt x="22" y="28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7"/>
                    <a:pt x="22" y="28"/>
                    <a:pt x="22" y="27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6"/>
                    <a:pt x="22" y="27"/>
                    <a:pt x="22" y="26"/>
                  </a:cubicBezTo>
                  <a:cubicBezTo>
                    <a:pt x="21" y="26"/>
                    <a:pt x="21" y="26"/>
                    <a:pt x="20" y="26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7"/>
                    <a:pt x="17" y="27"/>
                  </a:cubicBezTo>
                  <a:cubicBezTo>
                    <a:pt x="17" y="27"/>
                    <a:pt x="17" y="27"/>
                    <a:pt x="17" y="26"/>
                  </a:cubicBezTo>
                  <a:cubicBezTo>
                    <a:pt x="20" y="26"/>
                    <a:pt x="19" y="23"/>
                    <a:pt x="20" y="23"/>
                  </a:cubicBezTo>
                  <a:cubicBezTo>
                    <a:pt x="20" y="22"/>
                    <a:pt x="17" y="23"/>
                    <a:pt x="19" y="22"/>
                  </a:cubicBezTo>
                  <a:cubicBezTo>
                    <a:pt x="19" y="22"/>
                    <a:pt x="20" y="21"/>
                    <a:pt x="20" y="22"/>
                  </a:cubicBezTo>
                  <a:cubicBezTo>
                    <a:pt x="19" y="21"/>
                    <a:pt x="20" y="21"/>
                    <a:pt x="20" y="21"/>
                  </a:cubicBezTo>
                  <a:cubicBezTo>
                    <a:pt x="20" y="21"/>
                    <a:pt x="19" y="21"/>
                    <a:pt x="17" y="22"/>
                  </a:cubicBezTo>
                  <a:cubicBezTo>
                    <a:pt x="19" y="21"/>
                    <a:pt x="19" y="22"/>
                    <a:pt x="19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1"/>
                    <a:pt x="17" y="21"/>
                  </a:cubicBezTo>
                  <a:cubicBezTo>
                    <a:pt x="17" y="21"/>
                    <a:pt x="17" y="22"/>
                    <a:pt x="17" y="21"/>
                  </a:cubicBezTo>
                  <a:cubicBezTo>
                    <a:pt x="17" y="19"/>
                    <a:pt x="16" y="21"/>
                    <a:pt x="17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7" y="18"/>
                    <a:pt x="20" y="18"/>
                    <a:pt x="19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9" y="18"/>
                    <a:pt x="17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5" y="19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6" y="14"/>
                    <a:pt x="15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5" y="18"/>
                    <a:pt x="16" y="18"/>
                    <a:pt x="15" y="18"/>
                  </a:cubicBezTo>
                  <a:cubicBezTo>
                    <a:pt x="15" y="18"/>
                    <a:pt x="13" y="18"/>
                    <a:pt x="13" y="19"/>
                  </a:cubicBezTo>
                  <a:cubicBezTo>
                    <a:pt x="11" y="18"/>
                    <a:pt x="13" y="18"/>
                    <a:pt x="13" y="18"/>
                  </a:cubicBezTo>
                  <a:cubicBezTo>
                    <a:pt x="13" y="18"/>
                    <a:pt x="13" y="18"/>
                    <a:pt x="15" y="18"/>
                  </a:cubicBezTo>
                  <a:cubicBezTo>
                    <a:pt x="13" y="17"/>
                    <a:pt x="13" y="16"/>
                    <a:pt x="15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1" y="14"/>
                    <a:pt x="11" y="13"/>
                  </a:cubicBezTo>
                  <a:cubicBezTo>
                    <a:pt x="13" y="13"/>
                    <a:pt x="9" y="12"/>
                    <a:pt x="11" y="12"/>
                  </a:cubicBezTo>
                  <a:cubicBezTo>
                    <a:pt x="13" y="13"/>
                    <a:pt x="13" y="13"/>
                    <a:pt x="15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3" y="12"/>
                  </a:cubicBezTo>
                  <a:cubicBezTo>
                    <a:pt x="13" y="12"/>
                    <a:pt x="11" y="12"/>
                    <a:pt x="9" y="13"/>
                  </a:cubicBezTo>
                  <a:cubicBezTo>
                    <a:pt x="9" y="12"/>
                    <a:pt x="9" y="13"/>
                    <a:pt x="8" y="13"/>
                  </a:cubicBezTo>
                  <a:cubicBezTo>
                    <a:pt x="8" y="12"/>
                    <a:pt x="8" y="9"/>
                    <a:pt x="8" y="9"/>
                  </a:cubicBezTo>
                  <a:cubicBezTo>
                    <a:pt x="7" y="8"/>
                    <a:pt x="7" y="6"/>
                    <a:pt x="7" y="6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4" y="5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5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0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1"/>
                    <a:pt x="2" y="1"/>
                  </a:cubicBezTo>
                  <a:cubicBezTo>
                    <a:pt x="2" y="1"/>
                    <a:pt x="3" y="3"/>
                    <a:pt x="2" y="3"/>
                  </a:cubicBezTo>
                  <a:cubicBezTo>
                    <a:pt x="2" y="3"/>
                    <a:pt x="2" y="3"/>
                    <a:pt x="2" y="1"/>
                  </a:cubicBezTo>
                  <a:cubicBezTo>
                    <a:pt x="2" y="3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5"/>
                    <a:pt x="2" y="5"/>
                  </a:cubicBezTo>
                  <a:cubicBezTo>
                    <a:pt x="3" y="5"/>
                    <a:pt x="2" y="6"/>
                    <a:pt x="2" y="8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4" y="5"/>
                    <a:pt x="3" y="5"/>
                    <a:pt x="4" y="6"/>
                  </a:cubicBezTo>
                  <a:cubicBezTo>
                    <a:pt x="4" y="6"/>
                    <a:pt x="3" y="6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12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7" y="16"/>
                    <a:pt x="7" y="16"/>
                  </a:cubicBezTo>
                  <a:cubicBezTo>
                    <a:pt x="7" y="17"/>
                    <a:pt x="7" y="19"/>
                    <a:pt x="8" y="19"/>
                  </a:cubicBezTo>
                  <a:cubicBezTo>
                    <a:pt x="9" y="21"/>
                    <a:pt x="9" y="23"/>
                    <a:pt x="1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6"/>
                    <a:pt x="13" y="26"/>
                    <a:pt x="13" y="26"/>
                  </a:cubicBezTo>
                  <a:cubicBezTo>
                    <a:pt x="11" y="26"/>
                    <a:pt x="13" y="27"/>
                    <a:pt x="11" y="27"/>
                  </a:cubicBezTo>
                  <a:cubicBezTo>
                    <a:pt x="13" y="27"/>
                    <a:pt x="13" y="30"/>
                    <a:pt x="13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16" y="32"/>
                    <a:pt x="17" y="32"/>
                    <a:pt x="17" y="34"/>
                  </a:cubicBezTo>
                  <a:cubicBezTo>
                    <a:pt x="16" y="34"/>
                    <a:pt x="16" y="35"/>
                    <a:pt x="16" y="35"/>
                  </a:cubicBezTo>
                  <a:cubicBezTo>
                    <a:pt x="16" y="36"/>
                    <a:pt x="17" y="39"/>
                    <a:pt x="19" y="39"/>
                  </a:cubicBezTo>
                  <a:cubicBezTo>
                    <a:pt x="19" y="41"/>
                    <a:pt x="20" y="44"/>
                    <a:pt x="21" y="47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9"/>
                    <a:pt x="24" y="52"/>
                    <a:pt x="24" y="54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8" y="54"/>
                    <a:pt x="28" y="56"/>
                    <a:pt x="25" y="56"/>
                  </a:cubicBezTo>
                  <a:cubicBezTo>
                    <a:pt x="25" y="56"/>
                    <a:pt x="25" y="57"/>
                    <a:pt x="28" y="57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9" y="60"/>
                    <a:pt x="29" y="61"/>
                    <a:pt x="29" y="62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2"/>
                    <a:pt x="32" y="62"/>
                    <a:pt x="30" y="62"/>
                  </a:cubicBezTo>
                  <a:cubicBezTo>
                    <a:pt x="32" y="65"/>
                    <a:pt x="30" y="67"/>
                    <a:pt x="33" y="67"/>
                  </a:cubicBezTo>
                  <a:cubicBezTo>
                    <a:pt x="32" y="67"/>
                    <a:pt x="32" y="69"/>
                    <a:pt x="32" y="69"/>
                  </a:cubicBezTo>
                  <a:cubicBezTo>
                    <a:pt x="33" y="70"/>
                    <a:pt x="34" y="70"/>
                    <a:pt x="34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4" y="71"/>
                    <a:pt x="34" y="71"/>
                    <a:pt x="34" y="73"/>
                  </a:cubicBezTo>
                  <a:cubicBezTo>
                    <a:pt x="34" y="74"/>
                    <a:pt x="37" y="75"/>
                    <a:pt x="37" y="78"/>
                  </a:cubicBezTo>
                  <a:cubicBezTo>
                    <a:pt x="38" y="82"/>
                    <a:pt x="42" y="84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3" y="88"/>
                    <a:pt x="46" y="88"/>
                    <a:pt x="45" y="90"/>
                  </a:cubicBezTo>
                  <a:cubicBezTo>
                    <a:pt x="45" y="90"/>
                    <a:pt x="45" y="92"/>
                    <a:pt x="46" y="92"/>
                  </a:cubicBezTo>
                  <a:cubicBezTo>
                    <a:pt x="45" y="92"/>
                    <a:pt x="47" y="93"/>
                    <a:pt x="47" y="95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9" y="95"/>
                    <a:pt x="47" y="96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7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1" y="100"/>
                    <a:pt x="52" y="105"/>
                    <a:pt x="52" y="108"/>
                  </a:cubicBezTo>
                  <a:cubicBezTo>
                    <a:pt x="56" y="109"/>
                    <a:pt x="56" y="106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56" y="110"/>
                    <a:pt x="58" y="110"/>
                    <a:pt x="56" y="110"/>
                  </a:cubicBezTo>
                  <a:cubicBezTo>
                    <a:pt x="58" y="112"/>
                    <a:pt x="59" y="110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9" y="113"/>
                    <a:pt x="60" y="114"/>
                    <a:pt x="59" y="116"/>
                  </a:cubicBezTo>
                  <a:cubicBezTo>
                    <a:pt x="62" y="123"/>
                    <a:pt x="64" y="129"/>
                    <a:pt x="68" y="136"/>
                  </a:cubicBezTo>
                  <a:cubicBezTo>
                    <a:pt x="72" y="142"/>
                    <a:pt x="75" y="148"/>
                    <a:pt x="78" y="153"/>
                  </a:cubicBezTo>
                  <a:cubicBezTo>
                    <a:pt x="80" y="155"/>
                    <a:pt x="80" y="155"/>
                    <a:pt x="80" y="156"/>
                  </a:cubicBezTo>
                  <a:cubicBezTo>
                    <a:pt x="80" y="156"/>
                    <a:pt x="80" y="156"/>
                    <a:pt x="82" y="156"/>
                  </a:cubicBezTo>
                  <a:cubicBezTo>
                    <a:pt x="80" y="156"/>
                    <a:pt x="82" y="158"/>
                    <a:pt x="80" y="158"/>
                  </a:cubicBezTo>
                  <a:cubicBezTo>
                    <a:pt x="82" y="161"/>
                    <a:pt x="84" y="162"/>
                    <a:pt x="85" y="16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6"/>
                    <a:pt x="85" y="165"/>
                  </a:cubicBezTo>
                  <a:cubicBezTo>
                    <a:pt x="86" y="173"/>
                    <a:pt x="91" y="177"/>
                    <a:pt x="95" y="182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2" y="191"/>
                    <a:pt x="105" y="194"/>
                    <a:pt x="106" y="200"/>
                  </a:cubicBezTo>
                  <a:cubicBezTo>
                    <a:pt x="106" y="200"/>
                    <a:pt x="107" y="199"/>
                    <a:pt x="107" y="195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661" name="Freeform 151"/>
            <p:cNvSpPr/>
            <p:nvPr/>
          </p:nvSpPr>
          <p:spPr>
            <a:xfrm>
              <a:off x="885" y="3373"/>
              <a:ext cx="260" cy="475"/>
            </a:xfrm>
            <a:custGeom>
              <a:avLst/>
              <a:gdLst/>
              <a:ahLst/>
              <a:cxnLst>
                <a:cxn ang="0">
                  <a:pos x="229" y="418"/>
                </a:cxn>
                <a:cxn ang="0">
                  <a:pos x="222" y="404"/>
                </a:cxn>
                <a:cxn ang="0">
                  <a:pos x="213" y="373"/>
                </a:cxn>
                <a:cxn ang="0">
                  <a:pos x="210" y="364"/>
                </a:cxn>
                <a:cxn ang="0">
                  <a:pos x="189" y="333"/>
                </a:cxn>
                <a:cxn ang="0">
                  <a:pos x="182" y="324"/>
                </a:cxn>
                <a:cxn ang="0">
                  <a:pos x="175" y="305"/>
                </a:cxn>
                <a:cxn ang="0">
                  <a:pos x="165" y="293"/>
                </a:cxn>
                <a:cxn ang="0">
                  <a:pos x="161" y="284"/>
                </a:cxn>
                <a:cxn ang="0">
                  <a:pos x="161" y="274"/>
                </a:cxn>
                <a:cxn ang="0">
                  <a:pos x="154" y="260"/>
                </a:cxn>
                <a:cxn ang="0">
                  <a:pos x="149" y="250"/>
                </a:cxn>
                <a:cxn ang="0">
                  <a:pos x="144" y="236"/>
                </a:cxn>
                <a:cxn ang="0">
                  <a:pos x="135" y="229"/>
                </a:cxn>
                <a:cxn ang="0">
                  <a:pos x="130" y="213"/>
                </a:cxn>
                <a:cxn ang="0">
                  <a:pos x="116" y="199"/>
                </a:cxn>
                <a:cxn ang="0">
                  <a:pos x="116" y="189"/>
                </a:cxn>
                <a:cxn ang="0">
                  <a:pos x="111" y="182"/>
                </a:cxn>
                <a:cxn ang="0">
                  <a:pos x="104" y="175"/>
                </a:cxn>
                <a:cxn ang="0">
                  <a:pos x="104" y="173"/>
                </a:cxn>
                <a:cxn ang="0">
                  <a:pos x="102" y="168"/>
                </a:cxn>
                <a:cxn ang="0">
                  <a:pos x="90" y="142"/>
                </a:cxn>
                <a:cxn ang="0">
                  <a:pos x="85" y="130"/>
                </a:cxn>
                <a:cxn ang="0">
                  <a:pos x="80" y="123"/>
                </a:cxn>
                <a:cxn ang="0">
                  <a:pos x="66" y="106"/>
                </a:cxn>
                <a:cxn ang="0">
                  <a:pos x="61" y="102"/>
                </a:cxn>
                <a:cxn ang="0">
                  <a:pos x="61" y="92"/>
                </a:cxn>
                <a:cxn ang="0">
                  <a:pos x="64" y="83"/>
                </a:cxn>
                <a:cxn ang="0">
                  <a:pos x="59" y="78"/>
                </a:cxn>
                <a:cxn ang="0">
                  <a:pos x="59" y="71"/>
                </a:cxn>
                <a:cxn ang="0">
                  <a:pos x="54" y="71"/>
                </a:cxn>
                <a:cxn ang="0">
                  <a:pos x="43" y="61"/>
                </a:cxn>
                <a:cxn ang="0">
                  <a:pos x="43" y="52"/>
                </a:cxn>
                <a:cxn ang="0">
                  <a:pos x="40" y="52"/>
                </a:cxn>
                <a:cxn ang="0">
                  <a:pos x="40" y="45"/>
                </a:cxn>
                <a:cxn ang="0">
                  <a:pos x="35" y="35"/>
                </a:cxn>
                <a:cxn ang="0">
                  <a:pos x="31" y="45"/>
                </a:cxn>
                <a:cxn ang="0">
                  <a:pos x="31" y="28"/>
                </a:cxn>
                <a:cxn ang="0">
                  <a:pos x="9" y="17"/>
                </a:cxn>
                <a:cxn ang="0">
                  <a:pos x="5" y="14"/>
                </a:cxn>
                <a:cxn ang="0">
                  <a:pos x="0" y="0"/>
                </a:cxn>
                <a:cxn ang="0">
                  <a:pos x="0" y="9"/>
                </a:cxn>
                <a:cxn ang="0">
                  <a:pos x="9" y="17"/>
                </a:cxn>
                <a:cxn ang="0">
                  <a:pos x="12" y="40"/>
                </a:cxn>
                <a:cxn ang="0">
                  <a:pos x="31" y="76"/>
                </a:cxn>
                <a:cxn ang="0">
                  <a:pos x="50" y="111"/>
                </a:cxn>
                <a:cxn ang="0">
                  <a:pos x="64" y="142"/>
                </a:cxn>
                <a:cxn ang="0">
                  <a:pos x="73" y="168"/>
                </a:cxn>
                <a:cxn ang="0">
                  <a:pos x="102" y="210"/>
                </a:cxn>
                <a:cxn ang="0">
                  <a:pos x="116" y="232"/>
                </a:cxn>
                <a:cxn ang="0">
                  <a:pos x="135" y="262"/>
                </a:cxn>
                <a:cxn ang="0">
                  <a:pos x="184" y="366"/>
                </a:cxn>
                <a:cxn ang="0">
                  <a:pos x="203" y="395"/>
                </a:cxn>
                <a:cxn ang="0">
                  <a:pos x="255" y="466"/>
                </a:cxn>
              </a:cxnLst>
              <a:pathLst>
                <a:path w="110" h="201">
                  <a:moveTo>
                    <a:pt x="108" y="197"/>
                  </a:moveTo>
                  <a:cubicBezTo>
                    <a:pt x="110" y="193"/>
                    <a:pt x="106" y="191"/>
                    <a:pt x="106" y="188"/>
                  </a:cubicBezTo>
                  <a:cubicBezTo>
                    <a:pt x="106" y="186"/>
                    <a:pt x="104" y="188"/>
                    <a:pt x="104" y="186"/>
                  </a:cubicBezTo>
                  <a:cubicBezTo>
                    <a:pt x="104" y="184"/>
                    <a:pt x="102" y="181"/>
                    <a:pt x="99" y="178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97" y="178"/>
                    <a:pt x="99" y="177"/>
                    <a:pt x="97" y="177"/>
                  </a:cubicBezTo>
                  <a:cubicBezTo>
                    <a:pt x="97" y="177"/>
                    <a:pt x="97" y="177"/>
                    <a:pt x="97" y="177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5" y="176"/>
                    <a:pt x="95" y="176"/>
                    <a:pt x="95" y="176"/>
                  </a:cubicBezTo>
                  <a:cubicBezTo>
                    <a:pt x="95" y="173"/>
                    <a:pt x="95" y="173"/>
                    <a:pt x="95" y="173"/>
                  </a:cubicBezTo>
                  <a:cubicBezTo>
                    <a:pt x="97" y="172"/>
                    <a:pt x="94" y="172"/>
                    <a:pt x="95" y="169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94" y="168"/>
                    <a:pt x="93" y="165"/>
                    <a:pt x="91" y="16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3"/>
                    <a:pt x="91" y="163"/>
                    <a:pt x="91" y="160"/>
                  </a:cubicBezTo>
                  <a:cubicBezTo>
                    <a:pt x="90" y="160"/>
                    <a:pt x="91" y="159"/>
                    <a:pt x="90" y="159"/>
                  </a:cubicBezTo>
                  <a:cubicBezTo>
                    <a:pt x="90" y="159"/>
                    <a:pt x="90" y="159"/>
                    <a:pt x="90" y="159"/>
                  </a:cubicBezTo>
                  <a:cubicBezTo>
                    <a:pt x="91" y="158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4"/>
                    <a:pt x="87" y="154"/>
                    <a:pt x="89" y="154"/>
                  </a:cubicBezTo>
                  <a:cubicBezTo>
                    <a:pt x="87" y="154"/>
                    <a:pt x="89" y="155"/>
                    <a:pt x="87" y="155"/>
                  </a:cubicBezTo>
                  <a:cubicBezTo>
                    <a:pt x="86" y="151"/>
                    <a:pt x="83" y="147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3"/>
                    <a:pt x="80" y="143"/>
                    <a:pt x="81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1" y="142"/>
                    <a:pt x="80" y="141"/>
                  </a:cubicBezTo>
                  <a:cubicBezTo>
                    <a:pt x="80" y="142"/>
                    <a:pt x="80" y="142"/>
                    <a:pt x="78" y="142"/>
                  </a:cubicBezTo>
                  <a:cubicBezTo>
                    <a:pt x="80" y="141"/>
                    <a:pt x="78" y="141"/>
                    <a:pt x="78" y="139"/>
                  </a:cubicBezTo>
                  <a:cubicBezTo>
                    <a:pt x="78" y="139"/>
                    <a:pt x="78" y="139"/>
                    <a:pt x="78" y="141"/>
                  </a:cubicBezTo>
                  <a:cubicBezTo>
                    <a:pt x="78" y="139"/>
                    <a:pt x="77" y="139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8"/>
                    <a:pt x="78" y="138"/>
                    <a:pt x="77" y="137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4"/>
                    <a:pt x="77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3"/>
                    <a:pt x="76" y="132"/>
                    <a:pt x="76" y="132"/>
                  </a:cubicBezTo>
                  <a:cubicBezTo>
                    <a:pt x="74" y="130"/>
                    <a:pt x="74" y="132"/>
                    <a:pt x="74" y="130"/>
                  </a:cubicBezTo>
                  <a:cubicBezTo>
                    <a:pt x="74" y="130"/>
                    <a:pt x="73" y="129"/>
                    <a:pt x="74" y="129"/>
                  </a:cubicBezTo>
                  <a:cubicBezTo>
                    <a:pt x="74" y="129"/>
                    <a:pt x="73" y="128"/>
                    <a:pt x="73" y="126"/>
                  </a:cubicBezTo>
                  <a:cubicBezTo>
                    <a:pt x="73" y="128"/>
                    <a:pt x="70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69" y="128"/>
                    <a:pt x="70" y="128"/>
                    <a:pt x="69" y="129"/>
                  </a:cubicBezTo>
                  <a:cubicBezTo>
                    <a:pt x="69" y="128"/>
                    <a:pt x="69" y="126"/>
                    <a:pt x="69" y="126"/>
                  </a:cubicBezTo>
                  <a:cubicBezTo>
                    <a:pt x="69" y="126"/>
                    <a:pt x="70" y="125"/>
                    <a:pt x="70" y="124"/>
                  </a:cubicBezTo>
                  <a:cubicBezTo>
                    <a:pt x="70" y="125"/>
                    <a:pt x="69" y="124"/>
                    <a:pt x="69" y="125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9" y="121"/>
                    <a:pt x="69" y="120"/>
                    <a:pt x="70" y="120"/>
                  </a:cubicBezTo>
                  <a:cubicBezTo>
                    <a:pt x="69" y="120"/>
                    <a:pt x="69" y="119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6" y="119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5"/>
                    <a:pt x="68" y="113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3"/>
                    <a:pt x="66" y="112"/>
                    <a:pt x="65" y="111"/>
                  </a:cubicBezTo>
                  <a:cubicBezTo>
                    <a:pt x="65" y="112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4" y="110"/>
                    <a:pt x="65" y="110"/>
                  </a:cubicBezTo>
                  <a:cubicBezTo>
                    <a:pt x="65" y="110"/>
                    <a:pt x="64" y="106"/>
                    <a:pt x="63" y="106"/>
                  </a:cubicBezTo>
                  <a:cubicBezTo>
                    <a:pt x="64" y="106"/>
                    <a:pt x="64" y="104"/>
                    <a:pt x="64" y="104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6"/>
                    <a:pt x="63" y="106"/>
                    <a:pt x="63" y="106"/>
                  </a:cubicBezTo>
                  <a:cubicBezTo>
                    <a:pt x="63" y="106"/>
                    <a:pt x="63" y="103"/>
                    <a:pt x="63" y="104"/>
                  </a:cubicBezTo>
                  <a:cubicBezTo>
                    <a:pt x="63" y="103"/>
                    <a:pt x="63" y="103"/>
                    <a:pt x="61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0" y="102"/>
                    <a:pt x="61" y="103"/>
                    <a:pt x="61" y="102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1" y="102"/>
                    <a:pt x="60" y="100"/>
                    <a:pt x="61" y="100"/>
                  </a:cubicBezTo>
                  <a:cubicBezTo>
                    <a:pt x="61" y="100"/>
                    <a:pt x="61" y="99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0"/>
                    <a:pt x="60" y="100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57" y="99"/>
                    <a:pt x="60" y="98"/>
                  </a:cubicBezTo>
                  <a:cubicBezTo>
                    <a:pt x="57" y="98"/>
                    <a:pt x="57" y="97"/>
                    <a:pt x="57" y="97"/>
                  </a:cubicBezTo>
                  <a:cubicBezTo>
                    <a:pt x="57" y="94"/>
                    <a:pt x="57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1"/>
                    <a:pt x="55" y="91"/>
                    <a:pt x="56" y="91"/>
                  </a:cubicBezTo>
                  <a:cubicBezTo>
                    <a:pt x="53" y="91"/>
                    <a:pt x="56" y="90"/>
                    <a:pt x="55" y="90"/>
                  </a:cubicBezTo>
                  <a:cubicBezTo>
                    <a:pt x="53" y="90"/>
                    <a:pt x="53" y="91"/>
                    <a:pt x="53" y="90"/>
                  </a:cubicBezTo>
                  <a:cubicBezTo>
                    <a:pt x="52" y="91"/>
                    <a:pt x="53" y="89"/>
                    <a:pt x="53" y="8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7"/>
                    <a:pt x="52" y="87"/>
                    <a:pt x="53" y="86"/>
                  </a:cubicBezTo>
                  <a:cubicBezTo>
                    <a:pt x="52" y="86"/>
                    <a:pt x="52" y="84"/>
                    <a:pt x="49" y="84"/>
                  </a:cubicBezTo>
                  <a:cubicBezTo>
                    <a:pt x="49" y="84"/>
                    <a:pt x="49" y="84"/>
                    <a:pt x="49" y="81"/>
                  </a:cubicBezTo>
                  <a:cubicBezTo>
                    <a:pt x="51" y="81"/>
                    <a:pt x="49" y="84"/>
                    <a:pt x="51" y="84"/>
                  </a:cubicBezTo>
                  <a:cubicBezTo>
                    <a:pt x="51" y="84"/>
                    <a:pt x="51" y="84"/>
                    <a:pt x="51" y="81"/>
                  </a:cubicBezTo>
                  <a:cubicBezTo>
                    <a:pt x="51" y="81"/>
                    <a:pt x="49" y="81"/>
                    <a:pt x="49" y="84"/>
                  </a:cubicBezTo>
                  <a:cubicBezTo>
                    <a:pt x="48" y="81"/>
                    <a:pt x="51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8" y="78"/>
                    <a:pt x="48" y="78"/>
                    <a:pt x="47" y="78"/>
                  </a:cubicBezTo>
                  <a:cubicBezTo>
                    <a:pt x="47" y="78"/>
                    <a:pt x="47" y="78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6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8" y="76"/>
                    <a:pt x="47" y="76"/>
                    <a:pt x="48" y="76"/>
                  </a:cubicBezTo>
                  <a:cubicBezTo>
                    <a:pt x="47" y="76"/>
                    <a:pt x="47" y="76"/>
                    <a:pt x="47" y="74"/>
                  </a:cubicBezTo>
                  <a:cubicBezTo>
                    <a:pt x="44" y="74"/>
                    <a:pt x="47" y="74"/>
                    <a:pt x="47" y="74"/>
                  </a:cubicBezTo>
                  <a:cubicBezTo>
                    <a:pt x="47" y="74"/>
                    <a:pt x="47" y="73"/>
                    <a:pt x="44" y="7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3"/>
                    <a:pt x="47" y="73"/>
                    <a:pt x="47" y="73"/>
                  </a:cubicBezTo>
                  <a:cubicBezTo>
                    <a:pt x="44" y="73"/>
                    <a:pt x="44" y="73"/>
                    <a:pt x="44" y="74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2"/>
                    <a:pt x="43" y="72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0" y="71"/>
                    <a:pt x="40" y="68"/>
                  </a:cubicBezTo>
                  <a:cubicBezTo>
                    <a:pt x="40" y="67"/>
                    <a:pt x="42" y="67"/>
                    <a:pt x="42" y="67"/>
                  </a:cubicBezTo>
                  <a:cubicBezTo>
                    <a:pt x="42" y="65"/>
                    <a:pt x="42" y="64"/>
                    <a:pt x="40" y="64"/>
                  </a:cubicBezTo>
                  <a:cubicBezTo>
                    <a:pt x="40" y="64"/>
                    <a:pt x="40" y="64"/>
                    <a:pt x="40" y="63"/>
                  </a:cubicBezTo>
                  <a:cubicBezTo>
                    <a:pt x="39" y="61"/>
                    <a:pt x="40" y="60"/>
                    <a:pt x="38" y="60"/>
                  </a:cubicBezTo>
                  <a:cubicBezTo>
                    <a:pt x="38" y="60"/>
                    <a:pt x="38" y="60"/>
                    <a:pt x="36" y="60"/>
                  </a:cubicBezTo>
                  <a:cubicBezTo>
                    <a:pt x="38" y="60"/>
                    <a:pt x="36" y="60"/>
                    <a:pt x="38" y="60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8"/>
                    <a:pt x="36" y="58"/>
                  </a:cubicBezTo>
                  <a:cubicBezTo>
                    <a:pt x="38" y="58"/>
                    <a:pt x="38" y="58"/>
                    <a:pt x="38" y="55"/>
                  </a:cubicBezTo>
                  <a:cubicBezTo>
                    <a:pt x="36" y="58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6" y="52"/>
                    <a:pt x="3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1"/>
                    <a:pt x="35" y="51"/>
                    <a:pt x="35" y="51"/>
                  </a:cubicBezTo>
                  <a:cubicBezTo>
                    <a:pt x="34" y="51"/>
                    <a:pt x="34" y="50"/>
                    <a:pt x="31" y="50"/>
                  </a:cubicBezTo>
                  <a:cubicBezTo>
                    <a:pt x="34" y="48"/>
                    <a:pt x="31" y="46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5"/>
                    <a:pt x="28" y="43"/>
                    <a:pt x="28" y="45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1"/>
                    <a:pt x="28" y="43"/>
                    <a:pt x="30" y="43"/>
                  </a:cubicBezTo>
                  <a:cubicBezTo>
                    <a:pt x="30" y="41"/>
                    <a:pt x="28" y="41"/>
                    <a:pt x="30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5" y="45"/>
                    <a:pt x="25" y="45"/>
                  </a:cubicBezTo>
                  <a:cubicBezTo>
                    <a:pt x="25" y="43"/>
                    <a:pt x="26" y="41"/>
                    <a:pt x="26" y="43"/>
                  </a:cubicBezTo>
                  <a:cubicBezTo>
                    <a:pt x="26" y="41"/>
                    <a:pt x="27" y="39"/>
                    <a:pt x="27" y="39"/>
                  </a:cubicBezTo>
                  <a:cubicBezTo>
                    <a:pt x="27" y="39"/>
                    <a:pt x="27" y="39"/>
                    <a:pt x="27" y="41"/>
                  </a:cubicBezTo>
                  <a:cubicBezTo>
                    <a:pt x="26" y="41"/>
                    <a:pt x="27" y="39"/>
                    <a:pt x="26" y="39"/>
                  </a:cubicBezTo>
                  <a:cubicBezTo>
                    <a:pt x="27" y="39"/>
                    <a:pt x="27" y="38"/>
                    <a:pt x="27" y="38"/>
                  </a:cubicBezTo>
                  <a:cubicBezTo>
                    <a:pt x="27" y="38"/>
                    <a:pt x="27" y="38"/>
                    <a:pt x="26" y="38"/>
                  </a:cubicBezTo>
                  <a:cubicBezTo>
                    <a:pt x="27" y="38"/>
                    <a:pt x="27" y="37"/>
                    <a:pt x="27" y="37"/>
                  </a:cubicBezTo>
                  <a:cubicBezTo>
                    <a:pt x="28" y="37"/>
                    <a:pt x="27" y="37"/>
                    <a:pt x="27" y="35"/>
                  </a:cubicBezTo>
                  <a:cubicBezTo>
                    <a:pt x="26" y="37"/>
                    <a:pt x="26" y="38"/>
                    <a:pt x="25" y="37"/>
                  </a:cubicBezTo>
                  <a:cubicBezTo>
                    <a:pt x="26" y="37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6" y="34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3"/>
                    <a:pt x="23" y="33"/>
                  </a:cubicBezTo>
                  <a:cubicBezTo>
                    <a:pt x="23" y="33"/>
                    <a:pt x="23" y="33"/>
                    <a:pt x="25" y="33"/>
                  </a:cubicBezTo>
                  <a:cubicBezTo>
                    <a:pt x="25" y="33"/>
                    <a:pt x="25" y="33"/>
                    <a:pt x="26" y="33"/>
                  </a:cubicBezTo>
                  <a:cubicBezTo>
                    <a:pt x="25" y="33"/>
                    <a:pt x="25" y="33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3" y="32"/>
                    <a:pt x="23" y="30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2" y="32"/>
                    <a:pt x="22" y="30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5" y="28"/>
                    <a:pt x="23" y="28"/>
                    <a:pt x="23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28"/>
                  </a:cubicBezTo>
                  <a:cubicBezTo>
                    <a:pt x="22" y="28"/>
                    <a:pt x="22" y="26"/>
                    <a:pt x="23" y="28"/>
                  </a:cubicBezTo>
                  <a:cubicBezTo>
                    <a:pt x="23" y="26"/>
                    <a:pt x="22" y="26"/>
                    <a:pt x="22" y="28"/>
                  </a:cubicBezTo>
                  <a:cubicBezTo>
                    <a:pt x="22" y="26"/>
                    <a:pt x="22" y="26"/>
                    <a:pt x="23" y="26"/>
                  </a:cubicBezTo>
                  <a:cubicBezTo>
                    <a:pt x="22" y="26"/>
                    <a:pt x="21" y="26"/>
                    <a:pt x="21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8"/>
                    <a:pt x="18" y="26"/>
                    <a:pt x="17" y="28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8" y="25"/>
                    <a:pt x="21" y="24"/>
                  </a:cubicBezTo>
                  <a:cubicBezTo>
                    <a:pt x="21" y="22"/>
                    <a:pt x="17" y="25"/>
                    <a:pt x="18" y="24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21" y="22"/>
                    <a:pt x="21" y="21"/>
                  </a:cubicBezTo>
                  <a:cubicBezTo>
                    <a:pt x="18" y="22"/>
                    <a:pt x="17" y="21"/>
                    <a:pt x="17" y="22"/>
                  </a:cubicBezTo>
                  <a:cubicBezTo>
                    <a:pt x="17" y="22"/>
                    <a:pt x="18" y="22"/>
                    <a:pt x="18" y="24"/>
                  </a:cubicBezTo>
                  <a:cubicBezTo>
                    <a:pt x="17" y="24"/>
                    <a:pt x="17" y="24"/>
                    <a:pt x="15" y="24"/>
                  </a:cubicBezTo>
                  <a:cubicBezTo>
                    <a:pt x="15" y="22"/>
                    <a:pt x="15" y="22"/>
                    <a:pt x="17" y="22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1"/>
                    <a:pt x="15" y="21"/>
                    <a:pt x="17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8" y="20"/>
                    <a:pt x="18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8" y="20"/>
                    <a:pt x="17" y="21"/>
                  </a:cubicBezTo>
                  <a:cubicBezTo>
                    <a:pt x="17" y="20"/>
                    <a:pt x="17" y="20"/>
                    <a:pt x="15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20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5"/>
                  </a:cubicBezTo>
                  <a:cubicBezTo>
                    <a:pt x="14" y="17"/>
                    <a:pt x="14" y="15"/>
                    <a:pt x="14" y="15"/>
                  </a:cubicBezTo>
                  <a:cubicBezTo>
                    <a:pt x="14" y="15"/>
                    <a:pt x="15" y="17"/>
                    <a:pt x="14" y="19"/>
                  </a:cubicBezTo>
                  <a:cubicBezTo>
                    <a:pt x="13" y="19"/>
                    <a:pt x="15" y="19"/>
                    <a:pt x="14" y="20"/>
                  </a:cubicBezTo>
                  <a:cubicBezTo>
                    <a:pt x="14" y="20"/>
                    <a:pt x="13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19"/>
                    <a:pt x="13" y="20"/>
                    <a:pt x="13" y="19"/>
                  </a:cubicBezTo>
                  <a:cubicBezTo>
                    <a:pt x="13" y="19"/>
                    <a:pt x="13" y="17"/>
                    <a:pt x="13" y="15"/>
                  </a:cubicBezTo>
                  <a:cubicBezTo>
                    <a:pt x="13" y="15"/>
                    <a:pt x="11" y="17"/>
                    <a:pt x="13" y="17"/>
                  </a:cubicBezTo>
                  <a:cubicBezTo>
                    <a:pt x="11" y="15"/>
                    <a:pt x="11" y="15"/>
                    <a:pt x="10" y="13"/>
                  </a:cubicBezTo>
                  <a:cubicBezTo>
                    <a:pt x="11" y="13"/>
                    <a:pt x="10" y="12"/>
                    <a:pt x="1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1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2"/>
                    <a:pt x="9" y="13"/>
                    <a:pt x="9" y="12"/>
                  </a:cubicBezTo>
                  <a:cubicBezTo>
                    <a:pt x="9" y="12"/>
                    <a:pt x="9" y="11"/>
                    <a:pt x="9" y="9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5" y="7"/>
                    <a:pt x="5" y="8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6"/>
                  </a:cubicBezTo>
                  <a:cubicBezTo>
                    <a:pt x="0" y="4"/>
                    <a:pt x="1" y="6"/>
                    <a:pt x="1" y="4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5"/>
                    <a:pt x="5" y="15"/>
                    <a:pt x="5" y="17"/>
                  </a:cubicBezTo>
                  <a:cubicBezTo>
                    <a:pt x="8" y="19"/>
                    <a:pt x="8" y="20"/>
                    <a:pt x="9" y="20"/>
                  </a:cubicBezTo>
                  <a:cubicBezTo>
                    <a:pt x="9" y="22"/>
                    <a:pt x="10" y="24"/>
                    <a:pt x="11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3" y="25"/>
                    <a:pt x="13" y="26"/>
                  </a:cubicBezTo>
                  <a:cubicBezTo>
                    <a:pt x="11" y="26"/>
                    <a:pt x="11" y="26"/>
                    <a:pt x="11" y="28"/>
                  </a:cubicBezTo>
                  <a:cubicBezTo>
                    <a:pt x="13" y="28"/>
                    <a:pt x="13" y="30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4" y="33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5" y="35"/>
                    <a:pt x="15" y="37"/>
                  </a:cubicBezTo>
                  <a:cubicBezTo>
                    <a:pt x="15" y="38"/>
                    <a:pt x="17" y="38"/>
                    <a:pt x="17" y="39"/>
                  </a:cubicBezTo>
                  <a:cubicBezTo>
                    <a:pt x="17" y="43"/>
                    <a:pt x="21" y="45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50"/>
                    <a:pt x="25" y="52"/>
                    <a:pt x="25" y="55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6" y="55"/>
                    <a:pt x="26" y="58"/>
                  </a:cubicBezTo>
                  <a:cubicBezTo>
                    <a:pt x="26" y="58"/>
                    <a:pt x="26" y="59"/>
                    <a:pt x="27" y="59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8" y="61"/>
                    <a:pt x="28" y="61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8" y="63"/>
                    <a:pt x="28" y="63"/>
                    <a:pt x="30" y="63"/>
                  </a:cubicBezTo>
                  <a:cubicBezTo>
                    <a:pt x="30" y="63"/>
                    <a:pt x="30" y="64"/>
                    <a:pt x="28" y="64"/>
                  </a:cubicBezTo>
                  <a:cubicBezTo>
                    <a:pt x="30" y="65"/>
                    <a:pt x="30" y="68"/>
                    <a:pt x="31" y="68"/>
                  </a:cubicBezTo>
                  <a:cubicBezTo>
                    <a:pt x="31" y="68"/>
                    <a:pt x="31" y="68"/>
                    <a:pt x="31" y="71"/>
                  </a:cubicBezTo>
                  <a:cubicBezTo>
                    <a:pt x="31" y="71"/>
                    <a:pt x="34" y="72"/>
                    <a:pt x="34" y="73"/>
                  </a:cubicBezTo>
                  <a:cubicBezTo>
                    <a:pt x="35" y="73"/>
                    <a:pt x="35" y="72"/>
                    <a:pt x="35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6"/>
                    <a:pt x="38" y="77"/>
                    <a:pt x="38" y="78"/>
                  </a:cubicBezTo>
                  <a:cubicBezTo>
                    <a:pt x="39" y="84"/>
                    <a:pt x="40" y="86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0"/>
                    <a:pt x="44" y="90"/>
                    <a:pt x="43" y="91"/>
                  </a:cubicBezTo>
                  <a:cubicBezTo>
                    <a:pt x="44" y="91"/>
                    <a:pt x="44" y="93"/>
                    <a:pt x="44" y="91"/>
                  </a:cubicBezTo>
                  <a:cubicBezTo>
                    <a:pt x="44" y="93"/>
                    <a:pt x="48" y="94"/>
                    <a:pt x="47" y="97"/>
                  </a:cubicBezTo>
                  <a:cubicBezTo>
                    <a:pt x="47" y="97"/>
                    <a:pt x="47" y="97"/>
                    <a:pt x="47" y="94"/>
                  </a:cubicBezTo>
                  <a:cubicBezTo>
                    <a:pt x="48" y="97"/>
                    <a:pt x="48" y="98"/>
                    <a:pt x="49" y="99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1" y="98"/>
                    <a:pt x="49" y="100"/>
                    <a:pt x="51" y="99"/>
                  </a:cubicBezTo>
                  <a:cubicBezTo>
                    <a:pt x="51" y="99"/>
                    <a:pt x="49" y="100"/>
                    <a:pt x="49" y="99"/>
                  </a:cubicBezTo>
                  <a:cubicBezTo>
                    <a:pt x="52" y="102"/>
                    <a:pt x="52" y="104"/>
                    <a:pt x="53" y="110"/>
                  </a:cubicBezTo>
                  <a:cubicBezTo>
                    <a:pt x="56" y="111"/>
                    <a:pt x="56" y="107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2"/>
                  </a:cubicBezTo>
                  <a:cubicBezTo>
                    <a:pt x="57" y="112"/>
                    <a:pt x="60" y="112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57" y="115"/>
                    <a:pt x="60" y="116"/>
                    <a:pt x="60" y="117"/>
                  </a:cubicBezTo>
                  <a:cubicBezTo>
                    <a:pt x="63" y="124"/>
                    <a:pt x="65" y="130"/>
                    <a:pt x="68" y="137"/>
                  </a:cubicBezTo>
                  <a:cubicBezTo>
                    <a:pt x="73" y="142"/>
                    <a:pt x="74" y="150"/>
                    <a:pt x="78" y="155"/>
                  </a:cubicBezTo>
                  <a:cubicBezTo>
                    <a:pt x="81" y="155"/>
                    <a:pt x="81" y="155"/>
                    <a:pt x="81" y="158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1" y="158"/>
                    <a:pt x="82" y="158"/>
                    <a:pt x="81" y="159"/>
                  </a:cubicBezTo>
                  <a:cubicBezTo>
                    <a:pt x="82" y="160"/>
                    <a:pt x="83" y="164"/>
                    <a:pt x="86" y="165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7" y="172"/>
                    <a:pt x="93" y="178"/>
                    <a:pt x="95" y="184"/>
                  </a:cubicBezTo>
                  <a:cubicBezTo>
                    <a:pt x="97" y="185"/>
                    <a:pt x="97" y="186"/>
                    <a:pt x="99" y="188"/>
                  </a:cubicBezTo>
                  <a:cubicBezTo>
                    <a:pt x="102" y="193"/>
                    <a:pt x="106" y="195"/>
                    <a:pt x="107" y="201"/>
                  </a:cubicBezTo>
                  <a:cubicBezTo>
                    <a:pt x="107" y="201"/>
                    <a:pt x="108" y="198"/>
                    <a:pt x="108" y="197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662" name="Freeform 152"/>
            <p:cNvSpPr/>
            <p:nvPr/>
          </p:nvSpPr>
          <p:spPr>
            <a:xfrm>
              <a:off x="1103" y="1370"/>
              <a:ext cx="59" cy="2471"/>
            </a:xfrm>
            <a:custGeom>
              <a:avLst/>
              <a:gdLst/>
              <a:ahLst/>
              <a:cxnLst>
                <a:cxn ang="0">
                  <a:pos x="54" y="0"/>
                </a:cxn>
                <a:cxn ang="0">
                  <a:pos x="40" y="1224"/>
                </a:cxn>
                <a:cxn ang="0">
                  <a:pos x="59" y="2471"/>
                </a:cxn>
                <a:cxn ang="0">
                  <a:pos x="9" y="2471"/>
                </a:cxn>
                <a:cxn ang="0">
                  <a:pos x="26" y="1791"/>
                </a:cxn>
                <a:cxn ang="0">
                  <a:pos x="0" y="565"/>
                </a:cxn>
                <a:cxn ang="0">
                  <a:pos x="19" y="0"/>
                </a:cxn>
                <a:cxn ang="0">
                  <a:pos x="54" y="0"/>
                </a:cxn>
                <a:cxn ang="0">
                  <a:pos x="54" y="0"/>
                </a:cxn>
              </a:cxnLst>
              <a:pathLst>
                <a:path w="25" h="1046">
                  <a:moveTo>
                    <a:pt x="23" y="0"/>
                  </a:moveTo>
                  <a:cubicBezTo>
                    <a:pt x="17" y="518"/>
                    <a:pt x="17" y="518"/>
                    <a:pt x="17" y="518"/>
                  </a:cubicBezTo>
                  <a:cubicBezTo>
                    <a:pt x="25" y="1046"/>
                    <a:pt x="25" y="1046"/>
                    <a:pt x="25" y="1046"/>
                  </a:cubicBezTo>
                  <a:cubicBezTo>
                    <a:pt x="4" y="1046"/>
                    <a:pt x="4" y="1046"/>
                    <a:pt x="4" y="1046"/>
                  </a:cubicBezTo>
                  <a:cubicBezTo>
                    <a:pt x="11" y="758"/>
                    <a:pt x="11" y="758"/>
                    <a:pt x="11" y="758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17663" name="Group 256"/>
          <p:cNvGrpSpPr/>
          <p:nvPr/>
        </p:nvGrpSpPr>
        <p:grpSpPr>
          <a:xfrm>
            <a:off x="6896100" y="3495675"/>
            <a:ext cx="1112838" cy="1646238"/>
            <a:chOff x="0" y="0"/>
            <a:chExt cx="940" cy="1390"/>
          </a:xfrm>
        </p:grpSpPr>
        <p:sp>
          <p:nvSpPr>
            <p:cNvPr id="17664" name="Freeform 51"/>
            <p:cNvSpPr/>
            <p:nvPr/>
          </p:nvSpPr>
          <p:spPr>
            <a:xfrm>
              <a:off x="170" y="343"/>
              <a:ext cx="192" cy="212"/>
            </a:xfrm>
            <a:custGeom>
              <a:avLst/>
              <a:gdLst/>
              <a:ahLst/>
              <a:cxnLst>
                <a:cxn ang="0">
                  <a:pos x="192" y="172"/>
                </a:cxn>
                <a:cxn ang="0">
                  <a:pos x="104" y="16"/>
                </a:cxn>
                <a:cxn ang="0">
                  <a:pos x="0" y="49"/>
                </a:cxn>
                <a:cxn ang="0">
                  <a:pos x="50" y="45"/>
                </a:cxn>
                <a:cxn ang="0">
                  <a:pos x="126" y="179"/>
                </a:cxn>
                <a:cxn ang="0">
                  <a:pos x="192" y="172"/>
                </a:cxn>
              </a:cxnLst>
              <a:pathLst>
                <a:path w="81" h="90">
                  <a:moveTo>
                    <a:pt x="81" y="73"/>
                  </a:moveTo>
                  <a:cubicBezTo>
                    <a:pt x="81" y="73"/>
                    <a:pt x="74" y="21"/>
                    <a:pt x="44" y="7"/>
                  </a:cubicBezTo>
                  <a:cubicBezTo>
                    <a:pt x="29" y="0"/>
                    <a:pt x="0" y="14"/>
                    <a:pt x="0" y="21"/>
                  </a:cubicBezTo>
                  <a:cubicBezTo>
                    <a:pt x="8" y="21"/>
                    <a:pt x="21" y="19"/>
                    <a:pt x="21" y="19"/>
                  </a:cubicBezTo>
                  <a:cubicBezTo>
                    <a:pt x="21" y="19"/>
                    <a:pt x="26" y="58"/>
                    <a:pt x="53" y="76"/>
                  </a:cubicBezTo>
                  <a:cubicBezTo>
                    <a:pt x="74" y="90"/>
                    <a:pt x="81" y="73"/>
                    <a:pt x="81" y="73"/>
                  </a:cubicBezTo>
                  <a:close/>
                </a:path>
              </a:pathLst>
            </a:custGeom>
            <a:solidFill>
              <a:srgbClr val="3B3B3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665" name="Freeform 52"/>
            <p:cNvSpPr/>
            <p:nvPr/>
          </p:nvSpPr>
          <p:spPr>
            <a:xfrm>
              <a:off x="234" y="362"/>
              <a:ext cx="17" cy="16"/>
            </a:xfrm>
            <a:custGeom>
              <a:avLst/>
              <a:gdLst/>
              <a:ahLst/>
              <a:cxnLst>
                <a:cxn ang="0">
                  <a:pos x="17" y="7"/>
                </a:cxn>
                <a:cxn ang="0">
                  <a:pos x="10" y="16"/>
                </a:cxn>
                <a:cxn ang="0">
                  <a:pos x="0" y="7"/>
                </a:cxn>
                <a:cxn ang="0">
                  <a:pos x="10" y="0"/>
                </a:cxn>
                <a:cxn ang="0">
                  <a:pos x="17" y="7"/>
                </a:cxn>
              </a:cxnLst>
              <a:pathLst>
                <a:path w="7" h="7">
                  <a:moveTo>
                    <a:pt x="7" y="3"/>
                  </a:moveTo>
                  <a:cubicBezTo>
                    <a:pt x="7" y="5"/>
                    <a:pt x="6" y="7"/>
                    <a:pt x="4" y="7"/>
                  </a:cubicBezTo>
                  <a:cubicBezTo>
                    <a:pt x="2" y="7"/>
                    <a:pt x="0" y="5"/>
                    <a:pt x="0" y="3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" y="0"/>
                    <a:pt x="7" y="1"/>
                    <a:pt x="7" y="3"/>
                  </a:cubicBezTo>
                  <a:close/>
                </a:path>
              </a:pathLst>
            </a:custGeom>
            <a:solidFill>
              <a:srgbClr val="FFF7D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666" name="Freeform 53"/>
            <p:cNvSpPr/>
            <p:nvPr/>
          </p:nvSpPr>
          <p:spPr>
            <a:xfrm>
              <a:off x="267" y="326"/>
              <a:ext cx="26" cy="31"/>
            </a:xfrm>
            <a:custGeom>
              <a:avLst/>
              <a:gdLst/>
              <a:ahLst/>
              <a:cxnLst>
                <a:cxn ang="0">
                  <a:pos x="0" y="31"/>
                </a:cxn>
                <a:cxn ang="0">
                  <a:pos x="19" y="0"/>
                </a:cxn>
                <a:cxn ang="0">
                  <a:pos x="0" y="31"/>
                </a:cxn>
              </a:cxnLst>
              <a:pathLst>
                <a:path w="11" h="13">
                  <a:moveTo>
                    <a:pt x="0" y="13"/>
                  </a:moveTo>
                  <a:cubicBezTo>
                    <a:pt x="0" y="13"/>
                    <a:pt x="8" y="5"/>
                    <a:pt x="8" y="0"/>
                  </a:cubicBezTo>
                  <a:cubicBezTo>
                    <a:pt x="11" y="5"/>
                    <a:pt x="10" y="13"/>
                    <a:pt x="0" y="13"/>
                  </a:cubicBezTo>
                  <a:close/>
                </a:path>
              </a:pathLst>
            </a:custGeom>
            <a:solidFill>
              <a:srgbClr val="3B3B3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667" name="Freeform 54"/>
            <p:cNvSpPr/>
            <p:nvPr/>
          </p:nvSpPr>
          <p:spPr>
            <a:xfrm>
              <a:off x="253" y="326"/>
              <a:ext cx="28" cy="36"/>
            </a:xfrm>
            <a:custGeom>
              <a:avLst/>
              <a:gdLst/>
              <a:ahLst/>
              <a:cxnLst>
                <a:cxn ang="0">
                  <a:pos x="12" y="36"/>
                </a:cxn>
                <a:cxn ang="0">
                  <a:pos x="0" y="0"/>
                </a:cxn>
                <a:cxn ang="0">
                  <a:pos x="12" y="36"/>
                </a:cxn>
              </a:cxnLst>
              <a:pathLst>
                <a:path w="12" h="15">
                  <a:moveTo>
                    <a:pt x="5" y="15"/>
                  </a:moveTo>
                  <a:cubicBezTo>
                    <a:pt x="5" y="15"/>
                    <a:pt x="4" y="3"/>
                    <a:pt x="0" y="0"/>
                  </a:cubicBezTo>
                  <a:cubicBezTo>
                    <a:pt x="7" y="1"/>
                    <a:pt x="12" y="7"/>
                    <a:pt x="5" y="15"/>
                  </a:cubicBezTo>
                  <a:close/>
                </a:path>
              </a:pathLst>
            </a:custGeom>
            <a:solidFill>
              <a:srgbClr val="3B3B3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668" name="Freeform 55"/>
            <p:cNvSpPr/>
            <p:nvPr/>
          </p:nvSpPr>
          <p:spPr>
            <a:xfrm>
              <a:off x="692" y="352"/>
              <a:ext cx="191" cy="210"/>
            </a:xfrm>
            <a:custGeom>
              <a:avLst/>
              <a:gdLst/>
              <a:ahLst/>
              <a:cxnLst>
                <a:cxn ang="0">
                  <a:pos x="0" y="170"/>
                </a:cxn>
                <a:cxn ang="0">
                  <a:pos x="87" y="17"/>
                </a:cxn>
                <a:cxn ang="0">
                  <a:pos x="191" y="47"/>
                </a:cxn>
                <a:cxn ang="0">
                  <a:pos x="141" y="42"/>
                </a:cxn>
                <a:cxn ang="0">
                  <a:pos x="66" y="179"/>
                </a:cxn>
                <a:cxn ang="0">
                  <a:pos x="0" y="170"/>
                </a:cxn>
              </a:cxnLst>
              <a:pathLst>
                <a:path w="81" h="89">
                  <a:moveTo>
                    <a:pt x="0" y="72"/>
                  </a:moveTo>
                  <a:cubicBezTo>
                    <a:pt x="0" y="72"/>
                    <a:pt x="7" y="21"/>
                    <a:pt x="37" y="7"/>
                  </a:cubicBezTo>
                  <a:cubicBezTo>
                    <a:pt x="52" y="0"/>
                    <a:pt x="81" y="13"/>
                    <a:pt x="81" y="20"/>
                  </a:cubicBezTo>
                  <a:cubicBezTo>
                    <a:pt x="73" y="21"/>
                    <a:pt x="60" y="18"/>
                    <a:pt x="60" y="18"/>
                  </a:cubicBezTo>
                  <a:cubicBezTo>
                    <a:pt x="60" y="18"/>
                    <a:pt x="56" y="57"/>
                    <a:pt x="28" y="76"/>
                  </a:cubicBezTo>
                  <a:cubicBezTo>
                    <a:pt x="8" y="89"/>
                    <a:pt x="0" y="72"/>
                    <a:pt x="0" y="72"/>
                  </a:cubicBezTo>
                  <a:close/>
                </a:path>
              </a:pathLst>
            </a:custGeom>
            <a:solidFill>
              <a:srgbClr val="3B3B3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669" name="Freeform 56"/>
            <p:cNvSpPr/>
            <p:nvPr/>
          </p:nvSpPr>
          <p:spPr>
            <a:xfrm>
              <a:off x="794" y="626"/>
              <a:ext cx="19" cy="19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10" y="19"/>
                </a:cxn>
                <a:cxn ang="0">
                  <a:pos x="19" y="12"/>
                </a:cxn>
                <a:cxn ang="0">
                  <a:pos x="12" y="0"/>
                </a:cxn>
                <a:cxn ang="0">
                  <a:pos x="0" y="10"/>
                </a:cxn>
              </a:cxnLst>
              <a:pathLst>
                <a:path w="8" h="8">
                  <a:moveTo>
                    <a:pt x="0" y="4"/>
                  </a:moveTo>
                  <a:cubicBezTo>
                    <a:pt x="0" y="6"/>
                    <a:pt x="2" y="8"/>
                    <a:pt x="4" y="8"/>
                  </a:cubicBezTo>
                  <a:cubicBezTo>
                    <a:pt x="6" y="8"/>
                    <a:pt x="8" y="6"/>
                    <a:pt x="8" y="5"/>
                  </a:cubicBezTo>
                  <a:cubicBezTo>
                    <a:pt x="8" y="2"/>
                    <a:pt x="6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lose/>
                </a:path>
              </a:pathLst>
            </a:custGeom>
            <a:solidFill>
              <a:srgbClr val="FFF7D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670" name="Freeform 57"/>
            <p:cNvSpPr/>
            <p:nvPr/>
          </p:nvSpPr>
          <p:spPr>
            <a:xfrm>
              <a:off x="763" y="336"/>
              <a:ext cx="26" cy="33"/>
            </a:xfrm>
            <a:custGeom>
              <a:avLst/>
              <a:gdLst/>
              <a:ahLst/>
              <a:cxnLst>
                <a:cxn ang="0">
                  <a:pos x="26" y="33"/>
                </a:cxn>
                <a:cxn ang="0">
                  <a:pos x="7" y="0"/>
                </a:cxn>
                <a:cxn ang="0">
                  <a:pos x="26" y="33"/>
                </a:cxn>
              </a:cxnLst>
              <a:pathLst>
                <a:path w="11" h="14">
                  <a:moveTo>
                    <a:pt x="11" y="14"/>
                  </a:moveTo>
                  <a:cubicBezTo>
                    <a:pt x="11" y="14"/>
                    <a:pt x="3" y="4"/>
                    <a:pt x="3" y="0"/>
                  </a:cubicBezTo>
                  <a:cubicBezTo>
                    <a:pt x="0" y="4"/>
                    <a:pt x="1" y="13"/>
                    <a:pt x="11" y="14"/>
                  </a:cubicBezTo>
                  <a:close/>
                </a:path>
              </a:pathLst>
            </a:custGeom>
            <a:solidFill>
              <a:srgbClr val="3B3B3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671" name="Freeform 58"/>
            <p:cNvSpPr/>
            <p:nvPr/>
          </p:nvSpPr>
          <p:spPr>
            <a:xfrm>
              <a:off x="775" y="333"/>
              <a:ext cx="26" cy="36"/>
            </a:xfrm>
            <a:custGeom>
              <a:avLst/>
              <a:gdLst/>
              <a:ahLst/>
              <a:cxnLst>
                <a:cxn ang="0">
                  <a:pos x="17" y="36"/>
                </a:cxn>
                <a:cxn ang="0">
                  <a:pos x="26" y="0"/>
                </a:cxn>
                <a:cxn ang="0">
                  <a:pos x="17" y="36"/>
                </a:cxn>
              </a:cxnLst>
              <a:pathLst>
                <a:path w="11" h="15">
                  <a:moveTo>
                    <a:pt x="7" y="15"/>
                  </a:moveTo>
                  <a:cubicBezTo>
                    <a:pt x="7" y="15"/>
                    <a:pt x="8" y="4"/>
                    <a:pt x="11" y="0"/>
                  </a:cubicBezTo>
                  <a:cubicBezTo>
                    <a:pt x="5" y="1"/>
                    <a:pt x="0" y="8"/>
                    <a:pt x="7" y="15"/>
                  </a:cubicBezTo>
                  <a:close/>
                </a:path>
              </a:pathLst>
            </a:custGeom>
            <a:solidFill>
              <a:srgbClr val="3B3B3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672" name="Freeform 59"/>
            <p:cNvSpPr/>
            <p:nvPr/>
          </p:nvSpPr>
          <p:spPr>
            <a:xfrm>
              <a:off x="0" y="525"/>
              <a:ext cx="140" cy="94"/>
            </a:xfrm>
            <a:custGeom>
              <a:avLst/>
              <a:gdLst/>
              <a:ahLst/>
              <a:cxnLst>
                <a:cxn ang="0">
                  <a:pos x="116" y="2"/>
                </a:cxn>
                <a:cxn ang="0">
                  <a:pos x="14" y="21"/>
                </a:cxn>
                <a:cxn ang="0">
                  <a:pos x="52" y="28"/>
                </a:cxn>
                <a:cxn ang="0">
                  <a:pos x="0" y="66"/>
                </a:cxn>
                <a:cxn ang="0">
                  <a:pos x="69" y="49"/>
                </a:cxn>
                <a:cxn ang="0">
                  <a:pos x="36" y="94"/>
                </a:cxn>
                <a:cxn ang="0">
                  <a:pos x="116" y="59"/>
                </a:cxn>
                <a:cxn ang="0">
                  <a:pos x="114" y="12"/>
                </a:cxn>
              </a:cxnLst>
              <a:pathLst>
                <a:path w="59" h="40">
                  <a:moveTo>
                    <a:pt x="49" y="1"/>
                  </a:moveTo>
                  <a:cubicBezTo>
                    <a:pt x="49" y="1"/>
                    <a:pt x="21" y="0"/>
                    <a:pt x="6" y="9"/>
                  </a:cubicBezTo>
                  <a:cubicBezTo>
                    <a:pt x="16" y="9"/>
                    <a:pt x="22" y="12"/>
                    <a:pt x="22" y="12"/>
                  </a:cubicBezTo>
                  <a:cubicBezTo>
                    <a:pt x="22" y="12"/>
                    <a:pt x="1" y="18"/>
                    <a:pt x="0" y="28"/>
                  </a:cubicBezTo>
                  <a:cubicBezTo>
                    <a:pt x="13" y="22"/>
                    <a:pt x="29" y="21"/>
                    <a:pt x="29" y="21"/>
                  </a:cubicBezTo>
                  <a:cubicBezTo>
                    <a:pt x="29" y="21"/>
                    <a:pt x="16" y="31"/>
                    <a:pt x="15" y="40"/>
                  </a:cubicBezTo>
                  <a:cubicBezTo>
                    <a:pt x="27" y="34"/>
                    <a:pt x="41" y="26"/>
                    <a:pt x="49" y="25"/>
                  </a:cubicBezTo>
                  <a:cubicBezTo>
                    <a:pt x="59" y="24"/>
                    <a:pt x="48" y="5"/>
                    <a:pt x="48" y="5"/>
                  </a:cubicBezTo>
                </a:path>
              </a:pathLst>
            </a:custGeom>
            <a:solidFill>
              <a:srgbClr val="F6E39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673" name="Freeform 60"/>
            <p:cNvSpPr/>
            <p:nvPr/>
          </p:nvSpPr>
          <p:spPr>
            <a:xfrm>
              <a:off x="803" y="539"/>
              <a:ext cx="137" cy="94"/>
            </a:xfrm>
            <a:custGeom>
              <a:avLst/>
              <a:gdLst/>
              <a:ahLst/>
              <a:cxnLst>
                <a:cxn ang="0">
                  <a:pos x="19" y="5"/>
                </a:cxn>
                <a:cxn ang="0">
                  <a:pos x="123" y="21"/>
                </a:cxn>
                <a:cxn ang="0">
                  <a:pos x="83" y="28"/>
                </a:cxn>
                <a:cxn ang="0">
                  <a:pos x="137" y="66"/>
                </a:cxn>
                <a:cxn ang="0">
                  <a:pos x="66" y="49"/>
                </a:cxn>
                <a:cxn ang="0">
                  <a:pos x="102" y="94"/>
                </a:cxn>
                <a:cxn ang="0">
                  <a:pos x="19" y="59"/>
                </a:cxn>
                <a:cxn ang="0">
                  <a:pos x="21" y="12"/>
                </a:cxn>
              </a:cxnLst>
              <a:pathLst>
                <a:path w="58" h="40">
                  <a:moveTo>
                    <a:pt x="8" y="2"/>
                  </a:moveTo>
                  <a:cubicBezTo>
                    <a:pt x="8" y="2"/>
                    <a:pt x="38" y="0"/>
                    <a:pt x="52" y="9"/>
                  </a:cubicBezTo>
                  <a:cubicBezTo>
                    <a:pt x="41" y="9"/>
                    <a:pt x="35" y="12"/>
                    <a:pt x="35" y="12"/>
                  </a:cubicBezTo>
                  <a:cubicBezTo>
                    <a:pt x="35" y="12"/>
                    <a:pt x="57" y="18"/>
                    <a:pt x="58" y="28"/>
                  </a:cubicBezTo>
                  <a:cubicBezTo>
                    <a:pt x="45" y="22"/>
                    <a:pt x="28" y="21"/>
                    <a:pt x="28" y="21"/>
                  </a:cubicBezTo>
                  <a:cubicBezTo>
                    <a:pt x="28" y="21"/>
                    <a:pt x="42" y="31"/>
                    <a:pt x="43" y="40"/>
                  </a:cubicBezTo>
                  <a:cubicBezTo>
                    <a:pt x="31" y="34"/>
                    <a:pt x="17" y="26"/>
                    <a:pt x="8" y="25"/>
                  </a:cubicBezTo>
                  <a:cubicBezTo>
                    <a:pt x="0" y="24"/>
                    <a:pt x="9" y="5"/>
                    <a:pt x="9" y="5"/>
                  </a:cubicBezTo>
                </a:path>
              </a:pathLst>
            </a:custGeom>
            <a:solidFill>
              <a:srgbClr val="F6E39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674" name="Freeform 61"/>
            <p:cNvSpPr/>
            <p:nvPr/>
          </p:nvSpPr>
          <p:spPr>
            <a:xfrm>
              <a:off x="446" y="851"/>
              <a:ext cx="64" cy="539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53" y="539"/>
                </a:cxn>
                <a:cxn ang="0">
                  <a:pos x="0" y="539"/>
                </a:cxn>
                <a:cxn ang="0">
                  <a:pos x="6" y="38"/>
                </a:cxn>
                <a:cxn ang="0">
                  <a:pos x="64" y="0"/>
                </a:cxn>
              </a:cxnLst>
              <a:pathLst>
                <a:path w="52" h="368">
                  <a:moveTo>
                    <a:pt x="52" y="0"/>
                  </a:moveTo>
                  <a:lnTo>
                    <a:pt x="43" y="368"/>
                  </a:lnTo>
                  <a:lnTo>
                    <a:pt x="0" y="368"/>
                  </a:lnTo>
                  <a:lnTo>
                    <a:pt x="5" y="26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6E401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675" name="Freeform 62"/>
            <p:cNvSpPr/>
            <p:nvPr/>
          </p:nvSpPr>
          <p:spPr>
            <a:xfrm>
              <a:off x="310" y="825"/>
              <a:ext cx="304" cy="153"/>
            </a:xfrm>
            <a:custGeom>
              <a:avLst/>
              <a:gdLst/>
              <a:ahLst/>
              <a:cxnLst>
                <a:cxn ang="0">
                  <a:pos x="259" y="21"/>
                </a:cxn>
                <a:cxn ang="0">
                  <a:pos x="299" y="101"/>
                </a:cxn>
                <a:cxn ang="0">
                  <a:pos x="269" y="78"/>
                </a:cxn>
                <a:cxn ang="0">
                  <a:pos x="266" y="137"/>
                </a:cxn>
                <a:cxn ang="0">
                  <a:pos x="236" y="104"/>
                </a:cxn>
                <a:cxn ang="0">
                  <a:pos x="224" y="148"/>
                </a:cxn>
                <a:cxn ang="0">
                  <a:pos x="212" y="87"/>
                </a:cxn>
                <a:cxn ang="0">
                  <a:pos x="181" y="151"/>
                </a:cxn>
                <a:cxn ang="0">
                  <a:pos x="174" y="99"/>
                </a:cxn>
                <a:cxn ang="0">
                  <a:pos x="130" y="153"/>
                </a:cxn>
                <a:cxn ang="0">
                  <a:pos x="130" y="92"/>
                </a:cxn>
                <a:cxn ang="0">
                  <a:pos x="99" y="127"/>
                </a:cxn>
                <a:cxn ang="0">
                  <a:pos x="85" y="80"/>
                </a:cxn>
                <a:cxn ang="0">
                  <a:pos x="38" y="134"/>
                </a:cxn>
                <a:cxn ang="0">
                  <a:pos x="42" y="66"/>
                </a:cxn>
                <a:cxn ang="0">
                  <a:pos x="2" y="101"/>
                </a:cxn>
                <a:cxn ang="0">
                  <a:pos x="38" y="49"/>
                </a:cxn>
                <a:cxn ang="0">
                  <a:pos x="165" y="0"/>
                </a:cxn>
                <a:cxn ang="0">
                  <a:pos x="259" y="21"/>
                </a:cxn>
                <a:cxn ang="0">
                  <a:pos x="259" y="21"/>
                </a:cxn>
              </a:cxnLst>
              <a:pathLst>
                <a:path w="129" h="65">
                  <a:moveTo>
                    <a:pt x="110" y="9"/>
                  </a:moveTo>
                  <a:cubicBezTo>
                    <a:pt x="112" y="12"/>
                    <a:pt x="129" y="28"/>
                    <a:pt x="127" y="43"/>
                  </a:cubicBezTo>
                  <a:cubicBezTo>
                    <a:pt x="122" y="36"/>
                    <a:pt x="114" y="33"/>
                    <a:pt x="114" y="33"/>
                  </a:cubicBezTo>
                  <a:cubicBezTo>
                    <a:pt x="114" y="33"/>
                    <a:pt x="118" y="43"/>
                    <a:pt x="113" y="58"/>
                  </a:cubicBezTo>
                  <a:cubicBezTo>
                    <a:pt x="110" y="48"/>
                    <a:pt x="100" y="44"/>
                    <a:pt x="100" y="44"/>
                  </a:cubicBezTo>
                  <a:cubicBezTo>
                    <a:pt x="100" y="44"/>
                    <a:pt x="95" y="58"/>
                    <a:pt x="95" y="63"/>
                  </a:cubicBezTo>
                  <a:cubicBezTo>
                    <a:pt x="85" y="51"/>
                    <a:pt x="90" y="37"/>
                    <a:pt x="90" y="37"/>
                  </a:cubicBezTo>
                  <a:cubicBezTo>
                    <a:pt x="90" y="37"/>
                    <a:pt x="77" y="58"/>
                    <a:pt x="77" y="64"/>
                  </a:cubicBezTo>
                  <a:cubicBezTo>
                    <a:pt x="68" y="56"/>
                    <a:pt x="74" y="42"/>
                    <a:pt x="74" y="42"/>
                  </a:cubicBezTo>
                  <a:cubicBezTo>
                    <a:pt x="74" y="42"/>
                    <a:pt x="55" y="61"/>
                    <a:pt x="55" y="65"/>
                  </a:cubicBezTo>
                  <a:cubicBezTo>
                    <a:pt x="46" y="57"/>
                    <a:pt x="53" y="43"/>
                    <a:pt x="55" y="39"/>
                  </a:cubicBezTo>
                  <a:cubicBezTo>
                    <a:pt x="58" y="36"/>
                    <a:pt x="43" y="43"/>
                    <a:pt x="42" y="54"/>
                  </a:cubicBezTo>
                  <a:cubicBezTo>
                    <a:pt x="30" y="51"/>
                    <a:pt x="36" y="34"/>
                    <a:pt x="36" y="34"/>
                  </a:cubicBezTo>
                  <a:cubicBezTo>
                    <a:pt x="36" y="34"/>
                    <a:pt x="18" y="43"/>
                    <a:pt x="16" y="57"/>
                  </a:cubicBezTo>
                  <a:cubicBezTo>
                    <a:pt x="4" y="51"/>
                    <a:pt x="18" y="28"/>
                    <a:pt x="18" y="28"/>
                  </a:cubicBezTo>
                  <a:cubicBezTo>
                    <a:pt x="18" y="28"/>
                    <a:pt x="2" y="39"/>
                    <a:pt x="1" y="43"/>
                  </a:cubicBezTo>
                  <a:cubicBezTo>
                    <a:pt x="0" y="28"/>
                    <a:pt x="8" y="26"/>
                    <a:pt x="16" y="21"/>
                  </a:cubicBezTo>
                  <a:cubicBezTo>
                    <a:pt x="23" y="15"/>
                    <a:pt x="70" y="0"/>
                    <a:pt x="70" y="0"/>
                  </a:cubicBezTo>
                  <a:cubicBezTo>
                    <a:pt x="110" y="9"/>
                    <a:pt x="110" y="9"/>
                    <a:pt x="110" y="9"/>
                  </a:cubicBezTo>
                  <a:cubicBezTo>
                    <a:pt x="110" y="9"/>
                    <a:pt x="110" y="9"/>
                    <a:pt x="110" y="9"/>
                  </a:cubicBezTo>
                  <a:close/>
                </a:path>
              </a:pathLst>
            </a:custGeom>
            <a:solidFill>
              <a:srgbClr val="F6E39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676" name="Freeform 63"/>
            <p:cNvSpPr/>
            <p:nvPr/>
          </p:nvSpPr>
          <p:spPr>
            <a:xfrm>
              <a:off x="88" y="510"/>
              <a:ext cx="779" cy="357"/>
            </a:xfrm>
            <a:custGeom>
              <a:avLst/>
              <a:gdLst/>
              <a:ahLst/>
              <a:cxnLst>
                <a:cxn ang="0">
                  <a:pos x="456" y="0"/>
                </a:cxn>
                <a:cxn ang="0">
                  <a:pos x="614" y="7"/>
                </a:cxn>
                <a:cxn ang="0">
                  <a:pos x="755" y="17"/>
                </a:cxn>
                <a:cxn ang="0">
                  <a:pos x="760" y="99"/>
                </a:cxn>
                <a:cxn ang="0">
                  <a:pos x="515" y="95"/>
                </a:cxn>
                <a:cxn ang="0">
                  <a:pos x="529" y="324"/>
                </a:cxn>
                <a:cxn ang="0">
                  <a:pos x="238" y="338"/>
                </a:cxn>
                <a:cxn ang="0">
                  <a:pos x="238" y="92"/>
                </a:cxn>
                <a:cxn ang="0">
                  <a:pos x="21" y="80"/>
                </a:cxn>
                <a:cxn ang="0">
                  <a:pos x="31" y="7"/>
                </a:cxn>
                <a:cxn ang="0">
                  <a:pos x="323" y="2"/>
                </a:cxn>
                <a:cxn ang="0">
                  <a:pos x="456" y="0"/>
                </a:cxn>
                <a:cxn ang="0">
                  <a:pos x="456" y="0"/>
                </a:cxn>
              </a:cxnLst>
              <a:pathLst>
                <a:path w="330" h="151">
                  <a:moveTo>
                    <a:pt x="193" y="0"/>
                  </a:moveTo>
                  <a:cubicBezTo>
                    <a:pt x="260" y="3"/>
                    <a:pt x="260" y="3"/>
                    <a:pt x="260" y="3"/>
                  </a:cubicBezTo>
                  <a:cubicBezTo>
                    <a:pt x="260" y="3"/>
                    <a:pt x="308" y="1"/>
                    <a:pt x="320" y="7"/>
                  </a:cubicBezTo>
                  <a:cubicBezTo>
                    <a:pt x="328" y="11"/>
                    <a:pt x="330" y="29"/>
                    <a:pt x="322" y="42"/>
                  </a:cubicBezTo>
                  <a:cubicBezTo>
                    <a:pt x="312" y="59"/>
                    <a:pt x="222" y="34"/>
                    <a:pt x="218" y="40"/>
                  </a:cubicBezTo>
                  <a:cubicBezTo>
                    <a:pt x="212" y="52"/>
                    <a:pt x="240" y="125"/>
                    <a:pt x="224" y="137"/>
                  </a:cubicBezTo>
                  <a:cubicBezTo>
                    <a:pt x="208" y="149"/>
                    <a:pt x="109" y="151"/>
                    <a:pt x="101" y="143"/>
                  </a:cubicBezTo>
                  <a:cubicBezTo>
                    <a:pt x="86" y="128"/>
                    <a:pt x="108" y="60"/>
                    <a:pt x="101" y="39"/>
                  </a:cubicBezTo>
                  <a:cubicBezTo>
                    <a:pt x="97" y="27"/>
                    <a:pt x="17" y="71"/>
                    <a:pt x="9" y="34"/>
                  </a:cubicBezTo>
                  <a:cubicBezTo>
                    <a:pt x="8" y="27"/>
                    <a:pt x="0" y="4"/>
                    <a:pt x="13" y="3"/>
                  </a:cubicBezTo>
                  <a:cubicBezTo>
                    <a:pt x="26" y="1"/>
                    <a:pt x="137" y="1"/>
                    <a:pt x="137" y="1"/>
                  </a:cubicBezTo>
                  <a:cubicBezTo>
                    <a:pt x="193" y="0"/>
                    <a:pt x="193" y="0"/>
                    <a:pt x="193" y="0"/>
                  </a:cubicBezTo>
                  <a:cubicBezTo>
                    <a:pt x="193" y="0"/>
                    <a:pt x="193" y="0"/>
                    <a:pt x="193" y="0"/>
                  </a:cubicBezTo>
                  <a:close/>
                </a:path>
              </a:pathLst>
            </a:custGeom>
            <a:solidFill>
              <a:srgbClr val="3FC1F1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677" name="Freeform 64"/>
            <p:cNvSpPr/>
            <p:nvPr/>
          </p:nvSpPr>
          <p:spPr>
            <a:xfrm>
              <a:off x="333" y="265"/>
              <a:ext cx="300" cy="304"/>
            </a:xfrm>
            <a:custGeom>
              <a:avLst/>
              <a:gdLst/>
              <a:ahLst/>
              <a:cxnLst>
                <a:cxn ang="0">
                  <a:pos x="149" y="7"/>
                </a:cxn>
                <a:cxn ang="0">
                  <a:pos x="283" y="153"/>
                </a:cxn>
                <a:cxn ang="0">
                  <a:pos x="7" y="144"/>
                </a:cxn>
                <a:cxn ang="0">
                  <a:pos x="149" y="7"/>
                </a:cxn>
              </a:cxnLst>
              <a:pathLst>
                <a:path w="127" h="129">
                  <a:moveTo>
                    <a:pt x="63" y="3"/>
                  </a:moveTo>
                  <a:cubicBezTo>
                    <a:pt x="89" y="4"/>
                    <a:pt x="127" y="1"/>
                    <a:pt x="120" y="65"/>
                  </a:cubicBezTo>
                  <a:cubicBezTo>
                    <a:pt x="113" y="129"/>
                    <a:pt x="0" y="109"/>
                    <a:pt x="3" y="61"/>
                  </a:cubicBezTo>
                  <a:cubicBezTo>
                    <a:pt x="5" y="12"/>
                    <a:pt x="19" y="0"/>
                    <a:pt x="63" y="3"/>
                  </a:cubicBezTo>
                  <a:close/>
                </a:path>
              </a:pathLst>
            </a:custGeom>
            <a:solidFill>
              <a:srgbClr val="F6E39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678" name="Freeform 65"/>
            <p:cNvSpPr/>
            <p:nvPr/>
          </p:nvSpPr>
          <p:spPr>
            <a:xfrm>
              <a:off x="310" y="480"/>
              <a:ext cx="311" cy="115"/>
            </a:xfrm>
            <a:custGeom>
              <a:avLst/>
              <a:gdLst/>
              <a:ahLst/>
              <a:cxnLst>
                <a:cxn ang="0">
                  <a:pos x="196" y="0"/>
                </a:cxn>
                <a:cxn ang="0">
                  <a:pos x="299" y="63"/>
                </a:cxn>
                <a:cxn ang="0">
                  <a:pos x="221" y="45"/>
                </a:cxn>
                <a:cxn ang="0">
                  <a:pos x="219" y="115"/>
                </a:cxn>
                <a:cxn ang="0">
                  <a:pos x="163" y="49"/>
                </a:cxn>
                <a:cxn ang="0">
                  <a:pos x="111" y="110"/>
                </a:cxn>
                <a:cxn ang="0">
                  <a:pos x="90" y="42"/>
                </a:cxn>
                <a:cxn ang="0">
                  <a:pos x="0" y="61"/>
                </a:cxn>
                <a:cxn ang="0">
                  <a:pos x="115" y="0"/>
                </a:cxn>
                <a:cxn ang="0">
                  <a:pos x="196" y="0"/>
                </a:cxn>
                <a:cxn ang="0">
                  <a:pos x="196" y="0"/>
                </a:cxn>
              </a:cxnLst>
              <a:pathLst>
                <a:path w="132" h="49">
                  <a:moveTo>
                    <a:pt x="83" y="0"/>
                  </a:moveTo>
                  <a:cubicBezTo>
                    <a:pt x="83" y="0"/>
                    <a:pt x="132" y="13"/>
                    <a:pt x="127" y="27"/>
                  </a:cubicBezTo>
                  <a:cubicBezTo>
                    <a:pt x="115" y="22"/>
                    <a:pt x="109" y="15"/>
                    <a:pt x="94" y="19"/>
                  </a:cubicBezTo>
                  <a:cubicBezTo>
                    <a:pt x="99" y="25"/>
                    <a:pt x="97" y="41"/>
                    <a:pt x="93" y="49"/>
                  </a:cubicBezTo>
                  <a:cubicBezTo>
                    <a:pt x="86" y="36"/>
                    <a:pt x="78" y="26"/>
                    <a:pt x="69" y="21"/>
                  </a:cubicBezTo>
                  <a:cubicBezTo>
                    <a:pt x="61" y="26"/>
                    <a:pt x="52" y="36"/>
                    <a:pt x="47" y="47"/>
                  </a:cubicBezTo>
                  <a:cubicBezTo>
                    <a:pt x="42" y="38"/>
                    <a:pt x="41" y="28"/>
                    <a:pt x="38" y="18"/>
                  </a:cubicBezTo>
                  <a:cubicBezTo>
                    <a:pt x="24" y="19"/>
                    <a:pt x="7" y="23"/>
                    <a:pt x="0" y="26"/>
                  </a:cubicBezTo>
                  <a:cubicBezTo>
                    <a:pt x="21" y="3"/>
                    <a:pt x="49" y="0"/>
                    <a:pt x="49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  <a:close/>
                </a:path>
              </a:pathLst>
            </a:custGeom>
            <a:solidFill>
              <a:srgbClr val="F6E39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679" name="Freeform 66"/>
            <p:cNvSpPr/>
            <p:nvPr/>
          </p:nvSpPr>
          <p:spPr>
            <a:xfrm>
              <a:off x="296" y="813"/>
              <a:ext cx="325" cy="113"/>
            </a:xfrm>
            <a:custGeom>
              <a:avLst/>
              <a:gdLst/>
              <a:ahLst/>
              <a:cxnLst>
                <a:cxn ang="0">
                  <a:pos x="252" y="0"/>
                </a:cxn>
                <a:cxn ang="0">
                  <a:pos x="313" y="57"/>
                </a:cxn>
                <a:cxn ang="0">
                  <a:pos x="266" y="52"/>
                </a:cxn>
                <a:cxn ang="0">
                  <a:pos x="261" y="113"/>
                </a:cxn>
                <a:cxn ang="0">
                  <a:pos x="177" y="73"/>
                </a:cxn>
                <a:cxn ang="0">
                  <a:pos x="155" y="108"/>
                </a:cxn>
                <a:cxn ang="0">
                  <a:pos x="104" y="71"/>
                </a:cxn>
                <a:cxn ang="0">
                  <a:pos x="57" y="104"/>
                </a:cxn>
                <a:cxn ang="0">
                  <a:pos x="47" y="64"/>
                </a:cxn>
                <a:cxn ang="0">
                  <a:pos x="7" y="73"/>
                </a:cxn>
                <a:cxn ang="0">
                  <a:pos x="52" y="26"/>
                </a:cxn>
                <a:cxn ang="0">
                  <a:pos x="252" y="0"/>
                </a:cxn>
                <a:cxn ang="0">
                  <a:pos x="252" y="0"/>
                </a:cxn>
              </a:cxnLst>
              <a:pathLst>
                <a:path w="138" h="48">
                  <a:moveTo>
                    <a:pt x="107" y="0"/>
                  </a:moveTo>
                  <a:cubicBezTo>
                    <a:pt x="107" y="0"/>
                    <a:pt x="138" y="16"/>
                    <a:pt x="133" y="24"/>
                  </a:cubicBezTo>
                  <a:cubicBezTo>
                    <a:pt x="125" y="20"/>
                    <a:pt x="117" y="19"/>
                    <a:pt x="113" y="22"/>
                  </a:cubicBezTo>
                  <a:cubicBezTo>
                    <a:pt x="114" y="28"/>
                    <a:pt x="117" y="45"/>
                    <a:pt x="111" y="48"/>
                  </a:cubicBezTo>
                  <a:cubicBezTo>
                    <a:pt x="104" y="41"/>
                    <a:pt x="85" y="28"/>
                    <a:pt x="75" y="31"/>
                  </a:cubicBezTo>
                  <a:cubicBezTo>
                    <a:pt x="71" y="32"/>
                    <a:pt x="68" y="38"/>
                    <a:pt x="66" y="46"/>
                  </a:cubicBezTo>
                  <a:cubicBezTo>
                    <a:pt x="59" y="46"/>
                    <a:pt x="51" y="30"/>
                    <a:pt x="44" y="30"/>
                  </a:cubicBezTo>
                  <a:cubicBezTo>
                    <a:pt x="38" y="30"/>
                    <a:pt x="29" y="35"/>
                    <a:pt x="24" y="44"/>
                  </a:cubicBezTo>
                  <a:cubicBezTo>
                    <a:pt x="20" y="43"/>
                    <a:pt x="17" y="36"/>
                    <a:pt x="20" y="27"/>
                  </a:cubicBezTo>
                  <a:cubicBezTo>
                    <a:pt x="17" y="25"/>
                    <a:pt x="10" y="27"/>
                    <a:pt x="3" y="31"/>
                  </a:cubicBezTo>
                  <a:cubicBezTo>
                    <a:pt x="0" y="25"/>
                    <a:pt x="22" y="11"/>
                    <a:pt x="22" y="11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07" y="0"/>
                    <a:pt x="107" y="0"/>
                    <a:pt x="107" y="0"/>
                  </a:cubicBezTo>
                  <a:close/>
                </a:path>
              </a:pathLst>
            </a:custGeom>
            <a:solidFill>
              <a:srgbClr val="3FC1F1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680" name="Freeform 67"/>
            <p:cNvSpPr/>
            <p:nvPr/>
          </p:nvSpPr>
          <p:spPr>
            <a:xfrm>
              <a:off x="281" y="0"/>
              <a:ext cx="399" cy="369"/>
            </a:xfrm>
            <a:custGeom>
              <a:avLst/>
              <a:gdLst/>
              <a:ahLst/>
              <a:cxnLst>
                <a:cxn ang="0">
                  <a:pos x="399" y="305"/>
                </a:cxn>
                <a:cxn ang="0">
                  <a:pos x="253" y="334"/>
                </a:cxn>
                <a:cxn ang="0">
                  <a:pos x="5" y="300"/>
                </a:cxn>
                <a:cxn ang="0">
                  <a:pos x="125" y="263"/>
                </a:cxn>
                <a:cxn ang="0">
                  <a:pos x="127" y="111"/>
                </a:cxn>
                <a:cxn ang="0">
                  <a:pos x="38" y="104"/>
                </a:cxn>
                <a:cxn ang="0">
                  <a:pos x="35" y="24"/>
                </a:cxn>
                <a:cxn ang="0">
                  <a:pos x="0" y="12"/>
                </a:cxn>
                <a:cxn ang="0">
                  <a:pos x="52" y="9"/>
                </a:cxn>
                <a:cxn ang="0">
                  <a:pos x="47" y="69"/>
                </a:cxn>
                <a:cxn ang="0">
                  <a:pos x="61" y="92"/>
                </a:cxn>
                <a:cxn ang="0">
                  <a:pos x="137" y="73"/>
                </a:cxn>
                <a:cxn ang="0">
                  <a:pos x="262" y="199"/>
                </a:cxn>
                <a:cxn ang="0">
                  <a:pos x="274" y="263"/>
                </a:cxn>
              </a:cxnLst>
              <a:pathLst>
                <a:path w="169" h="156">
                  <a:moveTo>
                    <a:pt x="169" y="129"/>
                  </a:moveTo>
                  <a:cubicBezTo>
                    <a:pt x="161" y="142"/>
                    <a:pt x="135" y="147"/>
                    <a:pt x="107" y="141"/>
                  </a:cubicBezTo>
                  <a:cubicBezTo>
                    <a:pt x="79" y="135"/>
                    <a:pt x="25" y="156"/>
                    <a:pt x="2" y="127"/>
                  </a:cubicBezTo>
                  <a:cubicBezTo>
                    <a:pt x="17" y="120"/>
                    <a:pt x="53" y="111"/>
                    <a:pt x="53" y="111"/>
                  </a:cubicBezTo>
                  <a:cubicBezTo>
                    <a:pt x="49" y="102"/>
                    <a:pt x="65" y="59"/>
                    <a:pt x="54" y="47"/>
                  </a:cubicBezTo>
                  <a:cubicBezTo>
                    <a:pt x="45" y="37"/>
                    <a:pt x="26" y="54"/>
                    <a:pt x="16" y="44"/>
                  </a:cubicBezTo>
                  <a:cubicBezTo>
                    <a:pt x="3" y="33"/>
                    <a:pt x="17" y="13"/>
                    <a:pt x="15" y="10"/>
                  </a:cubicBezTo>
                  <a:cubicBezTo>
                    <a:pt x="13" y="6"/>
                    <a:pt x="0" y="5"/>
                    <a:pt x="0" y="5"/>
                  </a:cubicBezTo>
                  <a:cubicBezTo>
                    <a:pt x="0" y="5"/>
                    <a:pt x="18" y="0"/>
                    <a:pt x="22" y="4"/>
                  </a:cubicBezTo>
                  <a:cubicBezTo>
                    <a:pt x="26" y="6"/>
                    <a:pt x="19" y="24"/>
                    <a:pt x="20" y="29"/>
                  </a:cubicBezTo>
                  <a:cubicBezTo>
                    <a:pt x="21" y="34"/>
                    <a:pt x="23" y="38"/>
                    <a:pt x="26" y="39"/>
                  </a:cubicBezTo>
                  <a:cubicBezTo>
                    <a:pt x="29" y="40"/>
                    <a:pt x="42" y="31"/>
                    <a:pt x="58" y="31"/>
                  </a:cubicBezTo>
                  <a:cubicBezTo>
                    <a:pt x="95" y="30"/>
                    <a:pt x="108" y="76"/>
                    <a:pt x="111" y="84"/>
                  </a:cubicBezTo>
                  <a:cubicBezTo>
                    <a:pt x="112" y="90"/>
                    <a:pt x="119" y="107"/>
                    <a:pt x="116" y="111"/>
                  </a:cubicBezTo>
                </a:path>
              </a:pathLst>
            </a:custGeom>
            <a:solidFill>
              <a:srgbClr val="3FC1F1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681" name="Freeform 68"/>
            <p:cNvSpPr/>
            <p:nvPr/>
          </p:nvSpPr>
          <p:spPr>
            <a:xfrm>
              <a:off x="494" y="357"/>
              <a:ext cx="66" cy="40"/>
            </a:xfrm>
            <a:custGeom>
              <a:avLst/>
              <a:gdLst/>
              <a:ahLst/>
              <a:cxnLst>
                <a:cxn ang="0">
                  <a:pos x="50" y="0"/>
                </a:cxn>
                <a:cxn ang="0">
                  <a:pos x="31" y="40"/>
                </a:cxn>
                <a:cxn ang="0">
                  <a:pos x="9" y="0"/>
                </a:cxn>
                <a:cxn ang="0">
                  <a:pos x="35" y="28"/>
                </a:cxn>
                <a:cxn ang="0">
                  <a:pos x="50" y="0"/>
                </a:cxn>
              </a:cxnLst>
              <a:pathLst>
                <a:path w="28" h="17">
                  <a:moveTo>
                    <a:pt x="21" y="0"/>
                  </a:moveTo>
                  <a:cubicBezTo>
                    <a:pt x="21" y="0"/>
                    <a:pt x="28" y="17"/>
                    <a:pt x="13" y="17"/>
                  </a:cubicBezTo>
                  <a:cubicBezTo>
                    <a:pt x="0" y="17"/>
                    <a:pt x="4" y="0"/>
                    <a:pt x="4" y="0"/>
                  </a:cubicBezTo>
                  <a:cubicBezTo>
                    <a:pt x="4" y="0"/>
                    <a:pt x="6" y="13"/>
                    <a:pt x="15" y="12"/>
                  </a:cubicBezTo>
                  <a:cubicBezTo>
                    <a:pt x="19" y="12"/>
                    <a:pt x="21" y="0"/>
                    <a:pt x="21" y="0"/>
                  </a:cubicBezTo>
                  <a:close/>
                </a:path>
              </a:pathLst>
            </a:custGeom>
            <a:solidFill>
              <a:srgbClr val="B1A15C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682" name="Freeform 69"/>
            <p:cNvSpPr/>
            <p:nvPr/>
          </p:nvSpPr>
          <p:spPr>
            <a:xfrm>
              <a:off x="411" y="357"/>
              <a:ext cx="62" cy="40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29" y="40"/>
                </a:cxn>
                <a:cxn ang="0">
                  <a:pos x="7" y="0"/>
                </a:cxn>
                <a:cxn ang="0">
                  <a:pos x="31" y="28"/>
                </a:cxn>
                <a:cxn ang="0">
                  <a:pos x="48" y="0"/>
                </a:cxn>
              </a:cxnLst>
              <a:pathLst>
                <a:path w="26" h="17">
                  <a:moveTo>
                    <a:pt x="20" y="0"/>
                  </a:moveTo>
                  <a:cubicBezTo>
                    <a:pt x="20" y="0"/>
                    <a:pt x="26" y="17"/>
                    <a:pt x="12" y="17"/>
                  </a:cubicBezTo>
                  <a:cubicBezTo>
                    <a:pt x="0" y="17"/>
                    <a:pt x="3" y="0"/>
                    <a:pt x="3" y="0"/>
                  </a:cubicBezTo>
                  <a:cubicBezTo>
                    <a:pt x="3" y="0"/>
                    <a:pt x="6" y="13"/>
                    <a:pt x="13" y="12"/>
                  </a:cubicBezTo>
                  <a:cubicBezTo>
                    <a:pt x="18" y="12"/>
                    <a:pt x="20" y="0"/>
                    <a:pt x="20" y="0"/>
                  </a:cubicBezTo>
                  <a:close/>
                </a:path>
              </a:pathLst>
            </a:custGeom>
            <a:solidFill>
              <a:srgbClr val="B1A15C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683" name="Freeform 70"/>
            <p:cNvSpPr/>
            <p:nvPr/>
          </p:nvSpPr>
          <p:spPr>
            <a:xfrm>
              <a:off x="340" y="385"/>
              <a:ext cx="291" cy="130"/>
            </a:xfrm>
            <a:custGeom>
              <a:avLst/>
              <a:gdLst/>
              <a:ahLst/>
              <a:cxnLst>
                <a:cxn ang="0">
                  <a:pos x="0" y="40"/>
                </a:cxn>
                <a:cxn ang="0">
                  <a:pos x="92" y="123"/>
                </a:cxn>
                <a:cxn ang="0">
                  <a:pos x="263" y="76"/>
                </a:cxn>
                <a:cxn ang="0">
                  <a:pos x="279" y="0"/>
                </a:cxn>
                <a:cxn ang="0">
                  <a:pos x="211" y="99"/>
                </a:cxn>
                <a:cxn ang="0">
                  <a:pos x="66" y="97"/>
                </a:cxn>
                <a:cxn ang="0">
                  <a:pos x="0" y="40"/>
                </a:cxn>
              </a:cxnLst>
              <a:pathLst>
                <a:path w="123" h="55">
                  <a:moveTo>
                    <a:pt x="0" y="17"/>
                  </a:moveTo>
                  <a:cubicBezTo>
                    <a:pt x="0" y="17"/>
                    <a:pt x="8" y="50"/>
                    <a:pt x="39" y="52"/>
                  </a:cubicBezTo>
                  <a:cubicBezTo>
                    <a:pt x="66" y="52"/>
                    <a:pt x="96" y="55"/>
                    <a:pt x="111" y="32"/>
                  </a:cubicBezTo>
                  <a:cubicBezTo>
                    <a:pt x="123" y="14"/>
                    <a:pt x="118" y="0"/>
                    <a:pt x="118" y="0"/>
                  </a:cubicBezTo>
                  <a:cubicBezTo>
                    <a:pt x="118" y="0"/>
                    <a:pt x="116" y="36"/>
                    <a:pt x="89" y="42"/>
                  </a:cubicBezTo>
                  <a:cubicBezTo>
                    <a:pt x="66" y="48"/>
                    <a:pt x="42" y="45"/>
                    <a:pt x="28" y="41"/>
                  </a:cubicBezTo>
                  <a:cubicBezTo>
                    <a:pt x="12" y="38"/>
                    <a:pt x="0" y="17"/>
                    <a:pt x="0" y="17"/>
                  </a:cubicBezTo>
                  <a:close/>
                </a:path>
              </a:pathLst>
            </a:custGeom>
            <a:solidFill>
              <a:srgbClr val="D3C071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684" name="Freeform 71"/>
            <p:cNvSpPr/>
            <p:nvPr/>
          </p:nvSpPr>
          <p:spPr>
            <a:xfrm>
              <a:off x="376" y="418"/>
              <a:ext cx="196" cy="29"/>
            </a:xfrm>
            <a:custGeom>
              <a:avLst/>
              <a:gdLst/>
              <a:ahLst/>
              <a:cxnLst>
                <a:cxn ang="0">
                  <a:pos x="184" y="7"/>
                </a:cxn>
                <a:cxn ang="0">
                  <a:pos x="94" y="17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92" y="29"/>
                </a:cxn>
                <a:cxn ang="0">
                  <a:pos x="196" y="12"/>
                </a:cxn>
                <a:cxn ang="0">
                  <a:pos x="184" y="7"/>
                </a:cxn>
                <a:cxn ang="0">
                  <a:pos x="184" y="7"/>
                </a:cxn>
              </a:cxnLst>
              <a:pathLst>
                <a:path w="83" h="12">
                  <a:moveTo>
                    <a:pt x="78" y="3"/>
                  </a:moveTo>
                  <a:cubicBezTo>
                    <a:pt x="78" y="3"/>
                    <a:pt x="64" y="8"/>
                    <a:pt x="40" y="7"/>
                  </a:cubicBezTo>
                  <a:cubicBezTo>
                    <a:pt x="16" y="6"/>
                    <a:pt x="5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8" y="12"/>
                    <a:pt x="39" y="12"/>
                  </a:cubicBezTo>
                  <a:cubicBezTo>
                    <a:pt x="59" y="12"/>
                    <a:pt x="83" y="5"/>
                    <a:pt x="83" y="5"/>
                  </a:cubicBezTo>
                  <a:cubicBezTo>
                    <a:pt x="78" y="3"/>
                    <a:pt x="78" y="3"/>
                    <a:pt x="78" y="3"/>
                  </a:cubicBezTo>
                  <a:cubicBezTo>
                    <a:pt x="78" y="3"/>
                    <a:pt x="78" y="3"/>
                    <a:pt x="78" y="3"/>
                  </a:cubicBezTo>
                  <a:close/>
                </a:path>
              </a:pathLst>
            </a:custGeom>
            <a:solidFill>
              <a:srgbClr val="B1A15C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685" name="Freeform 72"/>
            <p:cNvSpPr/>
            <p:nvPr/>
          </p:nvSpPr>
          <p:spPr>
            <a:xfrm>
              <a:off x="352" y="380"/>
              <a:ext cx="59" cy="55"/>
            </a:xfrm>
            <a:custGeom>
              <a:avLst/>
              <a:gdLst/>
              <a:ahLst/>
              <a:cxnLst>
                <a:cxn ang="0">
                  <a:pos x="24" y="10"/>
                </a:cxn>
                <a:cxn ang="0">
                  <a:pos x="47" y="19"/>
                </a:cxn>
                <a:cxn ang="0">
                  <a:pos x="33" y="53"/>
                </a:cxn>
                <a:cxn ang="0">
                  <a:pos x="24" y="10"/>
                </a:cxn>
              </a:cxnLst>
              <a:pathLst>
                <a:path w="25" h="23">
                  <a:moveTo>
                    <a:pt x="10" y="4"/>
                  </a:moveTo>
                  <a:cubicBezTo>
                    <a:pt x="10" y="4"/>
                    <a:pt x="16" y="0"/>
                    <a:pt x="20" y="8"/>
                  </a:cubicBezTo>
                  <a:cubicBezTo>
                    <a:pt x="25" y="15"/>
                    <a:pt x="21" y="23"/>
                    <a:pt x="14" y="22"/>
                  </a:cubicBezTo>
                  <a:cubicBezTo>
                    <a:pt x="5" y="21"/>
                    <a:pt x="0" y="9"/>
                    <a:pt x="10" y="4"/>
                  </a:cubicBezTo>
                  <a:close/>
                </a:path>
              </a:pathLst>
            </a:custGeom>
            <a:solidFill>
              <a:srgbClr val="E28A7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686" name="Freeform 73"/>
            <p:cNvSpPr/>
            <p:nvPr/>
          </p:nvSpPr>
          <p:spPr>
            <a:xfrm>
              <a:off x="543" y="397"/>
              <a:ext cx="50" cy="52"/>
            </a:xfrm>
            <a:custGeom>
              <a:avLst/>
              <a:gdLst/>
              <a:ahLst/>
              <a:cxnLst>
                <a:cxn ang="0">
                  <a:pos x="31" y="2"/>
                </a:cxn>
                <a:cxn ang="0">
                  <a:pos x="50" y="21"/>
                </a:cxn>
                <a:cxn ang="0">
                  <a:pos x="17" y="40"/>
                </a:cxn>
                <a:cxn ang="0">
                  <a:pos x="31" y="2"/>
                </a:cxn>
              </a:cxnLst>
              <a:pathLst>
                <a:path w="21" h="22">
                  <a:moveTo>
                    <a:pt x="13" y="1"/>
                  </a:moveTo>
                  <a:cubicBezTo>
                    <a:pt x="13" y="1"/>
                    <a:pt x="20" y="0"/>
                    <a:pt x="21" y="9"/>
                  </a:cubicBezTo>
                  <a:cubicBezTo>
                    <a:pt x="21" y="17"/>
                    <a:pt x="13" y="22"/>
                    <a:pt x="7" y="17"/>
                  </a:cubicBezTo>
                  <a:cubicBezTo>
                    <a:pt x="0" y="13"/>
                    <a:pt x="2" y="0"/>
                    <a:pt x="13" y="1"/>
                  </a:cubicBezTo>
                  <a:close/>
                </a:path>
              </a:pathLst>
            </a:custGeom>
            <a:solidFill>
              <a:srgbClr val="E28A7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687" name="Freeform 74"/>
            <p:cNvSpPr/>
            <p:nvPr/>
          </p:nvSpPr>
          <p:spPr>
            <a:xfrm>
              <a:off x="355" y="624"/>
              <a:ext cx="103" cy="116"/>
            </a:xfrm>
            <a:custGeom>
              <a:avLst/>
              <a:gdLst/>
              <a:ahLst/>
              <a:cxnLst>
                <a:cxn ang="0">
                  <a:pos x="7" y="7"/>
                </a:cxn>
                <a:cxn ang="0">
                  <a:pos x="89" y="9"/>
                </a:cxn>
                <a:cxn ang="0">
                  <a:pos x="87" y="107"/>
                </a:cxn>
                <a:cxn ang="0">
                  <a:pos x="2" y="97"/>
                </a:cxn>
                <a:cxn ang="0">
                  <a:pos x="7" y="7"/>
                </a:cxn>
              </a:cxnLst>
              <a:pathLst>
                <a:path w="44" h="49">
                  <a:moveTo>
                    <a:pt x="3" y="3"/>
                  </a:moveTo>
                  <a:cubicBezTo>
                    <a:pt x="3" y="3"/>
                    <a:pt x="37" y="0"/>
                    <a:pt x="38" y="4"/>
                  </a:cubicBezTo>
                  <a:cubicBezTo>
                    <a:pt x="39" y="6"/>
                    <a:pt x="44" y="43"/>
                    <a:pt x="37" y="45"/>
                  </a:cubicBezTo>
                  <a:cubicBezTo>
                    <a:pt x="30" y="49"/>
                    <a:pt x="1" y="49"/>
                    <a:pt x="1" y="41"/>
                  </a:cubicBezTo>
                  <a:cubicBezTo>
                    <a:pt x="1" y="32"/>
                    <a:pt x="0" y="6"/>
                    <a:pt x="3" y="3"/>
                  </a:cubicBezTo>
                  <a:close/>
                </a:path>
              </a:pathLst>
            </a:custGeom>
            <a:solidFill>
              <a:srgbClr val="0D8EBD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688" name="Freeform 75"/>
            <p:cNvSpPr/>
            <p:nvPr/>
          </p:nvSpPr>
          <p:spPr>
            <a:xfrm>
              <a:off x="399" y="191"/>
              <a:ext cx="163" cy="88"/>
            </a:xfrm>
            <a:custGeom>
              <a:avLst/>
              <a:gdLst/>
              <a:ahLst/>
              <a:cxnLst>
                <a:cxn ang="0">
                  <a:pos x="156" y="74"/>
                </a:cxn>
                <a:cxn ang="0">
                  <a:pos x="5" y="74"/>
                </a:cxn>
                <a:cxn ang="0">
                  <a:pos x="9" y="12"/>
                </a:cxn>
                <a:cxn ang="0">
                  <a:pos x="144" y="7"/>
                </a:cxn>
                <a:cxn ang="0">
                  <a:pos x="156" y="74"/>
                </a:cxn>
              </a:cxnLst>
              <a:pathLst>
                <a:path w="69" h="37">
                  <a:moveTo>
                    <a:pt x="66" y="31"/>
                  </a:moveTo>
                  <a:cubicBezTo>
                    <a:pt x="66" y="31"/>
                    <a:pt x="18" y="37"/>
                    <a:pt x="2" y="31"/>
                  </a:cubicBezTo>
                  <a:cubicBezTo>
                    <a:pt x="0" y="27"/>
                    <a:pt x="2" y="8"/>
                    <a:pt x="4" y="5"/>
                  </a:cubicBezTo>
                  <a:cubicBezTo>
                    <a:pt x="14" y="6"/>
                    <a:pt x="53" y="0"/>
                    <a:pt x="61" y="3"/>
                  </a:cubicBezTo>
                  <a:cubicBezTo>
                    <a:pt x="64" y="4"/>
                    <a:pt x="69" y="29"/>
                    <a:pt x="66" y="31"/>
                  </a:cubicBezTo>
                  <a:close/>
                </a:path>
              </a:pathLst>
            </a:custGeom>
            <a:solidFill>
              <a:srgbClr val="0D8EBD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689" name="Freeform 76"/>
            <p:cNvSpPr/>
            <p:nvPr/>
          </p:nvSpPr>
          <p:spPr>
            <a:xfrm>
              <a:off x="350" y="844"/>
              <a:ext cx="243" cy="35"/>
            </a:xfrm>
            <a:custGeom>
              <a:avLst/>
              <a:gdLst/>
              <a:ahLst/>
              <a:cxnLst>
                <a:cxn ang="0">
                  <a:pos x="243" y="0"/>
                </a:cxn>
                <a:cxn ang="0">
                  <a:pos x="0" y="7"/>
                </a:cxn>
                <a:cxn ang="0">
                  <a:pos x="243" y="0"/>
                </a:cxn>
              </a:cxnLst>
              <a:pathLst>
                <a:path w="103" h="15">
                  <a:moveTo>
                    <a:pt x="103" y="0"/>
                  </a:moveTo>
                  <a:cubicBezTo>
                    <a:pt x="87" y="2"/>
                    <a:pt x="36" y="10"/>
                    <a:pt x="0" y="3"/>
                  </a:cubicBezTo>
                  <a:cubicBezTo>
                    <a:pt x="19" y="15"/>
                    <a:pt x="100" y="7"/>
                    <a:pt x="103" y="0"/>
                  </a:cubicBezTo>
                  <a:close/>
                </a:path>
              </a:pathLst>
            </a:custGeom>
            <a:solidFill>
              <a:srgbClr val="0D8EBD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690" name="Freeform 77"/>
            <p:cNvSpPr/>
            <p:nvPr/>
          </p:nvSpPr>
          <p:spPr>
            <a:xfrm>
              <a:off x="466" y="553"/>
              <a:ext cx="14" cy="284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36"/>
                </a:cxn>
                <a:cxn ang="0">
                  <a:pos x="5" y="78"/>
                </a:cxn>
                <a:cxn ang="0">
                  <a:pos x="5" y="142"/>
                </a:cxn>
                <a:cxn ang="0">
                  <a:pos x="5" y="208"/>
                </a:cxn>
                <a:cxn ang="0">
                  <a:pos x="0" y="284"/>
                </a:cxn>
                <a:cxn ang="0">
                  <a:pos x="14" y="213"/>
                </a:cxn>
                <a:cxn ang="0">
                  <a:pos x="14" y="85"/>
                </a:cxn>
                <a:cxn ang="0">
                  <a:pos x="2" y="0"/>
                </a:cxn>
              </a:cxnLst>
              <a:pathLst>
                <a:path w="6" h="120">
                  <a:moveTo>
                    <a:pt x="1" y="0"/>
                  </a:moveTo>
                  <a:cubicBezTo>
                    <a:pt x="1" y="0"/>
                    <a:pt x="1" y="6"/>
                    <a:pt x="1" y="15"/>
                  </a:cubicBezTo>
                  <a:cubicBezTo>
                    <a:pt x="3" y="22"/>
                    <a:pt x="2" y="22"/>
                    <a:pt x="2" y="33"/>
                  </a:cubicBezTo>
                  <a:cubicBezTo>
                    <a:pt x="2" y="45"/>
                    <a:pt x="2" y="51"/>
                    <a:pt x="2" y="60"/>
                  </a:cubicBezTo>
                  <a:cubicBezTo>
                    <a:pt x="2" y="69"/>
                    <a:pt x="2" y="78"/>
                    <a:pt x="2" y="88"/>
                  </a:cubicBezTo>
                  <a:cubicBezTo>
                    <a:pt x="2" y="101"/>
                    <a:pt x="0" y="120"/>
                    <a:pt x="0" y="120"/>
                  </a:cubicBezTo>
                  <a:cubicBezTo>
                    <a:pt x="0" y="120"/>
                    <a:pt x="6" y="112"/>
                    <a:pt x="6" y="90"/>
                  </a:cubicBezTo>
                  <a:cubicBezTo>
                    <a:pt x="6" y="66"/>
                    <a:pt x="6" y="43"/>
                    <a:pt x="6" y="36"/>
                  </a:cubicBezTo>
                  <a:cubicBezTo>
                    <a:pt x="6" y="28"/>
                    <a:pt x="5" y="6"/>
                    <a:pt x="1" y="0"/>
                  </a:cubicBezTo>
                  <a:close/>
                </a:path>
              </a:pathLst>
            </a:custGeom>
            <a:solidFill>
              <a:srgbClr val="0D8EBD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691" name="Freeform 78"/>
            <p:cNvSpPr/>
            <p:nvPr/>
          </p:nvSpPr>
          <p:spPr>
            <a:xfrm>
              <a:off x="801" y="378"/>
              <a:ext cx="19" cy="17"/>
            </a:xfrm>
            <a:custGeom>
              <a:avLst/>
              <a:gdLst/>
              <a:ahLst/>
              <a:cxnLst>
                <a:cxn ang="0">
                  <a:pos x="19" y="7"/>
                </a:cxn>
                <a:cxn ang="0">
                  <a:pos x="10" y="17"/>
                </a:cxn>
                <a:cxn ang="0">
                  <a:pos x="0" y="7"/>
                </a:cxn>
                <a:cxn ang="0">
                  <a:pos x="7" y="0"/>
                </a:cxn>
                <a:cxn ang="0">
                  <a:pos x="19" y="7"/>
                </a:cxn>
              </a:cxnLst>
              <a:pathLst>
                <a:path w="8" h="7">
                  <a:moveTo>
                    <a:pt x="8" y="3"/>
                  </a:moveTo>
                  <a:cubicBezTo>
                    <a:pt x="8" y="5"/>
                    <a:pt x="6" y="7"/>
                    <a:pt x="4" y="7"/>
                  </a:cubicBezTo>
                  <a:cubicBezTo>
                    <a:pt x="2" y="7"/>
                    <a:pt x="0" y="6"/>
                    <a:pt x="0" y="3"/>
                  </a:cubicBezTo>
                  <a:cubicBezTo>
                    <a:pt x="0" y="2"/>
                    <a:pt x="2" y="0"/>
                    <a:pt x="3" y="0"/>
                  </a:cubicBezTo>
                  <a:cubicBezTo>
                    <a:pt x="5" y="0"/>
                    <a:pt x="7" y="1"/>
                    <a:pt x="8" y="3"/>
                  </a:cubicBezTo>
                  <a:close/>
                </a:path>
              </a:pathLst>
            </a:custGeom>
            <a:solidFill>
              <a:srgbClr val="FFF7D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17692" name="Group 285"/>
          <p:cNvGrpSpPr/>
          <p:nvPr/>
        </p:nvGrpSpPr>
        <p:grpSpPr>
          <a:xfrm>
            <a:off x="5283200" y="2974975"/>
            <a:ext cx="1828800" cy="2306638"/>
            <a:chOff x="0" y="0"/>
            <a:chExt cx="1736" cy="2188"/>
          </a:xfrm>
        </p:grpSpPr>
        <p:sp>
          <p:nvSpPr>
            <p:cNvPr id="17693" name="Freeform 6"/>
            <p:cNvSpPr/>
            <p:nvPr/>
          </p:nvSpPr>
          <p:spPr>
            <a:xfrm>
              <a:off x="75" y="348"/>
              <a:ext cx="518" cy="649"/>
            </a:xfrm>
            <a:custGeom>
              <a:avLst/>
              <a:gdLst/>
              <a:ahLst/>
              <a:cxnLst>
                <a:cxn ang="0">
                  <a:pos x="293" y="97"/>
                </a:cxn>
                <a:cxn ang="0">
                  <a:pos x="281" y="92"/>
                </a:cxn>
                <a:cxn ang="0">
                  <a:pos x="324" y="5"/>
                </a:cxn>
                <a:cxn ang="0">
                  <a:pos x="277" y="85"/>
                </a:cxn>
                <a:cxn ang="0">
                  <a:pos x="239" y="0"/>
                </a:cxn>
                <a:cxn ang="0">
                  <a:pos x="265" y="87"/>
                </a:cxn>
                <a:cxn ang="0">
                  <a:pos x="0" y="172"/>
                </a:cxn>
                <a:cxn ang="0">
                  <a:pos x="140" y="165"/>
                </a:cxn>
                <a:cxn ang="0">
                  <a:pos x="331" y="555"/>
                </a:cxn>
                <a:cxn ang="0">
                  <a:pos x="518" y="543"/>
                </a:cxn>
                <a:cxn ang="0">
                  <a:pos x="293" y="97"/>
                </a:cxn>
              </a:cxnLst>
              <a:pathLst>
                <a:path w="219" h="275">
                  <a:moveTo>
                    <a:pt x="124" y="41"/>
                  </a:moveTo>
                  <a:cubicBezTo>
                    <a:pt x="122" y="40"/>
                    <a:pt x="121" y="40"/>
                    <a:pt x="119" y="39"/>
                  </a:cubicBezTo>
                  <a:cubicBezTo>
                    <a:pt x="143" y="37"/>
                    <a:pt x="146" y="16"/>
                    <a:pt x="137" y="2"/>
                  </a:cubicBezTo>
                  <a:cubicBezTo>
                    <a:pt x="137" y="12"/>
                    <a:pt x="123" y="29"/>
                    <a:pt x="117" y="36"/>
                  </a:cubicBezTo>
                  <a:cubicBezTo>
                    <a:pt x="129" y="18"/>
                    <a:pt x="116" y="3"/>
                    <a:pt x="101" y="0"/>
                  </a:cubicBezTo>
                  <a:cubicBezTo>
                    <a:pt x="108" y="7"/>
                    <a:pt x="111" y="27"/>
                    <a:pt x="112" y="37"/>
                  </a:cubicBezTo>
                  <a:cubicBezTo>
                    <a:pt x="70" y="26"/>
                    <a:pt x="1" y="57"/>
                    <a:pt x="0" y="73"/>
                  </a:cubicBezTo>
                  <a:cubicBezTo>
                    <a:pt x="23" y="76"/>
                    <a:pt x="59" y="70"/>
                    <a:pt x="59" y="70"/>
                  </a:cubicBezTo>
                  <a:cubicBezTo>
                    <a:pt x="59" y="70"/>
                    <a:pt x="67" y="180"/>
                    <a:pt x="140" y="235"/>
                  </a:cubicBezTo>
                  <a:cubicBezTo>
                    <a:pt x="195" y="275"/>
                    <a:pt x="219" y="230"/>
                    <a:pt x="219" y="230"/>
                  </a:cubicBezTo>
                  <a:cubicBezTo>
                    <a:pt x="219" y="230"/>
                    <a:pt x="206" y="84"/>
                    <a:pt x="124" y="41"/>
                  </a:cubicBezTo>
                  <a:close/>
                </a:path>
              </a:pathLst>
            </a:custGeom>
            <a:solidFill>
              <a:srgbClr val="3B3B3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694" name="Oval 7"/>
            <p:cNvSpPr/>
            <p:nvPr/>
          </p:nvSpPr>
          <p:spPr>
            <a:xfrm>
              <a:off x="257" y="444"/>
              <a:ext cx="47" cy="45"/>
            </a:xfrm>
            <a:prstGeom prst="ellipse">
              <a:avLst/>
            </a:prstGeom>
            <a:solidFill>
              <a:srgbClr val="FFF7D3"/>
            </a:solidFill>
            <a:ln w="9525">
              <a:noFill/>
            </a:ln>
          </p:spPr>
          <p:txBody>
            <a:bodyPr anchor="t"/>
            <a:p>
              <a:endParaRPr lang="zh-CN" altLang="zh-CN" sz="1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695" name="Freeform 8"/>
            <p:cNvSpPr/>
            <p:nvPr/>
          </p:nvSpPr>
          <p:spPr>
            <a:xfrm>
              <a:off x="833" y="1381"/>
              <a:ext cx="86" cy="80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" y="807"/>
                </a:cxn>
                <a:cxn ang="0">
                  <a:pos x="86" y="807"/>
                </a:cxn>
                <a:cxn ang="0">
                  <a:pos x="75" y="56"/>
                </a:cxn>
                <a:cxn ang="0">
                  <a:pos x="0" y="0"/>
                </a:cxn>
              </a:cxnLst>
              <a:pathLst>
                <a:path w="97" h="673">
                  <a:moveTo>
                    <a:pt x="0" y="0"/>
                  </a:moveTo>
                  <a:lnTo>
                    <a:pt x="19" y="673"/>
                  </a:lnTo>
                  <a:lnTo>
                    <a:pt x="97" y="673"/>
                  </a:lnTo>
                  <a:lnTo>
                    <a:pt x="85" y="4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E401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696" name="Freeform 9"/>
            <p:cNvSpPr/>
            <p:nvPr/>
          </p:nvSpPr>
          <p:spPr>
            <a:xfrm>
              <a:off x="618" y="1406"/>
              <a:ext cx="553" cy="286"/>
            </a:xfrm>
            <a:custGeom>
              <a:avLst/>
              <a:gdLst/>
              <a:ahLst/>
              <a:cxnLst>
                <a:cxn ang="0">
                  <a:pos x="83" y="40"/>
                </a:cxn>
                <a:cxn ang="0">
                  <a:pos x="5" y="184"/>
                </a:cxn>
                <a:cxn ang="0">
                  <a:pos x="61" y="142"/>
                </a:cxn>
                <a:cxn ang="0">
                  <a:pos x="66" y="253"/>
                </a:cxn>
                <a:cxn ang="0">
                  <a:pos x="125" y="191"/>
                </a:cxn>
                <a:cxn ang="0">
                  <a:pos x="144" y="272"/>
                </a:cxn>
                <a:cxn ang="0">
                  <a:pos x="170" y="158"/>
                </a:cxn>
                <a:cxn ang="0">
                  <a:pos x="222" y="277"/>
                </a:cxn>
                <a:cxn ang="0">
                  <a:pos x="239" y="180"/>
                </a:cxn>
                <a:cxn ang="0">
                  <a:pos x="317" y="286"/>
                </a:cxn>
                <a:cxn ang="0">
                  <a:pos x="317" y="170"/>
                </a:cxn>
                <a:cxn ang="0">
                  <a:pos x="373" y="232"/>
                </a:cxn>
                <a:cxn ang="0">
                  <a:pos x="399" y="147"/>
                </a:cxn>
                <a:cxn ang="0">
                  <a:pos x="484" y="248"/>
                </a:cxn>
                <a:cxn ang="0">
                  <a:pos x="477" y="123"/>
                </a:cxn>
                <a:cxn ang="0">
                  <a:pos x="551" y="187"/>
                </a:cxn>
                <a:cxn ang="0">
                  <a:pos x="484" y="90"/>
                </a:cxn>
                <a:cxn ang="0">
                  <a:pos x="253" y="0"/>
                </a:cxn>
                <a:cxn ang="0">
                  <a:pos x="83" y="40"/>
                </a:cxn>
                <a:cxn ang="0">
                  <a:pos x="83" y="40"/>
                </a:cxn>
              </a:cxnLst>
              <a:pathLst>
                <a:path w="234" h="121">
                  <a:moveTo>
                    <a:pt x="35" y="17"/>
                  </a:moveTo>
                  <a:cubicBezTo>
                    <a:pt x="30" y="22"/>
                    <a:pt x="0" y="52"/>
                    <a:pt x="2" y="78"/>
                  </a:cubicBezTo>
                  <a:cubicBezTo>
                    <a:pt x="12" y="65"/>
                    <a:pt x="26" y="60"/>
                    <a:pt x="26" y="60"/>
                  </a:cubicBezTo>
                  <a:cubicBezTo>
                    <a:pt x="26" y="60"/>
                    <a:pt x="19" y="79"/>
                    <a:pt x="28" y="107"/>
                  </a:cubicBezTo>
                  <a:cubicBezTo>
                    <a:pt x="35" y="89"/>
                    <a:pt x="53" y="81"/>
                    <a:pt x="53" y="81"/>
                  </a:cubicBezTo>
                  <a:cubicBezTo>
                    <a:pt x="53" y="81"/>
                    <a:pt x="61" y="107"/>
                    <a:pt x="61" y="115"/>
                  </a:cubicBezTo>
                  <a:cubicBezTo>
                    <a:pt x="79" y="94"/>
                    <a:pt x="72" y="67"/>
                    <a:pt x="72" y="67"/>
                  </a:cubicBezTo>
                  <a:cubicBezTo>
                    <a:pt x="72" y="67"/>
                    <a:pt x="94" y="107"/>
                    <a:pt x="94" y="117"/>
                  </a:cubicBezTo>
                  <a:cubicBezTo>
                    <a:pt x="111" y="103"/>
                    <a:pt x="101" y="76"/>
                    <a:pt x="101" y="76"/>
                  </a:cubicBezTo>
                  <a:cubicBezTo>
                    <a:pt x="101" y="76"/>
                    <a:pt x="134" y="112"/>
                    <a:pt x="134" y="121"/>
                  </a:cubicBezTo>
                  <a:cubicBezTo>
                    <a:pt x="151" y="105"/>
                    <a:pt x="137" y="79"/>
                    <a:pt x="134" y="72"/>
                  </a:cubicBezTo>
                  <a:cubicBezTo>
                    <a:pt x="130" y="65"/>
                    <a:pt x="157" y="79"/>
                    <a:pt x="158" y="98"/>
                  </a:cubicBezTo>
                  <a:cubicBezTo>
                    <a:pt x="179" y="94"/>
                    <a:pt x="169" y="62"/>
                    <a:pt x="169" y="62"/>
                  </a:cubicBezTo>
                  <a:cubicBezTo>
                    <a:pt x="169" y="62"/>
                    <a:pt x="202" y="79"/>
                    <a:pt x="205" y="105"/>
                  </a:cubicBezTo>
                  <a:cubicBezTo>
                    <a:pt x="226" y="94"/>
                    <a:pt x="202" y="52"/>
                    <a:pt x="202" y="52"/>
                  </a:cubicBezTo>
                  <a:cubicBezTo>
                    <a:pt x="202" y="52"/>
                    <a:pt x="231" y="72"/>
                    <a:pt x="233" y="79"/>
                  </a:cubicBezTo>
                  <a:cubicBezTo>
                    <a:pt x="234" y="52"/>
                    <a:pt x="219" y="48"/>
                    <a:pt x="205" y="38"/>
                  </a:cubicBezTo>
                  <a:cubicBezTo>
                    <a:pt x="191" y="27"/>
                    <a:pt x="107" y="0"/>
                    <a:pt x="107" y="0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5" y="17"/>
                    <a:pt x="35" y="17"/>
                    <a:pt x="35" y="17"/>
                  </a:cubicBezTo>
                  <a:close/>
                </a:path>
              </a:pathLst>
            </a:custGeom>
            <a:solidFill>
              <a:srgbClr val="F6E39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697" name="Freeform 10"/>
            <p:cNvSpPr/>
            <p:nvPr/>
          </p:nvSpPr>
          <p:spPr>
            <a:xfrm>
              <a:off x="156" y="832"/>
              <a:ext cx="1417" cy="763"/>
            </a:xfrm>
            <a:custGeom>
              <a:avLst/>
              <a:gdLst/>
              <a:ahLst/>
              <a:cxnLst>
                <a:cxn ang="0">
                  <a:pos x="1360" y="14"/>
                </a:cxn>
                <a:cxn ang="0">
                  <a:pos x="829" y="5"/>
                </a:cxn>
                <a:cxn ang="0">
                  <a:pos x="588" y="0"/>
                </a:cxn>
                <a:cxn ang="0">
                  <a:pos x="302" y="19"/>
                </a:cxn>
                <a:cxn ang="0">
                  <a:pos x="45" y="31"/>
                </a:cxn>
                <a:cxn ang="0">
                  <a:pos x="35" y="187"/>
                </a:cxn>
                <a:cxn ang="0">
                  <a:pos x="482" y="180"/>
                </a:cxn>
                <a:cxn ang="0">
                  <a:pos x="458" y="593"/>
                </a:cxn>
                <a:cxn ang="0">
                  <a:pos x="496" y="609"/>
                </a:cxn>
                <a:cxn ang="0">
                  <a:pos x="468" y="659"/>
                </a:cxn>
                <a:cxn ang="0">
                  <a:pos x="555" y="650"/>
                </a:cxn>
                <a:cxn ang="0">
                  <a:pos x="562" y="763"/>
                </a:cxn>
                <a:cxn ang="0">
                  <a:pos x="720" y="690"/>
                </a:cxn>
                <a:cxn ang="0">
                  <a:pos x="758" y="751"/>
                </a:cxn>
                <a:cxn ang="0">
                  <a:pos x="853" y="685"/>
                </a:cxn>
                <a:cxn ang="0">
                  <a:pos x="940" y="746"/>
                </a:cxn>
                <a:cxn ang="0">
                  <a:pos x="956" y="673"/>
                </a:cxn>
                <a:cxn ang="0">
                  <a:pos x="1027" y="690"/>
                </a:cxn>
                <a:cxn ang="0">
                  <a:pos x="973" y="624"/>
                </a:cxn>
                <a:cxn ang="0">
                  <a:pos x="985" y="617"/>
                </a:cxn>
                <a:cxn ang="0">
                  <a:pos x="985" y="175"/>
                </a:cxn>
                <a:cxn ang="0">
                  <a:pos x="1379" y="154"/>
                </a:cxn>
                <a:cxn ang="0">
                  <a:pos x="1360" y="14"/>
                </a:cxn>
              </a:cxnLst>
              <a:pathLst>
                <a:path w="600" h="323">
                  <a:moveTo>
                    <a:pt x="576" y="6"/>
                  </a:moveTo>
                  <a:cubicBezTo>
                    <a:pt x="553" y="3"/>
                    <a:pt x="351" y="2"/>
                    <a:pt x="351" y="2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128" y="8"/>
                    <a:pt x="128" y="8"/>
                    <a:pt x="128" y="8"/>
                  </a:cubicBezTo>
                  <a:cubicBezTo>
                    <a:pt x="128" y="8"/>
                    <a:pt x="40" y="2"/>
                    <a:pt x="19" y="13"/>
                  </a:cubicBezTo>
                  <a:cubicBezTo>
                    <a:pt x="3" y="21"/>
                    <a:pt x="0" y="54"/>
                    <a:pt x="15" y="79"/>
                  </a:cubicBezTo>
                  <a:cubicBezTo>
                    <a:pt x="33" y="108"/>
                    <a:pt x="196" y="62"/>
                    <a:pt x="204" y="76"/>
                  </a:cubicBezTo>
                  <a:cubicBezTo>
                    <a:pt x="216" y="97"/>
                    <a:pt x="166" y="229"/>
                    <a:pt x="194" y="251"/>
                  </a:cubicBezTo>
                  <a:cubicBezTo>
                    <a:pt x="197" y="254"/>
                    <a:pt x="203" y="256"/>
                    <a:pt x="210" y="258"/>
                  </a:cubicBezTo>
                  <a:cubicBezTo>
                    <a:pt x="201" y="266"/>
                    <a:pt x="195" y="274"/>
                    <a:pt x="198" y="279"/>
                  </a:cubicBezTo>
                  <a:cubicBezTo>
                    <a:pt x="213" y="271"/>
                    <a:pt x="228" y="269"/>
                    <a:pt x="235" y="275"/>
                  </a:cubicBezTo>
                  <a:cubicBezTo>
                    <a:pt x="233" y="287"/>
                    <a:pt x="228" y="318"/>
                    <a:pt x="238" y="323"/>
                  </a:cubicBezTo>
                  <a:cubicBezTo>
                    <a:pt x="252" y="311"/>
                    <a:pt x="288" y="287"/>
                    <a:pt x="305" y="292"/>
                  </a:cubicBezTo>
                  <a:cubicBezTo>
                    <a:pt x="313" y="294"/>
                    <a:pt x="318" y="306"/>
                    <a:pt x="321" y="318"/>
                  </a:cubicBezTo>
                  <a:cubicBezTo>
                    <a:pt x="333" y="321"/>
                    <a:pt x="349" y="290"/>
                    <a:pt x="361" y="290"/>
                  </a:cubicBezTo>
                  <a:cubicBezTo>
                    <a:pt x="373" y="290"/>
                    <a:pt x="388" y="299"/>
                    <a:pt x="398" y="316"/>
                  </a:cubicBezTo>
                  <a:cubicBezTo>
                    <a:pt x="405" y="314"/>
                    <a:pt x="411" y="300"/>
                    <a:pt x="405" y="285"/>
                  </a:cubicBezTo>
                  <a:cubicBezTo>
                    <a:pt x="411" y="280"/>
                    <a:pt x="422" y="286"/>
                    <a:pt x="435" y="292"/>
                  </a:cubicBezTo>
                  <a:cubicBezTo>
                    <a:pt x="439" y="284"/>
                    <a:pt x="424" y="272"/>
                    <a:pt x="412" y="264"/>
                  </a:cubicBezTo>
                  <a:cubicBezTo>
                    <a:pt x="414" y="263"/>
                    <a:pt x="416" y="262"/>
                    <a:pt x="417" y="261"/>
                  </a:cubicBezTo>
                  <a:cubicBezTo>
                    <a:pt x="445" y="234"/>
                    <a:pt x="405" y="112"/>
                    <a:pt x="417" y="74"/>
                  </a:cubicBezTo>
                  <a:cubicBezTo>
                    <a:pt x="425" y="50"/>
                    <a:pt x="570" y="132"/>
                    <a:pt x="584" y="65"/>
                  </a:cubicBezTo>
                  <a:cubicBezTo>
                    <a:pt x="587" y="51"/>
                    <a:pt x="600" y="8"/>
                    <a:pt x="576" y="6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698" name="Freeform 11"/>
            <p:cNvSpPr/>
            <p:nvPr/>
          </p:nvSpPr>
          <p:spPr>
            <a:xfrm>
              <a:off x="1485" y="860"/>
              <a:ext cx="251" cy="175"/>
            </a:xfrm>
            <a:custGeom>
              <a:avLst/>
              <a:gdLst/>
              <a:ahLst/>
              <a:cxnLst>
                <a:cxn ang="0">
                  <a:pos x="38" y="9"/>
                </a:cxn>
                <a:cxn ang="0">
                  <a:pos x="225" y="43"/>
                </a:cxn>
                <a:cxn ang="0">
                  <a:pos x="156" y="50"/>
                </a:cxn>
                <a:cxn ang="0">
                  <a:pos x="251" y="125"/>
                </a:cxn>
                <a:cxn ang="0">
                  <a:pos x="125" y="92"/>
                </a:cxn>
                <a:cxn ang="0">
                  <a:pos x="189" y="175"/>
                </a:cxn>
                <a:cxn ang="0">
                  <a:pos x="38" y="109"/>
                </a:cxn>
                <a:cxn ang="0">
                  <a:pos x="43" y="21"/>
                </a:cxn>
              </a:cxnLst>
              <a:pathLst>
                <a:path w="106" h="74">
                  <a:moveTo>
                    <a:pt x="16" y="4"/>
                  </a:moveTo>
                  <a:cubicBezTo>
                    <a:pt x="16" y="4"/>
                    <a:pt x="69" y="0"/>
                    <a:pt x="95" y="18"/>
                  </a:cubicBezTo>
                  <a:cubicBezTo>
                    <a:pt x="76" y="18"/>
                    <a:pt x="66" y="21"/>
                    <a:pt x="66" y="21"/>
                  </a:cubicBezTo>
                  <a:cubicBezTo>
                    <a:pt x="66" y="21"/>
                    <a:pt x="104" y="34"/>
                    <a:pt x="106" y="53"/>
                  </a:cubicBezTo>
                  <a:cubicBezTo>
                    <a:pt x="83" y="42"/>
                    <a:pt x="53" y="39"/>
                    <a:pt x="53" y="39"/>
                  </a:cubicBezTo>
                  <a:cubicBezTo>
                    <a:pt x="53" y="39"/>
                    <a:pt x="78" y="56"/>
                    <a:pt x="80" y="74"/>
                  </a:cubicBezTo>
                  <a:cubicBezTo>
                    <a:pt x="57" y="63"/>
                    <a:pt x="31" y="48"/>
                    <a:pt x="16" y="46"/>
                  </a:cubicBezTo>
                  <a:cubicBezTo>
                    <a:pt x="0" y="44"/>
                    <a:pt x="18" y="9"/>
                    <a:pt x="18" y="9"/>
                  </a:cubicBezTo>
                </a:path>
              </a:pathLst>
            </a:custGeom>
            <a:solidFill>
              <a:srgbClr val="F6E39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699" name="Freeform 12"/>
            <p:cNvSpPr/>
            <p:nvPr/>
          </p:nvSpPr>
          <p:spPr>
            <a:xfrm>
              <a:off x="0" y="860"/>
              <a:ext cx="248" cy="175"/>
            </a:xfrm>
            <a:custGeom>
              <a:avLst/>
              <a:gdLst/>
              <a:ahLst/>
              <a:cxnLst>
                <a:cxn ang="0">
                  <a:pos x="210" y="9"/>
                </a:cxn>
                <a:cxn ang="0">
                  <a:pos x="24" y="43"/>
                </a:cxn>
                <a:cxn ang="0">
                  <a:pos x="94" y="50"/>
                </a:cxn>
                <a:cxn ang="0">
                  <a:pos x="0" y="125"/>
                </a:cxn>
                <a:cxn ang="0">
                  <a:pos x="123" y="92"/>
                </a:cxn>
                <a:cxn ang="0">
                  <a:pos x="61" y="175"/>
                </a:cxn>
                <a:cxn ang="0">
                  <a:pos x="210" y="109"/>
                </a:cxn>
                <a:cxn ang="0">
                  <a:pos x="205" y="21"/>
                </a:cxn>
              </a:cxnLst>
              <a:pathLst>
                <a:path w="105" h="74">
                  <a:moveTo>
                    <a:pt x="89" y="4"/>
                  </a:moveTo>
                  <a:cubicBezTo>
                    <a:pt x="89" y="4"/>
                    <a:pt x="37" y="0"/>
                    <a:pt x="10" y="18"/>
                  </a:cubicBezTo>
                  <a:cubicBezTo>
                    <a:pt x="30" y="18"/>
                    <a:pt x="40" y="21"/>
                    <a:pt x="40" y="21"/>
                  </a:cubicBezTo>
                  <a:cubicBezTo>
                    <a:pt x="40" y="21"/>
                    <a:pt x="2" y="34"/>
                    <a:pt x="0" y="53"/>
                  </a:cubicBezTo>
                  <a:cubicBezTo>
                    <a:pt x="23" y="42"/>
                    <a:pt x="52" y="39"/>
                    <a:pt x="52" y="39"/>
                  </a:cubicBezTo>
                  <a:cubicBezTo>
                    <a:pt x="52" y="39"/>
                    <a:pt x="28" y="56"/>
                    <a:pt x="26" y="74"/>
                  </a:cubicBezTo>
                  <a:cubicBezTo>
                    <a:pt x="49" y="63"/>
                    <a:pt x="73" y="48"/>
                    <a:pt x="89" y="46"/>
                  </a:cubicBezTo>
                  <a:cubicBezTo>
                    <a:pt x="105" y="44"/>
                    <a:pt x="87" y="9"/>
                    <a:pt x="87" y="9"/>
                  </a:cubicBezTo>
                </a:path>
              </a:pathLst>
            </a:custGeom>
            <a:solidFill>
              <a:srgbClr val="F6E39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700" name="Freeform 13"/>
            <p:cNvSpPr/>
            <p:nvPr/>
          </p:nvSpPr>
          <p:spPr>
            <a:xfrm>
              <a:off x="581" y="388"/>
              <a:ext cx="548" cy="557"/>
            </a:xfrm>
            <a:custGeom>
              <a:avLst/>
              <a:gdLst/>
              <a:ahLst/>
              <a:cxnLst>
                <a:cxn ang="0">
                  <a:pos x="274" y="12"/>
                </a:cxn>
                <a:cxn ang="0">
                  <a:pos x="31" y="281"/>
                </a:cxn>
                <a:cxn ang="0">
                  <a:pos x="536" y="262"/>
                </a:cxn>
                <a:cxn ang="0">
                  <a:pos x="274" y="12"/>
                </a:cxn>
              </a:cxnLst>
              <a:pathLst>
                <a:path w="232" h="236">
                  <a:moveTo>
                    <a:pt x="116" y="5"/>
                  </a:moveTo>
                  <a:cubicBezTo>
                    <a:pt x="70" y="8"/>
                    <a:pt x="0" y="2"/>
                    <a:pt x="13" y="119"/>
                  </a:cubicBezTo>
                  <a:cubicBezTo>
                    <a:pt x="26" y="236"/>
                    <a:pt x="232" y="199"/>
                    <a:pt x="227" y="111"/>
                  </a:cubicBezTo>
                  <a:cubicBezTo>
                    <a:pt x="221" y="23"/>
                    <a:pt x="198" y="0"/>
                    <a:pt x="116" y="5"/>
                  </a:cubicBezTo>
                  <a:close/>
                </a:path>
              </a:pathLst>
            </a:custGeom>
            <a:solidFill>
              <a:srgbClr val="F6E39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701" name="Freeform 14"/>
            <p:cNvSpPr/>
            <p:nvPr/>
          </p:nvSpPr>
          <p:spPr>
            <a:xfrm>
              <a:off x="604" y="782"/>
              <a:ext cx="567" cy="208"/>
            </a:xfrm>
            <a:custGeom>
              <a:avLst/>
              <a:gdLst/>
              <a:ahLst/>
              <a:cxnLst>
                <a:cxn ang="0">
                  <a:pos x="210" y="0"/>
                </a:cxn>
                <a:cxn ang="0">
                  <a:pos x="21" y="116"/>
                </a:cxn>
                <a:cxn ang="0">
                  <a:pos x="163" y="78"/>
                </a:cxn>
                <a:cxn ang="0">
                  <a:pos x="165" y="208"/>
                </a:cxn>
                <a:cxn ang="0">
                  <a:pos x="274" y="87"/>
                </a:cxn>
                <a:cxn ang="0">
                  <a:pos x="366" y="199"/>
                </a:cxn>
                <a:cxn ang="0">
                  <a:pos x="404" y="73"/>
                </a:cxn>
                <a:cxn ang="0">
                  <a:pos x="567" y="109"/>
                </a:cxn>
                <a:cxn ang="0">
                  <a:pos x="357" y="0"/>
                </a:cxn>
                <a:cxn ang="0">
                  <a:pos x="210" y="0"/>
                </a:cxn>
                <a:cxn ang="0">
                  <a:pos x="210" y="0"/>
                </a:cxn>
              </a:cxnLst>
              <a:pathLst>
                <a:path w="240" h="88">
                  <a:moveTo>
                    <a:pt x="89" y="0"/>
                  </a:moveTo>
                  <a:cubicBezTo>
                    <a:pt x="89" y="0"/>
                    <a:pt x="0" y="22"/>
                    <a:pt x="9" y="49"/>
                  </a:cubicBezTo>
                  <a:cubicBezTo>
                    <a:pt x="31" y="39"/>
                    <a:pt x="41" y="26"/>
                    <a:pt x="69" y="33"/>
                  </a:cubicBezTo>
                  <a:cubicBezTo>
                    <a:pt x="60" y="45"/>
                    <a:pt x="64" y="72"/>
                    <a:pt x="70" y="88"/>
                  </a:cubicBezTo>
                  <a:cubicBezTo>
                    <a:pt x="83" y="64"/>
                    <a:pt x="98" y="46"/>
                    <a:pt x="116" y="37"/>
                  </a:cubicBezTo>
                  <a:cubicBezTo>
                    <a:pt x="130" y="47"/>
                    <a:pt x="146" y="64"/>
                    <a:pt x="155" y="84"/>
                  </a:cubicBezTo>
                  <a:cubicBezTo>
                    <a:pt x="164" y="68"/>
                    <a:pt x="166" y="50"/>
                    <a:pt x="171" y="31"/>
                  </a:cubicBezTo>
                  <a:cubicBezTo>
                    <a:pt x="197" y="34"/>
                    <a:pt x="227" y="41"/>
                    <a:pt x="240" y="46"/>
                  </a:cubicBezTo>
                  <a:cubicBezTo>
                    <a:pt x="201" y="5"/>
                    <a:pt x="151" y="0"/>
                    <a:pt x="151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9" y="0"/>
                    <a:pt x="89" y="0"/>
                    <a:pt x="89" y="0"/>
                  </a:cubicBezTo>
                  <a:close/>
                </a:path>
              </a:pathLst>
            </a:custGeom>
            <a:solidFill>
              <a:srgbClr val="F6E39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702" name="Freeform 15"/>
            <p:cNvSpPr/>
            <p:nvPr/>
          </p:nvSpPr>
          <p:spPr>
            <a:xfrm>
              <a:off x="496" y="0"/>
              <a:ext cx="756" cy="591"/>
            </a:xfrm>
            <a:custGeom>
              <a:avLst/>
              <a:gdLst/>
              <a:ahLst/>
              <a:cxnLst>
                <a:cxn ang="0">
                  <a:pos x="0" y="492"/>
                </a:cxn>
                <a:cxn ang="0">
                  <a:pos x="215" y="508"/>
                </a:cxn>
                <a:cxn ang="0">
                  <a:pos x="721" y="452"/>
                </a:cxn>
                <a:cxn ang="0">
                  <a:pos x="498" y="378"/>
                </a:cxn>
                <a:cxn ang="0">
                  <a:pos x="498" y="253"/>
                </a:cxn>
                <a:cxn ang="0">
                  <a:pos x="584" y="137"/>
                </a:cxn>
                <a:cxn ang="0">
                  <a:pos x="756" y="196"/>
                </a:cxn>
                <a:cxn ang="0">
                  <a:pos x="534" y="40"/>
                </a:cxn>
                <a:cxn ang="0">
                  <a:pos x="258" y="239"/>
                </a:cxn>
                <a:cxn ang="0">
                  <a:pos x="229" y="383"/>
                </a:cxn>
                <a:cxn ang="0">
                  <a:pos x="0" y="492"/>
                </a:cxn>
                <a:cxn ang="0">
                  <a:pos x="0" y="492"/>
                </a:cxn>
              </a:cxnLst>
              <a:pathLst>
                <a:path w="320" h="250">
                  <a:moveTo>
                    <a:pt x="0" y="208"/>
                  </a:moveTo>
                  <a:cubicBezTo>
                    <a:pt x="32" y="230"/>
                    <a:pt x="62" y="219"/>
                    <a:pt x="91" y="215"/>
                  </a:cubicBezTo>
                  <a:cubicBezTo>
                    <a:pt x="165" y="205"/>
                    <a:pt x="267" y="250"/>
                    <a:pt x="305" y="191"/>
                  </a:cubicBezTo>
                  <a:cubicBezTo>
                    <a:pt x="278" y="179"/>
                    <a:pt x="211" y="160"/>
                    <a:pt x="211" y="160"/>
                  </a:cubicBezTo>
                  <a:cubicBezTo>
                    <a:pt x="211" y="160"/>
                    <a:pt x="203" y="123"/>
                    <a:pt x="211" y="107"/>
                  </a:cubicBezTo>
                  <a:cubicBezTo>
                    <a:pt x="217" y="94"/>
                    <a:pt x="210" y="68"/>
                    <a:pt x="247" y="58"/>
                  </a:cubicBezTo>
                  <a:cubicBezTo>
                    <a:pt x="284" y="47"/>
                    <a:pt x="320" y="83"/>
                    <a:pt x="320" y="83"/>
                  </a:cubicBezTo>
                  <a:cubicBezTo>
                    <a:pt x="320" y="83"/>
                    <a:pt x="272" y="26"/>
                    <a:pt x="226" y="17"/>
                  </a:cubicBezTo>
                  <a:cubicBezTo>
                    <a:pt x="136" y="0"/>
                    <a:pt x="119" y="61"/>
                    <a:pt x="109" y="101"/>
                  </a:cubicBezTo>
                  <a:cubicBezTo>
                    <a:pt x="104" y="123"/>
                    <a:pt x="97" y="162"/>
                    <a:pt x="97" y="162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08"/>
                    <a:pt x="0" y="208"/>
                    <a:pt x="0" y="208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703" name="Freeform 16"/>
            <p:cNvSpPr/>
            <p:nvPr/>
          </p:nvSpPr>
          <p:spPr>
            <a:xfrm>
              <a:off x="718" y="558"/>
              <a:ext cx="113" cy="64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61" y="64"/>
                </a:cxn>
                <a:cxn ang="0">
                  <a:pos x="99" y="0"/>
                </a:cxn>
                <a:cxn ang="0">
                  <a:pos x="57" y="52"/>
                </a:cxn>
                <a:cxn ang="0">
                  <a:pos x="28" y="0"/>
                </a:cxn>
              </a:cxnLst>
              <a:pathLst>
                <a:path w="48" h="27">
                  <a:moveTo>
                    <a:pt x="12" y="0"/>
                  </a:moveTo>
                  <a:cubicBezTo>
                    <a:pt x="12" y="0"/>
                    <a:pt x="0" y="27"/>
                    <a:pt x="26" y="27"/>
                  </a:cubicBezTo>
                  <a:cubicBezTo>
                    <a:pt x="48" y="27"/>
                    <a:pt x="42" y="0"/>
                    <a:pt x="42" y="0"/>
                  </a:cubicBezTo>
                  <a:cubicBezTo>
                    <a:pt x="42" y="0"/>
                    <a:pt x="38" y="23"/>
                    <a:pt x="24" y="22"/>
                  </a:cubicBezTo>
                  <a:cubicBezTo>
                    <a:pt x="16" y="21"/>
                    <a:pt x="12" y="0"/>
                    <a:pt x="12" y="0"/>
                  </a:cubicBezTo>
                  <a:close/>
                </a:path>
              </a:pathLst>
            </a:custGeom>
            <a:solidFill>
              <a:srgbClr val="B1A15C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704" name="Freeform 17"/>
            <p:cNvSpPr/>
            <p:nvPr/>
          </p:nvSpPr>
          <p:spPr>
            <a:xfrm>
              <a:off x="871" y="558"/>
              <a:ext cx="118" cy="64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66" y="64"/>
                </a:cxn>
                <a:cxn ang="0">
                  <a:pos x="101" y="0"/>
                </a:cxn>
                <a:cxn ang="0">
                  <a:pos x="59" y="52"/>
                </a:cxn>
                <a:cxn ang="0">
                  <a:pos x="28" y="0"/>
                </a:cxn>
              </a:cxnLst>
              <a:pathLst>
                <a:path w="50" h="27">
                  <a:moveTo>
                    <a:pt x="12" y="0"/>
                  </a:moveTo>
                  <a:cubicBezTo>
                    <a:pt x="12" y="0"/>
                    <a:pt x="0" y="27"/>
                    <a:pt x="28" y="27"/>
                  </a:cubicBezTo>
                  <a:cubicBezTo>
                    <a:pt x="50" y="27"/>
                    <a:pt x="43" y="0"/>
                    <a:pt x="43" y="0"/>
                  </a:cubicBezTo>
                  <a:cubicBezTo>
                    <a:pt x="43" y="0"/>
                    <a:pt x="39" y="23"/>
                    <a:pt x="25" y="22"/>
                  </a:cubicBezTo>
                  <a:cubicBezTo>
                    <a:pt x="16" y="21"/>
                    <a:pt x="12" y="0"/>
                    <a:pt x="12" y="0"/>
                  </a:cubicBezTo>
                  <a:close/>
                </a:path>
              </a:pathLst>
            </a:custGeom>
            <a:solidFill>
              <a:srgbClr val="B1A15C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705" name="Freeform 18"/>
            <p:cNvSpPr/>
            <p:nvPr/>
          </p:nvSpPr>
          <p:spPr>
            <a:xfrm>
              <a:off x="583" y="610"/>
              <a:ext cx="534" cy="231"/>
            </a:xfrm>
            <a:custGeom>
              <a:avLst/>
              <a:gdLst/>
              <a:ahLst/>
              <a:cxnLst>
                <a:cxn ang="0">
                  <a:pos x="534" y="71"/>
                </a:cxn>
                <a:cxn ang="0">
                  <a:pos x="362" y="215"/>
                </a:cxn>
                <a:cxn ang="0">
                  <a:pos x="54" y="134"/>
                </a:cxn>
                <a:cxn ang="0">
                  <a:pos x="21" y="0"/>
                </a:cxn>
                <a:cxn ang="0">
                  <a:pos x="151" y="179"/>
                </a:cxn>
                <a:cxn ang="0">
                  <a:pos x="416" y="174"/>
                </a:cxn>
                <a:cxn ang="0">
                  <a:pos x="534" y="71"/>
                </a:cxn>
              </a:cxnLst>
              <a:pathLst>
                <a:path w="226" h="98">
                  <a:moveTo>
                    <a:pt x="226" y="30"/>
                  </a:moveTo>
                  <a:cubicBezTo>
                    <a:pt x="226" y="30"/>
                    <a:pt x="211" y="89"/>
                    <a:pt x="153" y="91"/>
                  </a:cubicBezTo>
                  <a:cubicBezTo>
                    <a:pt x="104" y="94"/>
                    <a:pt x="51" y="98"/>
                    <a:pt x="23" y="57"/>
                  </a:cubicBezTo>
                  <a:cubicBezTo>
                    <a:pt x="0" y="25"/>
                    <a:pt x="9" y="0"/>
                    <a:pt x="9" y="0"/>
                  </a:cubicBezTo>
                  <a:cubicBezTo>
                    <a:pt x="9" y="0"/>
                    <a:pt x="13" y="63"/>
                    <a:pt x="64" y="76"/>
                  </a:cubicBezTo>
                  <a:cubicBezTo>
                    <a:pt x="104" y="86"/>
                    <a:pt x="149" y="80"/>
                    <a:pt x="176" y="74"/>
                  </a:cubicBezTo>
                  <a:cubicBezTo>
                    <a:pt x="205" y="68"/>
                    <a:pt x="226" y="30"/>
                    <a:pt x="226" y="30"/>
                  </a:cubicBezTo>
                  <a:close/>
                </a:path>
              </a:pathLst>
            </a:custGeom>
            <a:solidFill>
              <a:srgbClr val="D3C071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706" name="Freeform 19"/>
            <p:cNvSpPr/>
            <p:nvPr/>
          </p:nvSpPr>
          <p:spPr>
            <a:xfrm>
              <a:off x="694" y="664"/>
              <a:ext cx="357" cy="54"/>
            </a:xfrm>
            <a:custGeom>
              <a:avLst/>
              <a:gdLst/>
              <a:ahLst/>
              <a:cxnLst>
                <a:cxn ang="0">
                  <a:pos x="19" y="16"/>
                </a:cxn>
                <a:cxn ang="0">
                  <a:pos x="184" y="33"/>
                </a:cxn>
                <a:cxn ang="0">
                  <a:pos x="336" y="0"/>
                </a:cxn>
                <a:cxn ang="0">
                  <a:pos x="357" y="0"/>
                </a:cxn>
                <a:cxn ang="0">
                  <a:pos x="189" y="54"/>
                </a:cxn>
                <a:cxn ang="0">
                  <a:pos x="0" y="21"/>
                </a:cxn>
                <a:cxn ang="0">
                  <a:pos x="19" y="16"/>
                </a:cxn>
                <a:cxn ang="0">
                  <a:pos x="19" y="16"/>
                </a:cxn>
              </a:cxnLst>
              <a:pathLst>
                <a:path w="151" h="23">
                  <a:moveTo>
                    <a:pt x="8" y="7"/>
                  </a:moveTo>
                  <a:cubicBezTo>
                    <a:pt x="8" y="7"/>
                    <a:pt x="34" y="16"/>
                    <a:pt x="78" y="14"/>
                  </a:cubicBezTo>
                  <a:cubicBezTo>
                    <a:pt x="123" y="13"/>
                    <a:pt x="142" y="0"/>
                    <a:pt x="142" y="0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51" y="0"/>
                    <a:pt x="117" y="23"/>
                    <a:pt x="80" y="23"/>
                  </a:cubicBezTo>
                  <a:cubicBezTo>
                    <a:pt x="43" y="23"/>
                    <a:pt x="0" y="9"/>
                    <a:pt x="0" y="9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lose/>
                </a:path>
              </a:pathLst>
            </a:custGeom>
            <a:solidFill>
              <a:srgbClr val="B1A15C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707" name="Freeform 20"/>
            <p:cNvSpPr/>
            <p:nvPr/>
          </p:nvSpPr>
          <p:spPr>
            <a:xfrm>
              <a:off x="989" y="603"/>
              <a:ext cx="104" cy="94"/>
            </a:xfrm>
            <a:custGeom>
              <a:avLst/>
              <a:gdLst/>
              <a:ahLst/>
              <a:cxnLst>
                <a:cxn ang="0">
                  <a:pos x="61" y="14"/>
                </a:cxn>
                <a:cxn ang="0">
                  <a:pos x="17" y="31"/>
                </a:cxn>
                <a:cxn ang="0">
                  <a:pos x="47" y="92"/>
                </a:cxn>
                <a:cxn ang="0">
                  <a:pos x="61" y="14"/>
                </a:cxn>
              </a:cxnLst>
              <a:pathLst>
                <a:path w="44" h="40">
                  <a:moveTo>
                    <a:pt x="26" y="6"/>
                  </a:moveTo>
                  <a:cubicBezTo>
                    <a:pt x="26" y="6"/>
                    <a:pt x="15" y="0"/>
                    <a:pt x="7" y="13"/>
                  </a:cubicBezTo>
                  <a:cubicBezTo>
                    <a:pt x="0" y="26"/>
                    <a:pt x="6" y="40"/>
                    <a:pt x="20" y="39"/>
                  </a:cubicBezTo>
                  <a:cubicBezTo>
                    <a:pt x="35" y="38"/>
                    <a:pt x="44" y="14"/>
                    <a:pt x="26" y="6"/>
                  </a:cubicBezTo>
                  <a:close/>
                </a:path>
              </a:pathLst>
            </a:custGeom>
            <a:solidFill>
              <a:srgbClr val="E28A7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708" name="Freeform 21"/>
            <p:cNvSpPr/>
            <p:nvPr/>
          </p:nvSpPr>
          <p:spPr>
            <a:xfrm>
              <a:off x="659" y="624"/>
              <a:ext cx="85" cy="101"/>
            </a:xfrm>
            <a:custGeom>
              <a:avLst/>
              <a:gdLst/>
              <a:ahLst/>
              <a:cxnLst>
                <a:cxn ang="0">
                  <a:pos x="31" y="5"/>
                </a:cxn>
                <a:cxn ang="0">
                  <a:pos x="0" y="42"/>
                </a:cxn>
                <a:cxn ang="0">
                  <a:pos x="57" y="80"/>
                </a:cxn>
                <a:cxn ang="0">
                  <a:pos x="31" y="5"/>
                </a:cxn>
              </a:cxnLst>
              <a:pathLst>
                <a:path w="36" h="43">
                  <a:moveTo>
                    <a:pt x="13" y="2"/>
                  </a:moveTo>
                  <a:cubicBezTo>
                    <a:pt x="13" y="2"/>
                    <a:pt x="0" y="2"/>
                    <a:pt x="0" y="18"/>
                  </a:cubicBezTo>
                  <a:cubicBezTo>
                    <a:pt x="0" y="33"/>
                    <a:pt x="12" y="43"/>
                    <a:pt x="24" y="34"/>
                  </a:cubicBezTo>
                  <a:cubicBezTo>
                    <a:pt x="36" y="26"/>
                    <a:pt x="32" y="0"/>
                    <a:pt x="13" y="2"/>
                  </a:cubicBezTo>
                  <a:close/>
                </a:path>
              </a:pathLst>
            </a:custGeom>
            <a:solidFill>
              <a:srgbClr val="E28A7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709" name="Freeform 22"/>
            <p:cNvSpPr/>
            <p:nvPr/>
          </p:nvSpPr>
          <p:spPr>
            <a:xfrm>
              <a:off x="900" y="1047"/>
              <a:ext cx="191" cy="208"/>
            </a:xfrm>
            <a:custGeom>
              <a:avLst/>
              <a:gdLst/>
              <a:ahLst/>
              <a:cxnLst>
                <a:cxn ang="0">
                  <a:pos x="174" y="7"/>
                </a:cxn>
                <a:cxn ang="0">
                  <a:pos x="24" y="12"/>
                </a:cxn>
                <a:cxn ang="0">
                  <a:pos x="28" y="191"/>
                </a:cxn>
                <a:cxn ang="0">
                  <a:pos x="186" y="173"/>
                </a:cxn>
                <a:cxn ang="0">
                  <a:pos x="174" y="7"/>
                </a:cxn>
              </a:cxnLst>
              <a:pathLst>
                <a:path w="81" h="88">
                  <a:moveTo>
                    <a:pt x="74" y="3"/>
                  </a:moveTo>
                  <a:cubicBezTo>
                    <a:pt x="74" y="3"/>
                    <a:pt x="12" y="0"/>
                    <a:pt x="10" y="5"/>
                  </a:cubicBezTo>
                  <a:cubicBezTo>
                    <a:pt x="9" y="10"/>
                    <a:pt x="0" y="76"/>
                    <a:pt x="12" y="81"/>
                  </a:cubicBezTo>
                  <a:cubicBezTo>
                    <a:pt x="24" y="87"/>
                    <a:pt x="79" y="88"/>
                    <a:pt x="79" y="73"/>
                  </a:cubicBezTo>
                  <a:cubicBezTo>
                    <a:pt x="79" y="57"/>
                    <a:pt x="81" y="9"/>
                    <a:pt x="74" y="3"/>
                  </a:cubicBezTo>
                  <a:close/>
                </a:path>
              </a:pathLst>
            </a:custGeom>
            <a:solidFill>
              <a:srgbClr val="B95E1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710" name="Freeform 23"/>
            <p:cNvSpPr/>
            <p:nvPr/>
          </p:nvSpPr>
          <p:spPr>
            <a:xfrm>
              <a:off x="706" y="227"/>
              <a:ext cx="300" cy="187"/>
            </a:xfrm>
            <a:custGeom>
              <a:avLst/>
              <a:gdLst/>
              <a:ahLst/>
              <a:cxnLst>
                <a:cxn ang="0">
                  <a:pos x="21" y="163"/>
                </a:cxn>
                <a:cxn ang="0">
                  <a:pos x="295" y="154"/>
                </a:cxn>
                <a:cxn ang="0">
                  <a:pos x="283" y="21"/>
                </a:cxn>
                <a:cxn ang="0">
                  <a:pos x="50" y="19"/>
                </a:cxn>
                <a:cxn ang="0">
                  <a:pos x="21" y="163"/>
                </a:cxn>
              </a:cxnLst>
              <a:pathLst>
                <a:path w="127" h="79">
                  <a:moveTo>
                    <a:pt x="9" y="69"/>
                  </a:moveTo>
                  <a:cubicBezTo>
                    <a:pt x="9" y="69"/>
                    <a:pt x="96" y="79"/>
                    <a:pt x="125" y="65"/>
                  </a:cubicBezTo>
                  <a:cubicBezTo>
                    <a:pt x="127" y="58"/>
                    <a:pt x="123" y="14"/>
                    <a:pt x="120" y="9"/>
                  </a:cubicBezTo>
                  <a:cubicBezTo>
                    <a:pt x="102" y="10"/>
                    <a:pt x="35" y="0"/>
                    <a:pt x="21" y="8"/>
                  </a:cubicBezTo>
                  <a:cubicBezTo>
                    <a:pt x="14" y="11"/>
                    <a:pt x="0" y="58"/>
                    <a:pt x="9" y="69"/>
                  </a:cubicBezTo>
                  <a:close/>
                </a:path>
              </a:pathLst>
            </a:custGeom>
            <a:solidFill>
              <a:srgbClr val="B95E1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711" name="Freeform 24"/>
            <p:cNvSpPr/>
            <p:nvPr/>
          </p:nvSpPr>
          <p:spPr>
            <a:xfrm>
              <a:off x="859" y="912"/>
              <a:ext cx="29" cy="515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2" y="64"/>
                </a:cxn>
                <a:cxn ang="0">
                  <a:pos x="19" y="144"/>
                </a:cxn>
                <a:cxn ang="0">
                  <a:pos x="19" y="262"/>
                </a:cxn>
                <a:cxn ang="0">
                  <a:pos x="19" y="380"/>
                </a:cxn>
                <a:cxn ang="0">
                  <a:pos x="29" y="515"/>
                </a:cxn>
                <a:cxn ang="0">
                  <a:pos x="2" y="385"/>
                </a:cxn>
                <a:cxn ang="0">
                  <a:pos x="2" y="154"/>
                </a:cxn>
                <a:cxn ang="0">
                  <a:pos x="24" y="0"/>
                </a:cxn>
              </a:cxnLst>
              <a:pathLst>
                <a:path w="12" h="218">
                  <a:moveTo>
                    <a:pt x="10" y="0"/>
                  </a:moveTo>
                  <a:cubicBezTo>
                    <a:pt x="10" y="0"/>
                    <a:pt x="11" y="13"/>
                    <a:pt x="9" y="27"/>
                  </a:cubicBezTo>
                  <a:cubicBezTo>
                    <a:pt x="7" y="42"/>
                    <a:pt x="8" y="40"/>
                    <a:pt x="8" y="61"/>
                  </a:cubicBezTo>
                  <a:cubicBezTo>
                    <a:pt x="8" y="82"/>
                    <a:pt x="8" y="93"/>
                    <a:pt x="8" y="111"/>
                  </a:cubicBezTo>
                  <a:cubicBezTo>
                    <a:pt x="8" y="128"/>
                    <a:pt x="8" y="142"/>
                    <a:pt x="8" y="161"/>
                  </a:cubicBezTo>
                  <a:cubicBezTo>
                    <a:pt x="8" y="185"/>
                    <a:pt x="12" y="218"/>
                    <a:pt x="12" y="218"/>
                  </a:cubicBezTo>
                  <a:cubicBezTo>
                    <a:pt x="12" y="218"/>
                    <a:pt x="0" y="205"/>
                    <a:pt x="1" y="163"/>
                  </a:cubicBezTo>
                  <a:cubicBezTo>
                    <a:pt x="3" y="121"/>
                    <a:pt x="1" y="78"/>
                    <a:pt x="1" y="65"/>
                  </a:cubicBezTo>
                  <a:cubicBezTo>
                    <a:pt x="1" y="52"/>
                    <a:pt x="4" y="12"/>
                    <a:pt x="10" y="0"/>
                  </a:cubicBezTo>
                  <a:close/>
                </a:path>
              </a:pathLst>
            </a:custGeom>
            <a:solidFill>
              <a:srgbClr val="B95E1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712" name="Freeform 25"/>
            <p:cNvSpPr/>
            <p:nvPr/>
          </p:nvSpPr>
          <p:spPr>
            <a:xfrm>
              <a:off x="670" y="1434"/>
              <a:ext cx="442" cy="6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2" y="16"/>
                </a:cxn>
                <a:cxn ang="0">
                  <a:pos x="0" y="0"/>
                </a:cxn>
              </a:cxnLst>
              <a:pathLst>
                <a:path w="187" h="26">
                  <a:moveTo>
                    <a:pt x="0" y="0"/>
                  </a:moveTo>
                  <a:cubicBezTo>
                    <a:pt x="29" y="4"/>
                    <a:pt x="122" y="19"/>
                    <a:pt x="187" y="7"/>
                  </a:cubicBezTo>
                  <a:cubicBezTo>
                    <a:pt x="154" y="26"/>
                    <a:pt x="5" y="13"/>
                    <a:pt x="0" y="0"/>
                  </a:cubicBezTo>
                  <a:close/>
                </a:path>
              </a:pathLst>
            </a:custGeom>
            <a:solidFill>
              <a:srgbClr val="B95E1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7713" name="Freeform 52"/>
          <p:cNvSpPr/>
          <p:nvPr/>
        </p:nvSpPr>
        <p:spPr>
          <a:xfrm>
            <a:off x="0" y="4743450"/>
            <a:ext cx="8372475" cy="1257300"/>
          </a:xfrm>
          <a:custGeom>
            <a:avLst/>
            <a:gdLst/>
            <a:ahLst/>
            <a:cxnLst>
              <a:cxn ang="0">
                <a:pos x="3395161" y="1"/>
              </a:cxn>
              <a:cxn ang="0">
                <a:pos x="8372475" y="1257300"/>
              </a:cxn>
              <a:cxn ang="0">
                <a:pos x="0" y="1257300"/>
              </a:cxn>
              <a:cxn ang="0">
                <a:pos x="0" y="1019710"/>
              </a:cxn>
              <a:cxn ang="0">
                <a:pos x="3395161" y="1"/>
              </a:cxn>
            </a:cxnLst>
            <a:pathLst>
              <a:path w="11770175" h="1788354">
                <a:moveTo>
                  <a:pt x="4772978" y="1"/>
                </a:moveTo>
                <a:cubicBezTo>
                  <a:pt x="7049831" y="-885"/>
                  <a:pt x="9586677" y="653751"/>
                  <a:pt x="11770175" y="1788354"/>
                </a:cubicBezTo>
                <a:lnTo>
                  <a:pt x="0" y="1788354"/>
                </a:lnTo>
                <a:cubicBezTo>
                  <a:pt x="0" y="1702293"/>
                  <a:pt x="0" y="1591933"/>
                  <a:pt x="0" y="1450411"/>
                </a:cubicBezTo>
                <a:cubicBezTo>
                  <a:pt x="1180705" y="450899"/>
                  <a:pt x="2887716" y="735"/>
                  <a:pt x="4772978" y="1"/>
                </a:cubicBezTo>
                <a:close/>
              </a:path>
            </a:pathLst>
          </a:custGeom>
          <a:solidFill>
            <a:srgbClr val="AFAF5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7714" name="Group 307"/>
          <p:cNvGrpSpPr/>
          <p:nvPr/>
        </p:nvGrpSpPr>
        <p:grpSpPr>
          <a:xfrm flipH="1">
            <a:off x="5808663" y="5000625"/>
            <a:ext cx="2249487" cy="1562100"/>
            <a:chOff x="0" y="0"/>
            <a:chExt cx="2735" cy="1900"/>
          </a:xfrm>
        </p:grpSpPr>
        <p:sp>
          <p:nvSpPr>
            <p:cNvPr id="17715" name="Freeform 30"/>
            <p:cNvSpPr/>
            <p:nvPr/>
          </p:nvSpPr>
          <p:spPr>
            <a:xfrm>
              <a:off x="855" y="274"/>
              <a:ext cx="748" cy="931"/>
            </a:xfrm>
            <a:custGeom>
              <a:avLst/>
              <a:gdLst/>
              <a:ahLst/>
              <a:cxnLst>
                <a:cxn ang="0">
                  <a:pos x="170" y="50"/>
                </a:cxn>
                <a:cxn ang="0">
                  <a:pos x="314" y="139"/>
                </a:cxn>
                <a:cxn ang="0">
                  <a:pos x="691" y="378"/>
                </a:cxn>
                <a:cxn ang="0">
                  <a:pos x="691" y="704"/>
                </a:cxn>
                <a:cxn ang="0">
                  <a:pos x="503" y="851"/>
                </a:cxn>
                <a:cxn ang="0">
                  <a:pos x="399" y="867"/>
                </a:cxn>
                <a:cxn ang="0">
                  <a:pos x="286" y="910"/>
                </a:cxn>
                <a:cxn ang="0">
                  <a:pos x="57" y="903"/>
                </a:cxn>
                <a:cxn ang="0">
                  <a:pos x="5" y="371"/>
                </a:cxn>
                <a:cxn ang="0">
                  <a:pos x="170" y="50"/>
                </a:cxn>
              </a:cxnLst>
              <a:pathLst>
                <a:path w="317" h="394">
                  <a:moveTo>
                    <a:pt x="72" y="21"/>
                  </a:moveTo>
                  <a:cubicBezTo>
                    <a:pt x="72" y="21"/>
                    <a:pt x="140" y="0"/>
                    <a:pt x="133" y="59"/>
                  </a:cubicBezTo>
                  <a:cubicBezTo>
                    <a:pt x="131" y="76"/>
                    <a:pt x="256" y="74"/>
                    <a:pt x="293" y="160"/>
                  </a:cubicBezTo>
                  <a:cubicBezTo>
                    <a:pt x="293" y="160"/>
                    <a:pt x="317" y="248"/>
                    <a:pt x="293" y="298"/>
                  </a:cubicBezTo>
                  <a:cubicBezTo>
                    <a:pt x="270" y="349"/>
                    <a:pt x="213" y="360"/>
                    <a:pt x="213" y="360"/>
                  </a:cubicBezTo>
                  <a:cubicBezTo>
                    <a:pt x="169" y="367"/>
                    <a:pt x="169" y="367"/>
                    <a:pt x="169" y="367"/>
                  </a:cubicBezTo>
                  <a:cubicBezTo>
                    <a:pt x="169" y="367"/>
                    <a:pt x="169" y="385"/>
                    <a:pt x="121" y="385"/>
                  </a:cubicBezTo>
                  <a:cubicBezTo>
                    <a:pt x="73" y="385"/>
                    <a:pt x="31" y="394"/>
                    <a:pt x="24" y="382"/>
                  </a:cubicBezTo>
                  <a:cubicBezTo>
                    <a:pt x="15" y="369"/>
                    <a:pt x="0" y="177"/>
                    <a:pt x="2" y="157"/>
                  </a:cubicBezTo>
                  <a:cubicBezTo>
                    <a:pt x="10" y="86"/>
                    <a:pt x="72" y="21"/>
                    <a:pt x="72" y="21"/>
                  </a:cubicBezTo>
                  <a:close/>
                </a:path>
              </a:pathLst>
            </a:custGeom>
            <a:solidFill>
              <a:srgbClr val="FFF7D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716" name="Freeform 31"/>
            <p:cNvSpPr/>
            <p:nvPr/>
          </p:nvSpPr>
          <p:spPr>
            <a:xfrm>
              <a:off x="942" y="364"/>
              <a:ext cx="307" cy="222"/>
            </a:xfrm>
            <a:custGeom>
              <a:avLst/>
              <a:gdLst/>
              <a:ahLst/>
              <a:cxnLst>
                <a:cxn ang="0">
                  <a:pos x="87" y="73"/>
                </a:cxn>
                <a:cxn ang="0">
                  <a:pos x="113" y="7"/>
                </a:cxn>
                <a:cxn ang="0">
                  <a:pos x="198" y="0"/>
                </a:cxn>
                <a:cxn ang="0">
                  <a:pos x="182" y="43"/>
                </a:cxn>
                <a:cxn ang="0">
                  <a:pos x="229" y="106"/>
                </a:cxn>
                <a:cxn ang="0">
                  <a:pos x="307" y="170"/>
                </a:cxn>
                <a:cxn ang="0">
                  <a:pos x="33" y="222"/>
                </a:cxn>
                <a:cxn ang="0">
                  <a:pos x="24" y="165"/>
                </a:cxn>
                <a:cxn ang="0">
                  <a:pos x="87" y="73"/>
                </a:cxn>
              </a:cxnLst>
              <a:pathLst>
                <a:path w="130" h="94">
                  <a:moveTo>
                    <a:pt x="37" y="31"/>
                  </a:moveTo>
                  <a:cubicBezTo>
                    <a:pt x="39" y="18"/>
                    <a:pt x="48" y="3"/>
                    <a:pt x="48" y="3"/>
                  </a:cubicBezTo>
                  <a:cubicBezTo>
                    <a:pt x="48" y="3"/>
                    <a:pt x="48" y="3"/>
                    <a:pt x="84" y="0"/>
                  </a:cubicBezTo>
                  <a:cubicBezTo>
                    <a:pt x="84" y="0"/>
                    <a:pt x="84" y="0"/>
                    <a:pt x="77" y="18"/>
                  </a:cubicBezTo>
                  <a:cubicBezTo>
                    <a:pt x="77" y="18"/>
                    <a:pt x="77" y="39"/>
                    <a:pt x="97" y="45"/>
                  </a:cubicBezTo>
                  <a:cubicBezTo>
                    <a:pt x="118" y="50"/>
                    <a:pt x="130" y="72"/>
                    <a:pt x="130" y="72"/>
                  </a:cubicBezTo>
                  <a:cubicBezTo>
                    <a:pt x="14" y="94"/>
                    <a:pt x="14" y="94"/>
                    <a:pt x="14" y="94"/>
                  </a:cubicBezTo>
                  <a:cubicBezTo>
                    <a:pt x="14" y="94"/>
                    <a:pt x="0" y="91"/>
                    <a:pt x="10" y="70"/>
                  </a:cubicBezTo>
                  <a:cubicBezTo>
                    <a:pt x="21" y="43"/>
                    <a:pt x="28" y="40"/>
                    <a:pt x="37" y="31"/>
                  </a:cubicBezTo>
                  <a:close/>
                </a:path>
              </a:pathLst>
            </a:custGeom>
            <a:solidFill>
              <a:srgbClr val="78953C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717" name="Freeform 32"/>
            <p:cNvSpPr/>
            <p:nvPr/>
          </p:nvSpPr>
          <p:spPr>
            <a:xfrm>
              <a:off x="760" y="473"/>
              <a:ext cx="754" cy="661"/>
            </a:xfrm>
            <a:custGeom>
              <a:avLst/>
              <a:gdLst/>
              <a:ahLst/>
              <a:cxnLst>
                <a:cxn ang="0">
                  <a:pos x="217" y="87"/>
                </a:cxn>
                <a:cxn ang="0">
                  <a:pos x="456" y="57"/>
                </a:cxn>
                <a:cxn ang="0">
                  <a:pos x="745" y="293"/>
                </a:cxn>
                <a:cxn ang="0">
                  <a:pos x="560" y="604"/>
                </a:cxn>
                <a:cxn ang="0">
                  <a:pos x="277" y="616"/>
                </a:cxn>
                <a:cxn ang="0">
                  <a:pos x="217" y="87"/>
                </a:cxn>
              </a:cxnLst>
              <a:pathLst>
                <a:path w="319" h="280">
                  <a:moveTo>
                    <a:pt x="92" y="37"/>
                  </a:moveTo>
                  <a:cubicBezTo>
                    <a:pt x="118" y="3"/>
                    <a:pt x="158" y="9"/>
                    <a:pt x="193" y="24"/>
                  </a:cubicBezTo>
                  <a:cubicBezTo>
                    <a:pt x="229" y="0"/>
                    <a:pt x="310" y="55"/>
                    <a:pt x="315" y="124"/>
                  </a:cubicBezTo>
                  <a:cubicBezTo>
                    <a:pt x="319" y="181"/>
                    <a:pt x="314" y="248"/>
                    <a:pt x="237" y="256"/>
                  </a:cubicBezTo>
                  <a:cubicBezTo>
                    <a:pt x="204" y="280"/>
                    <a:pt x="143" y="280"/>
                    <a:pt x="117" y="261"/>
                  </a:cubicBezTo>
                  <a:cubicBezTo>
                    <a:pt x="0" y="266"/>
                    <a:pt x="3" y="44"/>
                    <a:pt x="92" y="37"/>
                  </a:cubicBezTo>
                  <a:close/>
                </a:path>
              </a:pathLst>
            </a:custGeom>
            <a:solidFill>
              <a:srgbClr val="CA7F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718" name="Freeform 33"/>
            <p:cNvSpPr/>
            <p:nvPr/>
          </p:nvSpPr>
          <p:spPr>
            <a:xfrm>
              <a:off x="0" y="0"/>
              <a:ext cx="1055" cy="1314"/>
            </a:xfrm>
            <a:custGeom>
              <a:avLst/>
              <a:gdLst/>
              <a:ahLst/>
              <a:cxnLst>
                <a:cxn ang="0">
                  <a:pos x="149" y="279"/>
                </a:cxn>
                <a:cxn ang="0">
                  <a:pos x="342" y="59"/>
                </a:cxn>
                <a:cxn ang="0">
                  <a:pos x="564" y="149"/>
                </a:cxn>
                <a:cxn ang="0">
                  <a:pos x="784" y="255"/>
                </a:cxn>
                <a:cxn ang="0">
                  <a:pos x="1055" y="801"/>
                </a:cxn>
                <a:cxn ang="0">
                  <a:pos x="956" y="1113"/>
                </a:cxn>
                <a:cxn ang="0">
                  <a:pos x="739" y="1215"/>
                </a:cxn>
                <a:cxn ang="0">
                  <a:pos x="498" y="1302"/>
                </a:cxn>
                <a:cxn ang="0">
                  <a:pos x="241" y="1253"/>
                </a:cxn>
                <a:cxn ang="0">
                  <a:pos x="101" y="1262"/>
                </a:cxn>
                <a:cxn ang="0">
                  <a:pos x="0" y="1106"/>
                </a:cxn>
                <a:cxn ang="0">
                  <a:pos x="0" y="359"/>
                </a:cxn>
                <a:cxn ang="0">
                  <a:pos x="149" y="279"/>
                </a:cxn>
              </a:cxnLst>
              <a:pathLst>
                <a:path w="447" h="556">
                  <a:moveTo>
                    <a:pt x="63" y="118"/>
                  </a:moveTo>
                  <a:cubicBezTo>
                    <a:pt x="114" y="44"/>
                    <a:pt x="145" y="25"/>
                    <a:pt x="145" y="25"/>
                  </a:cubicBezTo>
                  <a:cubicBezTo>
                    <a:pt x="209" y="0"/>
                    <a:pt x="239" y="63"/>
                    <a:pt x="239" y="63"/>
                  </a:cubicBezTo>
                  <a:cubicBezTo>
                    <a:pt x="239" y="63"/>
                    <a:pt x="300" y="104"/>
                    <a:pt x="332" y="108"/>
                  </a:cubicBezTo>
                  <a:cubicBezTo>
                    <a:pt x="398" y="118"/>
                    <a:pt x="447" y="288"/>
                    <a:pt x="447" y="339"/>
                  </a:cubicBezTo>
                  <a:cubicBezTo>
                    <a:pt x="447" y="389"/>
                    <a:pt x="426" y="443"/>
                    <a:pt x="405" y="471"/>
                  </a:cubicBezTo>
                  <a:cubicBezTo>
                    <a:pt x="384" y="498"/>
                    <a:pt x="338" y="510"/>
                    <a:pt x="313" y="514"/>
                  </a:cubicBezTo>
                  <a:cubicBezTo>
                    <a:pt x="287" y="536"/>
                    <a:pt x="273" y="545"/>
                    <a:pt x="211" y="551"/>
                  </a:cubicBezTo>
                  <a:cubicBezTo>
                    <a:pt x="151" y="556"/>
                    <a:pt x="102" y="530"/>
                    <a:pt x="102" y="530"/>
                  </a:cubicBezTo>
                  <a:cubicBezTo>
                    <a:pt x="102" y="530"/>
                    <a:pt x="74" y="541"/>
                    <a:pt x="43" y="534"/>
                  </a:cubicBezTo>
                  <a:cubicBezTo>
                    <a:pt x="28" y="530"/>
                    <a:pt x="11" y="498"/>
                    <a:pt x="0" y="468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42" y="112"/>
                    <a:pt x="63" y="118"/>
                    <a:pt x="63" y="118"/>
                  </a:cubicBezTo>
                  <a:close/>
                </a:path>
              </a:pathLst>
            </a:custGeom>
            <a:solidFill>
              <a:srgbClr val="FFF7D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719" name="Freeform 34"/>
            <p:cNvSpPr/>
            <p:nvPr/>
          </p:nvSpPr>
          <p:spPr>
            <a:xfrm>
              <a:off x="0" y="232"/>
              <a:ext cx="1006" cy="1093"/>
            </a:xfrm>
            <a:custGeom>
              <a:avLst/>
              <a:gdLst/>
              <a:ahLst/>
              <a:cxnLst>
                <a:cxn ang="0">
                  <a:pos x="283" y="92"/>
                </a:cxn>
                <a:cxn ang="0">
                  <a:pos x="631" y="83"/>
                </a:cxn>
                <a:cxn ang="0">
                  <a:pos x="985" y="538"/>
                </a:cxn>
                <a:cxn ang="0">
                  <a:pos x="725" y="937"/>
                </a:cxn>
                <a:cxn ang="0">
                  <a:pos x="246" y="956"/>
                </a:cxn>
                <a:cxn ang="0">
                  <a:pos x="0" y="758"/>
                </a:cxn>
                <a:cxn ang="0">
                  <a:pos x="0" y="260"/>
                </a:cxn>
                <a:cxn ang="0">
                  <a:pos x="283" y="92"/>
                </a:cxn>
              </a:cxnLst>
              <a:pathLst>
                <a:path w="426" h="463">
                  <a:moveTo>
                    <a:pt x="120" y="39"/>
                  </a:moveTo>
                  <a:cubicBezTo>
                    <a:pt x="153" y="3"/>
                    <a:pt x="236" y="0"/>
                    <a:pt x="267" y="35"/>
                  </a:cubicBezTo>
                  <a:cubicBezTo>
                    <a:pt x="339" y="10"/>
                    <a:pt x="407" y="111"/>
                    <a:pt x="417" y="228"/>
                  </a:cubicBezTo>
                  <a:cubicBezTo>
                    <a:pt x="426" y="324"/>
                    <a:pt x="389" y="393"/>
                    <a:pt x="307" y="397"/>
                  </a:cubicBezTo>
                  <a:cubicBezTo>
                    <a:pt x="278" y="437"/>
                    <a:pt x="140" y="463"/>
                    <a:pt x="104" y="405"/>
                  </a:cubicBezTo>
                  <a:cubicBezTo>
                    <a:pt x="58" y="419"/>
                    <a:pt x="5" y="393"/>
                    <a:pt x="0" y="321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20" y="62"/>
                    <a:pt x="59" y="30"/>
                    <a:pt x="120" y="39"/>
                  </a:cubicBezTo>
                  <a:close/>
                </a:path>
              </a:pathLst>
            </a:custGeom>
            <a:solidFill>
              <a:srgbClr val="EB7F2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720" name="Freeform 35"/>
            <p:cNvSpPr/>
            <p:nvPr/>
          </p:nvSpPr>
          <p:spPr>
            <a:xfrm>
              <a:off x="630" y="314"/>
              <a:ext cx="362" cy="844"/>
            </a:xfrm>
            <a:custGeom>
              <a:avLst/>
              <a:gdLst/>
              <a:ahLst/>
              <a:cxnLst>
                <a:cxn ang="0">
                  <a:pos x="203" y="95"/>
                </a:cxn>
                <a:cxn ang="0">
                  <a:pos x="331" y="605"/>
                </a:cxn>
                <a:cxn ang="0">
                  <a:pos x="161" y="842"/>
                </a:cxn>
                <a:cxn ang="0">
                  <a:pos x="109" y="839"/>
                </a:cxn>
                <a:cxn ang="0">
                  <a:pos x="303" y="452"/>
                </a:cxn>
                <a:cxn ang="0">
                  <a:pos x="106" y="52"/>
                </a:cxn>
                <a:cxn ang="0">
                  <a:pos x="0" y="0"/>
                </a:cxn>
                <a:cxn ang="0">
                  <a:pos x="203" y="95"/>
                </a:cxn>
              </a:cxnLst>
              <a:pathLst>
                <a:path w="153" h="357">
                  <a:moveTo>
                    <a:pt x="86" y="40"/>
                  </a:moveTo>
                  <a:cubicBezTo>
                    <a:pt x="122" y="90"/>
                    <a:pt x="153" y="169"/>
                    <a:pt x="140" y="256"/>
                  </a:cubicBezTo>
                  <a:cubicBezTo>
                    <a:pt x="131" y="315"/>
                    <a:pt x="99" y="354"/>
                    <a:pt x="68" y="356"/>
                  </a:cubicBezTo>
                  <a:cubicBezTo>
                    <a:pt x="62" y="357"/>
                    <a:pt x="46" y="355"/>
                    <a:pt x="46" y="355"/>
                  </a:cubicBezTo>
                  <a:cubicBezTo>
                    <a:pt x="46" y="355"/>
                    <a:pt x="144" y="329"/>
                    <a:pt x="128" y="191"/>
                  </a:cubicBezTo>
                  <a:cubicBezTo>
                    <a:pt x="115" y="77"/>
                    <a:pt x="68" y="33"/>
                    <a:pt x="45" y="22"/>
                  </a:cubicBezTo>
                  <a:cubicBezTo>
                    <a:pt x="22" y="11"/>
                    <a:pt x="0" y="0"/>
                    <a:pt x="0" y="0"/>
                  </a:cubicBezTo>
                  <a:cubicBezTo>
                    <a:pt x="0" y="0"/>
                    <a:pt x="58" y="3"/>
                    <a:pt x="86" y="40"/>
                  </a:cubicBezTo>
                  <a:close/>
                </a:path>
              </a:pathLst>
            </a:custGeom>
            <a:solidFill>
              <a:srgbClr val="9C552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721" name="Freeform 36"/>
            <p:cNvSpPr/>
            <p:nvPr/>
          </p:nvSpPr>
          <p:spPr>
            <a:xfrm>
              <a:off x="576" y="402"/>
              <a:ext cx="227" cy="734"/>
            </a:xfrm>
            <a:custGeom>
              <a:avLst/>
              <a:gdLst/>
              <a:ahLst/>
              <a:cxnLst>
                <a:cxn ang="0">
                  <a:pos x="189" y="255"/>
                </a:cxn>
                <a:cxn ang="0">
                  <a:pos x="175" y="670"/>
                </a:cxn>
                <a:cxn ang="0">
                  <a:pos x="116" y="734"/>
                </a:cxn>
                <a:cxn ang="0">
                  <a:pos x="166" y="288"/>
                </a:cxn>
                <a:cxn ang="0">
                  <a:pos x="0" y="0"/>
                </a:cxn>
                <a:cxn ang="0">
                  <a:pos x="189" y="255"/>
                </a:cxn>
              </a:cxnLst>
              <a:pathLst>
                <a:path w="96" h="311">
                  <a:moveTo>
                    <a:pt x="80" y="108"/>
                  </a:moveTo>
                  <a:cubicBezTo>
                    <a:pt x="96" y="185"/>
                    <a:pt x="89" y="248"/>
                    <a:pt x="74" y="284"/>
                  </a:cubicBezTo>
                  <a:cubicBezTo>
                    <a:pt x="64" y="309"/>
                    <a:pt x="49" y="311"/>
                    <a:pt x="49" y="311"/>
                  </a:cubicBezTo>
                  <a:cubicBezTo>
                    <a:pt x="49" y="311"/>
                    <a:pt x="79" y="255"/>
                    <a:pt x="70" y="122"/>
                  </a:cubicBezTo>
                  <a:cubicBezTo>
                    <a:pt x="65" y="40"/>
                    <a:pt x="0" y="0"/>
                    <a:pt x="0" y="0"/>
                  </a:cubicBezTo>
                  <a:cubicBezTo>
                    <a:pt x="0" y="0"/>
                    <a:pt x="62" y="4"/>
                    <a:pt x="80" y="108"/>
                  </a:cubicBezTo>
                  <a:close/>
                </a:path>
              </a:pathLst>
            </a:custGeom>
            <a:solidFill>
              <a:srgbClr val="9C552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722" name="Freeform 37"/>
            <p:cNvSpPr/>
            <p:nvPr/>
          </p:nvSpPr>
          <p:spPr>
            <a:xfrm>
              <a:off x="134" y="406"/>
              <a:ext cx="149" cy="778"/>
            </a:xfrm>
            <a:custGeom>
              <a:avLst/>
              <a:gdLst/>
              <a:ahLst/>
              <a:cxnLst>
                <a:cxn ang="0">
                  <a:pos x="116" y="0"/>
                </a:cxn>
                <a:cxn ang="0">
                  <a:pos x="38" y="246"/>
                </a:cxn>
                <a:cxn ang="0">
                  <a:pos x="149" y="778"/>
                </a:cxn>
                <a:cxn ang="0">
                  <a:pos x="111" y="759"/>
                </a:cxn>
                <a:cxn ang="0">
                  <a:pos x="2" y="239"/>
                </a:cxn>
                <a:cxn ang="0">
                  <a:pos x="116" y="0"/>
                </a:cxn>
              </a:cxnLst>
              <a:pathLst>
                <a:path w="63" h="329">
                  <a:moveTo>
                    <a:pt x="49" y="0"/>
                  </a:moveTo>
                  <a:cubicBezTo>
                    <a:pt x="49" y="0"/>
                    <a:pt x="19" y="32"/>
                    <a:pt x="16" y="104"/>
                  </a:cubicBezTo>
                  <a:cubicBezTo>
                    <a:pt x="11" y="195"/>
                    <a:pt x="63" y="329"/>
                    <a:pt x="63" y="329"/>
                  </a:cubicBezTo>
                  <a:cubicBezTo>
                    <a:pt x="63" y="329"/>
                    <a:pt x="54" y="322"/>
                    <a:pt x="47" y="321"/>
                  </a:cubicBezTo>
                  <a:cubicBezTo>
                    <a:pt x="18" y="280"/>
                    <a:pt x="0" y="187"/>
                    <a:pt x="1" y="101"/>
                  </a:cubicBezTo>
                  <a:cubicBezTo>
                    <a:pt x="1" y="15"/>
                    <a:pt x="49" y="0"/>
                    <a:pt x="49" y="0"/>
                  </a:cubicBezTo>
                  <a:close/>
                </a:path>
              </a:pathLst>
            </a:custGeom>
            <a:solidFill>
              <a:srgbClr val="9C552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723" name="Freeform 38"/>
            <p:cNvSpPr/>
            <p:nvPr/>
          </p:nvSpPr>
          <p:spPr>
            <a:xfrm>
              <a:off x="224" y="113"/>
              <a:ext cx="401" cy="256"/>
            </a:xfrm>
            <a:custGeom>
              <a:avLst/>
              <a:gdLst/>
              <a:ahLst/>
              <a:cxnLst>
                <a:cxn ang="0">
                  <a:pos x="165" y="0"/>
                </a:cxn>
                <a:cxn ang="0">
                  <a:pos x="231" y="0"/>
                </a:cxn>
                <a:cxn ang="0">
                  <a:pos x="226" y="66"/>
                </a:cxn>
                <a:cxn ang="0">
                  <a:pos x="326" y="111"/>
                </a:cxn>
                <a:cxn ang="0">
                  <a:pos x="401" y="206"/>
                </a:cxn>
                <a:cxn ang="0">
                  <a:pos x="7" y="199"/>
                </a:cxn>
                <a:cxn ang="0">
                  <a:pos x="165" y="0"/>
                </a:cxn>
              </a:cxnLst>
              <a:pathLst>
                <a:path w="170" h="108">
                  <a:moveTo>
                    <a:pt x="70" y="0"/>
                  </a:moveTo>
                  <a:cubicBezTo>
                    <a:pt x="70" y="0"/>
                    <a:pt x="70" y="0"/>
                    <a:pt x="98" y="0"/>
                  </a:cubicBezTo>
                  <a:cubicBezTo>
                    <a:pt x="98" y="0"/>
                    <a:pt x="98" y="0"/>
                    <a:pt x="96" y="28"/>
                  </a:cubicBezTo>
                  <a:cubicBezTo>
                    <a:pt x="96" y="28"/>
                    <a:pt x="107" y="35"/>
                    <a:pt x="138" y="47"/>
                  </a:cubicBezTo>
                  <a:cubicBezTo>
                    <a:pt x="168" y="58"/>
                    <a:pt x="170" y="87"/>
                    <a:pt x="170" y="87"/>
                  </a:cubicBezTo>
                  <a:cubicBezTo>
                    <a:pt x="110" y="107"/>
                    <a:pt x="4" y="108"/>
                    <a:pt x="3" y="84"/>
                  </a:cubicBezTo>
                  <a:cubicBezTo>
                    <a:pt x="0" y="60"/>
                    <a:pt x="70" y="0"/>
                    <a:pt x="70" y="0"/>
                  </a:cubicBezTo>
                  <a:close/>
                </a:path>
              </a:pathLst>
            </a:custGeom>
            <a:solidFill>
              <a:srgbClr val="6F863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724" name="Freeform 39"/>
            <p:cNvSpPr/>
            <p:nvPr/>
          </p:nvSpPr>
          <p:spPr>
            <a:xfrm>
              <a:off x="193" y="113"/>
              <a:ext cx="340" cy="286"/>
            </a:xfrm>
            <a:custGeom>
              <a:avLst/>
              <a:gdLst/>
              <a:ahLst/>
              <a:cxnLst>
                <a:cxn ang="0">
                  <a:pos x="196" y="0"/>
                </a:cxn>
                <a:cxn ang="0">
                  <a:pos x="111" y="123"/>
                </a:cxn>
                <a:cxn ang="0">
                  <a:pos x="123" y="217"/>
                </a:cxn>
                <a:cxn ang="0">
                  <a:pos x="340" y="227"/>
                </a:cxn>
                <a:cxn ang="0">
                  <a:pos x="76" y="253"/>
                </a:cxn>
                <a:cxn ang="0">
                  <a:pos x="64" y="118"/>
                </a:cxn>
                <a:cxn ang="0">
                  <a:pos x="196" y="0"/>
                </a:cxn>
              </a:cxnLst>
              <a:pathLst>
                <a:path w="144" h="121">
                  <a:moveTo>
                    <a:pt x="83" y="0"/>
                  </a:moveTo>
                  <a:cubicBezTo>
                    <a:pt x="83" y="0"/>
                    <a:pt x="49" y="39"/>
                    <a:pt x="47" y="52"/>
                  </a:cubicBezTo>
                  <a:cubicBezTo>
                    <a:pt x="46" y="65"/>
                    <a:pt x="46" y="88"/>
                    <a:pt x="52" y="92"/>
                  </a:cubicBezTo>
                  <a:cubicBezTo>
                    <a:pt x="80" y="110"/>
                    <a:pt x="133" y="96"/>
                    <a:pt x="144" y="96"/>
                  </a:cubicBezTo>
                  <a:cubicBezTo>
                    <a:pt x="119" y="112"/>
                    <a:pt x="74" y="121"/>
                    <a:pt x="32" y="107"/>
                  </a:cubicBezTo>
                  <a:cubicBezTo>
                    <a:pt x="0" y="96"/>
                    <a:pt x="15" y="73"/>
                    <a:pt x="27" y="50"/>
                  </a:cubicBezTo>
                  <a:cubicBezTo>
                    <a:pt x="42" y="21"/>
                    <a:pt x="83" y="0"/>
                    <a:pt x="83" y="0"/>
                  </a:cubicBezTo>
                  <a:close/>
                </a:path>
              </a:pathLst>
            </a:custGeom>
            <a:solidFill>
              <a:srgbClr val="5C6B2F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725" name="Freeform 40"/>
            <p:cNvSpPr/>
            <p:nvPr/>
          </p:nvSpPr>
          <p:spPr>
            <a:xfrm>
              <a:off x="1599" y="867"/>
              <a:ext cx="1136" cy="1018"/>
            </a:xfrm>
            <a:custGeom>
              <a:avLst/>
              <a:gdLst/>
              <a:ahLst/>
              <a:cxnLst>
                <a:cxn ang="0">
                  <a:pos x="538" y="2"/>
                </a:cxn>
                <a:cxn ang="0">
                  <a:pos x="704" y="5"/>
                </a:cxn>
                <a:cxn ang="0">
                  <a:pos x="779" y="137"/>
                </a:cxn>
                <a:cxn ang="0">
                  <a:pos x="895" y="274"/>
                </a:cxn>
                <a:cxn ang="0">
                  <a:pos x="1117" y="765"/>
                </a:cxn>
                <a:cxn ang="0">
                  <a:pos x="897" y="1018"/>
                </a:cxn>
                <a:cxn ang="0">
                  <a:pos x="175" y="1018"/>
                </a:cxn>
                <a:cxn ang="0">
                  <a:pos x="43" y="798"/>
                </a:cxn>
                <a:cxn ang="0">
                  <a:pos x="260" y="250"/>
                </a:cxn>
                <a:cxn ang="0">
                  <a:pos x="409" y="210"/>
                </a:cxn>
                <a:cxn ang="0">
                  <a:pos x="543" y="109"/>
                </a:cxn>
                <a:cxn ang="0">
                  <a:pos x="538" y="2"/>
                </a:cxn>
              </a:cxnLst>
              <a:pathLst>
                <a:path w="481" h="431">
                  <a:moveTo>
                    <a:pt x="228" y="1"/>
                  </a:moveTo>
                  <a:cubicBezTo>
                    <a:pt x="252" y="2"/>
                    <a:pt x="277" y="2"/>
                    <a:pt x="298" y="2"/>
                  </a:cubicBezTo>
                  <a:cubicBezTo>
                    <a:pt x="303" y="19"/>
                    <a:pt x="326" y="46"/>
                    <a:pt x="330" y="58"/>
                  </a:cubicBezTo>
                  <a:cubicBezTo>
                    <a:pt x="355" y="69"/>
                    <a:pt x="370" y="101"/>
                    <a:pt x="379" y="116"/>
                  </a:cubicBezTo>
                  <a:cubicBezTo>
                    <a:pt x="430" y="131"/>
                    <a:pt x="481" y="213"/>
                    <a:pt x="473" y="324"/>
                  </a:cubicBezTo>
                  <a:cubicBezTo>
                    <a:pt x="466" y="417"/>
                    <a:pt x="422" y="423"/>
                    <a:pt x="380" y="431"/>
                  </a:cubicBezTo>
                  <a:cubicBezTo>
                    <a:pt x="74" y="431"/>
                    <a:pt x="74" y="431"/>
                    <a:pt x="74" y="431"/>
                  </a:cubicBezTo>
                  <a:cubicBezTo>
                    <a:pt x="48" y="424"/>
                    <a:pt x="25" y="403"/>
                    <a:pt x="18" y="338"/>
                  </a:cubicBezTo>
                  <a:cubicBezTo>
                    <a:pt x="0" y="188"/>
                    <a:pt x="56" y="131"/>
                    <a:pt x="110" y="106"/>
                  </a:cubicBezTo>
                  <a:cubicBezTo>
                    <a:pt x="125" y="99"/>
                    <a:pt x="148" y="94"/>
                    <a:pt x="173" y="89"/>
                  </a:cubicBezTo>
                  <a:cubicBezTo>
                    <a:pt x="199" y="65"/>
                    <a:pt x="215" y="61"/>
                    <a:pt x="230" y="46"/>
                  </a:cubicBezTo>
                  <a:cubicBezTo>
                    <a:pt x="225" y="33"/>
                    <a:pt x="217" y="0"/>
                    <a:pt x="228" y="1"/>
                  </a:cubicBezTo>
                  <a:close/>
                </a:path>
              </a:pathLst>
            </a:custGeom>
            <a:solidFill>
              <a:srgbClr val="FFF7D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726" name="Freeform 41"/>
            <p:cNvSpPr/>
            <p:nvPr/>
          </p:nvSpPr>
          <p:spPr>
            <a:xfrm>
              <a:off x="1736" y="1047"/>
              <a:ext cx="992" cy="838"/>
            </a:xfrm>
            <a:custGeom>
              <a:avLst/>
              <a:gdLst/>
              <a:ahLst/>
              <a:cxnLst>
                <a:cxn ang="0">
                  <a:pos x="522" y="17"/>
                </a:cxn>
                <a:cxn ang="0">
                  <a:pos x="673" y="87"/>
                </a:cxn>
                <a:cxn ang="0">
                  <a:pos x="848" y="838"/>
                </a:cxn>
                <a:cxn ang="0">
                  <a:pos x="376" y="838"/>
                </a:cxn>
                <a:cxn ang="0">
                  <a:pos x="272" y="800"/>
                </a:cxn>
                <a:cxn ang="0">
                  <a:pos x="0" y="401"/>
                </a:cxn>
                <a:cxn ang="0">
                  <a:pos x="357" y="68"/>
                </a:cxn>
                <a:cxn ang="0">
                  <a:pos x="522" y="17"/>
                </a:cxn>
              </a:cxnLst>
              <a:pathLst>
                <a:path w="420" h="355">
                  <a:moveTo>
                    <a:pt x="221" y="7"/>
                  </a:moveTo>
                  <a:cubicBezTo>
                    <a:pt x="244" y="7"/>
                    <a:pt x="267" y="15"/>
                    <a:pt x="285" y="37"/>
                  </a:cubicBezTo>
                  <a:cubicBezTo>
                    <a:pt x="401" y="37"/>
                    <a:pt x="420" y="312"/>
                    <a:pt x="359" y="355"/>
                  </a:cubicBezTo>
                  <a:cubicBezTo>
                    <a:pt x="159" y="355"/>
                    <a:pt x="159" y="355"/>
                    <a:pt x="159" y="355"/>
                  </a:cubicBezTo>
                  <a:cubicBezTo>
                    <a:pt x="141" y="351"/>
                    <a:pt x="125" y="346"/>
                    <a:pt x="115" y="339"/>
                  </a:cubicBezTo>
                  <a:cubicBezTo>
                    <a:pt x="13" y="335"/>
                    <a:pt x="0" y="247"/>
                    <a:pt x="0" y="170"/>
                  </a:cubicBezTo>
                  <a:cubicBezTo>
                    <a:pt x="1" y="80"/>
                    <a:pt x="103" y="0"/>
                    <a:pt x="151" y="29"/>
                  </a:cubicBezTo>
                  <a:cubicBezTo>
                    <a:pt x="174" y="17"/>
                    <a:pt x="198" y="8"/>
                    <a:pt x="221" y="7"/>
                  </a:cubicBezTo>
                  <a:close/>
                </a:path>
              </a:pathLst>
            </a:custGeom>
            <a:solidFill>
              <a:srgbClr val="CB7F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727" name="Freeform 42"/>
            <p:cNvSpPr/>
            <p:nvPr/>
          </p:nvSpPr>
          <p:spPr>
            <a:xfrm>
              <a:off x="1991" y="1200"/>
              <a:ext cx="101" cy="624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2" y="279"/>
                </a:cxn>
                <a:cxn ang="0">
                  <a:pos x="52" y="624"/>
                </a:cxn>
                <a:cxn ang="0">
                  <a:pos x="94" y="607"/>
                </a:cxn>
                <a:cxn ang="0">
                  <a:pos x="59" y="300"/>
                </a:cxn>
                <a:cxn ang="0">
                  <a:pos x="101" y="0"/>
                </a:cxn>
              </a:cxnLst>
              <a:pathLst>
                <a:path w="43" h="264">
                  <a:moveTo>
                    <a:pt x="43" y="0"/>
                  </a:moveTo>
                  <a:cubicBezTo>
                    <a:pt x="16" y="23"/>
                    <a:pt x="0" y="66"/>
                    <a:pt x="1" y="118"/>
                  </a:cubicBezTo>
                  <a:cubicBezTo>
                    <a:pt x="2" y="170"/>
                    <a:pt x="22" y="264"/>
                    <a:pt x="22" y="264"/>
                  </a:cubicBezTo>
                  <a:cubicBezTo>
                    <a:pt x="40" y="257"/>
                    <a:pt x="40" y="257"/>
                    <a:pt x="40" y="257"/>
                  </a:cubicBezTo>
                  <a:cubicBezTo>
                    <a:pt x="40" y="257"/>
                    <a:pt x="26" y="171"/>
                    <a:pt x="25" y="127"/>
                  </a:cubicBezTo>
                  <a:cubicBezTo>
                    <a:pt x="25" y="83"/>
                    <a:pt x="25" y="49"/>
                    <a:pt x="43" y="0"/>
                  </a:cubicBezTo>
                  <a:close/>
                </a:path>
              </a:pathLst>
            </a:custGeom>
            <a:solidFill>
              <a:srgbClr val="A05F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728" name="Freeform 43"/>
            <p:cNvSpPr/>
            <p:nvPr/>
          </p:nvSpPr>
          <p:spPr>
            <a:xfrm>
              <a:off x="2359" y="1368"/>
              <a:ext cx="132" cy="463"/>
            </a:xfrm>
            <a:custGeom>
              <a:avLst/>
              <a:gdLst/>
              <a:ahLst/>
              <a:cxnLst>
                <a:cxn ang="0">
                  <a:pos x="73" y="0"/>
                </a:cxn>
                <a:cxn ang="0">
                  <a:pos x="104" y="279"/>
                </a:cxn>
                <a:cxn ang="0">
                  <a:pos x="50" y="454"/>
                </a:cxn>
                <a:cxn ang="0">
                  <a:pos x="0" y="463"/>
                </a:cxn>
                <a:cxn ang="0">
                  <a:pos x="87" y="215"/>
                </a:cxn>
                <a:cxn ang="0">
                  <a:pos x="73" y="0"/>
                </a:cxn>
              </a:cxnLst>
              <a:pathLst>
                <a:path w="56" h="196">
                  <a:moveTo>
                    <a:pt x="31" y="0"/>
                  </a:moveTo>
                  <a:cubicBezTo>
                    <a:pt x="56" y="22"/>
                    <a:pt x="50" y="85"/>
                    <a:pt x="44" y="118"/>
                  </a:cubicBezTo>
                  <a:cubicBezTo>
                    <a:pt x="39" y="149"/>
                    <a:pt x="21" y="192"/>
                    <a:pt x="21" y="192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196"/>
                    <a:pt x="31" y="145"/>
                    <a:pt x="37" y="91"/>
                  </a:cubicBezTo>
                  <a:cubicBezTo>
                    <a:pt x="40" y="72"/>
                    <a:pt x="43" y="32"/>
                    <a:pt x="31" y="0"/>
                  </a:cubicBezTo>
                  <a:close/>
                </a:path>
              </a:pathLst>
            </a:custGeom>
            <a:solidFill>
              <a:srgbClr val="A05F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729" name="Freeform 44"/>
            <p:cNvSpPr/>
            <p:nvPr/>
          </p:nvSpPr>
          <p:spPr>
            <a:xfrm>
              <a:off x="2036" y="914"/>
              <a:ext cx="408" cy="274"/>
            </a:xfrm>
            <a:custGeom>
              <a:avLst/>
              <a:gdLst/>
              <a:ahLst/>
              <a:cxnLst>
                <a:cxn ang="0">
                  <a:pos x="0" y="229"/>
                </a:cxn>
                <a:cxn ang="0">
                  <a:pos x="94" y="139"/>
                </a:cxn>
                <a:cxn ang="0">
                  <a:pos x="153" y="52"/>
                </a:cxn>
                <a:cxn ang="0">
                  <a:pos x="127" y="0"/>
                </a:cxn>
                <a:cxn ang="0">
                  <a:pos x="238" y="0"/>
                </a:cxn>
                <a:cxn ang="0">
                  <a:pos x="276" y="85"/>
                </a:cxn>
                <a:cxn ang="0">
                  <a:pos x="373" y="198"/>
                </a:cxn>
                <a:cxn ang="0">
                  <a:pos x="366" y="274"/>
                </a:cxn>
                <a:cxn ang="0">
                  <a:pos x="0" y="229"/>
                </a:cxn>
                <a:cxn ang="0">
                  <a:pos x="0" y="229"/>
                </a:cxn>
              </a:cxnLst>
              <a:pathLst>
                <a:path w="173" h="116">
                  <a:moveTo>
                    <a:pt x="0" y="97"/>
                  </a:moveTo>
                  <a:cubicBezTo>
                    <a:pt x="0" y="97"/>
                    <a:pt x="14" y="69"/>
                    <a:pt x="40" y="59"/>
                  </a:cubicBezTo>
                  <a:cubicBezTo>
                    <a:pt x="67" y="50"/>
                    <a:pt x="65" y="22"/>
                    <a:pt x="65" y="22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1" y="0"/>
                    <a:pt x="114" y="19"/>
                    <a:pt x="117" y="36"/>
                  </a:cubicBezTo>
                  <a:cubicBezTo>
                    <a:pt x="130" y="47"/>
                    <a:pt x="139" y="50"/>
                    <a:pt x="158" y="84"/>
                  </a:cubicBezTo>
                  <a:cubicBezTo>
                    <a:pt x="173" y="112"/>
                    <a:pt x="155" y="116"/>
                    <a:pt x="155" y="116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lose/>
                </a:path>
              </a:pathLst>
            </a:custGeom>
            <a:solidFill>
              <a:srgbClr val="77943C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730" name="Freeform 45"/>
            <p:cNvSpPr/>
            <p:nvPr/>
          </p:nvSpPr>
          <p:spPr>
            <a:xfrm>
              <a:off x="2468" y="1226"/>
              <a:ext cx="234" cy="648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175" y="246"/>
                </a:cxn>
                <a:cxn ang="0">
                  <a:pos x="0" y="648"/>
                </a:cxn>
                <a:cxn ang="0">
                  <a:pos x="14" y="598"/>
                </a:cxn>
                <a:cxn ang="0">
                  <a:pos x="139" y="260"/>
                </a:cxn>
                <a:cxn ang="0">
                  <a:pos x="66" y="0"/>
                </a:cxn>
              </a:cxnLst>
              <a:pathLst>
                <a:path w="99" h="274">
                  <a:moveTo>
                    <a:pt x="28" y="0"/>
                  </a:moveTo>
                  <a:cubicBezTo>
                    <a:pt x="28" y="0"/>
                    <a:pt x="63" y="34"/>
                    <a:pt x="74" y="104"/>
                  </a:cubicBezTo>
                  <a:cubicBezTo>
                    <a:pt x="99" y="253"/>
                    <a:pt x="0" y="274"/>
                    <a:pt x="0" y="274"/>
                  </a:cubicBezTo>
                  <a:cubicBezTo>
                    <a:pt x="6" y="253"/>
                    <a:pt x="6" y="253"/>
                    <a:pt x="6" y="253"/>
                  </a:cubicBezTo>
                  <a:cubicBezTo>
                    <a:pt x="6" y="253"/>
                    <a:pt x="67" y="228"/>
                    <a:pt x="59" y="110"/>
                  </a:cubicBezTo>
                  <a:cubicBezTo>
                    <a:pt x="56" y="66"/>
                    <a:pt x="28" y="0"/>
                    <a:pt x="28" y="0"/>
                  </a:cubicBezTo>
                  <a:close/>
                </a:path>
              </a:pathLst>
            </a:custGeom>
            <a:solidFill>
              <a:srgbClr val="A05F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731" name="Freeform 46"/>
            <p:cNvSpPr/>
            <p:nvPr/>
          </p:nvSpPr>
          <p:spPr>
            <a:xfrm>
              <a:off x="1698" y="1134"/>
              <a:ext cx="276" cy="744"/>
            </a:xfrm>
            <a:custGeom>
              <a:avLst/>
              <a:gdLst/>
              <a:ahLst/>
              <a:cxnLst>
                <a:cxn ang="0">
                  <a:pos x="276" y="0"/>
                </a:cxn>
                <a:cxn ang="0">
                  <a:pos x="17" y="267"/>
                </a:cxn>
                <a:cxn ang="0">
                  <a:pos x="75" y="671"/>
                </a:cxn>
                <a:cxn ang="0">
                  <a:pos x="222" y="716"/>
                </a:cxn>
                <a:cxn ang="0">
                  <a:pos x="229" y="673"/>
                </a:cxn>
                <a:cxn ang="0">
                  <a:pos x="61" y="451"/>
                </a:cxn>
                <a:cxn ang="0">
                  <a:pos x="158" y="94"/>
                </a:cxn>
                <a:cxn ang="0">
                  <a:pos x="276" y="0"/>
                </a:cxn>
              </a:cxnLst>
              <a:pathLst>
                <a:path w="117" h="315">
                  <a:moveTo>
                    <a:pt x="117" y="0"/>
                  </a:moveTo>
                  <a:cubicBezTo>
                    <a:pt x="117" y="0"/>
                    <a:pt x="15" y="35"/>
                    <a:pt x="7" y="113"/>
                  </a:cubicBezTo>
                  <a:cubicBezTo>
                    <a:pt x="0" y="190"/>
                    <a:pt x="9" y="254"/>
                    <a:pt x="32" y="284"/>
                  </a:cubicBezTo>
                  <a:cubicBezTo>
                    <a:pt x="55" y="315"/>
                    <a:pt x="94" y="303"/>
                    <a:pt x="94" y="303"/>
                  </a:cubicBezTo>
                  <a:cubicBezTo>
                    <a:pt x="97" y="285"/>
                    <a:pt x="97" y="285"/>
                    <a:pt x="97" y="285"/>
                  </a:cubicBezTo>
                  <a:cubicBezTo>
                    <a:pt x="97" y="285"/>
                    <a:pt x="36" y="294"/>
                    <a:pt x="26" y="191"/>
                  </a:cubicBezTo>
                  <a:cubicBezTo>
                    <a:pt x="16" y="86"/>
                    <a:pt x="41" y="71"/>
                    <a:pt x="67" y="40"/>
                  </a:cubicBezTo>
                  <a:cubicBezTo>
                    <a:pt x="94" y="9"/>
                    <a:pt x="117" y="0"/>
                    <a:pt x="117" y="0"/>
                  </a:cubicBezTo>
                  <a:close/>
                </a:path>
              </a:pathLst>
            </a:custGeom>
            <a:solidFill>
              <a:srgbClr val="A05F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732" name="Freeform 47"/>
            <p:cNvSpPr/>
            <p:nvPr/>
          </p:nvSpPr>
          <p:spPr>
            <a:xfrm>
              <a:off x="1292" y="522"/>
              <a:ext cx="233" cy="548"/>
            </a:xfrm>
            <a:custGeom>
              <a:avLst/>
              <a:gdLst/>
              <a:ahLst/>
              <a:cxnLst>
                <a:cxn ang="0">
                  <a:pos x="94" y="66"/>
                </a:cxn>
                <a:cxn ang="0">
                  <a:pos x="0" y="0"/>
                </a:cxn>
                <a:cxn ang="0">
                  <a:pos x="212" y="187"/>
                </a:cxn>
                <a:cxn ang="0">
                  <a:pos x="188" y="494"/>
                </a:cxn>
                <a:cxn ang="0">
                  <a:pos x="82" y="536"/>
                </a:cxn>
                <a:cxn ang="0">
                  <a:pos x="73" y="505"/>
                </a:cxn>
                <a:cxn ang="0">
                  <a:pos x="188" y="328"/>
                </a:cxn>
                <a:cxn ang="0">
                  <a:pos x="94" y="66"/>
                </a:cxn>
              </a:cxnLst>
              <a:pathLst>
                <a:path w="99" h="232">
                  <a:moveTo>
                    <a:pt x="40" y="28"/>
                  </a:moveTo>
                  <a:cubicBezTo>
                    <a:pt x="18" y="5"/>
                    <a:pt x="0" y="0"/>
                    <a:pt x="0" y="0"/>
                  </a:cubicBezTo>
                  <a:cubicBezTo>
                    <a:pt x="0" y="0"/>
                    <a:pt x="80" y="21"/>
                    <a:pt x="90" y="79"/>
                  </a:cubicBezTo>
                  <a:cubicBezTo>
                    <a:pt x="99" y="136"/>
                    <a:pt x="95" y="185"/>
                    <a:pt x="80" y="209"/>
                  </a:cubicBezTo>
                  <a:cubicBezTo>
                    <a:pt x="64" y="232"/>
                    <a:pt x="35" y="227"/>
                    <a:pt x="35" y="227"/>
                  </a:cubicBezTo>
                  <a:cubicBezTo>
                    <a:pt x="31" y="214"/>
                    <a:pt x="31" y="214"/>
                    <a:pt x="31" y="214"/>
                  </a:cubicBezTo>
                  <a:cubicBezTo>
                    <a:pt x="31" y="214"/>
                    <a:pt x="77" y="217"/>
                    <a:pt x="80" y="139"/>
                  </a:cubicBezTo>
                  <a:cubicBezTo>
                    <a:pt x="81" y="59"/>
                    <a:pt x="62" y="49"/>
                    <a:pt x="40" y="28"/>
                  </a:cubicBezTo>
                  <a:close/>
                </a:path>
              </a:pathLst>
            </a:custGeom>
            <a:solidFill>
              <a:srgbClr val="A160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733" name="Freeform 48"/>
            <p:cNvSpPr/>
            <p:nvPr/>
          </p:nvSpPr>
          <p:spPr>
            <a:xfrm>
              <a:off x="1209" y="577"/>
              <a:ext cx="92" cy="46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7" y="205"/>
                </a:cxn>
                <a:cxn ang="0">
                  <a:pos x="68" y="467"/>
                </a:cxn>
                <a:cxn ang="0">
                  <a:pos x="35" y="458"/>
                </a:cxn>
                <a:cxn ang="0">
                  <a:pos x="45" y="224"/>
                </a:cxn>
                <a:cxn ang="0">
                  <a:pos x="0" y="0"/>
                </a:cxn>
              </a:cxnLst>
              <a:pathLst>
                <a:path w="39" h="198">
                  <a:moveTo>
                    <a:pt x="0" y="0"/>
                  </a:moveTo>
                  <a:cubicBezTo>
                    <a:pt x="21" y="16"/>
                    <a:pt x="35" y="47"/>
                    <a:pt x="37" y="87"/>
                  </a:cubicBezTo>
                  <a:cubicBezTo>
                    <a:pt x="39" y="127"/>
                    <a:pt x="29" y="198"/>
                    <a:pt x="29" y="198"/>
                  </a:cubicBezTo>
                  <a:cubicBezTo>
                    <a:pt x="15" y="194"/>
                    <a:pt x="15" y="194"/>
                    <a:pt x="15" y="194"/>
                  </a:cubicBezTo>
                  <a:cubicBezTo>
                    <a:pt x="15" y="194"/>
                    <a:pt x="21" y="129"/>
                    <a:pt x="19" y="95"/>
                  </a:cubicBezTo>
                  <a:cubicBezTo>
                    <a:pt x="18" y="61"/>
                    <a:pt x="15" y="35"/>
                    <a:pt x="0" y="0"/>
                  </a:cubicBezTo>
                  <a:close/>
                </a:path>
              </a:pathLst>
            </a:custGeom>
            <a:solidFill>
              <a:srgbClr val="A160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734" name="Freeform 49"/>
            <p:cNvSpPr/>
            <p:nvPr/>
          </p:nvSpPr>
          <p:spPr>
            <a:xfrm>
              <a:off x="0" y="475"/>
              <a:ext cx="2130" cy="1410"/>
            </a:xfrm>
            <a:custGeom>
              <a:avLst/>
              <a:gdLst/>
              <a:ahLst/>
              <a:cxnLst>
                <a:cxn ang="0">
                  <a:pos x="0" y="572"/>
                </a:cxn>
                <a:cxn ang="0">
                  <a:pos x="116" y="562"/>
                </a:cxn>
                <a:cxn ang="0">
                  <a:pos x="564" y="345"/>
                </a:cxn>
                <a:cxn ang="0">
                  <a:pos x="675" y="24"/>
                </a:cxn>
                <a:cxn ang="0">
                  <a:pos x="952" y="109"/>
                </a:cxn>
                <a:cxn ang="0">
                  <a:pos x="914" y="312"/>
                </a:cxn>
                <a:cxn ang="0">
                  <a:pos x="1228" y="350"/>
                </a:cxn>
                <a:cxn ang="0">
                  <a:pos x="1386" y="449"/>
                </a:cxn>
                <a:cxn ang="0">
                  <a:pos x="1707" y="529"/>
                </a:cxn>
                <a:cxn ang="0">
                  <a:pos x="2121" y="1181"/>
                </a:cxn>
                <a:cxn ang="0">
                  <a:pos x="2130" y="1410"/>
                </a:cxn>
                <a:cxn ang="0">
                  <a:pos x="0" y="1410"/>
                </a:cxn>
                <a:cxn ang="0">
                  <a:pos x="0" y="572"/>
                </a:cxn>
                <a:cxn ang="0">
                  <a:pos x="0" y="572"/>
                </a:cxn>
              </a:cxnLst>
              <a:pathLst>
                <a:path w="902" h="597">
                  <a:moveTo>
                    <a:pt x="0" y="242"/>
                  </a:moveTo>
                  <a:cubicBezTo>
                    <a:pt x="17" y="238"/>
                    <a:pt x="34" y="238"/>
                    <a:pt x="49" y="238"/>
                  </a:cubicBezTo>
                  <a:cubicBezTo>
                    <a:pt x="78" y="188"/>
                    <a:pt x="161" y="135"/>
                    <a:pt x="239" y="146"/>
                  </a:cubicBezTo>
                  <a:cubicBezTo>
                    <a:pt x="239" y="83"/>
                    <a:pt x="260" y="35"/>
                    <a:pt x="286" y="10"/>
                  </a:cubicBezTo>
                  <a:cubicBezTo>
                    <a:pt x="317" y="0"/>
                    <a:pt x="381" y="28"/>
                    <a:pt x="403" y="46"/>
                  </a:cubicBezTo>
                  <a:cubicBezTo>
                    <a:pt x="387" y="74"/>
                    <a:pt x="382" y="111"/>
                    <a:pt x="387" y="132"/>
                  </a:cubicBezTo>
                  <a:cubicBezTo>
                    <a:pt x="387" y="132"/>
                    <a:pt x="468" y="126"/>
                    <a:pt x="520" y="148"/>
                  </a:cubicBezTo>
                  <a:cubicBezTo>
                    <a:pt x="570" y="169"/>
                    <a:pt x="587" y="190"/>
                    <a:pt x="587" y="190"/>
                  </a:cubicBezTo>
                  <a:cubicBezTo>
                    <a:pt x="587" y="190"/>
                    <a:pt x="684" y="202"/>
                    <a:pt x="723" y="224"/>
                  </a:cubicBezTo>
                  <a:cubicBezTo>
                    <a:pt x="775" y="253"/>
                    <a:pt x="884" y="347"/>
                    <a:pt x="898" y="500"/>
                  </a:cubicBezTo>
                  <a:cubicBezTo>
                    <a:pt x="900" y="536"/>
                    <a:pt x="901" y="568"/>
                    <a:pt x="902" y="597"/>
                  </a:cubicBezTo>
                  <a:cubicBezTo>
                    <a:pt x="0" y="597"/>
                    <a:pt x="0" y="597"/>
                    <a:pt x="0" y="597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0" y="242"/>
                    <a:pt x="0" y="242"/>
                    <a:pt x="0" y="242"/>
                  </a:cubicBezTo>
                  <a:close/>
                </a:path>
              </a:pathLst>
            </a:custGeom>
            <a:solidFill>
              <a:srgbClr val="FFF7D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735" name="Freeform 50"/>
            <p:cNvSpPr/>
            <p:nvPr/>
          </p:nvSpPr>
          <p:spPr>
            <a:xfrm>
              <a:off x="0" y="848"/>
              <a:ext cx="2118" cy="1037"/>
            </a:xfrm>
            <a:custGeom>
              <a:avLst/>
              <a:gdLst/>
              <a:ahLst/>
              <a:cxnLst>
                <a:cxn ang="0">
                  <a:pos x="0" y="300"/>
                </a:cxn>
                <a:cxn ang="0">
                  <a:pos x="172" y="265"/>
                </a:cxn>
                <a:cxn ang="0">
                  <a:pos x="1093" y="80"/>
                </a:cxn>
                <a:cxn ang="0">
                  <a:pos x="1452" y="142"/>
                </a:cxn>
                <a:cxn ang="0">
                  <a:pos x="2059" y="1037"/>
                </a:cxn>
                <a:cxn ang="0">
                  <a:pos x="0" y="1037"/>
                </a:cxn>
                <a:cxn ang="0">
                  <a:pos x="0" y="300"/>
                </a:cxn>
                <a:cxn ang="0">
                  <a:pos x="0" y="300"/>
                </a:cxn>
              </a:cxnLst>
              <a:pathLst>
                <a:path w="897" h="439">
                  <a:moveTo>
                    <a:pt x="0" y="127"/>
                  </a:moveTo>
                  <a:cubicBezTo>
                    <a:pt x="22" y="118"/>
                    <a:pt x="48" y="112"/>
                    <a:pt x="73" y="112"/>
                  </a:cubicBezTo>
                  <a:cubicBezTo>
                    <a:pt x="161" y="0"/>
                    <a:pt x="344" y="8"/>
                    <a:pt x="463" y="34"/>
                  </a:cubicBezTo>
                  <a:cubicBezTo>
                    <a:pt x="577" y="60"/>
                    <a:pt x="615" y="60"/>
                    <a:pt x="615" y="60"/>
                  </a:cubicBezTo>
                  <a:cubicBezTo>
                    <a:pt x="728" y="57"/>
                    <a:pt x="897" y="200"/>
                    <a:pt x="872" y="439"/>
                  </a:cubicBezTo>
                  <a:cubicBezTo>
                    <a:pt x="0" y="439"/>
                    <a:pt x="0" y="439"/>
                    <a:pt x="0" y="439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27"/>
                    <a:pt x="0" y="127"/>
                    <a:pt x="0" y="127"/>
                  </a:cubicBezTo>
                  <a:close/>
                </a:path>
              </a:pathLst>
            </a:custGeom>
            <a:solidFill>
              <a:srgbClr val="FEBE2F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736" name="Freeform 51"/>
            <p:cNvSpPr/>
            <p:nvPr/>
          </p:nvSpPr>
          <p:spPr>
            <a:xfrm>
              <a:off x="158" y="567"/>
              <a:ext cx="1186" cy="657"/>
            </a:xfrm>
            <a:custGeom>
              <a:avLst/>
              <a:gdLst/>
              <a:ahLst/>
              <a:cxnLst>
                <a:cxn ang="0">
                  <a:pos x="227" y="383"/>
                </a:cxn>
                <a:cxn ang="0">
                  <a:pos x="468" y="343"/>
                </a:cxn>
                <a:cxn ang="0">
                  <a:pos x="539" y="14"/>
                </a:cxn>
                <a:cxn ang="0">
                  <a:pos x="721" y="71"/>
                </a:cxn>
                <a:cxn ang="0">
                  <a:pos x="688" y="338"/>
                </a:cxn>
                <a:cxn ang="0">
                  <a:pos x="1186" y="489"/>
                </a:cxn>
                <a:cxn ang="0">
                  <a:pos x="919" y="435"/>
                </a:cxn>
                <a:cxn ang="0">
                  <a:pos x="1030" y="586"/>
                </a:cxn>
                <a:cxn ang="0">
                  <a:pos x="673" y="499"/>
                </a:cxn>
                <a:cxn ang="0">
                  <a:pos x="321" y="657"/>
                </a:cxn>
                <a:cxn ang="0">
                  <a:pos x="312" y="468"/>
                </a:cxn>
                <a:cxn ang="0">
                  <a:pos x="0" y="584"/>
                </a:cxn>
                <a:cxn ang="0">
                  <a:pos x="227" y="383"/>
                </a:cxn>
              </a:cxnLst>
              <a:pathLst>
                <a:path w="502" h="278">
                  <a:moveTo>
                    <a:pt x="96" y="162"/>
                  </a:moveTo>
                  <a:cubicBezTo>
                    <a:pt x="149" y="139"/>
                    <a:pt x="198" y="145"/>
                    <a:pt x="198" y="145"/>
                  </a:cubicBezTo>
                  <a:cubicBezTo>
                    <a:pt x="198" y="145"/>
                    <a:pt x="188" y="62"/>
                    <a:pt x="228" y="6"/>
                  </a:cubicBezTo>
                  <a:cubicBezTo>
                    <a:pt x="277" y="0"/>
                    <a:pt x="305" y="30"/>
                    <a:pt x="305" y="30"/>
                  </a:cubicBezTo>
                  <a:cubicBezTo>
                    <a:pt x="305" y="30"/>
                    <a:pt x="275" y="124"/>
                    <a:pt x="291" y="143"/>
                  </a:cubicBezTo>
                  <a:cubicBezTo>
                    <a:pt x="331" y="143"/>
                    <a:pt x="418" y="115"/>
                    <a:pt x="502" y="207"/>
                  </a:cubicBezTo>
                  <a:cubicBezTo>
                    <a:pt x="502" y="207"/>
                    <a:pt x="425" y="179"/>
                    <a:pt x="389" y="184"/>
                  </a:cubicBezTo>
                  <a:cubicBezTo>
                    <a:pt x="436" y="211"/>
                    <a:pt x="436" y="248"/>
                    <a:pt x="436" y="248"/>
                  </a:cubicBezTo>
                  <a:cubicBezTo>
                    <a:pt x="436" y="248"/>
                    <a:pt x="351" y="213"/>
                    <a:pt x="285" y="211"/>
                  </a:cubicBezTo>
                  <a:cubicBezTo>
                    <a:pt x="226" y="221"/>
                    <a:pt x="136" y="278"/>
                    <a:pt x="136" y="278"/>
                  </a:cubicBezTo>
                  <a:cubicBezTo>
                    <a:pt x="136" y="278"/>
                    <a:pt x="122" y="247"/>
                    <a:pt x="132" y="198"/>
                  </a:cubicBezTo>
                  <a:cubicBezTo>
                    <a:pt x="87" y="207"/>
                    <a:pt x="0" y="247"/>
                    <a:pt x="0" y="247"/>
                  </a:cubicBezTo>
                  <a:cubicBezTo>
                    <a:pt x="0" y="247"/>
                    <a:pt x="24" y="194"/>
                    <a:pt x="96" y="162"/>
                  </a:cubicBezTo>
                  <a:close/>
                </a:path>
              </a:pathLst>
            </a:custGeom>
            <a:solidFill>
              <a:srgbClr val="92C44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737" name="Freeform 52"/>
            <p:cNvSpPr/>
            <p:nvPr/>
          </p:nvSpPr>
          <p:spPr>
            <a:xfrm>
              <a:off x="1457" y="1035"/>
              <a:ext cx="567" cy="850"/>
            </a:xfrm>
            <a:custGeom>
              <a:avLst/>
              <a:gdLst/>
              <a:ahLst/>
              <a:cxnLst>
                <a:cxn ang="0">
                  <a:pos x="447" y="425"/>
                </a:cxn>
                <a:cxn ang="0">
                  <a:pos x="0" y="45"/>
                </a:cxn>
                <a:cxn ang="0">
                  <a:pos x="376" y="198"/>
                </a:cxn>
                <a:cxn ang="0">
                  <a:pos x="567" y="770"/>
                </a:cxn>
                <a:cxn ang="0">
                  <a:pos x="567" y="850"/>
                </a:cxn>
                <a:cxn ang="0">
                  <a:pos x="510" y="850"/>
                </a:cxn>
                <a:cxn ang="0">
                  <a:pos x="447" y="425"/>
                </a:cxn>
              </a:cxnLst>
              <a:pathLst>
                <a:path w="240" h="360">
                  <a:moveTo>
                    <a:pt x="189" y="180"/>
                  </a:moveTo>
                  <a:cubicBezTo>
                    <a:pt x="130" y="16"/>
                    <a:pt x="53" y="33"/>
                    <a:pt x="0" y="19"/>
                  </a:cubicBezTo>
                  <a:cubicBezTo>
                    <a:pt x="45" y="0"/>
                    <a:pt x="117" y="27"/>
                    <a:pt x="159" y="84"/>
                  </a:cubicBezTo>
                  <a:cubicBezTo>
                    <a:pt x="202" y="141"/>
                    <a:pt x="240" y="245"/>
                    <a:pt x="240" y="326"/>
                  </a:cubicBezTo>
                  <a:cubicBezTo>
                    <a:pt x="240" y="339"/>
                    <a:pt x="240" y="350"/>
                    <a:pt x="240" y="360"/>
                  </a:cubicBezTo>
                  <a:cubicBezTo>
                    <a:pt x="216" y="360"/>
                    <a:pt x="216" y="360"/>
                    <a:pt x="216" y="360"/>
                  </a:cubicBezTo>
                  <a:cubicBezTo>
                    <a:pt x="218" y="311"/>
                    <a:pt x="213" y="248"/>
                    <a:pt x="189" y="180"/>
                  </a:cubicBezTo>
                  <a:close/>
                </a:path>
              </a:pathLst>
            </a:custGeom>
            <a:solidFill>
              <a:srgbClr val="D2792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738" name="Freeform 53"/>
            <p:cNvSpPr/>
            <p:nvPr/>
          </p:nvSpPr>
          <p:spPr>
            <a:xfrm>
              <a:off x="592" y="581"/>
              <a:ext cx="102" cy="374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40" y="201"/>
                </a:cxn>
                <a:cxn ang="0">
                  <a:pos x="36" y="374"/>
                </a:cxn>
                <a:cxn ang="0">
                  <a:pos x="19" y="196"/>
                </a:cxn>
                <a:cxn ang="0">
                  <a:pos x="102" y="0"/>
                </a:cxn>
              </a:cxnLst>
              <a:pathLst>
                <a:path w="43" h="158">
                  <a:moveTo>
                    <a:pt x="43" y="0"/>
                  </a:moveTo>
                  <a:cubicBezTo>
                    <a:pt x="43" y="0"/>
                    <a:pt x="20" y="49"/>
                    <a:pt x="17" y="85"/>
                  </a:cubicBezTo>
                  <a:cubicBezTo>
                    <a:pt x="14" y="106"/>
                    <a:pt x="15" y="158"/>
                    <a:pt x="15" y="158"/>
                  </a:cubicBezTo>
                  <a:cubicBezTo>
                    <a:pt x="15" y="158"/>
                    <a:pt x="0" y="139"/>
                    <a:pt x="8" y="83"/>
                  </a:cubicBezTo>
                  <a:cubicBezTo>
                    <a:pt x="18" y="15"/>
                    <a:pt x="43" y="0"/>
                    <a:pt x="43" y="0"/>
                  </a:cubicBezTo>
                  <a:close/>
                </a:path>
              </a:pathLst>
            </a:custGeom>
            <a:solidFill>
              <a:srgbClr val="7E9D3F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739" name="Freeform 54"/>
            <p:cNvSpPr/>
            <p:nvPr/>
          </p:nvSpPr>
          <p:spPr>
            <a:xfrm>
              <a:off x="996" y="1226"/>
              <a:ext cx="291" cy="659"/>
            </a:xfrm>
            <a:custGeom>
              <a:avLst/>
              <a:gdLst/>
              <a:ahLst/>
              <a:cxnLst>
                <a:cxn ang="0">
                  <a:pos x="166" y="309"/>
                </a:cxn>
                <a:cxn ang="0">
                  <a:pos x="0" y="0"/>
                </a:cxn>
                <a:cxn ang="0">
                  <a:pos x="222" y="168"/>
                </a:cxn>
                <a:cxn ang="0">
                  <a:pos x="291" y="579"/>
                </a:cxn>
                <a:cxn ang="0">
                  <a:pos x="284" y="659"/>
                </a:cxn>
                <a:cxn ang="0">
                  <a:pos x="185" y="659"/>
                </a:cxn>
                <a:cxn ang="0">
                  <a:pos x="166" y="309"/>
                </a:cxn>
              </a:cxnLst>
              <a:pathLst>
                <a:path w="123" h="279">
                  <a:moveTo>
                    <a:pt x="70" y="131"/>
                  </a:moveTo>
                  <a:cubicBezTo>
                    <a:pt x="59" y="83"/>
                    <a:pt x="0" y="0"/>
                    <a:pt x="0" y="0"/>
                  </a:cubicBezTo>
                  <a:cubicBezTo>
                    <a:pt x="0" y="0"/>
                    <a:pt x="74" y="35"/>
                    <a:pt x="94" y="71"/>
                  </a:cubicBezTo>
                  <a:cubicBezTo>
                    <a:pt x="112" y="108"/>
                    <a:pt x="123" y="239"/>
                    <a:pt x="123" y="245"/>
                  </a:cubicBezTo>
                  <a:cubicBezTo>
                    <a:pt x="123" y="248"/>
                    <a:pt x="122" y="263"/>
                    <a:pt x="120" y="279"/>
                  </a:cubicBezTo>
                  <a:cubicBezTo>
                    <a:pt x="78" y="279"/>
                    <a:pt x="78" y="279"/>
                    <a:pt x="78" y="279"/>
                  </a:cubicBezTo>
                  <a:cubicBezTo>
                    <a:pt x="80" y="237"/>
                    <a:pt x="81" y="180"/>
                    <a:pt x="70" y="131"/>
                  </a:cubicBezTo>
                  <a:close/>
                </a:path>
              </a:pathLst>
            </a:custGeom>
            <a:solidFill>
              <a:srgbClr val="FFF7D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740" name="Freeform 55"/>
            <p:cNvSpPr/>
            <p:nvPr/>
          </p:nvSpPr>
          <p:spPr>
            <a:xfrm>
              <a:off x="961" y="1205"/>
              <a:ext cx="364" cy="680"/>
            </a:xfrm>
            <a:custGeom>
              <a:avLst/>
              <a:gdLst/>
              <a:ahLst/>
              <a:cxnLst>
                <a:cxn ang="0">
                  <a:pos x="281" y="340"/>
                </a:cxn>
                <a:cxn ang="0">
                  <a:pos x="0" y="0"/>
                </a:cxn>
                <a:cxn ang="0">
                  <a:pos x="333" y="349"/>
                </a:cxn>
                <a:cxn ang="0">
                  <a:pos x="350" y="680"/>
                </a:cxn>
                <a:cxn ang="0">
                  <a:pos x="303" y="680"/>
                </a:cxn>
                <a:cxn ang="0">
                  <a:pos x="281" y="340"/>
                </a:cxn>
              </a:cxnLst>
              <a:pathLst>
                <a:path w="154" h="288">
                  <a:moveTo>
                    <a:pt x="119" y="144"/>
                  </a:moveTo>
                  <a:cubicBezTo>
                    <a:pt x="98" y="50"/>
                    <a:pt x="0" y="0"/>
                    <a:pt x="0" y="0"/>
                  </a:cubicBezTo>
                  <a:cubicBezTo>
                    <a:pt x="0" y="0"/>
                    <a:pt x="110" y="16"/>
                    <a:pt x="141" y="148"/>
                  </a:cubicBezTo>
                  <a:cubicBezTo>
                    <a:pt x="154" y="200"/>
                    <a:pt x="152" y="248"/>
                    <a:pt x="148" y="288"/>
                  </a:cubicBezTo>
                  <a:cubicBezTo>
                    <a:pt x="128" y="288"/>
                    <a:pt x="128" y="288"/>
                    <a:pt x="128" y="288"/>
                  </a:cubicBezTo>
                  <a:cubicBezTo>
                    <a:pt x="129" y="240"/>
                    <a:pt x="128" y="186"/>
                    <a:pt x="119" y="144"/>
                  </a:cubicBezTo>
                  <a:close/>
                </a:path>
              </a:pathLst>
            </a:custGeom>
            <a:solidFill>
              <a:srgbClr val="D2792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741" name="Freeform 56"/>
            <p:cNvSpPr/>
            <p:nvPr/>
          </p:nvSpPr>
          <p:spPr>
            <a:xfrm>
              <a:off x="0" y="1264"/>
              <a:ext cx="276" cy="621"/>
            </a:xfrm>
            <a:custGeom>
              <a:avLst/>
              <a:gdLst/>
              <a:ahLst/>
              <a:cxnLst>
                <a:cxn ang="0">
                  <a:pos x="0" y="458"/>
                </a:cxn>
                <a:cxn ang="0">
                  <a:pos x="57" y="170"/>
                </a:cxn>
                <a:cxn ang="0">
                  <a:pos x="276" y="0"/>
                </a:cxn>
                <a:cxn ang="0">
                  <a:pos x="113" y="309"/>
                </a:cxn>
                <a:cxn ang="0">
                  <a:pos x="94" y="621"/>
                </a:cxn>
                <a:cxn ang="0">
                  <a:pos x="0" y="621"/>
                </a:cxn>
                <a:cxn ang="0">
                  <a:pos x="0" y="458"/>
                </a:cxn>
                <a:cxn ang="0">
                  <a:pos x="0" y="458"/>
                </a:cxn>
              </a:cxnLst>
              <a:pathLst>
                <a:path w="117" h="263">
                  <a:moveTo>
                    <a:pt x="0" y="194"/>
                  </a:moveTo>
                  <a:cubicBezTo>
                    <a:pt x="5" y="152"/>
                    <a:pt x="13" y="94"/>
                    <a:pt x="24" y="72"/>
                  </a:cubicBezTo>
                  <a:cubicBezTo>
                    <a:pt x="44" y="36"/>
                    <a:pt x="117" y="0"/>
                    <a:pt x="117" y="0"/>
                  </a:cubicBezTo>
                  <a:cubicBezTo>
                    <a:pt x="117" y="0"/>
                    <a:pt x="58" y="84"/>
                    <a:pt x="48" y="131"/>
                  </a:cubicBezTo>
                  <a:cubicBezTo>
                    <a:pt x="38" y="175"/>
                    <a:pt x="37" y="224"/>
                    <a:pt x="40" y="263"/>
                  </a:cubicBezTo>
                  <a:cubicBezTo>
                    <a:pt x="0" y="263"/>
                    <a:pt x="0" y="263"/>
                    <a:pt x="0" y="263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0" y="194"/>
                    <a:pt x="0" y="194"/>
                    <a:pt x="0" y="194"/>
                  </a:cubicBezTo>
                  <a:close/>
                </a:path>
              </a:pathLst>
            </a:custGeom>
            <a:solidFill>
              <a:srgbClr val="FFF7D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742" name="Freeform 57"/>
            <p:cNvSpPr/>
            <p:nvPr/>
          </p:nvSpPr>
          <p:spPr>
            <a:xfrm>
              <a:off x="0" y="1245"/>
              <a:ext cx="314" cy="640"/>
            </a:xfrm>
            <a:custGeom>
              <a:avLst/>
              <a:gdLst/>
              <a:ahLst/>
              <a:cxnLst>
                <a:cxn ang="0">
                  <a:pos x="0" y="279"/>
                </a:cxn>
                <a:cxn ang="0">
                  <a:pos x="314" y="0"/>
                </a:cxn>
                <a:cxn ang="0">
                  <a:pos x="31" y="340"/>
                </a:cxn>
                <a:cxn ang="0">
                  <a:pos x="9" y="640"/>
                </a:cxn>
                <a:cxn ang="0">
                  <a:pos x="0" y="640"/>
                </a:cxn>
                <a:cxn ang="0">
                  <a:pos x="0" y="279"/>
                </a:cxn>
                <a:cxn ang="0">
                  <a:pos x="0" y="279"/>
                </a:cxn>
              </a:cxnLst>
              <a:pathLst>
                <a:path w="133" h="271">
                  <a:moveTo>
                    <a:pt x="0" y="118"/>
                  </a:moveTo>
                  <a:cubicBezTo>
                    <a:pt x="38" y="13"/>
                    <a:pt x="133" y="0"/>
                    <a:pt x="133" y="0"/>
                  </a:cubicBezTo>
                  <a:cubicBezTo>
                    <a:pt x="133" y="0"/>
                    <a:pt x="34" y="50"/>
                    <a:pt x="13" y="144"/>
                  </a:cubicBezTo>
                  <a:cubicBezTo>
                    <a:pt x="5" y="181"/>
                    <a:pt x="3" y="228"/>
                    <a:pt x="4" y="271"/>
                  </a:cubicBezTo>
                  <a:cubicBezTo>
                    <a:pt x="0" y="271"/>
                    <a:pt x="0" y="271"/>
                    <a:pt x="0" y="271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18"/>
                    <a:pt x="0" y="118"/>
                    <a:pt x="0" y="118"/>
                  </a:cubicBezTo>
                  <a:close/>
                </a:path>
              </a:pathLst>
            </a:custGeom>
            <a:solidFill>
              <a:srgbClr val="D2792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743" name="Freeform 58"/>
            <p:cNvSpPr/>
            <p:nvPr/>
          </p:nvSpPr>
          <p:spPr>
            <a:xfrm>
              <a:off x="826" y="629"/>
              <a:ext cx="57" cy="281"/>
            </a:xfrm>
            <a:custGeom>
              <a:avLst/>
              <a:gdLst/>
              <a:ahLst/>
              <a:cxnLst>
                <a:cxn ang="0">
                  <a:pos x="57" y="21"/>
                </a:cxn>
                <a:cxn ang="0">
                  <a:pos x="29" y="146"/>
                </a:cxn>
                <a:cxn ang="0">
                  <a:pos x="31" y="276"/>
                </a:cxn>
                <a:cxn ang="0">
                  <a:pos x="10" y="281"/>
                </a:cxn>
                <a:cxn ang="0">
                  <a:pos x="0" y="142"/>
                </a:cxn>
                <a:cxn ang="0">
                  <a:pos x="40" y="0"/>
                </a:cxn>
                <a:cxn ang="0">
                  <a:pos x="57" y="21"/>
                </a:cxn>
                <a:cxn ang="0">
                  <a:pos x="57" y="21"/>
                </a:cxn>
              </a:cxnLst>
              <a:pathLst>
                <a:path w="24" h="119">
                  <a:moveTo>
                    <a:pt x="24" y="9"/>
                  </a:moveTo>
                  <a:cubicBezTo>
                    <a:pt x="24" y="9"/>
                    <a:pt x="13" y="46"/>
                    <a:pt x="12" y="62"/>
                  </a:cubicBezTo>
                  <a:cubicBezTo>
                    <a:pt x="9" y="79"/>
                    <a:pt x="13" y="117"/>
                    <a:pt x="13" y="117"/>
                  </a:cubicBezTo>
                  <a:cubicBezTo>
                    <a:pt x="4" y="119"/>
                    <a:pt x="4" y="119"/>
                    <a:pt x="4" y="119"/>
                  </a:cubicBezTo>
                  <a:cubicBezTo>
                    <a:pt x="4" y="119"/>
                    <a:pt x="0" y="79"/>
                    <a:pt x="0" y="60"/>
                  </a:cubicBezTo>
                  <a:cubicBezTo>
                    <a:pt x="0" y="41"/>
                    <a:pt x="17" y="0"/>
                    <a:pt x="17" y="0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9"/>
                    <a:pt x="24" y="9"/>
                    <a:pt x="24" y="9"/>
                  </a:cubicBezTo>
                  <a:close/>
                </a:path>
              </a:pathLst>
            </a:custGeom>
            <a:solidFill>
              <a:srgbClr val="7E9D3F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744" name="Freeform 59"/>
            <p:cNvSpPr/>
            <p:nvPr/>
          </p:nvSpPr>
          <p:spPr>
            <a:xfrm>
              <a:off x="1384" y="1323"/>
              <a:ext cx="949" cy="562"/>
            </a:xfrm>
            <a:custGeom>
              <a:avLst/>
              <a:gdLst/>
              <a:ahLst/>
              <a:cxnLst>
                <a:cxn ang="0">
                  <a:pos x="529" y="0"/>
                </a:cxn>
                <a:cxn ang="0">
                  <a:pos x="550" y="7"/>
                </a:cxn>
                <a:cxn ang="0">
                  <a:pos x="578" y="90"/>
                </a:cxn>
                <a:cxn ang="0">
                  <a:pos x="701" y="163"/>
                </a:cxn>
                <a:cxn ang="0">
                  <a:pos x="902" y="234"/>
                </a:cxn>
                <a:cxn ang="0">
                  <a:pos x="944" y="475"/>
                </a:cxn>
                <a:cxn ang="0">
                  <a:pos x="925" y="562"/>
                </a:cxn>
                <a:cxn ang="0">
                  <a:pos x="35" y="562"/>
                </a:cxn>
                <a:cxn ang="0">
                  <a:pos x="19" y="324"/>
                </a:cxn>
                <a:cxn ang="0">
                  <a:pos x="158" y="128"/>
                </a:cxn>
                <a:cxn ang="0">
                  <a:pos x="321" y="128"/>
                </a:cxn>
                <a:cxn ang="0">
                  <a:pos x="437" y="94"/>
                </a:cxn>
                <a:cxn ang="0">
                  <a:pos x="437" y="14"/>
                </a:cxn>
                <a:cxn ang="0">
                  <a:pos x="529" y="0"/>
                </a:cxn>
              </a:cxnLst>
              <a:pathLst>
                <a:path w="402" h="238">
                  <a:moveTo>
                    <a:pt x="224" y="0"/>
                  </a:moveTo>
                  <a:cubicBezTo>
                    <a:pt x="228" y="0"/>
                    <a:pt x="232" y="1"/>
                    <a:pt x="233" y="3"/>
                  </a:cubicBezTo>
                  <a:cubicBezTo>
                    <a:pt x="237" y="12"/>
                    <a:pt x="245" y="38"/>
                    <a:pt x="245" y="38"/>
                  </a:cubicBezTo>
                  <a:cubicBezTo>
                    <a:pt x="245" y="38"/>
                    <a:pt x="284" y="50"/>
                    <a:pt x="297" y="69"/>
                  </a:cubicBezTo>
                  <a:cubicBezTo>
                    <a:pt x="321" y="66"/>
                    <a:pt x="370" y="76"/>
                    <a:pt x="382" y="99"/>
                  </a:cubicBezTo>
                  <a:cubicBezTo>
                    <a:pt x="394" y="121"/>
                    <a:pt x="402" y="157"/>
                    <a:pt x="400" y="201"/>
                  </a:cubicBezTo>
                  <a:cubicBezTo>
                    <a:pt x="399" y="216"/>
                    <a:pt x="396" y="228"/>
                    <a:pt x="392" y="238"/>
                  </a:cubicBezTo>
                  <a:cubicBezTo>
                    <a:pt x="15" y="238"/>
                    <a:pt x="15" y="238"/>
                    <a:pt x="15" y="238"/>
                  </a:cubicBezTo>
                  <a:cubicBezTo>
                    <a:pt x="7" y="218"/>
                    <a:pt x="0" y="185"/>
                    <a:pt x="8" y="137"/>
                  </a:cubicBezTo>
                  <a:cubicBezTo>
                    <a:pt x="12" y="114"/>
                    <a:pt x="44" y="61"/>
                    <a:pt x="67" y="54"/>
                  </a:cubicBezTo>
                  <a:cubicBezTo>
                    <a:pt x="92" y="46"/>
                    <a:pt x="136" y="54"/>
                    <a:pt x="136" y="54"/>
                  </a:cubicBezTo>
                  <a:cubicBezTo>
                    <a:pt x="136" y="54"/>
                    <a:pt x="136" y="54"/>
                    <a:pt x="185" y="40"/>
                  </a:cubicBezTo>
                  <a:cubicBezTo>
                    <a:pt x="185" y="40"/>
                    <a:pt x="185" y="40"/>
                    <a:pt x="185" y="6"/>
                  </a:cubicBezTo>
                  <a:cubicBezTo>
                    <a:pt x="185" y="6"/>
                    <a:pt x="210" y="0"/>
                    <a:pt x="224" y="0"/>
                  </a:cubicBezTo>
                  <a:close/>
                </a:path>
              </a:pathLst>
            </a:custGeom>
            <a:solidFill>
              <a:srgbClr val="FFF7D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745" name="Freeform 60"/>
            <p:cNvSpPr/>
            <p:nvPr/>
          </p:nvSpPr>
          <p:spPr>
            <a:xfrm>
              <a:off x="1639" y="1451"/>
              <a:ext cx="465" cy="120"/>
            </a:xfrm>
            <a:custGeom>
              <a:avLst/>
              <a:gdLst/>
              <a:ahLst/>
              <a:cxnLst>
                <a:cxn ang="0">
                  <a:pos x="456" y="115"/>
                </a:cxn>
                <a:cxn ang="0">
                  <a:pos x="448" y="111"/>
                </a:cxn>
                <a:cxn ang="0">
                  <a:pos x="267" y="12"/>
                </a:cxn>
                <a:cxn ang="0">
                  <a:pos x="0" y="75"/>
                </a:cxn>
                <a:cxn ang="0">
                  <a:pos x="5" y="80"/>
                </a:cxn>
                <a:cxn ang="0">
                  <a:pos x="465" y="120"/>
                </a:cxn>
              </a:cxnLst>
              <a:pathLst>
                <a:path w="197" h="51">
                  <a:moveTo>
                    <a:pt x="193" y="49"/>
                  </a:moveTo>
                  <a:cubicBezTo>
                    <a:pt x="193" y="49"/>
                    <a:pt x="192" y="48"/>
                    <a:pt x="190" y="47"/>
                  </a:cubicBezTo>
                  <a:cubicBezTo>
                    <a:pt x="180" y="40"/>
                    <a:pt x="151" y="10"/>
                    <a:pt x="113" y="5"/>
                  </a:cubicBezTo>
                  <a:cubicBezTo>
                    <a:pt x="68" y="0"/>
                    <a:pt x="0" y="32"/>
                    <a:pt x="0" y="32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197" y="51"/>
                    <a:pt x="197" y="51"/>
                    <a:pt x="197" y="51"/>
                  </a:cubicBezTo>
                </a:path>
              </a:pathLst>
            </a:custGeom>
            <a:solidFill>
              <a:srgbClr val="A160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746" name="Freeform 61"/>
            <p:cNvSpPr/>
            <p:nvPr/>
          </p:nvSpPr>
          <p:spPr>
            <a:xfrm>
              <a:off x="1438" y="1441"/>
              <a:ext cx="888" cy="459"/>
            </a:xfrm>
            <a:custGeom>
              <a:avLst/>
              <a:gdLst/>
              <a:ahLst/>
              <a:cxnLst>
                <a:cxn ang="0">
                  <a:pos x="425" y="57"/>
                </a:cxn>
                <a:cxn ang="0">
                  <a:pos x="633" y="128"/>
                </a:cxn>
                <a:cxn ang="0">
                  <a:pos x="805" y="459"/>
                </a:cxn>
                <a:cxn ang="0">
                  <a:pos x="35" y="459"/>
                </a:cxn>
                <a:cxn ang="0">
                  <a:pos x="5" y="291"/>
                </a:cxn>
                <a:cxn ang="0">
                  <a:pos x="239" y="106"/>
                </a:cxn>
                <a:cxn ang="0">
                  <a:pos x="425" y="57"/>
                </a:cxn>
              </a:cxnLst>
              <a:pathLst>
                <a:path w="376" h="194">
                  <a:moveTo>
                    <a:pt x="180" y="24"/>
                  </a:moveTo>
                  <a:cubicBezTo>
                    <a:pt x="212" y="24"/>
                    <a:pt x="246" y="33"/>
                    <a:pt x="268" y="54"/>
                  </a:cubicBezTo>
                  <a:cubicBezTo>
                    <a:pt x="354" y="36"/>
                    <a:pt x="376" y="136"/>
                    <a:pt x="341" y="194"/>
                  </a:cubicBezTo>
                  <a:cubicBezTo>
                    <a:pt x="15" y="194"/>
                    <a:pt x="15" y="194"/>
                    <a:pt x="15" y="194"/>
                  </a:cubicBezTo>
                  <a:cubicBezTo>
                    <a:pt x="4" y="173"/>
                    <a:pt x="0" y="147"/>
                    <a:pt x="2" y="123"/>
                  </a:cubicBezTo>
                  <a:cubicBezTo>
                    <a:pt x="9" y="27"/>
                    <a:pt x="66" y="0"/>
                    <a:pt x="101" y="45"/>
                  </a:cubicBezTo>
                  <a:cubicBezTo>
                    <a:pt x="116" y="32"/>
                    <a:pt x="147" y="24"/>
                    <a:pt x="180" y="24"/>
                  </a:cubicBezTo>
                  <a:close/>
                </a:path>
              </a:pathLst>
            </a:custGeom>
            <a:solidFill>
              <a:srgbClr val="EE91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747" name="Freeform 62"/>
            <p:cNvSpPr>
              <a:spLocks noEditPoints="1"/>
            </p:cNvSpPr>
            <p:nvPr/>
          </p:nvSpPr>
          <p:spPr>
            <a:xfrm>
              <a:off x="1424" y="1472"/>
              <a:ext cx="869" cy="423"/>
            </a:xfrm>
            <a:custGeom>
              <a:avLst/>
              <a:gdLst/>
              <a:ahLst/>
              <a:cxnLst>
                <a:cxn ang="0">
                  <a:pos x="595" y="132"/>
                </a:cxn>
                <a:cxn ang="0">
                  <a:pos x="656" y="314"/>
                </a:cxn>
                <a:cxn ang="0">
                  <a:pos x="647" y="423"/>
                </a:cxn>
                <a:cxn ang="0">
                  <a:pos x="614" y="423"/>
                </a:cxn>
                <a:cxn ang="0">
                  <a:pos x="621" y="333"/>
                </a:cxn>
                <a:cxn ang="0">
                  <a:pos x="595" y="132"/>
                </a:cxn>
                <a:cxn ang="0">
                  <a:pos x="276" y="102"/>
                </a:cxn>
                <a:cxn ang="0">
                  <a:pos x="229" y="298"/>
                </a:cxn>
                <a:cxn ang="0">
                  <a:pos x="239" y="423"/>
                </a:cxn>
                <a:cxn ang="0">
                  <a:pos x="205" y="423"/>
                </a:cxn>
                <a:cxn ang="0">
                  <a:pos x="201" y="284"/>
                </a:cxn>
                <a:cxn ang="0">
                  <a:pos x="276" y="102"/>
                </a:cxn>
                <a:cxn ang="0">
                  <a:pos x="727" y="57"/>
                </a:cxn>
                <a:cxn ang="0">
                  <a:pos x="850" y="189"/>
                </a:cxn>
                <a:cxn ang="0">
                  <a:pos x="831" y="423"/>
                </a:cxn>
                <a:cxn ang="0">
                  <a:pos x="789" y="423"/>
                </a:cxn>
                <a:cxn ang="0">
                  <a:pos x="815" y="378"/>
                </a:cxn>
                <a:cxn ang="0">
                  <a:pos x="770" y="102"/>
                </a:cxn>
                <a:cxn ang="0">
                  <a:pos x="628" y="80"/>
                </a:cxn>
                <a:cxn ang="0">
                  <a:pos x="593" y="69"/>
                </a:cxn>
                <a:cxn ang="0">
                  <a:pos x="727" y="57"/>
                </a:cxn>
                <a:cxn ang="0">
                  <a:pos x="182" y="14"/>
                </a:cxn>
                <a:cxn ang="0">
                  <a:pos x="283" y="52"/>
                </a:cxn>
                <a:cxn ang="0">
                  <a:pos x="130" y="45"/>
                </a:cxn>
                <a:cxn ang="0">
                  <a:pos x="43" y="347"/>
                </a:cxn>
                <a:cxn ang="0">
                  <a:pos x="73" y="423"/>
                </a:cxn>
                <a:cxn ang="0">
                  <a:pos x="35" y="423"/>
                </a:cxn>
                <a:cxn ang="0">
                  <a:pos x="14" y="199"/>
                </a:cxn>
                <a:cxn ang="0">
                  <a:pos x="182" y="14"/>
                </a:cxn>
              </a:cxnLst>
              <a:pathLst>
                <a:path w="368" h="179">
                  <a:moveTo>
                    <a:pt x="252" y="56"/>
                  </a:moveTo>
                  <a:cubicBezTo>
                    <a:pt x="267" y="57"/>
                    <a:pt x="273" y="78"/>
                    <a:pt x="278" y="133"/>
                  </a:cubicBezTo>
                  <a:cubicBezTo>
                    <a:pt x="278" y="150"/>
                    <a:pt x="276" y="166"/>
                    <a:pt x="274" y="179"/>
                  </a:cubicBezTo>
                  <a:cubicBezTo>
                    <a:pt x="260" y="179"/>
                    <a:pt x="260" y="179"/>
                    <a:pt x="260" y="179"/>
                  </a:cubicBezTo>
                  <a:cubicBezTo>
                    <a:pt x="261" y="168"/>
                    <a:pt x="263" y="156"/>
                    <a:pt x="263" y="141"/>
                  </a:cubicBezTo>
                  <a:cubicBezTo>
                    <a:pt x="265" y="94"/>
                    <a:pt x="257" y="65"/>
                    <a:pt x="252" y="56"/>
                  </a:cubicBezTo>
                  <a:close/>
                  <a:moveTo>
                    <a:pt x="117" y="43"/>
                  </a:moveTo>
                  <a:cubicBezTo>
                    <a:pt x="117" y="43"/>
                    <a:pt x="103" y="76"/>
                    <a:pt x="97" y="126"/>
                  </a:cubicBezTo>
                  <a:cubicBezTo>
                    <a:pt x="95" y="147"/>
                    <a:pt x="97" y="165"/>
                    <a:pt x="101" y="179"/>
                  </a:cubicBezTo>
                  <a:cubicBezTo>
                    <a:pt x="87" y="179"/>
                    <a:pt x="87" y="179"/>
                    <a:pt x="87" y="179"/>
                  </a:cubicBezTo>
                  <a:cubicBezTo>
                    <a:pt x="83" y="162"/>
                    <a:pt x="81" y="140"/>
                    <a:pt x="85" y="120"/>
                  </a:cubicBezTo>
                  <a:cubicBezTo>
                    <a:pt x="100" y="51"/>
                    <a:pt x="117" y="43"/>
                    <a:pt x="117" y="43"/>
                  </a:cubicBezTo>
                  <a:close/>
                  <a:moveTo>
                    <a:pt x="308" y="24"/>
                  </a:moveTo>
                  <a:cubicBezTo>
                    <a:pt x="334" y="23"/>
                    <a:pt x="353" y="49"/>
                    <a:pt x="360" y="80"/>
                  </a:cubicBezTo>
                  <a:cubicBezTo>
                    <a:pt x="368" y="119"/>
                    <a:pt x="363" y="161"/>
                    <a:pt x="352" y="179"/>
                  </a:cubicBezTo>
                  <a:cubicBezTo>
                    <a:pt x="334" y="179"/>
                    <a:pt x="334" y="179"/>
                    <a:pt x="334" y="179"/>
                  </a:cubicBezTo>
                  <a:cubicBezTo>
                    <a:pt x="345" y="160"/>
                    <a:pt x="345" y="160"/>
                    <a:pt x="345" y="160"/>
                  </a:cubicBezTo>
                  <a:cubicBezTo>
                    <a:pt x="366" y="98"/>
                    <a:pt x="338" y="50"/>
                    <a:pt x="326" y="43"/>
                  </a:cubicBezTo>
                  <a:cubicBezTo>
                    <a:pt x="314" y="36"/>
                    <a:pt x="266" y="34"/>
                    <a:pt x="266" y="34"/>
                  </a:cubicBezTo>
                  <a:cubicBezTo>
                    <a:pt x="251" y="29"/>
                    <a:pt x="251" y="29"/>
                    <a:pt x="251" y="29"/>
                  </a:cubicBezTo>
                  <a:cubicBezTo>
                    <a:pt x="251" y="29"/>
                    <a:pt x="282" y="24"/>
                    <a:pt x="308" y="24"/>
                  </a:cubicBezTo>
                  <a:close/>
                  <a:moveTo>
                    <a:pt x="77" y="6"/>
                  </a:moveTo>
                  <a:cubicBezTo>
                    <a:pt x="90" y="7"/>
                    <a:pt x="104" y="13"/>
                    <a:pt x="120" y="22"/>
                  </a:cubicBezTo>
                  <a:cubicBezTo>
                    <a:pt x="120" y="22"/>
                    <a:pt x="69" y="12"/>
                    <a:pt x="55" y="19"/>
                  </a:cubicBezTo>
                  <a:cubicBezTo>
                    <a:pt x="34" y="41"/>
                    <a:pt x="5" y="88"/>
                    <a:pt x="18" y="147"/>
                  </a:cubicBezTo>
                  <a:cubicBezTo>
                    <a:pt x="21" y="161"/>
                    <a:pt x="26" y="171"/>
                    <a:pt x="31" y="179"/>
                  </a:cubicBezTo>
                  <a:cubicBezTo>
                    <a:pt x="15" y="179"/>
                    <a:pt x="15" y="179"/>
                    <a:pt x="15" y="179"/>
                  </a:cubicBezTo>
                  <a:cubicBezTo>
                    <a:pt x="1" y="153"/>
                    <a:pt x="0" y="118"/>
                    <a:pt x="6" y="84"/>
                  </a:cubicBezTo>
                  <a:cubicBezTo>
                    <a:pt x="17" y="28"/>
                    <a:pt x="39" y="0"/>
                    <a:pt x="77" y="6"/>
                  </a:cubicBezTo>
                  <a:close/>
                </a:path>
              </a:pathLst>
            </a:custGeom>
            <a:solidFill>
              <a:srgbClr val="A160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748" name="Freeform 63"/>
            <p:cNvSpPr/>
            <p:nvPr/>
          </p:nvSpPr>
          <p:spPr>
            <a:xfrm>
              <a:off x="1759" y="1377"/>
              <a:ext cx="218" cy="218"/>
            </a:xfrm>
            <a:custGeom>
              <a:avLst/>
              <a:gdLst/>
              <a:ahLst/>
              <a:cxnLst>
                <a:cxn ang="0">
                  <a:pos x="0" y="161"/>
                </a:cxn>
                <a:cxn ang="0">
                  <a:pos x="118" y="211"/>
                </a:cxn>
                <a:cxn ang="0">
                  <a:pos x="218" y="168"/>
                </a:cxn>
                <a:cxn ang="0">
                  <a:pos x="164" y="133"/>
                </a:cxn>
                <a:cxn ang="0">
                  <a:pos x="152" y="14"/>
                </a:cxn>
                <a:cxn ang="0">
                  <a:pos x="88" y="17"/>
                </a:cxn>
                <a:cxn ang="0">
                  <a:pos x="100" y="88"/>
                </a:cxn>
                <a:cxn ang="0">
                  <a:pos x="0" y="161"/>
                </a:cxn>
              </a:cxnLst>
              <a:pathLst>
                <a:path w="92" h="92">
                  <a:moveTo>
                    <a:pt x="0" y="68"/>
                  </a:moveTo>
                  <a:cubicBezTo>
                    <a:pt x="0" y="68"/>
                    <a:pt x="21" y="87"/>
                    <a:pt x="50" y="89"/>
                  </a:cubicBezTo>
                  <a:cubicBezTo>
                    <a:pt x="87" y="92"/>
                    <a:pt x="92" y="71"/>
                    <a:pt x="92" y="71"/>
                  </a:cubicBezTo>
                  <a:cubicBezTo>
                    <a:pt x="69" y="56"/>
                    <a:pt x="69" y="56"/>
                    <a:pt x="69" y="56"/>
                  </a:cubicBezTo>
                  <a:cubicBezTo>
                    <a:pt x="69" y="56"/>
                    <a:pt x="83" y="32"/>
                    <a:pt x="64" y="6"/>
                  </a:cubicBezTo>
                  <a:cubicBezTo>
                    <a:pt x="47" y="0"/>
                    <a:pt x="37" y="7"/>
                    <a:pt x="37" y="7"/>
                  </a:cubicBezTo>
                  <a:cubicBezTo>
                    <a:pt x="42" y="37"/>
                    <a:pt x="42" y="37"/>
                    <a:pt x="42" y="37"/>
                  </a:cubicBezTo>
                  <a:cubicBezTo>
                    <a:pt x="42" y="37"/>
                    <a:pt x="1" y="53"/>
                    <a:pt x="0" y="68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749" name="Freeform 64"/>
            <p:cNvSpPr/>
            <p:nvPr/>
          </p:nvSpPr>
          <p:spPr>
            <a:xfrm>
              <a:off x="1762" y="1389"/>
              <a:ext cx="233" cy="213"/>
            </a:xfrm>
            <a:custGeom>
              <a:avLst/>
              <a:gdLst/>
              <a:ahLst/>
              <a:cxnLst>
                <a:cxn ang="0">
                  <a:pos x="0" y="149"/>
                </a:cxn>
                <a:cxn ang="0">
                  <a:pos x="108" y="206"/>
                </a:cxn>
                <a:cxn ang="0">
                  <a:pos x="214" y="168"/>
                </a:cxn>
                <a:cxn ang="0">
                  <a:pos x="167" y="118"/>
                </a:cxn>
                <a:cxn ang="0">
                  <a:pos x="179" y="57"/>
                </a:cxn>
                <a:cxn ang="0">
                  <a:pos x="155" y="2"/>
                </a:cxn>
                <a:cxn ang="0">
                  <a:pos x="139" y="0"/>
                </a:cxn>
                <a:cxn ang="0">
                  <a:pos x="158" y="64"/>
                </a:cxn>
                <a:cxn ang="0">
                  <a:pos x="141" y="128"/>
                </a:cxn>
                <a:cxn ang="0">
                  <a:pos x="193" y="147"/>
                </a:cxn>
                <a:cxn ang="0">
                  <a:pos x="137" y="192"/>
                </a:cxn>
                <a:cxn ang="0">
                  <a:pos x="0" y="149"/>
                </a:cxn>
              </a:cxnLst>
              <a:pathLst>
                <a:path w="99" h="90">
                  <a:moveTo>
                    <a:pt x="0" y="63"/>
                  </a:moveTo>
                  <a:cubicBezTo>
                    <a:pt x="0" y="63"/>
                    <a:pt x="19" y="86"/>
                    <a:pt x="46" y="87"/>
                  </a:cubicBezTo>
                  <a:cubicBezTo>
                    <a:pt x="73" y="89"/>
                    <a:pt x="82" y="90"/>
                    <a:pt x="91" y="71"/>
                  </a:cubicBezTo>
                  <a:cubicBezTo>
                    <a:pt x="99" y="53"/>
                    <a:pt x="71" y="50"/>
                    <a:pt x="71" y="50"/>
                  </a:cubicBezTo>
                  <a:cubicBezTo>
                    <a:pt x="71" y="50"/>
                    <a:pt x="78" y="39"/>
                    <a:pt x="76" y="24"/>
                  </a:cubicBezTo>
                  <a:cubicBezTo>
                    <a:pt x="74" y="9"/>
                    <a:pt x="66" y="1"/>
                    <a:pt x="66" y="1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68" y="13"/>
                    <a:pt x="67" y="27"/>
                  </a:cubicBezTo>
                  <a:cubicBezTo>
                    <a:pt x="66" y="40"/>
                    <a:pt x="60" y="54"/>
                    <a:pt x="60" y="54"/>
                  </a:cubicBezTo>
                  <a:cubicBezTo>
                    <a:pt x="60" y="54"/>
                    <a:pt x="82" y="56"/>
                    <a:pt x="82" y="62"/>
                  </a:cubicBezTo>
                  <a:cubicBezTo>
                    <a:pt x="82" y="74"/>
                    <a:pt x="70" y="81"/>
                    <a:pt x="58" y="81"/>
                  </a:cubicBezTo>
                  <a:cubicBezTo>
                    <a:pt x="47" y="81"/>
                    <a:pt x="0" y="63"/>
                    <a:pt x="0" y="63"/>
                  </a:cubicBezTo>
                  <a:close/>
                </a:path>
              </a:pathLst>
            </a:custGeom>
            <a:solidFill>
              <a:srgbClr val="696A2C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750" name="Freeform 65"/>
            <p:cNvSpPr/>
            <p:nvPr/>
          </p:nvSpPr>
          <p:spPr>
            <a:xfrm>
              <a:off x="829" y="884"/>
              <a:ext cx="507" cy="167"/>
            </a:xfrm>
            <a:custGeom>
              <a:avLst/>
              <a:gdLst/>
              <a:ahLst/>
              <a:cxnLst>
                <a:cxn ang="0">
                  <a:pos x="193" y="5"/>
                </a:cxn>
                <a:cxn ang="0">
                  <a:pos x="507" y="167"/>
                </a:cxn>
                <a:cxn ang="0">
                  <a:pos x="231" y="31"/>
                </a:cxn>
                <a:cxn ang="0">
                  <a:pos x="0" y="33"/>
                </a:cxn>
                <a:cxn ang="0">
                  <a:pos x="193" y="5"/>
                </a:cxn>
              </a:cxnLst>
              <a:pathLst>
                <a:path w="215" h="71">
                  <a:moveTo>
                    <a:pt x="82" y="2"/>
                  </a:moveTo>
                  <a:cubicBezTo>
                    <a:pt x="116" y="3"/>
                    <a:pt x="190" y="29"/>
                    <a:pt x="215" y="71"/>
                  </a:cubicBezTo>
                  <a:cubicBezTo>
                    <a:pt x="161" y="35"/>
                    <a:pt x="125" y="17"/>
                    <a:pt x="98" y="13"/>
                  </a:cubicBezTo>
                  <a:cubicBezTo>
                    <a:pt x="76" y="9"/>
                    <a:pt x="76" y="12"/>
                    <a:pt x="0" y="14"/>
                  </a:cubicBezTo>
                  <a:cubicBezTo>
                    <a:pt x="0" y="14"/>
                    <a:pt x="27" y="0"/>
                    <a:pt x="82" y="2"/>
                  </a:cubicBezTo>
                  <a:close/>
                </a:path>
              </a:pathLst>
            </a:custGeom>
            <a:solidFill>
              <a:srgbClr val="7E9D3F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17751" name="Group 344"/>
          <p:cNvGrpSpPr/>
          <p:nvPr/>
        </p:nvGrpSpPr>
        <p:grpSpPr>
          <a:xfrm>
            <a:off x="-33337" y="4341813"/>
            <a:ext cx="3289300" cy="2312987"/>
            <a:chOff x="0" y="0"/>
            <a:chExt cx="3504440" cy="2464312"/>
          </a:xfrm>
        </p:grpSpPr>
        <p:grpSp>
          <p:nvGrpSpPr>
            <p:cNvPr id="17752" name="Group 345"/>
            <p:cNvGrpSpPr/>
            <p:nvPr/>
          </p:nvGrpSpPr>
          <p:grpSpPr>
            <a:xfrm>
              <a:off x="1267" y="0"/>
              <a:ext cx="2827754" cy="2458133"/>
              <a:chOff x="0" y="0"/>
              <a:chExt cx="5799" cy="5041"/>
            </a:xfrm>
          </p:grpSpPr>
          <p:sp>
            <p:nvSpPr>
              <p:cNvPr id="17753" name="Freeform 157"/>
              <p:cNvSpPr/>
              <p:nvPr/>
            </p:nvSpPr>
            <p:spPr>
              <a:xfrm>
                <a:off x="2057" y="241"/>
                <a:ext cx="1751" cy="1833"/>
              </a:xfrm>
              <a:custGeom>
                <a:avLst/>
                <a:gdLst/>
                <a:ahLst/>
                <a:cxnLst>
                  <a:cxn ang="0">
                    <a:pos x="1144" y="262"/>
                  </a:cxn>
                  <a:cxn ang="0">
                    <a:pos x="879" y="113"/>
                  </a:cxn>
                  <a:cxn ang="0">
                    <a:pos x="886" y="0"/>
                  </a:cxn>
                  <a:cxn ang="0">
                    <a:pos x="711" y="5"/>
                  </a:cxn>
                  <a:cxn ang="0">
                    <a:pos x="489" y="265"/>
                  </a:cxn>
                  <a:cxn ang="0">
                    <a:pos x="168" y="477"/>
                  </a:cxn>
                  <a:cxn ang="0">
                    <a:pos x="113" y="1325"/>
                  </a:cxn>
                  <a:cxn ang="0">
                    <a:pos x="336" y="1750"/>
                  </a:cxn>
                  <a:cxn ang="0">
                    <a:pos x="541" y="1736"/>
                  </a:cxn>
                  <a:cxn ang="0">
                    <a:pos x="926" y="1809"/>
                  </a:cxn>
                  <a:cxn ang="0">
                    <a:pos x="1281" y="1679"/>
                  </a:cxn>
                  <a:cxn ang="0">
                    <a:pos x="1607" y="1531"/>
                  </a:cxn>
                  <a:cxn ang="0">
                    <a:pos x="1751" y="1065"/>
                  </a:cxn>
                  <a:cxn ang="0">
                    <a:pos x="1597" y="515"/>
                  </a:cxn>
                  <a:cxn ang="0">
                    <a:pos x="1144" y="262"/>
                  </a:cxn>
                </a:cxnLst>
                <a:pathLst>
                  <a:path w="741" h="776">
                    <a:moveTo>
                      <a:pt x="484" y="111"/>
                    </a:moveTo>
                    <a:cubicBezTo>
                      <a:pt x="454" y="48"/>
                      <a:pt x="372" y="48"/>
                      <a:pt x="372" y="48"/>
                    </a:cubicBezTo>
                    <a:cubicBezTo>
                      <a:pt x="372" y="48"/>
                      <a:pt x="372" y="48"/>
                      <a:pt x="375" y="0"/>
                    </a:cubicBezTo>
                    <a:cubicBezTo>
                      <a:pt x="375" y="0"/>
                      <a:pt x="375" y="0"/>
                      <a:pt x="301" y="2"/>
                    </a:cubicBezTo>
                    <a:cubicBezTo>
                      <a:pt x="301" y="2"/>
                      <a:pt x="212" y="51"/>
                      <a:pt x="207" y="112"/>
                    </a:cubicBezTo>
                    <a:cubicBezTo>
                      <a:pt x="167" y="115"/>
                      <a:pt x="143" y="132"/>
                      <a:pt x="71" y="202"/>
                    </a:cubicBezTo>
                    <a:cubicBezTo>
                      <a:pt x="0" y="270"/>
                      <a:pt x="48" y="561"/>
                      <a:pt x="48" y="561"/>
                    </a:cubicBezTo>
                    <a:cubicBezTo>
                      <a:pt x="48" y="561"/>
                      <a:pt x="99" y="732"/>
                      <a:pt x="142" y="741"/>
                    </a:cubicBezTo>
                    <a:cubicBezTo>
                      <a:pt x="186" y="751"/>
                      <a:pt x="229" y="735"/>
                      <a:pt x="229" y="735"/>
                    </a:cubicBezTo>
                    <a:cubicBezTo>
                      <a:pt x="229" y="735"/>
                      <a:pt x="301" y="776"/>
                      <a:pt x="392" y="766"/>
                    </a:cubicBezTo>
                    <a:cubicBezTo>
                      <a:pt x="483" y="756"/>
                      <a:pt x="505" y="743"/>
                      <a:pt x="542" y="711"/>
                    </a:cubicBezTo>
                    <a:cubicBezTo>
                      <a:pt x="579" y="706"/>
                      <a:pt x="648" y="688"/>
                      <a:pt x="680" y="648"/>
                    </a:cubicBezTo>
                    <a:cubicBezTo>
                      <a:pt x="711" y="607"/>
                      <a:pt x="741" y="527"/>
                      <a:pt x="741" y="451"/>
                    </a:cubicBezTo>
                    <a:cubicBezTo>
                      <a:pt x="741" y="377"/>
                      <a:pt x="676" y="218"/>
                      <a:pt x="676" y="218"/>
                    </a:cubicBezTo>
                    <a:cubicBezTo>
                      <a:pt x="676" y="218"/>
                      <a:pt x="636" y="120"/>
                      <a:pt x="484" y="111"/>
                    </a:cubicBezTo>
                    <a:close/>
                  </a:path>
                </a:pathLst>
              </a:custGeom>
              <a:solidFill>
                <a:srgbClr val="FFF7D5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7754" name="Freeform 158"/>
              <p:cNvSpPr/>
              <p:nvPr/>
            </p:nvSpPr>
            <p:spPr>
              <a:xfrm>
                <a:off x="1928" y="456"/>
                <a:ext cx="1807" cy="1630"/>
              </a:xfrm>
              <a:custGeom>
                <a:avLst/>
                <a:gdLst/>
                <a:ahLst/>
                <a:cxnLst>
                  <a:cxn ang="0">
                    <a:pos x="1252" y="128"/>
                  </a:cxn>
                  <a:cxn ang="0">
                    <a:pos x="735" y="139"/>
                  </a:cxn>
                  <a:cxn ang="0">
                    <a:pos x="680" y="1429"/>
                  </a:cxn>
                  <a:cxn ang="0">
                    <a:pos x="1387" y="1401"/>
                  </a:cxn>
                  <a:cxn ang="0">
                    <a:pos x="1776" y="806"/>
                  </a:cxn>
                  <a:cxn ang="0">
                    <a:pos x="1252" y="128"/>
                  </a:cxn>
                </a:cxnLst>
                <a:pathLst>
                  <a:path w="765" h="690">
                    <a:moveTo>
                      <a:pt x="530" y="54"/>
                    </a:moveTo>
                    <a:cubicBezTo>
                      <a:pt x="482" y="0"/>
                      <a:pt x="360" y="6"/>
                      <a:pt x="311" y="59"/>
                    </a:cubicBezTo>
                    <a:cubicBezTo>
                      <a:pt x="0" y="13"/>
                      <a:pt x="79" y="668"/>
                      <a:pt x="288" y="605"/>
                    </a:cubicBezTo>
                    <a:cubicBezTo>
                      <a:pt x="341" y="690"/>
                      <a:pt x="546" y="652"/>
                      <a:pt x="587" y="593"/>
                    </a:cubicBezTo>
                    <a:cubicBezTo>
                      <a:pt x="710" y="587"/>
                      <a:pt x="765" y="485"/>
                      <a:pt x="752" y="341"/>
                    </a:cubicBezTo>
                    <a:cubicBezTo>
                      <a:pt x="737" y="166"/>
                      <a:pt x="635" y="16"/>
                      <a:pt x="530" y="54"/>
                    </a:cubicBezTo>
                    <a:close/>
                  </a:path>
                </a:pathLst>
              </a:custGeom>
              <a:solidFill>
                <a:srgbClr val="EB7F23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7755" name="Freeform 159"/>
              <p:cNvSpPr/>
              <p:nvPr/>
            </p:nvSpPr>
            <p:spPr>
              <a:xfrm>
                <a:off x="3177" y="586"/>
                <a:ext cx="532" cy="125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8" y="76"/>
                  </a:cxn>
                  <a:cxn ang="0">
                    <a:pos x="447" y="671"/>
                  </a:cxn>
                  <a:cxn ang="0">
                    <a:pos x="161" y="1245"/>
                  </a:cxn>
                  <a:cxn ang="0">
                    <a:pos x="236" y="1252"/>
                  </a:cxn>
                  <a:cxn ang="0">
                    <a:pos x="489" y="900"/>
                  </a:cxn>
                  <a:cxn ang="0">
                    <a:pos x="298" y="142"/>
                  </a:cxn>
                  <a:cxn ang="0">
                    <a:pos x="0" y="0"/>
                  </a:cxn>
                </a:cxnLst>
                <a:pathLst>
                  <a:path w="225" h="530">
                    <a:moveTo>
                      <a:pt x="0" y="0"/>
                    </a:moveTo>
                    <a:cubicBezTo>
                      <a:pt x="0" y="0"/>
                      <a:pt x="33" y="16"/>
                      <a:pt x="67" y="32"/>
                    </a:cubicBezTo>
                    <a:cubicBezTo>
                      <a:pt x="100" y="49"/>
                      <a:pt x="169" y="115"/>
                      <a:pt x="189" y="284"/>
                    </a:cubicBezTo>
                    <a:cubicBezTo>
                      <a:pt x="213" y="490"/>
                      <a:pt x="68" y="527"/>
                      <a:pt x="68" y="527"/>
                    </a:cubicBezTo>
                    <a:cubicBezTo>
                      <a:pt x="68" y="527"/>
                      <a:pt x="92" y="530"/>
                      <a:pt x="100" y="530"/>
                    </a:cubicBezTo>
                    <a:cubicBezTo>
                      <a:pt x="146" y="526"/>
                      <a:pt x="195" y="468"/>
                      <a:pt x="207" y="381"/>
                    </a:cubicBezTo>
                    <a:cubicBezTo>
                      <a:pt x="225" y="252"/>
                      <a:pt x="181" y="134"/>
                      <a:pt x="126" y="60"/>
                    </a:cubicBezTo>
                    <a:cubicBezTo>
                      <a:pt x="86" y="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9C5625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7756" name="Freeform 160"/>
              <p:cNvSpPr/>
              <p:nvPr/>
            </p:nvSpPr>
            <p:spPr>
              <a:xfrm>
                <a:off x="3099" y="716"/>
                <a:ext cx="329" cy="109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44" y="430"/>
                  </a:cxn>
                  <a:cxn ang="0">
                    <a:pos x="168" y="1091"/>
                  </a:cxn>
                  <a:cxn ang="0">
                    <a:pos x="258" y="997"/>
                  </a:cxn>
                  <a:cxn ang="0">
                    <a:pos x="279" y="378"/>
                  </a:cxn>
                  <a:cxn ang="0">
                    <a:pos x="0" y="0"/>
                  </a:cxn>
                </a:cxnLst>
                <a:pathLst>
                  <a:path w="139" h="462">
                    <a:moveTo>
                      <a:pt x="0" y="0"/>
                    </a:moveTo>
                    <a:cubicBezTo>
                      <a:pt x="0" y="0"/>
                      <a:pt x="95" y="59"/>
                      <a:pt x="103" y="182"/>
                    </a:cubicBezTo>
                    <a:cubicBezTo>
                      <a:pt x="115" y="378"/>
                      <a:pt x="71" y="462"/>
                      <a:pt x="71" y="462"/>
                    </a:cubicBezTo>
                    <a:cubicBezTo>
                      <a:pt x="71" y="462"/>
                      <a:pt x="93" y="459"/>
                      <a:pt x="109" y="422"/>
                    </a:cubicBezTo>
                    <a:cubicBezTo>
                      <a:pt x="131" y="369"/>
                      <a:pt x="139" y="276"/>
                      <a:pt x="118" y="160"/>
                    </a:cubicBezTo>
                    <a:cubicBezTo>
                      <a:pt x="90" y="4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9C5625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7757" name="Freeform 161"/>
              <p:cNvSpPr/>
              <p:nvPr/>
            </p:nvSpPr>
            <p:spPr>
              <a:xfrm>
                <a:off x="2568" y="267"/>
                <a:ext cx="680" cy="425"/>
              </a:xfrm>
              <a:custGeom>
                <a:avLst/>
                <a:gdLst/>
                <a:ahLst/>
                <a:cxnLst>
                  <a:cxn ang="0">
                    <a:pos x="553" y="177"/>
                  </a:cxn>
                  <a:cxn ang="0">
                    <a:pos x="338" y="123"/>
                  </a:cxn>
                  <a:cxn ang="0">
                    <a:pos x="342" y="0"/>
                  </a:cxn>
                  <a:cxn ang="0">
                    <a:pos x="255" y="0"/>
                  </a:cxn>
                  <a:cxn ang="0">
                    <a:pos x="9" y="326"/>
                  </a:cxn>
                  <a:cxn ang="0">
                    <a:pos x="680" y="335"/>
                  </a:cxn>
                  <a:cxn ang="0">
                    <a:pos x="553" y="177"/>
                  </a:cxn>
                </a:cxnLst>
                <a:pathLst>
                  <a:path w="288" h="180">
                    <a:moveTo>
                      <a:pt x="234" y="75"/>
                    </a:moveTo>
                    <a:cubicBezTo>
                      <a:pt x="183" y="55"/>
                      <a:pt x="143" y="52"/>
                      <a:pt x="143" y="52"/>
                    </a:cubicBezTo>
                    <a:cubicBezTo>
                      <a:pt x="145" y="0"/>
                      <a:pt x="145" y="0"/>
                      <a:pt x="145" y="0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108" y="0"/>
                      <a:pt x="0" y="96"/>
                      <a:pt x="4" y="138"/>
                    </a:cubicBezTo>
                    <a:cubicBezTo>
                      <a:pt x="6" y="180"/>
                      <a:pt x="186" y="177"/>
                      <a:pt x="288" y="142"/>
                    </a:cubicBezTo>
                    <a:cubicBezTo>
                      <a:pt x="288" y="142"/>
                      <a:pt x="285" y="94"/>
                      <a:pt x="234" y="75"/>
                    </a:cubicBezTo>
                    <a:close/>
                  </a:path>
                </a:pathLst>
              </a:custGeom>
              <a:solidFill>
                <a:srgbClr val="708738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7758" name="Freeform 162"/>
              <p:cNvSpPr/>
              <p:nvPr/>
            </p:nvSpPr>
            <p:spPr>
              <a:xfrm>
                <a:off x="2518" y="267"/>
                <a:ext cx="579" cy="475"/>
              </a:xfrm>
              <a:custGeom>
                <a:avLst/>
                <a:gdLst/>
                <a:ahLst/>
                <a:cxnLst>
                  <a:cxn ang="0">
                    <a:pos x="206" y="359"/>
                  </a:cxn>
                  <a:cxn ang="0">
                    <a:pos x="187" y="196"/>
                  </a:cxn>
                  <a:cxn ang="0">
                    <a:pos x="305" y="0"/>
                  </a:cxn>
                  <a:cxn ang="0">
                    <a:pos x="104" y="191"/>
                  </a:cxn>
                  <a:cxn ang="0">
                    <a:pos x="125" y="418"/>
                  </a:cxn>
                  <a:cxn ang="0">
                    <a:pos x="579" y="373"/>
                  </a:cxn>
                  <a:cxn ang="0">
                    <a:pos x="206" y="359"/>
                  </a:cxn>
                </a:cxnLst>
                <a:pathLst>
                  <a:path w="245" h="201">
                    <a:moveTo>
                      <a:pt x="87" y="152"/>
                    </a:moveTo>
                    <a:cubicBezTo>
                      <a:pt x="76" y="146"/>
                      <a:pt x="76" y="105"/>
                      <a:pt x="79" y="83"/>
                    </a:cubicBezTo>
                    <a:cubicBezTo>
                      <a:pt x="82" y="62"/>
                      <a:pt x="129" y="0"/>
                      <a:pt x="129" y="0"/>
                    </a:cubicBezTo>
                    <a:cubicBezTo>
                      <a:pt x="129" y="0"/>
                      <a:pt x="71" y="32"/>
                      <a:pt x="44" y="81"/>
                    </a:cubicBezTo>
                    <a:cubicBezTo>
                      <a:pt x="23" y="118"/>
                      <a:pt x="0" y="158"/>
                      <a:pt x="53" y="177"/>
                    </a:cubicBezTo>
                    <a:cubicBezTo>
                      <a:pt x="124" y="201"/>
                      <a:pt x="202" y="185"/>
                      <a:pt x="245" y="158"/>
                    </a:cubicBezTo>
                    <a:cubicBezTo>
                      <a:pt x="224" y="158"/>
                      <a:pt x="136" y="184"/>
                      <a:pt x="87" y="152"/>
                    </a:cubicBezTo>
                    <a:close/>
                  </a:path>
                </a:pathLst>
              </a:custGeom>
              <a:solidFill>
                <a:srgbClr val="5E6C2F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7759" name="Freeform 163"/>
              <p:cNvSpPr/>
              <p:nvPr/>
            </p:nvSpPr>
            <p:spPr>
              <a:xfrm>
                <a:off x="40" y="206"/>
                <a:ext cx="2412" cy="1991"/>
              </a:xfrm>
              <a:custGeom>
                <a:avLst/>
                <a:gdLst/>
                <a:ahLst/>
                <a:cxnLst>
                  <a:cxn ang="0">
                    <a:pos x="1427" y="194"/>
                  </a:cxn>
                  <a:cxn ang="0">
                    <a:pos x="806" y="177"/>
                  </a:cxn>
                  <a:cxn ang="0">
                    <a:pos x="35" y="1004"/>
                  </a:cxn>
                  <a:cxn ang="0">
                    <a:pos x="638" y="1715"/>
                  </a:cxn>
                  <a:cxn ang="0">
                    <a:pos x="1495" y="1748"/>
                  </a:cxn>
                  <a:cxn ang="0">
                    <a:pos x="1427" y="194"/>
                  </a:cxn>
                </a:cxnLst>
                <a:pathLst>
                  <a:path w="1021" h="843">
                    <a:moveTo>
                      <a:pt x="604" y="82"/>
                    </a:moveTo>
                    <a:cubicBezTo>
                      <a:pt x="531" y="0"/>
                      <a:pt x="376" y="37"/>
                      <a:pt x="341" y="75"/>
                    </a:cubicBezTo>
                    <a:cubicBezTo>
                      <a:pt x="163" y="36"/>
                      <a:pt x="34" y="214"/>
                      <a:pt x="15" y="425"/>
                    </a:cubicBezTo>
                    <a:cubicBezTo>
                      <a:pt x="0" y="597"/>
                      <a:pt x="122" y="718"/>
                      <a:pt x="270" y="726"/>
                    </a:cubicBezTo>
                    <a:cubicBezTo>
                      <a:pt x="320" y="797"/>
                      <a:pt x="568" y="843"/>
                      <a:pt x="633" y="740"/>
                    </a:cubicBezTo>
                    <a:cubicBezTo>
                      <a:pt x="884" y="817"/>
                      <a:pt x="1021" y="50"/>
                      <a:pt x="604" y="82"/>
                    </a:cubicBezTo>
                    <a:close/>
                  </a:path>
                </a:pathLst>
              </a:custGeom>
              <a:solidFill>
                <a:srgbClr val="EB7F23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7760" name="Freeform 164"/>
              <p:cNvSpPr/>
              <p:nvPr/>
            </p:nvSpPr>
            <p:spPr>
              <a:xfrm>
                <a:off x="123" y="428"/>
                <a:ext cx="831" cy="1540"/>
              </a:xfrm>
              <a:custGeom>
                <a:avLst/>
                <a:gdLst/>
                <a:ahLst/>
                <a:cxnLst>
                  <a:cxn ang="0">
                    <a:pos x="456" y="572"/>
                  </a:cxn>
                  <a:cxn ang="0">
                    <a:pos x="486" y="1408"/>
                  </a:cxn>
                  <a:cxn ang="0">
                    <a:pos x="486" y="1410"/>
                  </a:cxn>
                  <a:cxn ang="0">
                    <a:pos x="113" y="756"/>
                  </a:cxn>
                  <a:cxn ang="0">
                    <a:pos x="482" y="80"/>
                  </a:cxn>
                  <a:cxn ang="0">
                    <a:pos x="701" y="0"/>
                  </a:cxn>
                  <a:cxn ang="0">
                    <a:pos x="316" y="151"/>
                  </a:cxn>
                  <a:cxn ang="0">
                    <a:pos x="57" y="1020"/>
                  </a:cxn>
                  <a:cxn ang="0">
                    <a:pos x="399" y="1424"/>
                  </a:cxn>
                  <a:cxn ang="0">
                    <a:pos x="489" y="1420"/>
                  </a:cxn>
                  <a:cxn ang="0">
                    <a:pos x="600" y="1540"/>
                  </a:cxn>
                  <a:cxn ang="0">
                    <a:pos x="503" y="642"/>
                  </a:cxn>
                  <a:cxn ang="0">
                    <a:pos x="831" y="64"/>
                  </a:cxn>
                  <a:cxn ang="0">
                    <a:pos x="456" y="572"/>
                  </a:cxn>
                </a:cxnLst>
                <a:pathLst>
                  <a:path w="352" h="652">
                    <a:moveTo>
                      <a:pt x="193" y="242"/>
                    </a:moveTo>
                    <a:cubicBezTo>
                      <a:pt x="164" y="400"/>
                      <a:pt x="175" y="525"/>
                      <a:pt x="206" y="596"/>
                    </a:cubicBezTo>
                    <a:cubicBezTo>
                      <a:pt x="206" y="597"/>
                      <a:pt x="206" y="597"/>
                      <a:pt x="206" y="597"/>
                    </a:cubicBezTo>
                    <a:cubicBezTo>
                      <a:pt x="168" y="587"/>
                      <a:pt x="20" y="528"/>
                      <a:pt x="48" y="320"/>
                    </a:cubicBezTo>
                    <a:cubicBezTo>
                      <a:pt x="76" y="126"/>
                      <a:pt x="157" y="52"/>
                      <a:pt x="204" y="34"/>
                    </a:cubicBezTo>
                    <a:cubicBezTo>
                      <a:pt x="249" y="15"/>
                      <a:pt x="297" y="0"/>
                      <a:pt x="297" y="0"/>
                    </a:cubicBezTo>
                    <a:cubicBezTo>
                      <a:pt x="297" y="0"/>
                      <a:pt x="189" y="1"/>
                      <a:pt x="134" y="64"/>
                    </a:cubicBezTo>
                    <a:cubicBezTo>
                      <a:pt x="60" y="149"/>
                      <a:pt x="0" y="284"/>
                      <a:pt x="24" y="432"/>
                    </a:cubicBezTo>
                    <a:cubicBezTo>
                      <a:pt x="42" y="532"/>
                      <a:pt x="108" y="598"/>
                      <a:pt x="169" y="603"/>
                    </a:cubicBezTo>
                    <a:cubicBezTo>
                      <a:pt x="178" y="603"/>
                      <a:pt x="196" y="602"/>
                      <a:pt x="207" y="601"/>
                    </a:cubicBezTo>
                    <a:cubicBezTo>
                      <a:pt x="227" y="648"/>
                      <a:pt x="254" y="652"/>
                      <a:pt x="254" y="652"/>
                    </a:cubicBezTo>
                    <a:cubicBezTo>
                      <a:pt x="254" y="652"/>
                      <a:pt x="197" y="538"/>
                      <a:pt x="213" y="272"/>
                    </a:cubicBezTo>
                    <a:cubicBezTo>
                      <a:pt x="224" y="106"/>
                      <a:pt x="352" y="27"/>
                      <a:pt x="352" y="27"/>
                    </a:cubicBezTo>
                    <a:cubicBezTo>
                      <a:pt x="352" y="27"/>
                      <a:pt x="230" y="32"/>
                      <a:pt x="193" y="242"/>
                    </a:cubicBezTo>
                    <a:close/>
                  </a:path>
                </a:pathLst>
              </a:custGeom>
              <a:solidFill>
                <a:srgbClr val="9C5625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7761" name="Freeform 165"/>
              <p:cNvSpPr/>
              <p:nvPr/>
            </p:nvSpPr>
            <p:spPr>
              <a:xfrm>
                <a:off x="1547" y="539"/>
                <a:ext cx="262" cy="1389"/>
              </a:xfrm>
              <a:custGeom>
                <a:avLst/>
                <a:gdLst/>
                <a:ahLst/>
                <a:cxnLst>
                  <a:cxn ang="0">
                    <a:pos x="57" y="0"/>
                  </a:cxn>
                  <a:cxn ang="0">
                    <a:pos x="220" y="437"/>
                  </a:cxn>
                  <a:cxn ang="0">
                    <a:pos x="0" y="1389"/>
                  </a:cxn>
                  <a:cxn ang="0">
                    <a:pos x="61" y="1358"/>
                  </a:cxn>
                  <a:cxn ang="0">
                    <a:pos x="260" y="430"/>
                  </a:cxn>
                  <a:cxn ang="0">
                    <a:pos x="57" y="0"/>
                  </a:cxn>
                </a:cxnLst>
                <a:pathLst>
                  <a:path w="111" h="588">
                    <a:moveTo>
                      <a:pt x="24" y="0"/>
                    </a:moveTo>
                    <a:cubicBezTo>
                      <a:pt x="24" y="0"/>
                      <a:pt x="87" y="57"/>
                      <a:pt x="93" y="185"/>
                    </a:cubicBezTo>
                    <a:cubicBezTo>
                      <a:pt x="102" y="350"/>
                      <a:pt x="0" y="588"/>
                      <a:pt x="0" y="588"/>
                    </a:cubicBezTo>
                    <a:cubicBezTo>
                      <a:pt x="0" y="588"/>
                      <a:pt x="16" y="576"/>
                      <a:pt x="26" y="575"/>
                    </a:cubicBezTo>
                    <a:cubicBezTo>
                      <a:pt x="80" y="501"/>
                      <a:pt x="111" y="336"/>
                      <a:pt x="110" y="182"/>
                    </a:cubicBezTo>
                    <a:cubicBezTo>
                      <a:pt x="109" y="27"/>
                      <a:pt x="24" y="0"/>
                      <a:pt x="24" y="0"/>
                    </a:cubicBezTo>
                    <a:close/>
                  </a:path>
                </a:pathLst>
              </a:custGeom>
              <a:solidFill>
                <a:srgbClr val="9C5625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7762" name="Freeform 166"/>
              <p:cNvSpPr/>
              <p:nvPr/>
            </p:nvSpPr>
            <p:spPr>
              <a:xfrm>
                <a:off x="850" y="0"/>
                <a:ext cx="721" cy="470"/>
              </a:xfrm>
              <a:custGeom>
                <a:avLst/>
                <a:gdLst/>
                <a:ahLst/>
                <a:cxnLst>
                  <a:cxn ang="0">
                    <a:pos x="482" y="262"/>
                  </a:cxn>
                  <a:cxn ang="0">
                    <a:pos x="454" y="21"/>
                  </a:cxn>
                  <a:cxn ang="0">
                    <a:pos x="277" y="35"/>
                  </a:cxn>
                  <a:cxn ang="0">
                    <a:pos x="295" y="295"/>
                  </a:cxn>
                  <a:cxn ang="0">
                    <a:pos x="69" y="272"/>
                  </a:cxn>
                  <a:cxn ang="0">
                    <a:pos x="5" y="368"/>
                  </a:cxn>
                  <a:cxn ang="0">
                    <a:pos x="121" y="418"/>
                  </a:cxn>
                  <a:cxn ang="0">
                    <a:pos x="461" y="470"/>
                  </a:cxn>
                  <a:cxn ang="0">
                    <a:pos x="629" y="347"/>
                  </a:cxn>
                  <a:cxn ang="0">
                    <a:pos x="716" y="368"/>
                  </a:cxn>
                  <a:cxn ang="0">
                    <a:pos x="482" y="262"/>
                  </a:cxn>
                </a:cxnLst>
                <a:pathLst>
                  <a:path w="305" h="199">
                    <a:moveTo>
                      <a:pt x="204" y="111"/>
                    </a:moveTo>
                    <a:cubicBezTo>
                      <a:pt x="191" y="73"/>
                      <a:pt x="192" y="9"/>
                      <a:pt x="192" y="9"/>
                    </a:cubicBezTo>
                    <a:cubicBezTo>
                      <a:pt x="192" y="9"/>
                      <a:pt x="157" y="0"/>
                      <a:pt x="117" y="15"/>
                    </a:cubicBezTo>
                    <a:cubicBezTo>
                      <a:pt x="125" y="40"/>
                      <a:pt x="125" y="125"/>
                      <a:pt x="125" y="125"/>
                    </a:cubicBezTo>
                    <a:cubicBezTo>
                      <a:pt x="125" y="125"/>
                      <a:pt x="47" y="98"/>
                      <a:pt x="29" y="115"/>
                    </a:cubicBezTo>
                    <a:cubicBezTo>
                      <a:pt x="0" y="141"/>
                      <a:pt x="2" y="156"/>
                      <a:pt x="2" y="156"/>
                    </a:cubicBezTo>
                    <a:cubicBezTo>
                      <a:pt x="11" y="167"/>
                      <a:pt x="13" y="169"/>
                      <a:pt x="51" y="177"/>
                    </a:cubicBezTo>
                    <a:cubicBezTo>
                      <a:pt x="136" y="167"/>
                      <a:pt x="172" y="180"/>
                      <a:pt x="195" y="199"/>
                    </a:cubicBezTo>
                    <a:cubicBezTo>
                      <a:pt x="223" y="199"/>
                      <a:pt x="248" y="152"/>
                      <a:pt x="266" y="147"/>
                    </a:cubicBezTo>
                    <a:cubicBezTo>
                      <a:pt x="288" y="142"/>
                      <a:pt x="302" y="168"/>
                      <a:pt x="303" y="156"/>
                    </a:cubicBezTo>
                    <a:cubicBezTo>
                      <a:pt x="305" y="137"/>
                      <a:pt x="254" y="110"/>
                      <a:pt x="204" y="111"/>
                    </a:cubicBezTo>
                    <a:close/>
                  </a:path>
                </a:pathLst>
              </a:custGeom>
              <a:solidFill>
                <a:srgbClr val="708738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7763" name="Freeform 167"/>
              <p:cNvSpPr/>
              <p:nvPr/>
            </p:nvSpPr>
            <p:spPr>
              <a:xfrm>
                <a:off x="954" y="24"/>
                <a:ext cx="659" cy="491"/>
              </a:xfrm>
              <a:custGeom>
                <a:avLst/>
                <a:gdLst/>
                <a:ahLst/>
                <a:cxnLst>
                  <a:cxn ang="0">
                    <a:pos x="373" y="238"/>
                  </a:cxn>
                  <a:cxn ang="0">
                    <a:pos x="350" y="5"/>
                  </a:cxn>
                  <a:cxn ang="0">
                    <a:pos x="305" y="0"/>
                  </a:cxn>
                  <a:cxn ang="0">
                    <a:pos x="328" y="281"/>
                  </a:cxn>
                  <a:cxn ang="0">
                    <a:pos x="416" y="293"/>
                  </a:cxn>
                  <a:cxn ang="0">
                    <a:pos x="385" y="420"/>
                  </a:cxn>
                  <a:cxn ang="0">
                    <a:pos x="0" y="404"/>
                  </a:cxn>
                  <a:cxn ang="0">
                    <a:pos x="220" y="413"/>
                  </a:cxn>
                  <a:cxn ang="0">
                    <a:pos x="420" y="489"/>
                  </a:cxn>
                  <a:cxn ang="0">
                    <a:pos x="529" y="413"/>
                  </a:cxn>
                  <a:cxn ang="0">
                    <a:pos x="633" y="394"/>
                  </a:cxn>
                  <a:cxn ang="0">
                    <a:pos x="373" y="238"/>
                  </a:cxn>
                </a:cxnLst>
                <a:pathLst>
                  <a:path w="279" h="208">
                    <a:moveTo>
                      <a:pt x="158" y="101"/>
                    </a:moveTo>
                    <a:cubicBezTo>
                      <a:pt x="152" y="76"/>
                      <a:pt x="148" y="2"/>
                      <a:pt x="148" y="2"/>
                    </a:cubicBezTo>
                    <a:cubicBezTo>
                      <a:pt x="129" y="0"/>
                      <a:pt x="129" y="0"/>
                      <a:pt x="129" y="0"/>
                    </a:cubicBezTo>
                    <a:cubicBezTo>
                      <a:pt x="139" y="119"/>
                      <a:pt x="139" y="119"/>
                      <a:pt x="139" y="119"/>
                    </a:cubicBezTo>
                    <a:cubicBezTo>
                      <a:pt x="139" y="119"/>
                      <a:pt x="168" y="119"/>
                      <a:pt x="176" y="124"/>
                    </a:cubicBezTo>
                    <a:cubicBezTo>
                      <a:pt x="197" y="133"/>
                      <a:pt x="195" y="172"/>
                      <a:pt x="163" y="178"/>
                    </a:cubicBezTo>
                    <a:cubicBezTo>
                      <a:pt x="92" y="139"/>
                      <a:pt x="0" y="171"/>
                      <a:pt x="0" y="171"/>
                    </a:cubicBezTo>
                    <a:cubicBezTo>
                      <a:pt x="0" y="171"/>
                      <a:pt x="55" y="171"/>
                      <a:pt x="93" y="175"/>
                    </a:cubicBezTo>
                    <a:cubicBezTo>
                      <a:pt x="113" y="178"/>
                      <a:pt x="160" y="190"/>
                      <a:pt x="178" y="207"/>
                    </a:cubicBezTo>
                    <a:cubicBezTo>
                      <a:pt x="199" y="208"/>
                      <a:pt x="224" y="204"/>
                      <a:pt x="224" y="175"/>
                    </a:cubicBezTo>
                    <a:cubicBezTo>
                      <a:pt x="234" y="168"/>
                      <a:pt x="258" y="156"/>
                      <a:pt x="268" y="167"/>
                    </a:cubicBezTo>
                    <a:cubicBezTo>
                      <a:pt x="279" y="132"/>
                      <a:pt x="216" y="97"/>
                      <a:pt x="158" y="101"/>
                    </a:cubicBezTo>
                    <a:close/>
                  </a:path>
                </a:pathLst>
              </a:custGeom>
              <a:solidFill>
                <a:srgbClr val="617030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7764" name="Freeform 168"/>
              <p:cNvSpPr/>
              <p:nvPr/>
            </p:nvSpPr>
            <p:spPr>
              <a:xfrm>
                <a:off x="2714" y="546"/>
                <a:ext cx="2618" cy="2563"/>
              </a:xfrm>
              <a:custGeom>
                <a:avLst/>
                <a:gdLst/>
                <a:ahLst/>
                <a:cxnLst>
                  <a:cxn ang="0">
                    <a:pos x="1918" y="637"/>
                  </a:cxn>
                  <a:cxn ang="0">
                    <a:pos x="1504" y="402"/>
                  </a:cxn>
                  <a:cxn ang="0">
                    <a:pos x="1429" y="137"/>
                  </a:cxn>
                  <a:cxn ang="0">
                    <a:pos x="1127" y="28"/>
                  </a:cxn>
                  <a:cxn ang="0">
                    <a:pos x="1029" y="347"/>
                  </a:cxn>
                  <a:cxn ang="0">
                    <a:pos x="1175" y="268"/>
                  </a:cxn>
                  <a:cxn ang="0">
                    <a:pos x="1175" y="380"/>
                  </a:cxn>
                  <a:cxn ang="0">
                    <a:pos x="887" y="405"/>
                  </a:cxn>
                  <a:cxn ang="0">
                    <a:pos x="655" y="565"/>
                  </a:cxn>
                  <a:cxn ang="0">
                    <a:pos x="414" y="651"/>
                  </a:cxn>
                  <a:cxn ang="0">
                    <a:pos x="64" y="1241"/>
                  </a:cxn>
                  <a:cxn ang="0">
                    <a:pos x="40" y="1800"/>
                  </a:cxn>
                  <a:cxn ang="0">
                    <a:pos x="572" y="2418"/>
                  </a:cxn>
                  <a:cxn ang="0">
                    <a:pos x="1368" y="2543"/>
                  </a:cxn>
                  <a:cxn ang="0">
                    <a:pos x="2201" y="2401"/>
                  </a:cxn>
                  <a:cxn ang="0">
                    <a:pos x="2498" y="1929"/>
                  </a:cxn>
                  <a:cxn ang="0">
                    <a:pos x="2466" y="1107"/>
                  </a:cxn>
                  <a:cxn ang="0">
                    <a:pos x="1918" y="637"/>
                  </a:cxn>
                </a:cxnLst>
                <a:pathLst>
                  <a:path w="980" h="917">
                    <a:moveTo>
                      <a:pt x="718" y="228"/>
                    </a:moveTo>
                    <a:cubicBezTo>
                      <a:pt x="694" y="185"/>
                      <a:pt x="638" y="144"/>
                      <a:pt x="563" y="144"/>
                    </a:cubicBezTo>
                    <a:cubicBezTo>
                      <a:pt x="558" y="98"/>
                      <a:pt x="551" y="77"/>
                      <a:pt x="535" y="49"/>
                    </a:cubicBezTo>
                    <a:cubicBezTo>
                      <a:pt x="504" y="19"/>
                      <a:pt x="466" y="0"/>
                      <a:pt x="422" y="10"/>
                    </a:cubicBezTo>
                    <a:cubicBezTo>
                      <a:pt x="410" y="14"/>
                      <a:pt x="358" y="53"/>
                      <a:pt x="385" y="124"/>
                    </a:cubicBezTo>
                    <a:cubicBezTo>
                      <a:pt x="395" y="116"/>
                      <a:pt x="431" y="86"/>
                      <a:pt x="440" y="96"/>
                    </a:cubicBezTo>
                    <a:cubicBezTo>
                      <a:pt x="450" y="109"/>
                      <a:pt x="442" y="125"/>
                      <a:pt x="440" y="136"/>
                    </a:cubicBezTo>
                    <a:cubicBezTo>
                      <a:pt x="440" y="136"/>
                      <a:pt x="375" y="127"/>
                      <a:pt x="332" y="145"/>
                    </a:cubicBezTo>
                    <a:cubicBezTo>
                      <a:pt x="290" y="162"/>
                      <a:pt x="245" y="202"/>
                      <a:pt x="245" y="202"/>
                    </a:cubicBezTo>
                    <a:cubicBezTo>
                      <a:pt x="245" y="202"/>
                      <a:pt x="188" y="214"/>
                      <a:pt x="155" y="233"/>
                    </a:cubicBezTo>
                    <a:cubicBezTo>
                      <a:pt x="112" y="256"/>
                      <a:pt x="47" y="316"/>
                      <a:pt x="24" y="444"/>
                    </a:cubicBezTo>
                    <a:cubicBezTo>
                      <a:pt x="5" y="553"/>
                      <a:pt x="0" y="596"/>
                      <a:pt x="15" y="644"/>
                    </a:cubicBezTo>
                    <a:cubicBezTo>
                      <a:pt x="38" y="715"/>
                      <a:pt x="124" y="816"/>
                      <a:pt x="214" y="865"/>
                    </a:cubicBezTo>
                    <a:cubicBezTo>
                      <a:pt x="281" y="900"/>
                      <a:pt x="437" y="906"/>
                      <a:pt x="512" y="910"/>
                    </a:cubicBezTo>
                    <a:cubicBezTo>
                      <a:pt x="612" y="917"/>
                      <a:pt x="758" y="903"/>
                      <a:pt x="824" y="859"/>
                    </a:cubicBezTo>
                    <a:cubicBezTo>
                      <a:pt x="866" y="831"/>
                      <a:pt x="915" y="736"/>
                      <a:pt x="935" y="690"/>
                    </a:cubicBezTo>
                    <a:cubicBezTo>
                      <a:pt x="961" y="621"/>
                      <a:pt x="980" y="538"/>
                      <a:pt x="923" y="396"/>
                    </a:cubicBezTo>
                    <a:cubicBezTo>
                      <a:pt x="877" y="281"/>
                      <a:pt x="784" y="223"/>
                      <a:pt x="718" y="228"/>
                    </a:cubicBezTo>
                    <a:close/>
                  </a:path>
                </a:pathLst>
              </a:custGeom>
              <a:solidFill>
                <a:srgbClr val="FFF7D5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7765" name="Freeform 169"/>
              <p:cNvSpPr/>
              <p:nvPr/>
            </p:nvSpPr>
            <p:spPr>
              <a:xfrm>
                <a:off x="2818" y="905"/>
                <a:ext cx="2612" cy="2224"/>
              </a:xfrm>
              <a:custGeom>
                <a:avLst/>
                <a:gdLst/>
                <a:ahLst/>
                <a:cxnLst>
                  <a:cxn ang="0">
                    <a:pos x="1770" y="307"/>
                  </a:cxn>
                  <a:cxn ang="0">
                    <a:pos x="891" y="97"/>
                  </a:cxn>
                  <a:cxn ang="0">
                    <a:pos x="519" y="268"/>
                  </a:cxn>
                  <a:cxn ang="0">
                    <a:pos x="22" y="1157"/>
                  </a:cxn>
                  <a:cxn ang="0">
                    <a:pos x="1670" y="2176"/>
                  </a:cxn>
                  <a:cxn ang="0">
                    <a:pos x="1770" y="307"/>
                  </a:cxn>
                </a:cxnLst>
                <a:pathLst>
                  <a:path w="962" h="688">
                    <a:moveTo>
                      <a:pt x="652" y="95"/>
                    </a:moveTo>
                    <a:cubicBezTo>
                      <a:pt x="580" y="0"/>
                      <a:pt x="426" y="7"/>
                      <a:pt x="328" y="30"/>
                    </a:cubicBezTo>
                    <a:cubicBezTo>
                      <a:pt x="232" y="50"/>
                      <a:pt x="191" y="83"/>
                      <a:pt x="191" y="83"/>
                    </a:cubicBezTo>
                    <a:cubicBezTo>
                      <a:pt x="191" y="83"/>
                      <a:pt x="25" y="104"/>
                      <a:pt x="8" y="358"/>
                    </a:cubicBezTo>
                    <a:cubicBezTo>
                      <a:pt x="0" y="688"/>
                      <a:pt x="330" y="678"/>
                      <a:pt x="615" y="673"/>
                    </a:cubicBezTo>
                    <a:cubicBezTo>
                      <a:pt x="962" y="651"/>
                      <a:pt x="898" y="90"/>
                      <a:pt x="652" y="95"/>
                    </a:cubicBezTo>
                    <a:close/>
                  </a:path>
                </a:pathLst>
              </a:custGeom>
              <a:solidFill>
                <a:srgbClr val="EE9127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7766" name="Freeform 170"/>
              <p:cNvSpPr/>
              <p:nvPr/>
            </p:nvSpPr>
            <p:spPr>
              <a:xfrm>
                <a:off x="3380" y="593"/>
                <a:ext cx="1209" cy="655"/>
              </a:xfrm>
              <a:custGeom>
                <a:avLst/>
                <a:gdLst/>
                <a:ahLst/>
                <a:cxnLst>
                  <a:cxn ang="0">
                    <a:pos x="982" y="410"/>
                  </a:cxn>
                  <a:cxn ang="0">
                    <a:pos x="734" y="376"/>
                  </a:cxn>
                  <a:cxn ang="0">
                    <a:pos x="691" y="116"/>
                  </a:cxn>
                  <a:cxn ang="0">
                    <a:pos x="426" y="21"/>
                  </a:cxn>
                  <a:cxn ang="0">
                    <a:pos x="322" y="213"/>
                  </a:cxn>
                  <a:cxn ang="0">
                    <a:pos x="510" y="368"/>
                  </a:cxn>
                  <a:cxn ang="0">
                    <a:pos x="0" y="510"/>
                  </a:cxn>
                  <a:cxn ang="0">
                    <a:pos x="273" y="458"/>
                  </a:cxn>
                  <a:cxn ang="0">
                    <a:pos x="216" y="587"/>
                  </a:cxn>
                  <a:cxn ang="0">
                    <a:pos x="541" y="513"/>
                  </a:cxn>
                  <a:cxn ang="0">
                    <a:pos x="820" y="655"/>
                  </a:cxn>
                  <a:cxn ang="0">
                    <a:pos x="866" y="492"/>
                  </a:cxn>
                  <a:cxn ang="0">
                    <a:pos x="1209" y="597"/>
                  </a:cxn>
                  <a:cxn ang="0">
                    <a:pos x="982" y="410"/>
                  </a:cxn>
                </a:cxnLst>
                <a:pathLst>
                  <a:path w="420" h="249">
                    <a:moveTo>
                      <a:pt x="341" y="156"/>
                    </a:moveTo>
                    <a:cubicBezTo>
                      <a:pt x="295" y="137"/>
                      <a:pt x="255" y="143"/>
                      <a:pt x="255" y="143"/>
                    </a:cubicBezTo>
                    <a:cubicBezTo>
                      <a:pt x="255" y="143"/>
                      <a:pt x="273" y="91"/>
                      <a:pt x="240" y="44"/>
                    </a:cubicBezTo>
                    <a:cubicBezTo>
                      <a:pt x="217" y="9"/>
                      <a:pt x="181" y="0"/>
                      <a:pt x="148" y="8"/>
                    </a:cubicBezTo>
                    <a:cubicBezTo>
                      <a:pt x="117" y="15"/>
                      <a:pt x="100" y="49"/>
                      <a:pt x="112" y="81"/>
                    </a:cubicBezTo>
                    <a:cubicBezTo>
                      <a:pt x="160" y="23"/>
                      <a:pt x="216" y="83"/>
                      <a:pt x="177" y="140"/>
                    </a:cubicBezTo>
                    <a:cubicBezTo>
                      <a:pt x="143" y="140"/>
                      <a:pt x="70" y="117"/>
                      <a:pt x="0" y="194"/>
                    </a:cubicBezTo>
                    <a:cubicBezTo>
                      <a:pt x="0" y="194"/>
                      <a:pt x="65" y="170"/>
                      <a:pt x="95" y="174"/>
                    </a:cubicBezTo>
                    <a:cubicBezTo>
                      <a:pt x="74" y="198"/>
                      <a:pt x="75" y="223"/>
                      <a:pt x="75" y="223"/>
                    </a:cubicBezTo>
                    <a:cubicBezTo>
                      <a:pt x="75" y="223"/>
                      <a:pt x="133" y="196"/>
                      <a:pt x="188" y="195"/>
                    </a:cubicBezTo>
                    <a:cubicBezTo>
                      <a:pt x="237" y="210"/>
                      <a:pt x="285" y="249"/>
                      <a:pt x="285" y="249"/>
                    </a:cubicBezTo>
                    <a:cubicBezTo>
                      <a:pt x="285" y="249"/>
                      <a:pt x="310" y="227"/>
                      <a:pt x="301" y="187"/>
                    </a:cubicBezTo>
                    <a:cubicBezTo>
                      <a:pt x="338" y="194"/>
                      <a:pt x="420" y="227"/>
                      <a:pt x="420" y="227"/>
                    </a:cubicBezTo>
                    <a:cubicBezTo>
                      <a:pt x="420" y="227"/>
                      <a:pt x="401" y="183"/>
                      <a:pt x="341" y="156"/>
                    </a:cubicBezTo>
                    <a:close/>
                  </a:path>
                </a:pathLst>
              </a:custGeom>
              <a:solidFill>
                <a:srgbClr val="92C443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7767" name="Freeform 171"/>
              <p:cNvSpPr/>
              <p:nvPr/>
            </p:nvSpPr>
            <p:spPr>
              <a:xfrm>
                <a:off x="3942" y="692"/>
                <a:ext cx="69" cy="32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6" y="128"/>
                  </a:cxn>
                  <a:cxn ang="0">
                    <a:pos x="24" y="329"/>
                  </a:cxn>
                  <a:cxn ang="0">
                    <a:pos x="50" y="128"/>
                  </a:cxn>
                  <a:cxn ang="0">
                    <a:pos x="0" y="0"/>
                  </a:cxn>
                </a:cxnLst>
                <a:pathLst>
                  <a:path w="29" h="139">
                    <a:moveTo>
                      <a:pt x="0" y="0"/>
                    </a:moveTo>
                    <a:cubicBezTo>
                      <a:pt x="0" y="0"/>
                      <a:pt x="11" y="25"/>
                      <a:pt x="15" y="54"/>
                    </a:cubicBezTo>
                    <a:cubicBezTo>
                      <a:pt x="17" y="72"/>
                      <a:pt x="10" y="139"/>
                      <a:pt x="10" y="139"/>
                    </a:cubicBezTo>
                    <a:cubicBezTo>
                      <a:pt x="10" y="139"/>
                      <a:pt x="29" y="117"/>
                      <a:pt x="21" y="54"/>
                    </a:cubicBezTo>
                    <a:cubicBezTo>
                      <a:pt x="17" y="1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7768" name="Freeform 172"/>
              <p:cNvSpPr/>
              <p:nvPr/>
            </p:nvSpPr>
            <p:spPr>
              <a:xfrm>
                <a:off x="3380" y="903"/>
                <a:ext cx="425" cy="134"/>
              </a:xfrm>
              <a:custGeom>
                <a:avLst/>
                <a:gdLst/>
                <a:ahLst/>
                <a:cxnLst>
                  <a:cxn ang="0">
                    <a:pos x="264" y="2"/>
                  </a:cxn>
                  <a:cxn ang="0">
                    <a:pos x="0" y="134"/>
                  </a:cxn>
                  <a:cxn ang="0">
                    <a:pos x="234" y="24"/>
                  </a:cxn>
                  <a:cxn ang="0">
                    <a:pos x="425" y="28"/>
                  </a:cxn>
                  <a:cxn ang="0">
                    <a:pos x="264" y="2"/>
                  </a:cxn>
                </a:cxnLst>
                <a:pathLst>
                  <a:path w="180" h="57">
                    <a:moveTo>
                      <a:pt x="112" y="1"/>
                    </a:moveTo>
                    <a:cubicBezTo>
                      <a:pt x="84" y="3"/>
                      <a:pt x="21" y="24"/>
                      <a:pt x="0" y="57"/>
                    </a:cubicBezTo>
                    <a:cubicBezTo>
                      <a:pt x="46" y="28"/>
                      <a:pt x="76" y="14"/>
                      <a:pt x="99" y="10"/>
                    </a:cubicBezTo>
                    <a:cubicBezTo>
                      <a:pt x="116" y="8"/>
                      <a:pt x="117" y="10"/>
                      <a:pt x="180" y="12"/>
                    </a:cubicBezTo>
                    <a:cubicBezTo>
                      <a:pt x="180" y="12"/>
                      <a:pt x="158" y="0"/>
                      <a:pt x="112" y="1"/>
                    </a:cubicBezTo>
                    <a:close/>
                  </a:path>
                </a:pathLst>
              </a:custGeom>
              <a:solidFill>
                <a:srgbClr val="7E9D3E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7769" name="Freeform 173"/>
              <p:cNvSpPr/>
              <p:nvPr/>
            </p:nvSpPr>
            <p:spPr>
              <a:xfrm>
                <a:off x="4391" y="1215"/>
                <a:ext cx="476" cy="158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31" y="464"/>
                  </a:cxn>
                  <a:cxn ang="0">
                    <a:pos x="27" y="1580"/>
                  </a:cxn>
                  <a:cxn ang="0">
                    <a:pos x="130" y="1507"/>
                  </a:cxn>
                  <a:cxn ang="0">
                    <a:pos x="317" y="513"/>
                  </a:cxn>
                  <a:cxn ang="0">
                    <a:pos x="0" y="0"/>
                  </a:cxn>
                </a:cxnLst>
                <a:pathLst>
                  <a:path w="212" h="582">
                    <a:moveTo>
                      <a:pt x="0" y="0"/>
                    </a:moveTo>
                    <a:cubicBezTo>
                      <a:pt x="0" y="0"/>
                      <a:pt x="85" y="87"/>
                      <a:pt x="103" y="171"/>
                    </a:cubicBezTo>
                    <a:cubicBezTo>
                      <a:pt x="167" y="463"/>
                      <a:pt x="42" y="563"/>
                      <a:pt x="12" y="582"/>
                    </a:cubicBezTo>
                    <a:cubicBezTo>
                      <a:pt x="58" y="555"/>
                      <a:pt x="58" y="555"/>
                      <a:pt x="58" y="555"/>
                    </a:cubicBezTo>
                    <a:cubicBezTo>
                      <a:pt x="58" y="555"/>
                      <a:pt x="212" y="522"/>
                      <a:pt x="141" y="189"/>
                    </a:cubicBezTo>
                    <a:cubicBezTo>
                      <a:pt x="125" y="114"/>
                      <a:pt x="68" y="12"/>
                      <a:pt x="0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7770" name="Freeform 174"/>
              <p:cNvSpPr/>
              <p:nvPr/>
            </p:nvSpPr>
            <p:spPr>
              <a:xfrm>
                <a:off x="4377" y="1207"/>
                <a:ext cx="490" cy="1496"/>
              </a:xfrm>
              <a:custGeom>
                <a:avLst/>
                <a:gdLst/>
                <a:ahLst/>
                <a:cxnLst>
                  <a:cxn ang="0">
                    <a:pos x="195" y="159"/>
                  </a:cxn>
                  <a:cxn ang="0">
                    <a:pos x="0" y="0"/>
                  </a:cxn>
                  <a:cxn ang="0">
                    <a:pos x="309" y="444"/>
                  </a:cxn>
                  <a:cxn ang="0">
                    <a:pos x="300" y="1493"/>
                  </a:cxn>
                  <a:cxn ang="0">
                    <a:pos x="323" y="1496"/>
                  </a:cxn>
                  <a:cxn ang="0">
                    <a:pos x="362" y="586"/>
                  </a:cxn>
                  <a:cxn ang="0">
                    <a:pos x="195" y="159"/>
                  </a:cxn>
                </a:cxnLst>
                <a:pathLst>
                  <a:path w="211" h="516">
                    <a:moveTo>
                      <a:pt x="84" y="55"/>
                    </a:moveTo>
                    <a:cubicBezTo>
                      <a:pt x="65" y="33"/>
                      <a:pt x="31" y="3"/>
                      <a:pt x="0" y="0"/>
                    </a:cubicBezTo>
                    <a:cubicBezTo>
                      <a:pt x="49" y="25"/>
                      <a:pt x="99" y="59"/>
                      <a:pt x="133" y="153"/>
                    </a:cubicBezTo>
                    <a:cubicBezTo>
                      <a:pt x="209" y="364"/>
                      <a:pt x="129" y="515"/>
                      <a:pt x="129" y="515"/>
                    </a:cubicBezTo>
                    <a:cubicBezTo>
                      <a:pt x="129" y="515"/>
                      <a:pt x="129" y="515"/>
                      <a:pt x="139" y="516"/>
                    </a:cubicBezTo>
                    <a:cubicBezTo>
                      <a:pt x="139" y="516"/>
                      <a:pt x="211" y="405"/>
                      <a:pt x="156" y="202"/>
                    </a:cubicBezTo>
                    <a:cubicBezTo>
                      <a:pt x="131" y="114"/>
                      <a:pt x="104" y="79"/>
                      <a:pt x="84" y="55"/>
                    </a:cubicBezTo>
                    <a:close/>
                  </a:path>
                </a:pathLst>
              </a:custGeom>
              <a:solidFill>
                <a:srgbClr val="D27928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7771" name="Freeform 175"/>
              <p:cNvSpPr/>
              <p:nvPr/>
            </p:nvSpPr>
            <p:spPr>
              <a:xfrm>
                <a:off x="4053" y="1283"/>
                <a:ext cx="471" cy="1363"/>
              </a:xfrm>
              <a:custGeom>
                <a:avLst/>
                <a:gdLst/>
                <a:ahLst/>
                <a:cxnLst>
                  <a:cxn ang="0">
                    <a:pos x="182" y="0"/>
                  </a:cxn>
                  <a:cxn ang="0">
                    <a:pos x="258" y="383"/>
                  </a:cxn>
                  <a:cxn ang="0">
                    <a:pos x="0" y="1323"/>
                  </a:cxn>
                  <a:cxn ang="0">
                    <a:pos x="123" y="1363"/>
                  </a:cxn>
                  <a:cxn ang="0">
                    <a:pos x="348" y="343"/>
                  </a:cxn>
                  <a:cxn ang="0">
                    <a:pos x="182" y="0"/>
                  </a:cxn>
                </a:cxnLst>
                <a:pathLst>
                  <a:path w="199" h="577">
                    <a:moveTo>
                      <a:pt x="77" y="0"/>
                    </a:moveTo>
                    <a:cubicBezTo>
                      <a:pt x="77" y="0"/>
                      <a:pt x="104" y="94"/>
                      <a:pt x="109" y="162"/>
                    </a:cubicBezTo>
                    <a:cubicBezTo>
                      <a:pt x="128" y="431"/>
                      <a:pt x="0" y="560"/>
                      <a:pt x="0" y="560"/>
                    </a:cubicBezTo>
                    <a:cubicBezTo>
                      <a:pt x="52" y="577"/>
                      <a:pt x="52" y="577"/>
                      <a:pt x="52" y="577"/>
                    </a:cubicBezTo>
                    <a:cubicBezTo>
                      <a:pt x="52" y="577"/>
                      <a:pt x="199" y="450"/>
                      <a:pt x="147" y="145"/>
                    </a:cubicBezTo>
                    <a:cubicBezTo>
                      <a:pt x="134" y="58"/>
                      <a:pt x="77" y="0"/>
                      <a:pt x="77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7772" name="Freeform 176"/>
              <p:cNvSpPr/>
              <p:nvPr/>
            </p:nvSpPr>
            <p:spPr>
              <a:xfrm>
                <a:off x="4198" y="1264"/>
                <a:ext cx="337" cy="1382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203" y="428"/>
                  </a:cxn>
                  <a:cxn ang="0">
                    <a:pos x="0" y="1332"/>
                  </a:cxn>
                  <a:cxn ang="0">
                    <a:pos x="71" y="1290"/>
                  </a:cxn>
                  <a:cxn ang="0">
                    <a:pos x="212" y="345"/>
                  </a:cxn>
                  <a:cxn ang="0">
                    <a:pos x="2" y="0"/>
                  </a:cxn>
                </a:cxnLst>
                <a:pathLst>
                  <a:path w="143" h="585">
                    <a:moveTo>
                      <a:pt x="1" y="0"/>
                    </a:moveTo>
                    <a:cubicBezTo>
                      <a:pt x="23" y="14"/>
                      <a:pt x="79" y="99"/>
                      <a:pt x="86" y="181"/>
                    </a:cubicBezTo>
                    <a:cubicBezTo>
                      <a:pt x="108" y="422"/>
                      <a:pt x="0" y="564"/>
                      <a:pt x="0" y="564"/>
                    </a:cubicBezTo>
                    <a:cubicBezTo>
                      <a:pt x="0" y="564"/>
                      <a:pt x="9" y="585"/>
                      <a:pt x="30" y="546"/>
                    </a:cubicBezTo>
                    <a:cubicBezTo>
                      <a:pt x="51" y="507"/>
                      <a:pt x="143" y="348"/>
                      <a:pt x="90" y="146"/>
                    </a:cubicBezTo>
                    <a:cubicBezTo>
                      <a:pt x="67" y="55"/>
                      <a:pt x="25" y="7"/>
                      <a:pt x="1" y="0"/>
                    </a:cubicBezTo>
                    <a:close/>
                  </a:path>
                </a:pathLst>
              </a:custGeom>
              <a:solidFill>
                <a:srgbClr val="D27928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7773" name="Freeform 177"/>
              <p:cNvSpPr/>
              <p:nvPr/>
            </p:nvSpPr>
            <p:spPr>
              <a:xfrm>
                <a:off x="3425" y="1219"/>
                <a:ext cx="373" cy="1429"/>
              </a:xfrm>
              <a:custGeom>
                <a:avLst/>
                <a:gdLst/>
                <a:ahLst/>
                <a:cxnLst>
                  <a:cxn ang="0">
                    <a:pos x="196" y="1122"/>
                  </a:cxn>
                  <a:cxn ang="0">
                    <a:pos x="97" y="609"/>
                  </a:cxn>
                  <a:cxn ang="0">
                    <a:pos x="97" y="607"/>
                  </a:cxn>
                  <a:cxn ang="0">
                    <a:pos x="106" y="257"/>
                  </a:cxn>
                  <a:cxn ang="0">
                    <a:pos x="248" y="0"/>
                  </a:cxn>
                  <a:cxn ang="0">
                    <a:pos x="61" y="142"/>
                  </a:cxn>
                  <a:cxn ang="0">
                    <a:pos x="2" y="484"/>
                  </a:cxn>
                  <a:cxn ang="0">
                    <a:pos x="7" y="560"/>
                  </a:cxn>
                  <a:cxn ang="0">
                    <a:pos x="0" y="565"/>
                  </a:cxn>
                  <a:cxn ang="0">
                    <a:pos x="31" y="940"/>
                  </a:cxn>
                  <a:cxn ang="0">
                    <a:pos x="191" y="1429"/>
                  </a:cxn>
                  <a:cxn ang="0">
                    <a:pos x="373" y="1412"/>
                  </a:cxn>
                  <a:cxn ang="0">
                    <a:pos x="196" y="1122"/>
                  </a:cxn>
                </a:cxnLst>
                <a:pathLst>
                  <a:path w="158" h="605">
                    <a:moveTo>
                      <a:pt x="83" y="475"/>
                    </a:moveTo>
                    <a:cubicBezTo>
                      <a:pt x="61" y="396"/>
                      <a:pt x="41" y="258"/>
                      <a:pt x="41" y="258"/>
                    </a:cubicBezTo>
                    <a:cubicBezTo>
                      <a:pt x="41" y="258"/>
                      <a:pt x="41" y="258"/>
                      <a:pt x="41" y="257"/>
                    </a:cubicBezTo>
                    <a:cubicBezTo>
                      <a:pt x="37" y="222"/>
                      <a:pt x="33" y="161"/>
                      <a:pt x="45" y="109"/>
                    </a:cubicBezTo>
                    <a:cubicBezTo>
                      <a:pt x="55" y="70"/>
                      <a:pt x="105" y="0"/>
                      <a:pt x="105" y="0"/>
                    </a:cubicBezTo>
                    <a:cubicBezTo>
                      <a:pt x="105" y="0"/>
                      <a:pt x="41" y="30"/>
                      <a:pt x="26" y="60"/>
                    </a:cubicBezTo>
                    <a:cubicBezTo>
                      <a:pt x="10" y="90"/>
                      <a:pt x="1" y="200"/>
                      <a:pt x="1" y="205"/>
                    </a:cubicBezTo>
                    <a:cubicBezTo>
                      <a:pt x="1" y="208"/>
                      <a:pt x="2" y="221"/>
                      <a:pt x="3" y="237"/>
                    </a:cubicBezTo>
                    <a:cubicBezTo>
                      <a:pt x="0" y="239"/>
                      <a:pt x="0" y="239"/>
                      <a:pt x="0" y="239"/>
                    </a:cubicBezTo>
                    <a:cubicBezTo>
                      <a:pt x="0" y="239"/>
                      <a:pt x="3" y="344"/>
                      <a:pt x="13" y="398"/>
                    </a:cubicBezTo>
                    <a:cubicBezTo>
                      <a:pt x="35" y="514"/>
                      <a:pt x="81" y="605"/>
                      <a:pt x="81" y="605"/>
                    </a:cubicBezTo>
                    <a:cubicBezTo>
                      <a:pt x="81" y="605"/>
                      <a:pt x="81" y="605"/>
                      <a:pt x="158" y="598"/>
                    </a:cubicBezTo>
                    <a:cubicBezTo>
                      <a:pt x="158" y="598"/>
                      <a:pt x="106" y="554"/>
                      <a:pt x="83" y="475"/>
                    </a:cubicBezTo>
                    <a:close/>
                  </a:path>
                </a:pathLst>
              </a:custGeom>
              <a:solidFill>
                <a:srgbClr val="FFF7D5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7774" name="Freeform 178"/>
              <p:cNvSpPr/>
              <p:nvPr/>
            </p:nvSpPr>
            <p:spPr>
              <a:xfrm>
                <a:off x="3314" y="1193"/>
                <a:ext cx="388" cy="1429"/>
              </a:xfrm>
              <a:custGeom>
                <a:avLst/>
                <a:gdLst/>
                <a:ahLst/>
                <a:cxnLst>
                  <a:cxn ang="0">
                    <a:pos x="388" y="9"/>
                  </a:cxn>
                  <a:cxn ang="0">
                    <a:pos x="109" y="300"/>
                  </a:cxn>
                  <a:cxn ang="0">
                    <a:pos x="260" y="1396"/>
                  </a:cxn>
                  <a:cxn ang="0">
                    <a:pos x="336" y="1410"/>
                  </a:cxn>
                  <a:cxn ang="0">
                    <a:pos x="154" y="293"/>
                  </a:cxn>
                  <a:cxn ang="0">
                    <a:pos x="388" y="9"/>
                  </a:cxn>
                </a:cxnLst>
                <a:pathLst>
                  <a:path w="164" h="605">
                    <a:moveTo>
                      <a:pt x="164" y="4"/>
                    </a:moveTo>
                    <a:cubicBezTo>
                      <a:pt x="164" y="4"/>
                      <a:pt x="83" y="0"/>
                      <a:pt x="46" y="127"/>
                    </a:cubicBezTo>
                    <a:cubicBezTo>
                      <a:pt x="0" y="452"/>
                      <a:pt x="83" y="547"/>
                      <a:pt x="110" y="591"/>
                    </a:cubicBezTo>
                    <a:cubicBezTo>
                      <a:pt x="128" y="605"/>
                      <a:pt x="142" y="597"/>
                      <a:pt x="142" y="597"/>
                    </a:cubicBezTo>
                    <a:cubicBezTo>
                      <a:pt x="142" y="597"/>
                      <a:pt x="0" y="475"/>
                      <a:pt x="65" y="124"/>
                    </a:cubicBezTo>
                    <a:cubicBezTo>
                      <a:pt x="76" y="61"/>
                      <a:pt x="164" y="4"/>
                      <a:pt x="164" y="4"/>
                    </a:cubicBezTo>
                    <a:close/>
                  </a:path>
                </a:pathLst>
              </a:custGeom>
              <a:solidFill>
                <a:srgbClr val="D27928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7775" name="Freeform 179"/>
              <p:cNvSpPr/>
              <p:nvPr/>
            </p:nvSpPr>
            <p:spPr>
              <a:xfrm>
                <a:off x="2794" y="1115"/>
                <a:ext cx="582" cy="1363"/>
              </a:xfrm>
              <a:custGeom>
                <a:avLst/>
                <a:gdLst/>
                <a:ahLst/>
                <a:cxnLst>
                  <a:cxn ang="0">
                    <a:pos x="182" y="919"/>
                  </a:cxn>
                  <a:cxn ang="0">
                    <a:pos x="194" y="361"/>
                  </a:cxn>
                  <a:cxn ang="0">
                    <a:pos x="530" y="31"/>
                  </a:cxn>
                  <a:cxn ang="0">
                    <a:pos x="279" y="78"/>
                  </a:cxn>
                  <a:cxn ang="0">
                    <a:pos x="90" y="222"/>
                  </a:cxn>
                  <a:cxn ang="0">
                    <a:pos x="71" y="924"/>
                  </a:cxn>
                  <a:cxn ang="0">
                    <a:pos x="582" y="1354"/>
                  </a:cxn>
                  <a:cxn ang="0">
                    <a:pos x="182" y="919"/>
                  </a:cxn>
                </a:cxnLst>
                <a:pathLst>
                  <a:path w="246" h="577">
                    <a:moveTo>
                      <a:pt x="77" y="389"/>
                    </a:moveTo>
                    <a:cubicBezTo>
                      <a:pt x="75" y="360"/>
                      <a:pt x="44" y="269"/>
                      <a:pt x="82" y="153"/>
                    </a:cubicBezTo>
                    <a:cubicBezTo>
                      <a:pt x="108" y="70"/>
                      <a:pt x="179" y="27"/>
                      <a:pt x="224" y="13"/>
                    </a:cubicBezTo>
                    <a:cubicBezTo>
                      <a:pt x="174" y="0"/>
                      <a:pt x="118" y="33"/>
                      <a:pt x="118" y="33"/>
                    </a:cubicBezTo>
                    <a:cubicBezTo>
                      <a:pt x="118" y="33"/>
                      <a:pt x="52" y="63"/>
                      <a:pt x="38" y="94"/>
                    </a:cubicBezTo>
                    <a:cubicBezTo>
                      <a:pt x="24" y="126"/>
                      <a:pt x="0" y="240"/>
                      <a:pt x="30" y="391"/>
                    </a:cubicBezTo>
                    <a:cubicBezTo>
                      <a:pt x="58" y="544"/>
                      <a:pt x="165" y="577"/>
                      <a:pt x="246" y="573"/>
                    </a:cubicBezTo>
                    <a:cubicBezTo>
                      <a:pt x="161" y="539"/>
                      <a:pt x="82" y="447"/>
                      <a:pt x="77" y="389"/>
                    </a:cubicBezTo>
                    <a:close/>
                  </a:path>
                </a:pathLst>
              </a:custGeom>
              <a:solidFill>
                <a:srgbClr val="FFF7D5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7776" name="Freeform 180"/>
              <p:cNvSpPr/>
              <p:nvPr/>
            </p:nvSpPr>
            <p:spPr>
              <a:xfrm>
                <a:off x="2809" y="1096"/>
                <a:ext cx="472" cy="1304"/>
              </a:xfrm>
              <a:custGeom>
                <a:avLst/>
                <a:gdLst/>
                <a:ahLst/>
                <a:cxnLst>
                  <a:cxn ang="0">
                    <a:pos x="472" y="43"/>
                  </a:cxn>
                  <a:cxn ang="0">
                    <a:pos x="253" y="71"/>
                  </a:cxn>
                  <a:cxn ang="0">
                    <a:pos x="68" y="345"/>
                  </a:cxn>
                  <a:cxn ang="0">
                    <a:pos x="38" y="874"/>
                  </a:cxn>
                  <a:cxn ang="0">
                    <a:pos x="321" y="1304"/>
                  </a:cxn>
                  <a:cxn ang="0">
                    <a:pos x="330" y="1269"/>
                  </a:cxn>
                  <a:cxn ang="0">
                    <a:pos x="118" y="1006"/>
                  </a:cxn>
                  <a:cxn ang="0">
                    <a:pos x="47" y="704"/>
                  </a:cxn>
                  <a:cxn ang="0">
                    <a:pos x="168" y="243"/>
                  </a:cxn>
                  <a:cxn ang="0">
                    <a:pos x="472" y="43"/>
                  </a:cxn>
                </a:cxnLst>
                <a:pathLst>
                  <a:path w="200" h="552">
                    <a:moveTo>
                      <a:pt x="200" y="18"/>
                    </a:moveTo>
                    <a:cubicBezTo>
                      <a:pt x="189" y="0"/>
                      <a:pt x="130" y="16"/>
                      <a:pt x="107" y="30"/>
                    </a:cubicBezTo>
                    <a:cubicBezTo>
                      <a:pt x="85" y="44"/>
                      <a:pt x="54" y="90"/>
                      <a:pt x="29" y="146"/>
                    </a:cubicBezTo>
                    <a:cubicBezTo>
                      <a:pt x="4" y="202"/>
                      <a:pt x="0" y="262"/>
                      <a:pt x="16" y="370"/>
                    </a:cubicBezTo>
                    <a:cubicBezTo>
                      <a:pt x="32" y="480"/>
                      <a:pt x="136" y="552"/>
                      <a:pt x="136" y="552"/>
                    </a:cubicBezTo>
                    <a:cubicBezTo>
                      <a:pt x="136" y="552"/>
                      <a:pt x="139" y="545"/>
                      <a:pt x="140" y="537"/>
                    </a:cubicBezTo>
                    <a:cubicBezTo>
                      <a:pt x="96" y="504"/>
                      <a:pt x="58" y="456"/>
                      <a:pt x="50" y="426"/>
                    </a:cubicBezTo>
                    <a:cubicBezTo>
                      <a:pt x="41" y="390"/>
                      <a:pt x="20" y="354"/>
                      <a:pt x="20" y="298"/>
                    </a:cubicBezTo>
                    <a:cubicBezTo>
                      <a:pt x="20" y="241"/>
                      <a:pt x="38" y="173"/>
                      <a:pt x="71" y="103"/>
                    </a:cubicBezTo>
                    <a:cubicBezTo>
                      <a:pt x="103" y="33"/>
                      <a:pt x="175" y="24"/>
                      <a:pt x="200" y="18"/>
                    </a:cubicBezTo>
                    <a:close/>
                  </a:path>
                </a:pathLst>
              </a:custGeom>
              <a:solidFill>
                <a:srgbClr val="D27928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7777" name="Freeform 190"/>
              <p:cNvSpPr/>
              <p:nvPr/>
            </p:nvSpPr>
            <p:spPr>
              <a:xfrm>
                <a:off x="0" y="196"/>
                <a:ext cx="4212" cy="3912"/>
              </a:xfrm>
              <a:custGeom>
                <a:avLst/>
                <a:gdLst/>
                <a:ahLst/>
                <a:cxnLst>
                  <a:cxn ang="0">
                    <a:pos x="824" y="3683"/>
                  </a:cxn>
                  <a:cxn ang="0">
                    <a:pos x="2140" y="3886"/>
                  </a:cxn>
                  <a:cxn ang="0">
                    <a:pos x="3522" y="3659"/>
                  </a:cxn>
                  <a:cxn ang="0">
                    <a:pos x="4011" y="2908"/>
                  </a:cxn>
                  <a:cxn ang="0">
                    <a:pos x="3959" y="1604"/>
                  </a:cxn>
                  <a:cxn ang="0">
                    <a:pos x="3052" y="862"/>
                  </a:cxn>
                  <a:cxn ang="0">
                    <a:pos x="2362" y="487"/>
                  </a:cxn>
                  <a:cxn ang="0">
                    <a:pos x="2242" y="66"/>
                  </a:cxn>
                  <a:cxn ang="0">
                    <a:pos x="1765" y="116"/>
                  </a:cxn>
                  <a:cxn ang="0">
                    <a:pos x="1826" y="454"/>
                  </a:cxn>
                  <a:cxn ang="0">
                    <a:pos x="1342" y="491"/>
                  </a:cxn>
                  <a:cxn ang="0">
                    <a:pos x="959" y="746"/>
                  </a:cxn>
                  <a:cxn ang="0">
                    <a:pos x="565" y="881"/>
                  </a:cxn>
                  <a:cxn ang="0">
                    <a:pos x="0" y="1732"/>
                  </a:cxn>
                  <a:cxn ang="0">
                    <a:pos x="0" y="2849"/>
                  </a:cxn>
                  <a:cxn ang="0">
                    <a:pos x="824" y="3683"/>
                  </a:cxn>
                </a:cxnLst>
                <a:pathLst>
                  <a:path w="1783" h="1656">
                    <a:moveTo>
                      <a:pt x="349" y="1559"/>
                    </a:moveTo>
                    <a:cubicBezTo>
                      <a:pt x="472" y="1626"/>
                      <a:pt x="765" y="1637"/>
                      <a:pt x="906" y="1645"/>
                    </a:cubicBezTo>
                    <a:cubicBezTo>
                      <a:pt x="1093" y="1656"/>
                      <a:pt x="1368" y="1632"/>
                      <a:pt x="1491" y="1549"/>
                    </a:cubicBezTo>
                    <a:cubicBezTo>
                      <a:pt x="1569" y="1495"/>
                      <a:pt x="1663" y="1319"/>
                      <a:pt x="1698" y="1231"/>
                    </a:cubicBezTo>
                    <a:cubicBezTo>
                      <a:pt x="1747" y="1102"/>
                      <a:pt x="1783" y="945"/>
                      <a:pt x="1676" y="679"/>
                    </a:cubicBezTo>
                    <a:cubicBezTo>
                      <a:pt x="1591" y="465"/>
                      <a:pt x="1416" y="355"/>
                      <a:pt x="1292" y="365"/>
                    </a:cubicBezTo>
                    <a:cubicBezTo>
                      <a:pt x="1247" y="284"/>
                      <a:pt x="1141" y="207"/>
                      <a:pt x="1000" y="206"/>
                    </a:cubicBezTo>
                    <a:cubicBezTo>
                      <a:pt x="992" y="122"/>
                      <a:pt x="979" y="83"/>
                      <a:pt x="949" y="28"/>
                    </a:cubicBezTo>
                    <a:cubicBezTo>
                      <a:pt x="897" y="0"/>
                      <a:pt x="782" y="21"/>
                      <a:pt x="747" y="49"/>
                    </a:cubicBezTo>
                    <a:cubicBezTo>
                      <a:pt x="773" y="93"/>
                      <a:pt x="780" y="158"/>
                      <a:pt x="773" y="192"/>
                    </a:cubicBezTo>
                    <a:cubicBezTo>
                      <a:pt x="773" y="192"/>
                      <a:pt x="649" y="174"/>
                      <a:pt x="568" y="208"/>
                    </a:cubicBezTo>
                    <a:cubicBezTo>
                      <a:pt x="490" y="240"/>
                      <a:pt x="406" y="316"/>
                      <a:pt x="406" y="316"/>
                    </a:cubicBezTo>
                    <a:cubicBezTo>
                      <a:pt x="406" y="316"/>
                      <a:pt x="300" y="338"/>
                      <a:pt x="239" y="373"/>
                    </a:cubicBezTo>
                    <a:cubicBezTo>
                      <a:pt x="161" y="416"/>
                      <a:pt x="47" y="521"/>
                      <a:pt x="0" y="733"/>
                    </a:cubicBezTo>
                    <a:cubicBezTo>
                      <a:pt x="0" y="1206"/>
                      <a:pt x="0" y="1206"/>
                      <a:pt x="0" y="1206"/>
                    </a:cubicBezTo>
                    <a:cubicBezTo>
                      <a:pt x="65" y="1332"/>
                      <a:pt x="204" y="1482"/>
                      <a:pt x="349" y="1559"/>
                    </a:cubicBezTo>
                    <a:close/>
                  </a:path>
                </a:pathLst>
              </a:custGeom>
              <a:solidFill>
                <a:srgbClr val="FFF7D5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7778" name="Freeform 191"/>
              <p:cNvSpPr/>
              <p:nvPr/>
            </p:nvSpPr>
            <p:spPr>
              <a:xfrm>
                <a:off x="69" y="723"/>
                <a:ext cx="4263" cy="3052"/>
              </a:xfrm>
              <a:custGeom>
                <a:avLst/>
                <a:gdLst/>
                <a:ahLst/>
                <a:cxnLst>
                  <a:cxn ang="0">
                    <a:pos x="2888" y="416"/>
                  </a:cxn>
                  <a:cxn ang="0">
                    <a:pos x="1448" y="123"/>
                  </a:cxn>
                  <a:cxn ang="0">
                    <a:pos x="848" y="359"/>
                  </a:cxn>
                  <a:cxn ang="0">
                    <a:pos x="35" y="1590"/>
                  </a:cxn>
                  <a:cxn ang="0">
                    <a:pos x="2723" y="2983"/>
                  </a:cxn>
                  <a:cxn ang="0">
                    <a:pos x="2888" y="416"/>
                  </a:cxn>
                </a:cxnLst>
                <a:pathLst>
                  <a:path w="1805" h="1292">
                    <a:moveTo>
                      <a:pt x="1223" y="176"/>
                    </a:moveTo>
                    <a:cubicBezTo>
                      <a:pt x="1087" y="0"/>
                      <a:pt x="798" y="12"/>
                      <a:pt x="613" y="52"/>
                    </a:cubicBezTo>
                    <a:cubicBezTo>
                      <a:pt x="434" y="93"/>
                      <a:pt x="359" y="152"/>
                      <a:pt x="359" y="152"/>
                    </a:cubicBezTo>
                    <a:cubicBezTo>
                      <a:pt x="359" y="152"/>
                      <a:pt x="45" y="194"/>
                      <a:pt x="15" y="673"/>
                    </a:cubicBezTo>
                    <a:cubicBezTo>
                      <a:pt x="0" y="1292"/>
                      <a:pt x="619" y="1271"/>
                      <a:pt x="1153" y="1263"/>
                    </a:cubicBezTo>
                    <a:cubicBezTo>
                      <a:pt x="1805" y="1222"/>
                      <a:pt x="1687" y="165"/>
                      <a:pt x="1223" y="176"/>
                    </a:cubicBezTo>
                    <a:close/>
                  </a:path>
                </a:pathLst>
              </a:custGeom>
              <a:solidFill>
                <a:srgbClr val="FEBE2F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7779" name="Freeform 192"/>
              <p:cNvSpPr/>
              <p:nvPr/>
            </p:nvSpPr>
            <p:spPr>
              <a:xfrm>
                <a:off x="1122" y="241"/>
                <a:ext cx="1861" cy="1007"/>
              </a:xfrm>
              <a:custGeom>
                <a:avLst/>
                <a:gdLst/>
                <a:ahLst/>
                <a:cxnLst>
                  <a:cxn ang="0">
                    <a:pos x="1507" y="600"/>
                  </a:cxn>
                  <a:cxn ang="0">
                    <a:pos x="1127" y="537"/>
                  </a:cxn>
                  <a:cxn ang="0">
                    <a:pos x="1063" y="99"/>
                  </a:cxn>
                  <a:cxn ang="0">
                    <a:pos x="734" y="109"/>
                  </a:cxn>
                  <a:cxn ang="0">
                    <a:pos x="782" y="527"/>
                  </a:cxn>
                  <a:cxn ang="0">
                    <a:pos x="0" y="764"/>
                  </a:cxn>
                  <a:cxn ang="0">
                    <a:pos x="420" y="676"/>
                  </a:cxn>
                  <a:cxn ang="0">
                    <a:pos x="333" y="894"/>
                  </a:cxn>
                  <a:cxn ang="0">
                    <a:pos x="831" y="766"/>
                  </a:cxn>
                  <a:cxn ang="0">
                    <a:pos x="1263" y="1007"/>
                  </a:cxn>
                  <a:cxn ang="0">
                    <a:pos x="1334" y="735"/>
                  </a:cxn>
                  <a:cxn ang="0">
                    <a:pos x="1861" y="915"/>
                  </a:cxn>
                  <a:cxn ang="0">
                    <a:pos x="1507" y="600"/>
                  </a:cxn>
                </a:cxnLst>
                <a:pathLst>
                  <a:path w="788" h="426">
                    <a:moveTo>
                      <a:pt x="638" y="254"/>
                    </a:moveTo>
                    <a:cubicBezTo>
                      <a:pt x="554" y="217"/>
                      <a:pt x="477" y="227"/>
                      <a:pt x="477" y="227"/>
                    </a:cubicBezTo>
                    <a:cubicBezTo>
                      <a:pt x="477" y="227"/>
                      <a:pt x="512" y="131"/>
                      <a:pt x="450" y="42"/>
                    </a:cubicBezTo>
                    <a:cubicBezTo>
                      <a:pt x="396" y="0"/>
                      <a:pt x="311" y="46"/>
                      <a:pt x="311" y="46"/>
                    </a:cubicBezTo>
                    <a:cubicBezTo>
                      <a:pt x="311" y="46"/>
                      <a:pt x="356" y="194"/>
                      <a:pt x="331" y="223"/>
                    </a:cubicBezTo>
                    <a:cubicBezTo>
                      <a:pt x="268" y="223"/>
                      <a:pt x="131" y="179"/>
                      <a:pt x="0" y="323"/>
                    </a:cubicBezTo>
                    <a:cubicBezTo>
                      <a:pt x="0" y="323"/>
                      <a:pt x="122" y="280"/>
                      <a:pt x="178" y="286"/>
                    </a:cubicBezTo>
                    <a:cubicBezTo>
                      <a:pt x="138" y="330"/>
                      <a:pt x="141" y="378"/>
                      <a:pt x="141" y="378"/>
                    </a:cubicBezTo>
                    <a:cubicBezTo>
                      <a:pt x="141" y="378"/>
                      <a:pt x="248" y="327"/>
                      <a:pt x="352" y="324"/>
                    </a:cubicBezTo>
                    <a:cubicBezTo>
                      <a:pt x="441" y="356"/>
                      <a:pt x="535" y="426"/>
                      <a:pt x="535" y="426"/>
                    </a:cubicBezTo>
                    <a:cubicBezTo>
                      <a:pt x="535" y="426"/>
                      <a:pt x="581" y="387"/>
                      <a:pt x="565" y="311"/>
                    </a:cubicBezTo>
                    <a:cubicBezTo>
                      <a:pt x="635" y="323"/>
                      <a:pt x="788" y="387"/>
                      <a:pt x="788" y="387"/>
                    </a:cubicBezTo>
                    <a:cubicBezTo>
                      <a:pt x="788" y="387"/>
                      <a:pt x="751" y="303"/>
                      <a:pt x="638" y="254"/>
                    </a:cubicBezTo>
                    <a:close/>
                  </a:path>
                </a:pathLst>
              </a:custGeom>
              <a:solidFill>
                <a:srgbClr val="92C443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7780" name="Freeform 193"/>
              <p:cNvSpPr/>
              <p:nvPr/>
            </p:nvSpPr>
            <p:spPr>
              <a:xfrm>
                <a:off x="2173" y="324"/>
                <a:ext cx="132" cy="60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6" y="243"/>
                  </a:cxn>
                  <a:cxn ang="0">
                    <a:pos x="45" y="609"/>
                  </a:cxn>
                  <a:cxn ang="0">
                    <a:pos x="97" y="236"/>
                  </a:cxn>
                  <a:cxn ang="0">
                    <a:pos x="0" y="0"/>
                  </a:cxn>
                </a:cxnLst>
                <a:pathLst>
                  <a:path w="56" h="258">
                    <a:moveTo>
                      <a:pt x="0" y="0"/>
                    </a:moveTo>
                    <a:cubicBezTo>
                      <a:pt x="0" y="0"/>
                      <a:pt x="22" y="48"/>
                      <a:pt x="28" y="103"/>
                    </a:cubicBezTo>
                    <a:cubicBezTo>
                      <a:pt x="32" y="136"/>
                      <a:pt x="19" y="258"/>
                      <a:pt x="19" y="258"/>
                    </a:cubicBezTo>
                    <a:cubicBezTo>
                      <a:pt x="19" y="258"/>
                      <a:pt x="56" y="220"/>
                      <a:pt x="41" y="100"/>
                    </a:cubicBezTo>
                    <a:cubicBezTo>
                      <a:pt x="32" y="28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7781" name="Freeform 194"/>
              <p:cNvSpPr/>
              <p:nvPr/>
            </p:nvSpPr>
            <p:spPr>
              <a:xfrm>
                <a:off x="1122" y="711"/>
                <a:ext cx="798" cy="267"/>
              </a:xfrm>
              <a:custGeom>
                <a:avLst/>
                <a:gdLst/>
                <a:ahLst/>
                <a:cxnLst>
                  <a:cxn ang="0">
                    <a:pos x="491" y="5"/>
                  </a:cxn>
                  <a:cxn ang="0">
                    <a:pos x="0" y="267"/>
                  </a:cxn>
                  <a:cxn ang="0">
                    <a:pos x="434" y="45"/>
                  </a:cxn>
                  <a:cxn ang="0">
                    <a:pos x="798" y="52"/>
                  </a:cxn>
                  <a:cxn ang="0">
                    <a:pos x="491" y="5"/>
                  </a:cxn>
                </a:cxnLst>
                <a:pathLst>
                  <a:path w="338" h="113">
                    <a:moveTo>
                      <a:pt x="208" y="2"/>
                    </a:moveTo>
                    <a:cubicBezTo>
                      <a:pt x="155" y="4"/>
                      <a:pt x="37" y="48"/>
                      <a:pt x="0" y="113"/>
                    </a:cubicBezTo>
                    <a:cubicBezTo>
                      <a:pt x="85" y="56"/>
                      <a:pt x="141" y="28"/>
                      <a:pt x="184" y="19"/>
                    </a:cubicBezTo>
                    <a:cubicBezTo>
                      <a:pt x="217" y="15"/>
                      <a:pt x="217" y="18"/>
                      <a:pt x="338" y="22"/>
                    </a:cubicBezTo>
                    <a:cubicBezTo>
                      <a:pt x="338" y="22"/>
                      <a:pt x="296" y="0"/>
                      <a:pt x="208" y="2"/>
                    </a:cubicBezTo>
                    <a:close/>
                  </a:path>
                </a:pathLst>
              </a:custGeom>
              <a:solidFill>
                <a:srgbClr val="7E9D3E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7782" name="Freeform 195"/>
              <p:cNvSpPr/>
              <p:nvPr/>
            </p:nvSpPr>
            <p:spPr>
              <a:xfrm>
                <a:off x="3047" y="3874"/>
                <a:ext cx="45" cy="26"/>
              </a:xfrm>
              <a:custGeom>
                <a:avLst/>
                <a:gdLst/>
                <a:ahLst/>
                <a:cxnLst>
                  <a:cxn ang="0">
                    <a:pos x="45" y="0"/>
                  </a:cxn>
                  <a:cxn ang="0">
                    <a:pos x="0" y="26"/>
                  </a:cxn>
                  <a:cxn ang="0">
                    <a:pos x="45" y="0"/>
                  </a:cxn>
                </a:cxnLst>
                <a:pathLst>
                  <a:path w="19" h="11">
                    <a:moveTo>
                      <a:pt x="19" y="0"/>
                    </a:moveTo>
                    <a:cubicBezTo>
                      <a:pt x="13" y="3"/>
                      <a:pt x="7" y="6"/>
                      <a:pt x="0" y="11"/>
                    </a:cubicBezTo>
                    <a:cubicBezTo>
                      <a:pt x="0" y="11"/>
                      <a:pt x="7" y="7"/>
                      <a:pt x="19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7783" name="Freeform 196"/>
              <p:cNvSpPr/>
              <p:nvPr/>
            </p:nvSpPr>
            <p:spPr>
              <a:xfrm>
                <a:off x="3019" y="1304"/>
                <a:ext cx="940" cy="257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58" y="754"/>
                  </a:cxn>
                  <a:cxn ang="0">
                    <a:pos x="73" y="2570"/>
                  </a:cxn>
                  <a:cxn ang="0">
                    <a:pos x="255" y="2457"/>
                  </a:cxn>
                  <a:cxn ang="0">
                    <a:pos x="624" y="834"/>
                  </a:cxn>
                  <a:cxn ang="0">
                    <a:pos x="0" y="0"/>
                  </a:cxn>
                </a:cxnLst>
                <a:pathLst>
                  <a:path w="398" h="1088">
                    <a:moveTo>
                      <a:pt x="0" y="0"/>
                    </a:moveTo>
                    <a:cubicBezTo>
                      <a:pt x="0" y="0"/>
                      <a:pt x="160" y="162"/>
                      <a:pt x="194" y="319"/>
                    </a:cubicBezTo>
                    <a:cubicBezTo>
                      <a:pt x="309" y="847"/>
                      <a:pt x="99" y="1041"/>
                      <a:pt x="31" y="1088"/>
                    </a:cubicBezTo>
                    <a:cubicBezTo>
                      <a:pt x="108" y="1040"/>
                      <a:pt x="108" y="1040"/>
                      <a:pt x="108" y="1040"/>
                    </a:cubicBezTo>
                    <a:cubicBezTo>
                      <a:pt x="108" y="1040"/>
                      <a:pt x="398" y="980"/>
                      <a:pt x="264" y="353"/>
                    </a:cubicBezTo>
                    <a:cubicBezTo>
                      <a:pt x="233" y="214"/>
                      <a:pt x="128" y="20"/>
                      <a:pt x="0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7784" name="Freeform 197"/>
              <p:cNvSpPr/>
              <p:nvPr/>
            </p:nvSpPr>
            <p:spPr>
              <a:xfrm>
                <a:off x="2388" y="1427"/>
                <a:ext cx="877" cy="2553"/>
              </a:xfrm>
              <a:custGeom>
                <a:avLst/>
                <a:gdLst/>
                <a:ahLst/>
                <a:cxnLst>
                  <a:cxn ang="0">
                    <a:pos x="340" y="0"/>
                  </a:cxn>
                  <a:cxn ang="0">
                    <a:pos x="480" y="713"/>
                  </a:cxn>
                  <a:cxn ang="0">
                    <a:pos x="0" y="2482"/>
                  </a:cxn>
                  <a:cxn ang="0">
                    <a:pos x="232" y="2553"/>
                  </a:cxn>
                  <a:cxn ang="0">
                    <a:pos x="655" y="638"/>
                  </a:cxn>
                  <a:cxn ang="0">
                    <a:pos x="340" y="0"/>
                  </a:cxn>
                </a:cxnLst>
                <a:pathLst>
                  <a:path w="371" h="1081">
                    <a:moveTo>
                      <a:pt x="144" y="0"/>
                    </a:moveTo>
                    <a:cubicBezTo>
                      <a:pt x="144" y="0"/>
                      <a:pt x="195" y="176"/>
                      <a:pt x="203" y="302"/>
                    </a:cubicBezTo>
                    <a:cubicBezTo>
                      <a:pt x="238" y="809"/>
                      <a:pt x="0" y="1051"/>
                      <a:pt x="0" y="1051"/>
                    </a:cubicBezTo>
                    <a:cubicBezTo>
                      <a:pt x="98" y="1081"/>
                      <a:pt x="98" y="1081"/>
                      <a:pt x="98" y="1081"/>
                    </a:cubicBezTo>
                    <a:cubicBezTo>
                      <a:pt x="98" y="1081"/>
                      <a:pt x="371" y="844"/>
                      <a:pt x="277" y="270"/>
                    </a:cubicBezTo>
                    <a:cubicBezTo>
                      <a:pt x="250" y="109"/>
                      <a:pt x="144" y="0"/>
                      <a:pt x="144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7785" name="Freeform 198"/>
              <p:cNvSpPr/>
              <p:nvPr/>
            </p:nvSpPr>
            <p:spPr>
              <a:xfrm>
                <a:off x="1857" y="333"/>
                <a:ext cx="340" cy="123"/>
              </a:xfrm>
              <a:custGeom>
                <a:avLst/>
                <a:gdLst/>
                <a:ahLst/>
                <a:cxnLst>
                  <a:cxn ang="0">
                    <a:pos x="217" y="99"/>
                  </a:cxn>
                  <a:cxn ang="0">
                    <a:pos x="0" y="7"/>
                  </a:cxn>
                  <a:cxn ang="0">
                    <a:pos x="19" y="40"/>
                  </a:cxn>
                  <a:cxn ang="0">
                    <a:pos x="201" y="123"/>
                  </a:cxn>
                  <a:cxn ang="0">
                    <a:pos x="340" y="35"/>
                  </a:cxn>
                  <a:cxn ang="0">
                    <a:pos x="323" y="0"/>
                  </a:cxn>
                  <a:cxn ang="0">
                    <a:pos x="217" y="99"/>
                  </a:cxn>
                </a:cxnLst>
                <a:pathLst>
                  <a:path w="144" h="52">
                    <a:moveTo>
                      <a:pt x="92" y="42"/>
                    </a:moveTo>
                    <a:cubicBezTo>
                      <a:pt x="47" y="44"/>
                      <a:pt x="0" y="3"/>
                      <a:pt x="0" y="3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8" y="17"/>
                      <a:pt x="25" y="52"/>
                      <a:pt x="85" y="52"/>
                    </a:cubicBezTo>
                    <a:cubicBezTo>
                      <a:pt x="124" y="52"/>
                      <a:pt x="138" y="28"/>
                      <a:pt x="144" y="15"/>
                    </a:cubicBezTo>
                    <a:cubicBezTo>
                      <a:pt x="144" y="12"/>
                      <a:pt x="137" y="0"/>
                      <a:pt x="137" y="0"/>
                    </a:cubicBezTo>
                    <a:cubicBezTo>
                      <a:pt x="137" y="0"/>
                      <a:pt x="129" y="41"/>
                      <a:pt x="92" y="42"/>
                    </a:cubicBezTo>
                    <a:close/>
                  </a:path>
                </a:pathLst>
              </a:custGeom>
              <a:solidFill>
                <a:srgbClr val="7E9D3E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7786" name="Freeform 199"/>
              <p:cNvSpPr/>
              <p:nvPr/>
            </p:nvSpPr>
            <p:spPr>
              <a:xfrm>
                <a:off x="76" y="1139"/>
                <a:ext cx="3831" cy="2813"/>
              </a:xfrm>
              <a:custGeom>
                <a:avLst/>
                <a:gdLst/>
                <a:ahLst/>
                <a:cxnLst>
                  <a:cxn ang="0">
                    <a:pos x="3607" y="1044"/>
                  </a:cxn>
                  <a:cxn ang="0">
                    <a:pos x="3290" y="390"/>
                  </a:cxn>
                  <a:cxn ang="0">
                    <a:pos x="2912" y="144"/>
                  </a:cxn>
                  <a:cxn ang="0">
                    <a:pos x="3507" y="820"/>
                  </a:cxn>
                  <a:cxn ang="0">
                    <a:pos x="3531" y="2324"/>
                  </a:cxn>
                  <a:cxn ang="0">
                    <a:pos x="3193" y="2591"/>
                  </a:cxn>
                  <a:cxn ang="0">
                    <a:pos x="2704" y="2702"/>
                  </a:cxn>
                  <a:cxn ang="0">
                    <a:pos x="2716" y="2681"/>
                  </a:cxn>
                  <a:cxn ang="0">
                    <a:pos x="2985" y="898"/>
                  </a:cxn>
                  <a:cxn ang="0">
                    <a:pos x="2586" y="250"/>
                  </a:cxn>
                  <a:cxn ang="0">
                    <a:pos x="2969" y="1049"/>
                  </a:cxn>
                  <a:cxn ang="0">
                    <a:pos x="2617" y="2714"/>
                  </a:cxn>
                  <a:cxn ang="0">
                    <a:pos x="2577" y="2716"/>
                  </a:cxn>
                  <a:cxn ang="0">
                    <a:pos x="1887" y="2726"/>
                  </a:cxn>
                  <a:cxn ang="0">
                    <a:pos x="1497" y="2716"/>
                  </a:cxn>
                  <a:cxn ang="0">
                    <a:pos x="1207" y="671"/>
                  </a:cxn>
                  <a:cxn ang="0">
                    <a:pos x="1649" y="142"/>
                  </a:cxn>
                  <a:cxn ang="0">
                    <a:pos x="1124" y="683"/>
                  </a:cxn>
                  <a:cxn ang="0">
                    <a:pos x="1384" y="2707"/>
                  </a:cxn>
                  <a:cxn ang="0">
                    <a:pos x="1060" y="2629"/>
                  </a:cxn>
                  <a:cxn ang="0">
                    <a:pos x="557" y="2329"/>
                  </a:cxn>
                  <a:cxn ang="0">
                    <a:pos x="222" y="1892"/>
                  </a:cxn>
                  <a:cxn ang="0">
                    <a:pos x="92" y="1318"/>
                  </a:cxn>
                  <a:cxn ang="0">
                    <a:pos x="312" y="453"/>
                  </a:cxn>
                  <a:cxn ang="0">
                    <a:pos x="888" y="78"/>
                  </a:cxn>
                  <a:cxn ang="0">
                    <a:pos x="472" y="130"/>
                  </a:cxn>
                  <a:cxn ang="0">
                    <a:pos x="135" y="645"/>
                  </a:cxn>
                  <a:cxn ang="0">
                    <a:pos x="71" y="1639"/>
                  </a:cxn>
                  <a:cxn ang="0">
                    <a:pos x="468" y="2331"/>
                  </a:cxn>
                  <a:cxn ang="0">
                    <a:pos x="461" y="2336"/>
                  </a:cxn>
                  <a:cxn ang="0">
                    <a:pos x="1138" y="2726"/>
                  </a:cxn>
                  <a:cxn ang="0">
                    <a:pos x="2031" y="2804"/>
                  </a:cxn>
                  <a:cxn ang="0">
                    <a:pos x="2759" y="2773"/>
                  </a:cxn>
                  <a:cxn ang="0">
                    <a:pos x="3406" y="2582"/>
                  </a:cxn>
                  <a:cxn ang="0">
                    <a:pos x="3788" y="1967"/>
                  </a:cxn>
                  <a:cxn ang="0">
                    <a:pos x="3831" y="1750"/>
                  </a:cxn>
                  <a:cxn ang="0">
                    <a:pos x="3651" y="2116"/>
                  </a:cxn>
                  <a:cxn ang="0">
                    <a:pos x="3607" y="1044"/>
                  </a:cxn>
                </a:cxnLst>
                <a:pathLst>
                  <a:path w="1622" h="1191">
                    <a:moveTo>
                      <a:pt x="1527" y="442"/>
                    </a:moveTo>
                    <a:cubicBezTo>
                      <a:pt x="1480" y="276"/>
                      <a:pt x="1430" y="209"/>
                      <a:pt x="1393" y="165"/>
                    </a:cubicBezTo>
                    <a:cubicBezTo>
                      <a:pt x="1357" y="122"/>
                      <a:pt x="1294" y="69"/>
                      <a:pt x="1233" y="61"/>
                    </a:cubicBezTo>
                    <a:cubicBezTo>
                      <a:pt x="1327" y="108"/>
                      <a:pt x="1422" y="171"/>
                      <a:pt x="1485" y="347"/>
                    </a:cubicBezTo>
                    <a:cubicBezTo>
                      <a:pt x="1593" y="651"/>
                      <a:pt x="1531" y="888"/>
                      <a:pt x="1495" y="984"/>
                    </a:cubicBezTo>
                    <a:cubicBezTo>
                      <a:pt x="1459" y="1034"/>
                      <a:pt x="1425" y="1075"/>
                      <a:pt x="1352" y="1097"/>
                    </a:cubicBezTo>
                    <a:cubicBezTo>
                      <a:pt x="1295" y="1116"/>
                      <a:pt x="1208" y="1134"/>
                      <a:pt x="1145" y="1144"/>
                    </a:cubicBezTo>
                    <a:cubicBezTo>
                      <a:pt x="1147" y="1140"/>
                      <a:pt x="1148" y="1138"/>
                      <a:pt x="1150" y="1135"/>
                    </a:cubicBezTo>
                    <a:cubicBezTo>
                      <a:pt x="1191" y="1060"/>
                      <a:pt x="1363" y="760"/>
                      <a:pt x="1264" y="380"/>
                    </a:cubicBezTo>
                    <a:cubicBezTo>
                      <a:pt x="1219" y="210"/>
                      <a:pt x="1140" y="119"/>
                      <a:pt x="1095" y="106"/>
                    </a:cubicBezTo>
                    <a:cubicBezTo>
                      <a:pt x="1136" y="132"/>
                      <a:pt x="1242" y="294"/>
                      <a:pt x="1257" y="444"/>
                    </a:cubicBezTo>
                    <a:cubicBezTo>
                      <a:pt x="1293" y="828"/>
                      <a:pt x="1153" y="1078"/>
                      <a:pt x="1108" y="1149"/>
                    </a:cubicBezTo>
                    <a:cubicBezTo>
                      <a:pt x="1102" y="1149"/>
                      <a:pt x="1096" y="1150"/>
                      <a:pt x="1091" y="1150"/>
                    </a:cubicBezTo>
                    <a:cubicBezTo>
                      <a:pt x="1035" y="1154"/>
                      <a:pt x="885" y="1154"/>
                      <a:pt x="799" y="1154"/>
                    </a:cubicBezTo>
                    <a:cubicBezTo>
                      <a:pt x="759" y="1154"/>
                      <a:pt x="697" y="1154"/>
                      <a:pt x="634" y="1150"/>
                    </a:cubicBezTo>
                    <a:cubicBezTo>
                      <a:pt x="573" y="1077"/>
                      <a:pt x="412" y="826"/>
                      <a:pt x="511" y="284"/>
                    </a:cubicBezTo>
                    <a:cubicBezTo>
                      <a:pt x="532" y="166"/>
                      <a:pt x="698" y="60"/>
                      <a:pt x="698" y="60"/>
                    </a:cubicBezTo>
                    <a:cubicBezTo>
                      <a:pt x="698" y="60"/>
                      <a:pt x="544" y="51"/>
                      <a:pt x="476" y="289"/>
                    </a:cubicBezTo>
                    <a:cubicBezTo>
                      <a:pt x="396" y="865"/>
                      <a:pt x="529" y="1057"/>
                      <a:pt x="586" y="1146"/>
                    </a:cubicBezTo>
                    <a:cubicBezTo>
                      <a:pt x="533" y="1139"/>
                      <a:pt x="482" y="1130"/>
                      <a:pt x="449" y="1113"/>
                    </a:cubicBezTo>
                    <a:cubicBezTo>
                      <a:pt x="386" y="1083"/>
                      <a:pt x="282" y="1017"/>
                      <a:pt x="236" y="986"/>
                    </a:cubicBezTo>
                    <a:cubicBezTo>
                      <a:pt x="165" y="926"/>
                      <a:pt x="107" y="850"/>
                      <a:pt x="94" y="801"/>
                    </a:cubicBezTo>
                    <a:cubicBezTo>
                      <a:pt x="77" y="733"/>
                      <a:pt x="39" y="665"/>
                      <a:pt x="39" y="558"/>
                    </a:cubicBezTo>
                    <a:cubicBezTo>
                      <a:pt x="39" y="452"/>
                      <a:pt x="73" y="324"/>
                      <a:pt x="132" y="192"/>
                    </a:cubicBezTo>
                    <a:cubicBezTo>
                      <a:pt x="193" y="60"/>
                      <a:pt x="329" y="43"/>
                      <a:pt x="376" y="33"/>
                    </a:cubicBezTo>
                    <a:cubicBezTo>
                      <a:pt x="356" y="0"/>
                      <a:pt x="244" y="29"/>
                      <a:pt x="200" y="55"/>
                    </a:cubicBezTo>
                    <a:cubicBezTo>
                      <a:pt x="158" y="81"/>
                      <a:pt x="103" y="166"/>
                      <a:pt x="57" y="273"/>
                    </a:cubicBezTo>
                    <a:cubicBezTo>
                      <a:pt x="9" y="379"/>
                      <a:pt x="0" y="490"/>
                      <a:pt x="30" y="694"/>
                    </a:cubicBezTo>
                    <a:cubicBezTo>
                      <a:pt x="50" y="827"/>
                      <a:pt x="138" y="931"/>
                      <a:pt x="198" y="987"/>
                    </a:cubicBezTo>
                    <a:cubicBezTo>
                      <a:pt x="195" y="989"/>
                      <a:pt x="195" y="989"/>
                      <a:pt x="195" y="989"/>
                    </a:cubicBezTo>
                    <a:cubicBezTo>
                      <a:pt x="195" y="989"/>
                      <a:pt x="333" y="1123"/>
                      <a:pt x="482" y="1154"/>
                    </a:cubicBezTo>
                    <a:cubicBezTo>
                      <a:pt x="634" y="1187"/>
                      <a:pt x="774" y="1187"/>
                      <a:pt x="860" y="1187"/>
                    </a:cubicBezTo>
                    <a:cubicBezTo>
                      <a:pt x="945" y="1187"/>
                      <a:pt x="1074" y="1191"/>
                      <a:pt x="1168" y="1174"/>
                    </a:cubicBezTo>
                    <a:cubicBezTo>
                      <a:pt x="1262" y="1157"/>
                      <a:pt x="1403" y="1134"/>
                      <a:pt x="1442" y="1093"/>
                    </a:cubicBezTo>
                    <a:cubicBezTo>
                      <a:pt x="1480" y="1053"/>
                      <a:pt x="1540" y="1013"/>
                      <a:pt x="1604" y="833"/>
                    </a:cubicBezTo>
                    <a:cubicBezTo>
                      <a:pt x="1622" y="785"/>
                      <a:pt x="1622" y="741"/>
                      <a:pt x="1622" y="741"/>
                    </a:cubicBezTo>
                    <a:cubicBezTo>
                      <a:pt x="1622" y="741"/>
                      <a:pt x="1583" y="826"/>
                      <a:pt x="1546" y="896"/>
                    </a:cubicBezTo>
                    <a:cubicBezTo>
                      <a:pt x="1570" y="796"/>
                      <a:pt x="1581" y="643"/>
                      <a:pt x="1527" y="442"/>
                    </a:cubicBezTo>
                    <a:close/>
                  </a:path>
                </a:pathLst>
              </a:custGeom>
              <a:solidFill>
                <a:srgbClr val="D27928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7787" name="Freeform 214"/>
              <p:cNvSpPr/>
              <p:nvPr/>
            </p:nvSpPr>
            <p:spPr>
              <a:xfrm>
                <a:off x="971" y="1680"/>
                <a:ext cx="4828" cy="3361"/>
              </a:xfrm>
              <a:custGeom>
                <a:avLst/>
                <a:gdLst/>
                <a:ahLst/>
                <a:cxnLst>
                  <a:cxn ang="0">
                    <a:pos x="4700" y="2192"/>
                  </a:cxn>
                  <a:cxn ang="0">
                    <a:pos x="4058" y="1148"/>
                  </a:cxn>
                  <a:cxn ang="0">
                    <a:pos x="3614" y="999"/>
                  </a:cxn>
                  <a:cxn ang="0">
                    <a:pos x="3186" y="713"/>
                  </a:cxn>
                  <a:cxn ang="0">
                    <a:pos x="2648" y="668"/>
                  </a:cxn>
                  <a:cxn ang="0">
                    <a:pos x="2650" y="472"/>
                  </a:cxn>
                  <a:cxn ang="0">
                    <a:pos x="2922" y="614"/>
                  </a:cxn>
                  <a:cxn ang="0">
                    <a:pos x="2735" y="47"/>
                  </a:cxn>
                  <a:cxn ang="0">
                    <a:pos x="2183" y="239"/>
                  </a:cxn>
                  <a:cxn ang="0">
                    <a:pos x="2048" y="706"/>
                  </a:cxn>
                  <a:cxn ang="0">
                    <a:pos x="1278" y="1124"/>
                  </a:cxn>
                  <a:cxn ang="0">
                    <a:pos x="267" y="1958"/>
                  </a:cxn>
                  <a:cxn ang="0">
                    <a:pos x="194" y="3361"/>
                  </a:cxn>
                  <a:cxn ang="0">
                    <a:pos x="4677" y="3361"/>
                  </a:cxn>
                  <a:cxn ang="0">
                    <a:pos x="4750" y="3181"/>
                  </a:cxn>
                  <a:cxn ang="0">
                    <a:pos x="4700" y="2192"/>
                  </a:cxn>
                </a:cxnLst>
                <a:pathLst>
                  <a:path w="2044" h="1423">
                    <a:moveTo>
                      <a:pt x="1990" y="928"/>
                    </a:moveTo>
                    <a:cubicBezTo>
                      <a:pt x="1943" y="663"/>
                      <a:pt x="1807" y="536"/>
                      <a:pt x="1718" y="486"/>
                    </a:cubicBezTo>
                    <a:cubicBezTo>
                      <a:pt x="1649" y="448"/>
                      <a:pt x="1530" y="423"/>
                      <a:pt x="1530" y="423"/>
                    </a:cubicBezTo>
                    <a:cubicBezTo>
                      <a:pt x="1530" y="423"/>
                      <a:pt x="1437" y="338"/>
                      <a:pt x="1349" y="302"/>
                    </a:cubicBezTo>
                    <a:cubicBezTo>
                      <a:pt x="1258" y="265"/>
                      <a:pt x="1121" y="283"/>
                      <a:pt x="1121" y="283"/>
                    </a:cubicBezTo>
                    <a:cubicBezTo>
                      <a:pt x="1117" y="263"/>
                      <a:pt x="1101" y="228"/>
                      <a:pt x="1122" y="200"/>
                    </a:cubicBezTo>
                    <a:cubicBezTo>
                      <a:pt x="1140" y="180"/>
                      <a:pt x="1216" y="243"/>
                      <a:pt x="1237" y="260"/>
                    </a:cubicBezTo>
                    <a:cubicBezTo>
                      <a:pt x="1294" y="111"/>
                      <a:pt x="1186" y="28"/>
                      <a:pt x="1158" y="20"/>
                    </a:cubicBezTo>
                    <a:cubicBezTo>
                      <a:pt x="1070" y="0"/>
                      <a:pt x="989" y="41"/>
                      <a:pt x="924" y="101"/>
                    </a:cubicBezTo>
                    <a:cubicBezTo>
                      <a:pt x="891" y="162"/>
                      <a:pt x="876" y="204"/>
                      <a:pt x="867" y="299"/>
                    </a:cubicBezTo>
                    <a:cubicBezTo>
                      <a:pt x="711" y="300"/>
                      <a:pt x="592" y="388"/>
                      <a:pt x="541" y="476"/>
                    </a:cubicBezTo>
                    <a:cubicBezTo>
                      <a:pt x="403" y="465"/>
                      <a:pt x="208" y="588"/>
                      <a:pt x="113" y="829"/>
                    </a:cubicBezTo>
                    <a:cubicBezTo>
                      <a:pt x="0" y="1111"/>
                      <a:pt x="29" y="1283"/>
                      <a:pt x="82" y="1423"/>
                    </a:cubicBezTo>
                    <a:cubicBezTo>
                      <a:pt x="1980" y="1423"/>
                      <a:pt x="1980" y="1423"/>
                      <a:pt x="1980" y="1423"/>
                    </a:cubicBezTo>
                    <a:cubicBezTo>
                      <a:pt x="1993" y="1397"/>
                      <a:pt x="2003" y="1371"/>
                      <a:pt x="2011" y="1347"/>
                    </a:cubicBezTo>
                    <a:cubicBezTo>
                      <a:pt x="2044" y="1247"/>
                      <a:pt x="2030" y="1158"/>
                      <a:pt x="1990" y="928"/>
                    </a:cubicBezTo>
                    <a:close/>
                  </a:path>
                </a:pathLst>
              </a:custGeom>
              <a:solidFill>
                <a:srgbClr val="FFF7D5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7788" name="Freeform 215"/>
              <p:cNvSpPr/>
              <p:nvPr/>
            </p:nvSpPr>
            <p:spPr>
              <a:xfrm>
                <a:off x="1122" y="2466"/>
                <a:ext cx="4424" cy="2575"/>
              </a:xfrm>
              <a:custGeom>
                <a:avLst/>
                <a:gdLst/>
                <a:ahLst/>
                <a:cxnLst>
                  <a:cxn ang="0">
                    <a:pos x="4415" y="1784"/>
                  </a:cxn>
                  <a:cxn ang="0">
                    <a:pos x="3515" y="409"/>
                  </a:cxn>
                  <a:cxn ang="0">
                    <a:pos x="2841" y="144"/>
                  </a:cxn>
                  <a:cxn ang="0">
                    <a:pos x="1233" y="468"/>
                  </a:cxn>
                  <a:cxn ang="0">
                    <a:pos x="350" y="2575"/>
                  </a:cxn>
                  <a:cxn ang="0">
                    <a:pos x="4254" y="2575"/>
                  </a:cxn>
                  <a:cxn ang="0">
                    <a:pos x="4415" y="1784"/>
                  </a:cxn>
                </a:cxnLst>
                <a:pathLst>
                  <a:path w="1873" h="1090">
                    <a:moveTo>
                      <a:pt x="1869" y="755"/>
                    </a:moveTo>
                    <a:cubicBezTo>
                      <a:pt x="1836" y="220"/>
                      <a:pt x="1488" y="173"/>
                      <a:pt x="1488" y="173"/>
                    </a:cubicBezTo>
                    <a:cubicBezTo>
                      <a:pt x="1488" y="173"/>
                      <a:pt x="1403" y="105"/>
                      <a:pt x="1203" y="61"/>
                    </a:cubicBezTo>
                    <a:cubicBezTo>
                      <a:pt x="996" y="14"/>
                      <a:pt x="674" y="0"/>
                      <a:pt x="522" y="198"/>
                    </a:cubicBezTo>
                    <a:cubicBezTo>
                      <a:pt x="173" y="191"/>
                      <a:pt x="0" y="727"/>
                      <a:pt x="148" y="1090"/>
                    </a:cubicBezTo>
                    <a:cubicBezTo>
                      <a:pt x="1801" y="1090"/>
                      <a:pt x="1801" y="1090"/>
                      <a:pt x="1801" y="1090"/>
                    </a:cubicBezTo>
                    <a:cubicBezTo>
                      <a:pt x="1848" y="1003"/>
                      <a:pt x="1873" y="893"/>
                      <a:pt x="1869" y="755"/>
                    </a:cubicBezTo>
                    <a:close/>
                  </a:path>
                </a:pathLst>
              </a:custGeom>
              <a:solidFill>
                <a:srgbClr val="EE9127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7789" name="Freeform 216"/>
              <p:cNvSpPr/>
              <p:nvPr/>
            </p:nvSpPr>
            <p:spPr>
              <a:xfrm>
                <a:off x="2324" y="1774"/>
                <a:ext cx="2079" cy="1236"/>
              </a:xfrm>
              <a:custGeom>
                <a:avLst/>
                <a:gdLst/>
                <a:ahLst/>
                <a:cxnLst>
                  <a:cxn ang="0">
                    <a:pos x="2079" y="962"/>
                  </a:cxn>
                  <a:cxn ang="0">
                    <a:pos x="1203" y="700"/>
                  </a:cxn>
                  <a:cxn ang="0">
                    <a:pos x="1526" y="404"/>
                  </a:cxn>
                  <a:cxn ang="0">
                    <a:pos x="1344" y="35"/>
                  </a:cxn>
                  <a:cxn ang="0">
                    <a:pos x="891" y="222"/>
                  </a:cxn>
                  <a:cxn ang="0">
                    <a:pos x="817" y="709"/>
                  </a:cxn>
                  <a:cxn ang="0">
                    <a:pos x="397" y="780"/>
                  </a:cxn>
                  <a:cxn ang="0">
                    <a:pos x="0" y="1130"/>
                  </a:cxn>
                  <a:cxn ang="0">
                    <a:pos x="586" y="929"/>
                  </a:cxn>
                  <a:cxn ang="0">
                    <a:pos x="669" y="1236"/>
                  </a:cxn>
                  <a:cxn ang="0">
                    <a:pos x="1148" y="964"/>
                  </a:cxn>
                  <a:cxn ang="0">
                    <a:pos x="1706" y="1106"/>
                  </a:cxn>
                  <a:cxn ang="0">
                    <a:pos x="1609" y="867"/>
                  </a:cxn>
                  <a:cxn ang="0">
                    <a:pos x="2079" y="962"/>
                  </a:cxn>
                </a:cxnLst>
                <a:pathLst>
                  <a:path w="880" h="523">
                    <a:moveTo>
                      <a:pt x="880" y="407"/>
                    </a:moveTo>
                    <a:cubicBezTo>
                      <a:pt x="734" y="247"/>
                      <a:pt x="580" y="296"/>
                      <a:pt x="509" y="296"/>
                    </a:cubicBezTo>
                    <a:cubicBezTo>
                      <a:pt x="428" y="176"/>
                      <a:pt x="546" y="47"/>
                      <a:pt x="646" y="171"/>
                    </a:cubicBezTo>
                    <a:cubicBezTo>
                      <a:pt x="673" y="105"/>
                      <a:pt x="636" y="30"/>
                      <a:pt x="569" y="15"/>
                    </a:cubicBezTo>
                    <a:cubicBezTo>
                      <a:pt x="501" y="0"/>
                      <a:pt x="424" y="19"/>
                      <a:pt x="377" y="94"/>
                    </a:cubicBezTo>
                    <a:cubicBezTo>
                      <a:pt x="307" y="193"/>
                      <a:pt x="346" y="300"/>
                      <a:pt x="346" y="300"/>
                    </a:cubicBezTo>
                    <a:cubicBezTo>
                      <a:pt x="346" y="300"/>
                      <a:pt x="260" y="289"/>
                      <a:pt x="168" y="330"/>
                    </a:cubicBezTo>
                    <a:cubicBezTo>
                      <a:pt x="42" y="385"/>
                      <a:pt x="0" y="478"/>
                      <a:pt x="0" y="478"/>
                    </a:cubicBezTo>
                    <a:cubicBezTo>
                      <a:pt x="0" y="478"/>
                      <a:pt x="171" y="407"/>
                      <a:pt x="248" y="393"/>
                    </a:cubicBezTo>
                    <a:cubicBezTo>
                      <a:pt x="230" y="478"/>
                      <a:pt x="283" y="523"/>
                      <a:pt x="283" y="523"/>
                    </a:cubicBezTo>
                    <a:cubicBezTo>
                      <a:pt x="283" y="523"/>
                      <a:pt x="385" y="442"/>
                      <a:pt x="486" y="408"/>
                    </a:cubicBezTo>
                    <a:cubicBezTo>
                      <a:pt x="603" y="412"/>
                      <a:pt x="722" y="468"/>
                      <a:pt x="722" y="468"/>
                    </a:cubicBezTo>
                    <a:cubicBezTo>
                      <a:pt x="722" y="468"/>
                      <a:pt x="725" y="415"/>
                      <a:pt x="681" y="367"/>
                    </a:cubicBezTo>
                    <a:cubicBezTo>
                      <a:pt x="745" y="358"/>
                      <a:pt x="880" y="407"/>
                      <a:pt x="880" y="407"/>
                    </a:cubicBezTo>
                    <a:close/>
                  </a:path>
                </a:pathLst>
              </a:custGeom>
              <a:solidFill>
                <a:srgbClr val="92C443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7790" name="Freeform 217"/>
              <p:cNvSpPr/>
              <p:nvPr/>
            </p:nvSpPr>
            <p:spPr>
              <a:xfrm>
                <a:off x="3083" y="1985"/>
                <a:ext cx="141" cy="682"/>
              </a:xfrm>
              <a:custGeom>
                <a:avLst/>
                <a:gdLst/>
                <a:ahLst/>
                <a:cxnLst>
                  <a:cxn ang="0">
                    <a:pos x="141" y="0"/>
                  </a:cxn>
                  <a:cxn ang="0">
                    <a:pos x="38" y="267"/>
                  </a:cxn>
                  <a:cxn ang="0">
                    <a:pos x="94" y="682"/>
                  </a:cxn>
                  <a:cxn ang="0">
                    <a:pos x="71" y="271"/>
                  </a:cxn>
                  <a:cxn ang="0">
                    <a:pos x="141" y="0"/>
                  </a:cxn>
                </a:cxnLst>
                <a:pathLst>
                  <a:path w="60" h="289">
                    <a:moveTo>
                      <a:pt x="60" y="0"/>
                    </a:moveTo>
                    <a:cubicBezTo>
                      <a:pt x="60" y="0"/>
                      <a:pt x="25" y="32"/>
                      <a:pt x="16" y="113"/>
                    </a:cubicBezTo>
                    <a:cubicBezTo>
                      <a:pt x="0" y="247"/>
                      <a:pt x="40" y="289"/>
                      <a:pt x="40" y="289"/>
                    </a:cubicBezTo>
                    <a:cubicBezTo>
                      <a:pt x="40" y="289"/>
                      <a:pt x="25" y="153"/>
                      <a:pt x="30" y="115"/>
                    </a:cubicBezTo>
                    <a:cubicBezTo>
                      <a:pt x="37" y="54"/>
                      <a:pt x="60" y="0"/>
                      <a:pt x="6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7791" name="Freeform 218"/>
              <p:cNvSpPr/>
              <p:nvPr/>
            </p:nvSpPr>
            <p:spPr>
              <a:xfrm>
                <a:off x="3510" y="2424"/>
                <a:ext cx="893" cy="290"/>
              </a:xfrm>
              <a:custGeom>
                <a:avLst/>
                <a:gdLst/>
                <a:ahLst/>
                <a:cxnLst>
                  <a:cxn ang="0">
                    <a:pos x="338" y="5"/>
                  </a:cxn>
                  <a:cxn ang="0">
                    <a:pos x="0" y="57"/>
                  </a:cxn>
                  <a:cxn ang="0">
                    <a:pos x="406" y="50"/>
                  </a:cxn>
                  <a:cxn ang="0">
                    <a:pos x="893" y="290"/>
                  </a:cxn>
                  <a:cxn ang="0">
                    <a:pos x="338" y="5"/>
                  </a:cxn>
                </a:cxnLst>
                <a:pathLst>
                  <a:path w="378" h="123">
                    <a:moveTo>
                      <a:pt x="143" y="2"/>
                    </a:moveTo>
                    <a:cubicBezTo>
                      <a:pt x="47" y="0"/>
                      <a:pt x="0" y="24"/>
                      <a:pt x="0" y="24"/>
                    </a:cubicBezTo>
                    <a:cubicBezTo>
                      <a:pt x="134" y="20"/>
                      <a:pt x="135" y="17"/>
                      <a:pt x="172" y="21"/>
                    </a:cubicBezTo>
                    <a:cubicBezTo>
                      <a:pt x="218" y="29"/>
                      <a:pt x="283" y="61"/>
                      <a:pt x="378" y="123"/>
                    </a:cubicBezTo>
                    <a:cubicBezTo>
                      <a:pt x="335" y="52"/>
                      <a:pt x="204" y="4"/>
                      <a:pt x="143" y="2"/>
                    </a:cubicBezTo>
                    <a:close/>
                  </a:path>
                </a:pathLst>
              </a:custGeom>
              <a:solidFill>
                <a:srgbClr val="7E9D3E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7792" name="Freeform 219"/>
              <p:cNvSpPr/>
              <p:nvPr/>
            </p:nvSpPr>
            <p:spPr>
              <a:xfrm>
                <a:off x="1533" y="2934"/>
                <a:ext cx="808" cy="2107"/>
              </a:xfrm>
              <a:custGeom>
                <a:avLst/>
                <a:gdLst/>
                <a:ahLst/>
                <a:cxnLst>
                  <a:cxn ang="0">
                    <a:pos x="298" y="843"/>
                  </a:cxn>
                  <a:cxn ang="0">
                    <a:pos x="808" y="0"/>
                  </a:cxn>
                  <a:cxn ang="0">
                    <a:pos x="113" y="928"/>
                  </a:cxn>
                  <a:cxn ang="0">
                    <a:pos x="57" y="2107"/>
                  </a:cxn>
                  <a:cxn ang="0">
                    <a:pos x="265" y="2107"/>
                  </a:cxn>
                  <a:cxn ang="0">
                    <a:pos x="298" y="843"/>
                  </a:cxn>
                </a:cxnLst>
                <a:pathLst>
                  <a:path w="342" h="892">
                    <a:moveTo>
                      <a:pt x="126" y="357"/>
                    </a:moveTo>
                    <a:cubicBezTo>
                      <a:pt x="165" y="181"/>
                      <a:pt x="342" y="0"/>
                      <a:pt x="342" y="0"/>
                    </a:cubicBezTo>
                    <a:cubicBezTo>
                      <a:pt x="201" y="22"/>
                      <a:pt x="82" y="238"/>
                      <a:pt x="48" y="393"/>
                    </a:cubicBezTo>
                    <a:cubicBezTo>
                      <a:pt x="0" y="619"/>
                      <a:pt x="1" y="778"/>
                      <a:pt x="24" y="892"/>
                    </a:cubicBezTo>
                    <a:cubicBezTo>
                      <a:pt x="112" y="892"/>
                      <a:pt x="112" y="892"/>
                      <a:pt x="112" y="892"/>
                    </a:cubicBezTo>
                    <a:cubicBezTo>
                      <a:pt x="81" y="763"/>
                      <a:pt x="76" y="589"/>
                      <a:pt x="126" y="357"/>
                    </a:cubicBezTo>
                    <a:close/>
                  </a:path>
                </a:pathLst>
              </a:custGeom>
              <a:solidFill>
                <a:srgbClr val="FFF7D5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7793" name="Freeform 220"/>
              <p:cNvSpPr/>
              <p:nvPr/>
            </p:nvSpPr>
            <p:spPr>
              <a:xfrm>
                <a:off x="1469" y="2910"/>
                <a:ext cx="907" cy="2131"/>
              </a:xfrm>
              <a:custGeom>
                <a:avLst/>
                <a:gdLst/>
                <a:ahLst/>
                <a:cxnLst>
                  <a:cxn ang="0">
                    <a:pos x="246" y="756"/>
                  </a:cxn>
                  <a:cxn ang="0">
                    <a:pos x="907" y="0"/>
                  </a:cxn>
                  <a:cxn ang="0">
                    <a:pos x="484" y="276"/>
                  </a:cxn>
                  <a:cxn ang="0">
                    <a:pos x="132" y="1004"/>
                  </a:cxn>
                  <a:cxn ang="0">
                    <a:pos x="64" y="2131"/>
                  </a:cxn>
                  <a:cxn ang="0">
                    <a:pos x="128" y="2131"/>
                  </a:cxn>
                  <a:cxn ang="0">
                    <a:pos x="246" y="756"/>
                  </a:cxn>
                </a:cxnLst>
                <a:pathLst>
                  <a:path w="384" h="902">
                    <a:moveTo>
                      <a:pt x="104" y="320"/>
                    </a:moveTo>
                    <a:cubicBezTo>
                      <a:pt x="174" y="123"/>
                      <a:pt x="279" y="52"/>
                      <a:pt x="384" y="0"/>
                    </a:cubicBezTo>
                    <a:cubicBezTo>
                      <a:pt x="317" y="8"/>
                      <a:pt x="246" y="68"/>
                      <a:pt x="205" y="117"/>
                    </a:cubicBezTo>
                    <a:cubicBezTo>
                      <a:pt x="165" y="166"/>
                      <a:pt x="108" y="240"/>
                      <a:pt x="56" y="425"/>
                    </a:cubicBezTo>
                    <a:cubicBezTo>
                      <a:pt x="0" y="629"/>
                      <a:pt x="6" y="790"/>
                      <a:pt x="27" y="902"/>
                    </a:cubicBezTo>
                    <a:cubicBezTo>
                      <a:pt x="54" y="902"/>
                      <a:pt x="54" y="902"/>
                      <a:pt x="54" y="902"/>
                    </a:cubicBezTo>
                    <a:cubicBezTo>
                      <a:pt x="26" y="766"/>
                      <a:pt x="16" y="562"/>
                      <a:pt x="104" y="320"/>
                    </a:cubicBezTo>
                    <a:close/>
                  </a:path>
                </a:pathLst>
              </a:custGeom>
              <a:solidFill>
                <a:srgbClr val="D27928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7794" name="Freeform 221"/>
              <p:cNvSpPr/>
              <p:nvPr/>
            </p:nvSpPr>
            <p:spPr>
              <a:xfrm>
                <a:off x="2164" y="2946"/>
                <a:ext cx="446" cy="2095"/>
              </a:xfrm>
              <a:custGeom>
                <a:avLst/>
                <a:gdLst/>
                <a:ahLst/>
                <a:cxnLst>
                  <a:cxn ang="0">
                    <a:pos x="288" y="798"/>
                  </a:cxn>
                  <a:cxn ang="0">
                    <a:pos x="444" y="0"/>
                  </a:cxn>
                  <a:cxn ang="0">
                    <a:pos x="97" y="716"/>
                  </a:cxn>
                  <a:cxn ang="0">
                    <a:pos x="149" y="2095"/>
                  </a:cxn>
                  <a:cxn ang="0">
                    <a:pos x="446" y="2095"/>
                  </a:cxn>
                  <a:cxn ang="0">
                    <a:pos x="288" y="798"/>
                  </a:cxn>
                </a:cxnLst>
                <a:pathLst>
                  <a:path w="189" h="887">
                    <a:moveTo>
                      <a:pt x="122" y="338"/>
                    </a:moveTo>
                    <a:cubicBezTo>
                      <a:pt x="132" y="197"/>
                      <a:pt x="188" y="0"/>
                      <a:pt x="188" y="0"/>
                    </a:cubicBezTo>
                    <a:cubicBezTo>
                      <a:pt x="188" y="0"/>
                      <a:pt x="71" y="121"/>
                      <a:pt x="41" y="303"/>
                    </a:cubicBezTo>
                    <a:cubicBezTo>
                      <a:pt x="0" y="552"/>
                      <a:pt x="22" y="745"/>
                      <a:pt x="63" y="887"/>
                    </a:cubicBezTo>
                    <a:cubicBezTo>
                      <a:pt x="189" y="887"/>
                      <a:pt x="189" y="887"/>
                      <a:pt x="189" y="887"/>
                    </a:cubicBezTo>
                    <a:cubicBezTo>
                      <a:pt x="142" y="752"/>
                      <a:pt x="106" y="570"/>
                      <a:pt x="122" y="338"/>
                    </a:cubicBezTo>
                    <a:close/>
                  </a:path>
                </a:pathLst>
              </a:custGeom>
              <a:solidFill>
                <a:srgbClr val="FFF7D5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7795" name="Freeform 222"/>
              <p:cNvSpPr/>
              <p:nvPr/>
            </p:nvSpPr>
            <p:spPr>
              <a:xfrm>
                <a:off x="2091" y="2901"/>
                <a:ext cx="590" cy="2140"/>
              </a:xfrm>
              <a:custGeom>
                <a:avLst/>
                <a:gdLst/>
                <a:ahLst/>
                <a:cxnLst>
                  <a:cxn ang="0">
                    <a:pos x="170" y="893"/>
                  </a:cxn>
                  <a:cxn ang="0">
                    <a:pos x="590" y="0"/>
                  </a:cxn>
                  <a:cxn ang="0">
                    <a:pos x="149" y="723"/>
                  </a:cxn>
                  <a:cxn ang="0">
                    <a:pos x="196" y="2140"/>
                  </a:cxn>
                  <a:cxn ang="0">
                    <a:pos x="286" y="2140"/>
                  </a:cxn>
                  <a:cxn ang="0">
                    <a:pos x="170" y="893"/>
                  </a:cxn>
                </a:cxnLst>
                <a:pathLst>
                  <a:path w="250" h="906">
                    <a:moveTo>
                      <a:pt x="72" y="378"/>
                    </a:moveTo>
                    <a:cubicBezTo>
                      <a:pt x="87" y="208"/>
                      <a:pt x="206" y="30"/>
                      <a:pt x="250" y="0"/>
                    </a:cubicBezTo>
                    <a:cubicBezTo>
                      <a:pt x="201" y="14"/>
                      <a:pt x="113" y="116"/>
                      <a:pt x="63" y="306"/>
                    </a:cubicBezTo>
                    <a:cubicBezTo>
                      <a:pt x="0" y="543"/>
                      <a:pt x="33" y="753"/>
                      <a:pt x="83" y="906"/>
                    </a:cubicBezTo>
                    <a:cubicBezTo>
                      <a:pt x="121" y="906"/>
                      <a:pt x="121" y="906"/>
                      <a:pt x="121" y="906"/>
                    </a:cubicBezTo>
                    <a:cubicBezTo>
                      <a:pt x="81" y="772"/>
                      <a:pt x="52" y="594"/>
                      <a:pt x="72" y="378"/>
                    </a:cubicBezTo>
                    <a:close/>
                  </a:path>
                </a:pathLst>
              </a:custGeom>
              <a:solidFill>
                <a:srgbClr val="D27928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7796" name="Freeform 223"/>
              <p:cNvSpPr/>
              <p:nvPr/>
            </p:nvSpPr>
            <p:spPr>
              <a:xfrm>
                <a:off x="3791" y="2934"/>
                <a:ext cx="518" cy="2107"/>
              </a:xfrm>
              <a:custGeom>
                <a:avLst/>
                <a:gdLst/>
                <a:ahLst/>
                <a:cxnLst>
                  <a:cxn ang="0">
                    <a:pos x="518" y="1188"/>
                  </a:cxn>
                  <a:cxn ang="0">
                    <a:pos x="501" y="1176"/>
                  </a:cxn>
                  <a:cxn ang="0">
                    <a:pos x="511" y="1018"/>
                  </a:cxn>
                  <a:cxn ang="0">
                    <a:pos x="390" y="298"/>
                  </a:cxn>
                  <a:cxn ang="0">
                    <a:pos x="0" y="0"/>
                  </a:cxn>
                  <a:cxn ang="0">
                    <a:pos x="293" y="546"/>
                  </a:cxn>
                  <a:cxn ang="0">
                    <a:pos x="312" y="1273"/>
                  </a:cxn>
                  <a:cxn ang="0">
                    <a:pos x="307" y="1278"/>
                  </a:cxn>
                  <a:cxn ang="0">
                    <a:pos x="170" y="2107"/>
                  </a:cxn>
                  <a:cxn ang="0">
                    <a:pos x="426" y="2107"/>
                  </a:cxn>
                  <a:cxn ang="0">
                    <a:pos x="452" y="1977"/>
                  </a:cxn>
                  <a:cxn ang="0">
                    <a:pos x="518" y="1188"/>
                  </a:cxn>
                </a:cxnLst>
                <a:pathLst>
                  <a:path w="219" h="892">
                    <a:moveTo>
                      <a:pt x="219" y="503"/>
                    </a:moveTo>
                    <a:cubicBezTo>
                      <a:pt x="212" y="498"/>
                      <a:pt x="212" y="498"/>
                      <a:pt x="212" y="498"/>
                    </a:cubicBezTo>
                    <a:cubicBezTo>
                      <a:pt x="214" y="464"/>
                      <a:pt x="216" y="436"/>
                      <a:pt x="216" y="431"/>
                    </a:cubicBezTo>
                    <a:cubicBezTo>
                      <a:pt x="216" y="420"/>
                      <a:pt x="198" y="189"/>
                      <a:pt x="165" y="126"/>
                    </a:cubicBezTo>
                    <a:cubicBezTo>
                      <a:pt x="131" y="63"/>
                      <a:pt x="0" y="0"/>
                      <a:pt x="0" y="0"/>
                    </a:cubicBezTo>
                    <a:cubicBezTo>
                      <a:pt x="0" y="0"/>
                      <a:pt x="105" y="147"/>
                      <a:pt x="124" y="231"/>
                    </a:cubicBezTo>
                    <a:cubicBezTo>
                      <a:pt x="148" y="338"/>
                      <a:pt x="140" y="465"/>
                      <a:pt x="132" y="539"/>
                    </a:cubicBezTo>
                    <a:cubicBezTo>
                      <a:pt x="130" y="541"/>
                      <a:pt x="130" y="541"/>
                      <a:pt x="130" y="541"/>
                    </a:cubicBezTo>
                    <a:cubicBezTo>
                      <a:pt x="130" y="541"/>
                      <a:pt x="106" y="732"/>
                      <a:pt x="72" y="892"/>
                    </a:cubicBezTo>
                    <a:cubicBezTo>
                      <a:pt x="180" y="892"/>
                      <a:pt x="180" y="892"/>
                      <a:pt x="180" y="892"/>
                    </a:cubicBezTo>
                    <a:cubicBezTo>
                      <a:pt x="184" y="874"/>
                      <a:pt x="188" y="855"/>
                      <a:pt x="191" y="837"/>
                    </a:cubicBezTo>
                    <a:cubicBezTo>
                      <a:pt x="212" y="721"/>
                      <a:pt x="219" y="503"/>
                      <a:pt x="219" y="503"/>
                    </a:cubicBezTo>
                    <a:close/>
                  </a:path>
                </a:pathLst>
              </a:custGeom>
              <a:solidFill>
                <a:srgbClr val="FFF7D5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7797" name="Freeform 224"/>
              <p:cNvSpPr/>
              <p:nvPr/>
            </p:nvSpPr>
            <p:spPr>
              <a:xfrm>
                <a:off x="3732" y="2863"/>
                <a:ext cx="685" cy="2178"/>
              </a:xfrm>
              <a:custGeom>
                <a:avLst/>
                <a:gdLst/>
                <a:ahLst/>
                <a:cxnLst>
                  <a:cxn ang="0">
                    <a:pos x="583" y="631"/>
                  </a:cxn>
                  <a:cxn ang="0">
                    <a:pos x="0" y="21"/>
                  </a:cxn>
                  <a:cxn ang="0">
                    <a:pos x="496" y="619"/>
                  </a:cxn>
                  <a:cxn ang="0">
                    <a:pos x="498" y="2178"/>
                  </a:cxn>
                  <a:cxn ang="0">
                    <a:pos x="591" y="2178"/>
                  </a:cxn>
                  <a:cxn ang="0">
                    <a:pos x="583" y="631"/>
                  </a:cxn>
                </a:cxnLst>
                <a:pathLst>
                  <a:path w="290" h="922">
                    <a:moveTo>
                      <a:pt x="247" y="267"/>
                    </a:moveTo>
                    <a:cubicBezTo>
                      <a:pt x="171" y="0"/>
                      <a:pt x="0" y="9"/>
                      <a:pt x="0" y="9"/>
                    </a:cubicBezTo>
                    <a:cubicBezTo>
                      <a:pt x="0" y="9"/>
                      <a:pt x="185" y="130"/>
                      <a:pt x="210" y="262"/>
                    </a:cubicBezTo>
                    <a:cubicBezTo>
                      <a:pt x="262" y="552"/>
                      <a:pt x="248" y="767"/>
                      <a:pt x="211" y="922"/>
                    </a:cubicBezTo>
                    <a:cubicBezTo>
                      <a:pt x="250" y="922"/>
                      <a:pt x="250" y="922"/>
                      <a:pt x="250" y="922"/>
                    </a:cubicBezTo>
                    <a:cubicBezTo>
                      <a:pt x="279" y="776"/>
                      <a:pt x="290" y="569"/>
                      <a:pt x="247" y="267"/>
                    </a:cubicBezTo>
                    <a:close/>
                  </a:path>
                </a:pathLst>
              </a:custGeom>
              <a:solidFill>
                <a:srgbClr val="D27928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7798" name="Freeform 225"/>
              <p:cNvSpPr/>
              <p:nvPr/>
            </p:nvSpPr>
            <p:spPr>
              <a:xfrm>
                <a:off x="4299" y="2941"/>
                <a:ext cx="1042" cy="2100"/>
              </a:xfrm>
              <a:custGeom>
                <a:avLst/>
                <a:gdLst/>
                <a:ahLst/>
                <a:cxnLst>
                  <a:cxn ang="0">
                    <a:pos x="862" y="480"/>
                  </a:cxn>
                  <a:cxn ang="0">
                    <a:pos x="494" y="170"/>
                  </a:cxn>
                  <a:cxn ang="0">
                    <a:pos x="0" y="71"/>
                  </a:cxn>
                  <a:cxn ang="0">
                    <a:pos x="662" y="775"/>
                  </a:cxn>
                  <a:cxn ang="0">
                    <a:pos x="683" y="1958"/>
                  </a:cxn>
                  <a:cxn ang="0">
                    <a:pos x="652" y="2100"/>
                  </a:cxn>
                  <a:cxn ang="0">
                    <a:pos x="877" y="2100"/>
                  </a:cxn>
                  <a:cxn ang="0">
                    <a:pos x="905" y="1970"/>
                  </a:cxn>
                  <a:cxn ang="0">
                    <a:pos x="862" y="480"/>
                  </a:cxn>
                </a:cxnLst>
                <a:pathLst>
                  <a:path w="441" h="889">
                    <a:moveTo>
                      <a:pt x="365" y="203"/>
                    </a:moveTo>
                    <a:cubicBezTo>
                      <a:pt x="338" y="135"/>
                      <a:pt x="209" y="72"/>
                      <a:pt x="209" y="72"/>
                    </a:cubicBezTo>
                    <a:cubicBezTo>
                      <a:pt x="209" y="72"/>
                      <a:pt x="98" y="0"/>
                      <a:pt x="0" y="30"/>
                    </a:cubicBezTo>
                    <a:cubicBezTo>
                      <a:pt x="89" y="58"/>
                      <a:pt x="230" y="151"/>
                      <a:pt x="280" y="328"/>
                    </a:cubicBezTo>
                    <a:cubicBezTo>
                      <a:pt x="352" y="574"/>
                      <a:pt x="295" y="766"/>
                      <a:pt x="289" y="829"/>
                    </a:cubicBezTo>
                    <a:cubicBezTo>
                      <a:pt x="288" y="847"/>
                      <a:pt x="283" y="867"/>
                      <a:pt x="276" y="889"/>
                    </a:cubicBezTo>
                    <a:cubicBezTo>
                      <a:pt x="371" y="889"/>
                      <a:pt x="371" y="889"/>
                      <a:pt x="371" y="889"/>
                    </a:cubicBezTo>
                    <a:cubicBezTo>
                      <a:pt x="376" y="871"/>
                      <a:pt x="379" y="853"/>
                      <a:pt x="383" y="834"/>
                    </a:cubicBezTo>
                    <a:cubicBezTo>
                      <a:pt x="441" y="512"/>
                      <a:pt x="392" y="270"/>
                      <a:pt x="365" y="203"/>
                    </a:cubicBezTo>
                    <a:close/>
                  </a:path>
                </a:pathLst>
              </a:custGeom>
              <a:solidFill>
                <a:srgbClr val="FFF7D5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7799" name="Freeform 226"/>
              <p:cNvSpPr/>
              <p:nvPr/>
            </p:nvSpPr>
            <p:spPr>
              <a:xfrm>
                <a:off x="4424" y="2833"/>
                <a:ext cx="990" cy="2208"/>
              </a:xfrm>
              <a:custGeom>
                <a:avLst/>
                <a:gdLst/>
                <a:ahLst/>
                <a:cxnLst>
                  <a:cxn ang="0">
                    <a:pos x="844" y="767"/>
                  </a:cxn>
                  <a:cxn ang="0">
                    <a:pos x="463" y="156"/>
                  </a:cxn>
                  <a:cxn ang="0">
                    <a:pos x="0" y="94"/>
                  </a:cxn>
                  <a:cxn ang="0">
                    <a:pos x="643" y="541"/>
                  </a:cxn>
                  <a:cxn ang="0">
                    <a:pos x="891" y="1573"/>
                  </a:cxn>
                  <a:cxn ang="0">
                    <a:pos x="756" y="2208"/>
                  </a:cxn>
                  <a:cxn ang="0">
                    <a:pos x="848" y="2208"/>
                  </a:cxn>
                  <a:cxn ang="0">
                    <a:pos x="912" y="1955"/>
                  </a:cxn>
                  <a:cxn ang="0">
                    <a:pos x="844" y="767"/>
                  </a:cxn>
                </a:cxnLst>
                <a:pathLst>
                  <a:path w="419" h="935">
                    <a:moveTo>
                      <a:pt x="357" y="325"/>
                    </a:moveTo>
                    <a:cubicBezTo>
                      <a:pt x="306" y="199"/>
                      <a:pt x="243" y="96"/>
                      <a:pt x="196" y="66"/>
                    </a:cubicBezTo>
                    <a:cubicBezTo>
                      <a:pt x="148" y="35"/>
                      <a:pt x="24" y="0"/>
                      <a:pt x="0" y="40"/>
                    </a:cubicBezTo>
                    <a:cubicBezTo>
                      <a:pt x="53" y="51"/>
                      <a:pt x="205" y="71"/>
                      <a:pt x="272" y="229"/>
                    </a:cubicBezTo>
                    <a:cubicBezTo>
                      <a:pt x="339" y="385"/>
                      <a:pt x="377" y="539"/>
                      <a:pt x="377" y="666"/>
                    </a:cubicBezTo>
                    <a:cubicBezTo>
                      <a:pt x="377" y="782"/>
                      <a:pt x="341" y="860"/>
                      <a:pt x="320" y="935"/>
                    </a:cubicBezTo>
                    <a:cubicBezTo>
                      <a:pt x="359" y="935"/>
                      <a:pt x="359" y="935"/>
                      <a:pt x="359" y="935"/>
                    </a:cubicBezTo>
                    <a:cubicBezTo>
                      <a:pt x="371" y="901"/>
                      <a:pt x="381" y="866"/>
                      <a:pt x="386" y="828"/>
                    </a:cubicBezTo>
                    <a:cubicBezTo>
                      <a:pt x="419" y="584"/>
                      <a:pt x="410" y="452"/>
                      <a:pt x="357" y="325"/>
                    </a:cubicBezTo>
                    <a:close/>
                  </a:path>
                </a:pathLst>
              </a:custGeom>
              <a:solidFill>
                <a:srgbClr val="D27928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</p:grpSp>
        <p:grpSp>
          <p:nvGrpSpPr>
            <p:cNvPr id="17800" name="Group 393"/>
            <p:cNvGrpSpPr/>
            <p:nvPr/>
          </p:nvGrpSpPr>
          <p:grpSpPr>
            <a:xfrm flipH="1">
              <a:off x="2056812" y="893706"/>
              <a:ext cx="1134584" cy="955223"/>
              <a:chOff x="0" y="0"/>
              <a:chExt cx="1778554" cy="1449268"/>
            </a:xfrm>
          </p:grpSpPr>
          <p:sp>
            <p:nvSpPr>
              <p:cNvPr id="17801" name="Freeform 244"/>
              <p:cNvSpPr/>
              <p:nvPr/>
            </p:nvSpPr>
            <p:spPr>
              <a:xfrm>
                <a:off x="0" y="0"/>
                <a:ext cx="1778554" cy="1449267"/>
              </a:xfrm>
              <a:custGeom>
                <a:avLst/>
                <a:gdLst/>
                <a:ahLst/>
                <a:cxnLst>
                  <a:cxn ang="0">
                    <a:pos x="834376" y="660"/>
                  </a:cxn>
                  <a:cxn ang="0">
                    <a:pos x="985025" y="80143"/>
                  </a:cxn>
                  <a:cxn ang="0">
                    <a:pos x="1037282" y="262781"/>
                  </a:cxn>
                  <a:cxn ang="0">
                    <a:pos x="1326565" y="424271"/>
                  </a:cxn>
                  <a:cxn ang="0">
                    <a:pos x="1709165" y="745329"/>
                  </a:cxn>
                  <a:cxn ang="0">
                    <a:pos x="1731561" y="1310546"/>
                  </a:cxn>
                  <a:cxn ang="0">
                    <a:pos x="1663915" y="1449267"/>
                  </a:cxn>
                  <a:cxn ang="0">
                    <a:pos x="153541" y="1449267"/>
                  </a:cxn>
                  <a:cxn ang="0">
                    <a:pos x="16394" y="1222110"/>
                  </a:cxn>
                  <a:cxn ang="0">
                    <a:pos x="33191" y="837610"/>
                  </a:cxn>
                  <a:cxn ang="0">
                    <a:pos x="277682" y="433884"/>
                  </a:cxn>
                  <a:cxn ang="0">
                    <a:pos x="445653" y="374287"/>
                  </a:cxn>
                  <a:cxn ang="0">
                    <a:pos x="608024" y="264704"/>
                  </a:cxn>
                  <a:cxn ang="0">
                    <a:pos x="809589" y="247401"/>
                  </a:cxn>
                  <a:cxn ang="0">
                    <a:pos x="809589" y="170501"/>
                  </a:cxn>
                  <a:cxn ang="0">
                    <a:pos x="706940" y="224331"/>
                  </a:cxn>
                  <a:cxn ang="0">
                    <a:pos x="775995" y="5166"/>
                  </a:cxn>
                  <a:cxn ang="0">
                    <a:pos x="834376" y="660"/>
                  </a:cxn>
                </a:cxnLst>
                <a:pathLst>
                  <a:path w="1778554" h="1407849">
                    <a:moveTo>
                      <a:pt x="834376" y="641"/>
                    </a:moveTo>
                    <a:cubicBezTo>
                      <a:pt x="890891" y="5368"/>
                      <a:pt x="941632" y="35832"/>
                      <a:pt x="985025" y="77853"/>
                    </a:cubicBezTo>
                    <a:cubicBezTo>
                      <a:pt x="1014886" y="130144"/>
                      <a:pt x="1027951" y="169363"/>
                      <a:pt x="1037282" y="255271"/>
                    </a:cubicBezTo>
                    <a:cubicBezTo>
                      <a:pt x="1177258" y="255271"/>
                      <a:pt x="1281773" y="331841"/>
                      <a:pt x="1326565" y="412146"/>
                    </a:cubicBezTo>
                    <a:cubicBezTo>
                      <a:pt x="1449743" y="402808"/>
                      <a:pt x="1623313" y="511127"/>
                      <a:pt x="1709165" y="724029"/>
                    </a:cubicBezTo>
                    <a:cubicBezTo>
                      <a:pt x="1815546" y="989223"/>
                      <a:pt x="1780086" y="1144230"/>
                      <a:pt x="1731561" y="1273092"/>
                    </a:cubicBezTo>
                    <a:cubicBezTo>
                      <a:pt x="1716570" y="1308345"/>
                      <a:pt x="1692848" y="1358057"/>
                      <a:pt x="1663915" y="1407849"/>
                    </a:cubicBezTo>
                    <a:lnTo>
                      <a:pt x="153541" y="1407849"/>
                    </a:lnTo>
                    <a:cubicBezTo>
                      <a:pt x="87831" y="1332848"/>
                      <a:pt x="37670" y="1252905"/>
                      <a:pt x="16394" y="1187184"/>
                    </a:cubicBezTo>
                    <a:cubicBezTo>
                      <a:pt x="-11601" y="1097541"/>
                      <a:pt x="-2269" y="1017236"/>
                      <a:pt x="33191" y="813672"/>
                    </a:cubicBezTo>
                    <a:cubicBezTo>
                      <a:pt x="76117" y="576492"/>
                      <a:pt x="197429" y="464438"/>
                      <a:pt x="277682" y="421484"/>
                    </a:cubicBezTo>
                    <a:cubicBezTo>
                      <a:pt x="339249" y="386013"/>
                      <a:pt x="445577" y="363606"/>
                      <a:pt x="445653" y="363590"/>
                    </a:cubicBezTo>
                    <a:cubicBezTo>
                      <a:pt x="445653" y="363590"/>
                      <a:pt x="529638" y="288887"/>
                      <a:pt x="608024" y="257139"/>
                    </a:cubicBezTo>
                    <a:cubicBezTo>
                      <a:pt x="688251" y="223534"/>
                      <a:pt x="809510" y="240320"/>
                      <a:pt x="809589" y="240331"/>
                    </a:cubicBezTo>
                    <a:cubicBezTo>
                      <a:pt x="813322" y="219787"/>
                      <a:pt x="828252" y="189906"/>
                      <a:pt x="809589" y="165628"/>
                    </a:cubicBezTo>
                    <a:cubicBezTo>
                      <a:pt x="792792" y="146953"/>
                      <a:pt x="725604" y="202979"/>
                      <a:pt x="706940" y="217920"/>
                    </a:cubicBezTo>
                    <a:cubicBezTo>
                      <a:pt x="656549" y="85323"/>
                      <a:pt x="753599" y="12488"/>
                      <a:pt x="775995" y="5018"/>
                    </a:cubicBezTo>
                    <a:cubicBezTo>
                      <a:pt x="796058" y="349"/>
                      <a:pt x="815538" y="-935"/>
                      <a:pt x="834376" y="641"/>
                    </a:cubicBezTo>
                    <a:close/>
                  </a:path>
                </a:pathLst>
              </a:custGeom>
              <a:solidFill>
                <a:srgbClr val="FFF7D5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7802" name="Freeform 245"/>
              <p:cNvSpPr/>
              <p:nvPr/>
            </p:nvSpPr>
            <p:spPr>
              <a:xfrm>
                <a:off x="83519" y="297218"/>
                <a:ext cx="1620621" cy="1152049"/>
              </a:xfrm>
              <a:custGeom>
                <a:avLst/>
                <a:gdLst/>
                <a:ahLst/>
                <a:cxnLst>
                  <a:cxn ang="0">
                    <a:pos x="833808" y="35"/>
                  </a:cxn>
                  <a:cxn ang="0">
                    <a:pos x="1202177" y="148666"/>
                  </a:cxn>
                  <a:cxn ang="0">
                    <a:pos x="1466297" y="1152049"/>
                  </a:cxn>
                  <a:cxn ang="0">
                    <a:pos x="168625" y="1152049"/>
                  </a:cxn>
                  <a:cxn ang="0">
                    <a:pos x="418" y="641676"/>
                  </a:cxn>
                  <a:cxn ang="0">
                    <a:pos x="341912" y="126257"/>
                  </a:cxn>
                  <a:cxn ang="0">
                    <a:pos x="597565" y="27281"/>
                  </a:cxn>
                  <a:cxn ang="0">
                    <a:pos x="833808" y="35"/>
                  </a:cxn>
                </a:cxnLst>
                <a:pathLst>
                  <a:path w="1620621" h="1152049">
                    <a:moveTo>
                      <a:pt x="833808" y="35"/>
                    </a:moveTo>
                    <a:cubicBezTo>
                      <a:pt x="974457" y="1312"/>
                      <a:pt x="1118203" y="37786"/>
                      <a:pt x="1202177" y="148666"/>
                    </a:cubicBezTo>
                    <a:cubicBezTo>
                      <a:pt x="1555793" y="141503"/>
                      <a:pt x="1790788" y="826807"/>
                      <a:pt x="1466297" y="1152049"/>
                    </a:cubicBezTo>
                    <a:lnTo>
                      <a:pt x="168625" y="1152049"/>
                    </a:lnTo>
                    <a:cubicBezTo>
                      <a:pt x="53448" y="1050468"/>
                      <a:pt x="-5593" y="889826"/>
                      <a:pt x="418" y="641676"/>
                    </a:cubicBezTo>
                    <a:cubicBezTo>
                      <a:pt x="32136" y="165560"/>
                      <a:pt x="341799" y="126271"/>
                      <a:pt x="341912" y="126257"/>
                    </a:cubicBezTo>
                    <a:cubicBezTo>
                      <a:pt x="341912" y="126257"/>
                      <a:pt x="418421" y="64630"/>
                      <a:pt x="597565" y="27281"/>
                    </a:cubicBezTo>
                    <a:cubicBezTo>
                      <a:pt x="666144" y="11174"/>
                      <a:pt x="749418" y="-731"/>
                      <a:pt x="833808" y="35"/>
                    </a:cubicBezTo>
                    <a:close/>
                  </a:path>
                </a:pathLst>
              </a:custGeom>
              <a:solidFill>
                <a:srgbClr val="EB7F23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7803" name="Freeform 246"/>
              <p:cNvSpPr/>
              <p:nvPr/>
            </p:nvSpPr>
            <p:spPr>
              <a:xfrm>
                <a:off x="513150" y="21905"/>
                <a:ext cx="783966" cy="467060"/>
              </a:xfrm>
              <a:custGeom>
                <a:avLst/>
                <a:gdLst/>
                <a:ahLst/>
                <a:cxnLst>
                  <a:cxn ang="0">
                    <a:pos x="636506" y="293314"/>
                  </a:cxn>
                  <a:cxn ang="0">
                    <a:pos x="475979" y="269027"/>
                  </a:cxn>
                  <a:cxn ang="0">
                    <a:pos x="447981" y="84071"/>
                  </a:cxn>
                  <a:cxn ang="0">
                    <a:pos x="276255" y="14946"/>
                  </a:cxn>
                  <a:cxn ang="0">
                    <a:pos x="209058" y="153196"/>
                  </a:cxn>
                  <a:cxn ang="0">
                    <a:pos x="330386" y="263422"/>
                  </a:cxn>
                  <a:cxn ang="0">
                    <a:pos x="0" y="364307"/>
                  </a:cxn>
                  <a:cxn ang="0">
                    <a:pos x="177326" y="326942"/>
                  </a:cxn>
                  <a:cxn ang="0">
                    <a:pos x="139994" y="418486"/>
                  </a:cxn>
                  <a:cxn ang="0">
                    <a:pos x="350918" y="366175"/>
                  </a:cxn>
                  <a:cxn ang="0">
                    <a:pos x="531977" y="467060"/>
                  </a:cxn>
                  <a:cxn ang="0">
                    <a:pos x="561842" y="351229"/>
                  </a:cxn>
                  <a:cxn ang="0">
                    <a:pos x="783966" y="425959"/>
                  </a:cxn>
                  <a:cxn ang="0">
                    <a:pos x="636506" y="293314"/>
                  </a:cxn>
                </a:cxnLst>
                <a:pathLst>
                  <a:path w="420" h="250">
                    <a:moveTo>
                      <a:pt x="341" y="157"/>
                    </a:moveTo>
                    <a:cubicBezTo>
                      <a:pt x="295" y="138"/>
                      <a:pt x="255" y="144"/>
                      <a:pt x="255" y="144"/>
                    </a:cubicBezTo>
                    <a:cubicBezTo>
                      <a:pt x="255" y="144"/>
                      <a:pt x="273" y="92"/>
                      <a:pt x="240" y="45"/>
                    </a:cubicBezTo>
                    <a:cubicBezTo>
                      <a:pt x="217" y="9"/>
                      <a:pt x="181" y="0"/>
                      <a:pt x="148" y="8"/>
                    </a:cubicBezTo>
                    <a:cubicBezTo>
                      <a:pt x="117" y="15"/>
                      <a:pt x="100" y="50"/>
                      <a:pt x="112" y="82"/>
                    </a:cubicBezTo>
                    <a:cubicBezTo>
                      <a:pt x="160" y="23"/>
                      <a:pt x="216" y="84"/>
                      <a:pt x="177" y="141"/>
                    </a:cubicBezTo>
                    <a:cubicBezTo>
                      <a:pt x="143" y="141"/>
                      <a:pt x="70" y="118"/>
                      <a:pt x="0" y="195"/>
                    </a:cubicBezTo>
                    <a:cubicBezTo>
                      <a:pt x="0" y="195"/>
                      <a:pt x="65" y="171"/>
                      <a:pt x="95" y="175"/>
                    </a:cubicBezTo>
                    <a:cubicBezTo>
                      <a:pt x="74" y="199"/>
                      <a:pt x="75" y="224"/>
                      <a:pt x="75" y="224"/>
                    </a:cubicBezTo>
                    <a:cubicBezTo>
                      <a:pt x="75" y="224"/>
                      <a:pt x="133" y="197"/>
                      <a:pt x="188" y="196"/>
                    </a:cubicBezTo>
                    <a:cubicBezTo>
                      <a:pt x="237" y="211"/>
                      <a:pt x="285" y="250"/>
                      <a:pt x="285" y="250"/>
                    </a:cubicBezTo>
                    <a:cubicBezTo>
                      <a:pt x="285" y="250"/>
                      <a:pt x="310" y="228"/>
                      <a:pt x="301" y="188"/>
                    </a:cubicBezTo>
                    <a:cubicBezTo>
                      <a:pt x="338" y="195"/>
                      <a:pt x="420" y="228"/>
                      <a:pt x="420" y="228"/>
                    </a:cubicBezTo>
                    <a:cubicBezTo>
                      <a:pt x="420" y="228"/>
                      <a:pt x="401" y="184"/>
                      <a:pt x="341" y="157"/>
                    </a:cubicBezTo>
                    <a:close/>
                  </a:path>
                </a:pathLst>
              </a:custGeom>
              <a:solidFill>
                <a:srgbClr val="92C443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7804" name="Freeform 247"/>
              <p:cNvSpPr/>
              <p:nvPr/>
            </p:nvSpPr>
            <p:spPr>
              <a:xfrm>
                <a:off x="957292" y="102514"/>
                <a:ext cx="53740" cy="25763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7797" y="100813"/>
                  </a:cxn>
                  <a:cxn ang="0">
                    <a:pos x="18531" y="257634"/>
                  </a:cxn>
                  <a:cxn ang="0">
                    <a:pos x="38915" y="100813"/>
                  </a:cxn>
                  <a:cxn ang="0">
                    <a:pos x="0" y="0"/>
                  </a:cxn>
                </a:cxnLst>
                <a:pathLst>
                  <a:path w="29" h="138">
                    <a:moveTo>
                      <a:pt x="0" y="0"/>
                    </a:moveTo>
                    <a:cubicBezTo>
                      <a:pt x="0" y="0"/>
                      <a:pt x="11" y="25"/>
                      <a:pt x="15" y="54"/>
                    </a:cubicBezTo>
                    <a:cubicBezTo>
                      <a:pt x="17" y="72"/>
                      <a:pt x="10" y="138"/>
                      <a:pt x="10" y="138"/>
                    </a:cubicBezTo>
                    <a:cubicBezTo>
                      <a:pt x="10" y="138"/>
                      <a:pt x="29" y="117"/>
                      <a:pt x="21" y="54"/>
                    </a:cubicBezTo>
                    <a:cubicBezTo>
                      <a:pt x="17" y="1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7805" name="Freeform 248"/>
              <p:cNvSpPr/>
              <p:nvPr/>
            </p:nvSpPr>
            <p:spPr>
              <a:xfrm>
                <a:off x="513150" y="266894"/>
                <a:ext cx="335873" cy="108269"/>
              </a:xfrm>
              <a:custGeom>
                <a:avLst/>
                <a:gdLst/>
                <a:ahLst/>
                <a:cxnLst>
                  <a:cxn ang="0">
                    <a:pos x="208988" y="1867"/>
                  </a:cxn>
                  <a:cxn ang="0">
                    <a:pos x="0" y="108269"/>
                  </a:cxn>
                  <a:cxn ang="0">
                    <a:pos x="184730" y="18667"/>
                  </a:cxn>
                  <a:cxn ang="0">
                    <a:pos x="335873" y="22400"/>
                  </a:cxn>
                  <a:cxn ang="0">
                    <a:pos x="208988" y="1867"/>
                  </a:cxn>
                </a:cxnLst>
                <a:pathLst>
                  <a:path w="180" h="58">
                    <a:moveTo>
                      <a:pt x="112" y="1"/>
                    </a:moveTo>
                    <a:cubicBezTo>
                      <a:pt x="84" y="3"/>
                      <a:pt x="21" y="25"/>
                      <a:pt x="0" y="58"/>
                    </a:cubicBezTo>
                    <a:cubicBezTo>
                      <a:pt x="46" y="29"/>
                      <a:pt x="76" y="14"/>
                      <a:pt x="99" y="10"/>
                    </a:cubicBezTo>
                    <a:cubicBezTo>
                      <a:pt x="116" y="8"/>
                      <a:pt x="117" y="10"/>
                      <a:pt x="180" y="12"/>
                    </a:cubicBezTo>
                    <a:cubicBezTo>
                      <a:pt x="180" y="12"/>
                      <a:pt x="158" y="0"/>
                      <a:pt x="112" y="1"/>
                    </a:cubicBezTo>
                    <a:close/>
                  </a:path>
                </a:pathLst>
              </a:custGeom>
              <a:solidFill>
                <a:srgbClr val="7E9D3E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7806" name="Freeform 251"/>
              <p:cNvSpPr/>
              <p:nvPr/>
            </p:nvSpPr>
            <p:spPr>
              <a:xfrm>
                <a:off x="1152343" y="568785"/>
                <a:ext cx="189023" cy="880483"/>
              </a:xfrm>
              <a:custGeom>
                <a:avLst/>
                <a:gdLst/>
                <a:ahLst/>
                <a:cxnLst>
                  <a:cxn ang="0">
                    <a:pos x="38085" y="0"/>
                  </a:cxn>
                  <a:cxn ang="0">
                    <a:pos x="168842" y="270691"/>
                  </a:cxn>
                  <a:cxn ang="0">
                    <a:pos x="118259" y="880483"/>
                  </a:cxn>
                  <a:cxn ang="0">
                    <a:pos x="0" y="880483"/>
                  </a:cxn>
                  <a:cxn ang="0">
                    <a:pos x="97859" y="302427"/>
                  </a:cxn>
                  <a:cxn ang="0">
                    <a:pos x="38085" y="0"/>
                  </a:cxn>
                </a:cxnLst>
                <a:pathLst>
                  <a:path w="189023" h="880483">
                    <a:moveTo>
                      <a:pt x="38085" y="0"/>
                    </a:moveTo>
                    <a:cubicBezTo>
                      <a:pt x="38085" y="0"/>
                      <a:pt x="144558" y="108276"/>
                      <a:pt x="168842" y="270691"/>
                    </a:cubicBezTo>
                    <a:cubicBezTo>
                      <a:pt x="215658" y="550504"/>
                      <a:pt x="173604" y="750067"/>
                      <a:pt x="118259" y="880483"/>
                    </a:cubicBezTo>
                    <a:lnTo>
                      <a:pt x="0" y="880483"/>
                    </a:lnTo>
                    <a:cubicBezTo>
                      <a:pt x="59249" y="758323"/>
                      <a:pt x="116523" y="566515"/>
                      <a:pt x="97859" y="302427"/>
                    </a:cubicBezTo>
                    <a:cubicBezTo>
                      <a:pt x="88521" y="175495"/>
                      <a:pt x="38095" y="35"/>
                      <a:pt x="38085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7807" name="Freeform 252"/>
              <p:cNvSpPr/>
              <p:nvPr/>
            </p:nvSpPr>
            <p:spPr>
              <a:xfrm>
                <a:off x="1162265" y="554559"/>
                <a:ext cx="196539" cy="89470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66248" y="272381"/>
                  </a:cxn>
                  <a:cxn ang="0">
                    <a:pos x="114420" y="894708"/>
                  </a:cxn>
                  <a:cxn ang="0">
                    <a:pos x="80704" y="894708"/>
                  </a:cxn>
                  <a:cxn ang="0">
                    <a:pos x="158776" y="335812"/>
                  </a:cxn>
                  <a:cxn ang="0">
                    <a:pos x="0" y="0"/>
                  </a:cxn>
                </a:cxnLst>
                <a:pathLst>
                  <a:path w="196539" h="894708">
                    <a:moveTo>
                      <a:pt x="0" y="0"/>
                    </a:moveTo>
                    <a:cubicBezTo>
                      <a:pt x="44831" y="13060"/>
                      <a:pt x="123285" y="102609"/>
                      <a:pt x="166248" y="272381"/>
                    </a:cubicBezTo>
                    <a:cubicBezTo>
                      <a:pt x="235278" y="535149"/>
                      <a:pt x="172625" y="758915"/>
                      <a:pt x="114420" y="894708"/>
                    </a:cubicBezTo>
                    <a:lnTo>
                      <a:pt x="80704" y="894708"/>
                    </a:lnTo>
                    <a:cubicBezTo>
                      <a:pt x="131443" y="772508"/>
                      <a:pt x="181173" y="581866"/>
                      <a:pt x="158776" y="335812"/>
                    </a:cubicBezTo>
                    <a:cubicBezTo>
                      <a:pt x="145700" y="184697"/>
                      <a:pt x="41095" y="26119"/>
                      <a:pt x="0" y="0"/>
                    </a:cubicBezTo>
                    <a:close/>
                  </a:path>
                </a:pathLst>
              </a:custGeom>
              <a:solidFill>
                <a:srgbClr val="D27928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7808" name="Freeform 253"/>
              <p:cNvSpPr/>
              <p:nvPr/>
            </p:nvSpPr>
            <p:spPr>
              <a:xfrm>
                <a:off x="550294" y="518996"/>
                <a:ext cx="194220" cy="930271"/>
              </a:xfrm>
              <a:custGeom>
                <a:avLst/>
                <a:gdLst/>
                <a:ahLst/>
                <a:cxnLst>
                  <a:cxn ang="0">
                    <a:pos x="194220" y="0"/>
                  </a:cxn>
                  <a:cxn ang="0">
                    <a:pos x="84038" y="203465"/>
                  </a:cxn>
                  <a:cxn ang="0">
                    <a:pos x="76568" y="479728"/>
                  </a:cxn>
                  <a:cxn ang="0">
                    <a:pos x="76568" y="481595"/>
                  </a:cxn>
                  <a:cxn ang="0">
                    <a:pos x="153135" y="886657"/>
                  </a:cxn>
                  <a:cxn ang="0">
                    <a:pos x="170923" y="930271"/>
                  </a:cxn>
                  <a:cxn ang="0">
                    <a:pos x="72419" y="930271"/>
                  </a:cxn>
                  <a:cxn ang="0">
                    <a:pos x="24278" y="742925"/>
                  </a:cxn>
                  <a:cxn ang="0">
                    <a:pos x="0" y="446129"/>
                  </a:cxn>
                  <a:cxn ang="0">
                    <a:pos x="701" y="445662"/>
                  </a:cxn>
                  <a:cxn ang="0">
                    <a:pos x="5603" y="442395"/>
                  </a:cxn>
                  <a:cxn ang="0">
                    <a:pos x="1868" y="382663"/>
                  </a:cxn>
                  <a:cxn ang="0">
                    <a:pos x="48555" y="111999"/>
                  </a:cxn>
                  <a:cxn ang="0">
                    <a:pos x="194220" y="0"/>
                  </a:cxn>
                </a:cxnLst>
                <a:pathLst>
                  <a:path w="194220" h="930271">
                    <a:moveTo>
                      <a:pt x="194220" y="0"/>
                    </a:moveTo>
                    <a:cubicBezTo>
                      <a:pt x="194220" y="0"/>
                      <a:pt x="100845" y="130665"/>
                      <a:pt x="84038" y="203465"/>
                    </a:cubicBezTo>
                    <a:cubicBezTo>
                      <a:pt x="61628" y="300530"/>
                      <a:pt x="69098" y="414396"/>
                      <a:pt x="76568" y="479728"/>
                    </a:cubicBezTo>
                    <a:cubicBezTo>
                      <a:pt x="76568" y="481488"/>
                      <a:pt x="76568" y="481589"/>
                      <a:pt x="76568" y="481595"/>
                    </a:cubicBezTo>
                    <a:cubicBezTo>
                      <a:pt x="76568" y="481595"/>
                      <a:pt x="112050" y="739192"/>
                      <a:pt x="153135" y="886657"/>
                    </a:cubicBezTo>
                    <a:cubicBezTo>
                      <a:pt x="157681" y="902264"/>
                      <a:pt x="162833" y="917139"/>
                      <a:pt x="170923" y="930271"/>
                    </a:cubicBezTo>
                    <a:lnTo>
                      <a:pt x="72419" y="930271"/>
                    </a:lnTo>
                    <a:cubicBezTo>
                      <a:pt x="54542" y="875146"/>
                      <a:pt x="37264" y="811367"/>
                      <a:pt x="24278" y="742925"/>
                    </a:cubicBezTo>
                    <a:cubicBezTo>
                      <a:pt x="5604" y="642136"/>
                      <a:pt x="1" y="446165"/>
                      <a:pt x="0" y="446129"/>
                    </a:cubicBezTo>
                    <a:cubicBezTo>
                      <a:pt x="0" y="446129"/>
                      <a:pt x="0" y="446129"/>
                      <a:pt x="701" y="445662"/>
                    </a:cubicBezTo>
                    <a:lnTo>
                      <a:pt x="5603" y="442395"/>
                    </a:lnTo>
                    <a:cubicBezTo>
                      <a:pt x="3735" y="412529"/>
                      <a:pt x="1868" y="388263"/>
                      <a:pt x="1868" y="382663"/>
                    </a:cubicBezTo>
                    <a:cubicBezTo>
                      <a:pt x="1868" y="373329"/>
                      <a:pt x="18675" y="167998"/>
                      <a:pt x="48555" y="111999"/>
                    </a:cubicBezTo>
                    <a:cubicBezTo>
                      <a:pt x="76561" y="56013"/>
                      <a:pt x="194164" y="27"/>
                      <a:pt x="194220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7809" name="Freeform 254"/>
              <p:cNvSpPr/>
              <p:nvPr/>
            </p:nvSpPr>
            <p:spPr>
              <a:xfrm>
                <a:off x="521369" y="505889"/>
                <a:ext cx="245464" cy="943378"/>
              </a:xfrm>
              <a:custGeom>
                <a:avLst/>
                <a:gdLst/>
                <a:ahLst/>
                <a:cxnLst>
                  <a:cxn ang="0">
                    <a:pos x="245464" y="27"/>
                  </a:cxn>
                  <a:cxn ang="0">
                    <a:pos x="60840" y="224024"/>
                  </a:cxn>
                  <a:cxn ang="0">
                    <a:pos x="100318" y="943378"/>
                  </a:cxn>
                  <a:cxn ang="0">
                    <a:pos x="61533" y="943378"/>
                  </a:cxn>
                  <a:cxn ang="0">
                    <a:pos x="25407" y="229624"/>
                  </a:cxn>
                  <a:cxn ang="0">
                    <a:pos x="245464" y="27"/>
                  </a:cxn>
                </a:cxnLst>
                <a:pathLst>
                  <a:path w="245464" h="943378">
                    <a:moveTo>
                      <a:pt x="245464" y="27"/>
                    </a:moveTo>
                    <a:cubicBezTo>
                      <a:pt x="245464" y="27"/>
                      <a:pt x="81354" y="106426"/>
                      <a:pt x="60840" y="224024"/>
                    </a:cubicBezTo>
                    <a:cubicBezTo>
                      <a:pt x="-4713" y="578346"/>
                      <a:pt x="42630" y="807655"/>
                      <a:pt x="100318" y="943378"/>
                    </a:cubicBezTo>
                    <a:lnTo>
                      <a:pt x="61533" y="943378"/>
                    </a:lnTo>
                    <a:cubicBezTo>
                      <a:pt x="11695" y="817844"/>
                      <a:pt x="-27905" y="606641"/>
                      <a:pt x="25407" y="229624"/>
                    </a:cubicBezTo>
                    <a:cubicBezTo>
                      <a:pt x="94408" y="-7440"/>
                      <a:pt x="245464" y="27"/>
                      <a:pt x="245464" y="27"/>
                    </a:cubicBezTo>
                    <a:close/>
                  </a:path>
                </a:pathLst>
              </a:custGeom>
              <a:solidFill>
                <a:srgbClr val="D27928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</p:grpSp>
        <p:grpSp>
          <p:nvGrpSpPr>
            <p:cNvPr id="17810" name="Group 403"/>
            <p:cNvGrpSpPr/>
            <p:nvPr/>
          </p:nvGrpSpPr>
          <p:grpSpPr>
            <a:xfrm>
              <a:off x="0" y="943069"/>
              <a:ext cx="1522208" cy="1521243"/>
              <a:chOff x="0" y="0"/>
              <a:chExt cx="1522208" cy="1521243"/>
            </a:xfrm>
          </p:grpSpPr>
          <p:sp>
            <p:nvSpPr>
              <p:cNvPr id="17811" name="Freeform 343"/>
              <p:cNvSpPr/>
              <p:nvPr/>
            </p:nvSpPr>
            <p:spPr>
              <a:xfrm>
                <a:off x="0" y="0"/>
                <a:ext cx="1522208" cy="1521243"/>
              </a:xfrm>
              <a:custGeom>
                <a:avLst/>
                <a:gdLst/>
                <a:ahLst/>
                <a:cxnLst>
                  <a:cxn ang="0">
                    <a:pos x="570110" y="1095"/>
                  </a:cxn>
                  <a:cxn ang="0">
                    <a:pos x="813888" y="149579"/>
                  </a:cxn>
                  <a:cxn ang="0">
                    <a:pos x="1130589" y="303025"/>
                  </a:cxn>
                  <a:cxn ang="0">
                    <a:pos x="1522208" y="1090712"/>
                  </a:cxn>
                  <a:cxn ang="0">
                    <a:pos x="1392316" y="1521243"/>
                  </a:cxn>
                  <a:cxn ang="0">
                    <a:pos x="0" y="1521243"/>
                  </a:cxn>
                  <a:cxn ang="0">
                    <a:pos x="0" y="453060"/>
                  </a:cxn>
                  <a:cxn ang="0">
                    <a:pos x="214539" y="337124"/>
                  </a:cxn>
                  <a:cxn ang="0">
                    <a:pos x="493781" y="20003"/>
                  </a:cxn>
                  <a:cxn ang="0">
                    <a:pos x="570110" y="1095"/>
                  </a:cxn>
                </a:cxnLst>
                <a:pathLst>
                  <a:path w="1522208" h="1521243">
                    <a:moveTo>
                      <a:pt x="570110" y="1095"/>
                    </a:moveTo>
                    <a:cubicBezTo>
                      <a:pt x="735670" y="-14895"/>
                      <a:pt x="813888" y="149579"/>
                      <a:pt x="813888" y="149579"/>
                    </a:cubicBezTo>
                    <a:cubicBezTo>
                      <a:pt x="813964" y="149631"/>
                      <a:pt x="1021636" y="289387"/>
                      <a:pt x="1130589" y="303025"/>
                    </a:cubicBezTo>
                    <a:cubicBezTo>
                      <a:pt x="1355344" y="337124"/>
                      <a:pt x="1522208" y="916807"/>
                      <a:pt x="1522208" y="1090712"/>
                    </a:cubicBezTo>
                    <a:cubicBezTo>
                      <a:pt x="1522208" y="1250371"/>
                      <a:pt x="1459496" y="1421991"/>
                      <a:pt x="1392316" y="1521243"/>
                    </a:cubicBezTo>
                    <a:lnTo>
                      <a:pt x="0" y="1521243"/>
                    </a:lnTo>
                    <a:cubicBezTo>
                      <a:pt x="0" y="453060"/>
                      <a:pt x="0" y="453060"/>
                      <a:pt x="0" y="453060"/>
                    </a:cubicBezTo>
                    <a:cubicBezTo>
                      <a:pt x="143026" y="316664"/>
                      <a:pt x="214539" y="337124"/>
                      <a:pt x="214539" y="337124"/>
                    </a:cubicBezTo>
                    <a:cubicBezTo>
                      <a:pt x="388214" y="84791"/>
                      <a:pt x="493781" y="20003"/>
                      <a:pt x="493781" y="20003"/>
                    </a:cubicBezTo>
                    <a:cubicBezTo>
                      <a:pt x="521024" y="9347"/>
                      <a:pt x="546458" y="3379"/>
                      <a:pt x="570110" y="1095"/>
                    </a:cubicBezTo>
                    <a:close/>
                  </a:path>
                </a:pathLst>
              </a:custGeom>
              <a:solidFill>
                <a:srgbClr val="FFF7D4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7812" name="Freeform 344"/>
              <p:cNvSpPr/>
              <p:nvPr/>
            </p:nvSpPr>
            <p:spPr>
              <a:xfrm>
                <a:off x="0" y="304615"/>
                <a:ext cx="1425345" cy="1216628"/>
              </a:xfrm>
              <a:custGeom>
                <a:avLst/>
                <a:gdLst/>
                <a:ahLst/>
                <a:cxnLst>
                  <a:cxn ang="0">
                    <a:pos x="661868" y="221"/>
                  </a:cxn>
                  <a:cxn ang="0">
                    <a:pos x="909749" y="84097"/>
                  </a:cxn>
                  <a:cxn ang="0">
                    <a:pos x="1420843" y="741478"/>
                  </a:cxn>
                  <a:cxn ang="0">
                    <a:pos x="1293630" y="1216628"/>
                  </a:cxn>
                  <a:cxn ang="0">
                    <a:pos x="42881" y="1216628"/>
                  </a:cxn>
                  <a:cxn ang="0">
                    <a:pos x="0" y="1058248"/>
                  </a:cxn>
                  <a:cxn ang="0">
                    <a:pos x="0" y="339556"/>
                  </a:cxn>
                  <a:cxn ang="0">
                    <a:pos x="408876" y="97721"/>
                  </a:cxn>
                  <a:cxn ang="0">
                    <a:pos x="661868" y="221"/>
                  </a:cxn>
                </a:cxnLst>
                <a:pathLst>
                  <a:path w="1425345" h="1216628">
                    <a:moveTo>
                      <a:pt x="661868" y="221"/>
                    </a:moveTo>
                    <a:cubicBezTo>
                      <a:pt x="759828" y="-2760"/>
                      <a:pt x="856936" y="24489"/>
                      <a:pt x="909749" y="84097"/>
                    </a:cubicBezTo>
                    <a:cubicBezTo>
                      <a:pt x="1155074" y="-1057"/>
                      <a:pt x="1386770" y="342962"/>
                      <a:pt x="1420843" y="741478"/>
                    </a:cubicBezTo>
                    <a:cubicBezTo>
                      <a:pt x="1440113" y="946949"/>
                      <a:pt x="1397495" y="1116107"/>
                      <a:pt x="1293630" y="1216628"/>
                    </a:cubicBezTo>
                    <a:lnTo>
                      <a:pt x="42881" y="1216628"/>
                    </a:lnTo>
                    <a:cubicBezTo>
                      <a:pt x="19610" y="1174130"/>
                      <a:pt x="4386" y="1121381"/>
                      <a:pt x="0" y="1058248"/>
                    </a:cubicBezTo>
                    <a:cubicBezTo>
                      <a:pt x="0" y="339556"/>
                      <a:pt x="0" y="339556"/>
                      <a:pt x="0" y="339556"/>
                    </a:cubicBezTo>
                    <a:cubicBezTo>
                      <a:pt x="68146" y="176062"/>
                      <a:pt x="201031" y="67066"/>
                      <a:pt x="408876" y="97721"/>
                    </a:cubicBezTo>
                    <a:cubicBezTo>
                      <a:pt x="465096" y="36411"/>
                      <a:pt x="563908" y="3201"/>
                      <a:pt x="661868" y="221"/>
                    </a:cubicBezTo>
                    <a:close/>
                  </a:path>
                </a:pathLst>
              </a:custGeom>
              <a:solidFill>
                <a:srgbClr val="EB7F23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7813" name="Freeform 345"/>
              <p:cNvSpPr/>
              <p:nvPr/>
            </p:nvSpPr>
            <p:spPr>
              <a:xfrm>
                <a:off x="908997" y="387810"/>
                <a:ext cx="488244" cy="113343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93587" y="136444"/>
                  </a:cxn>
                  <a:cxn ang="0">
                    <a:pos x="477933" y="873243"/>
                  </a:cxn>
                  <a:cxn ang="0">
                    <a:pos x="368535" y="1133433"/>
                  </a:cxn>
                  <a:cxn ang="0">
                    <a:pos x="288146" y="1133433"/>
                  </a:cxn>
                  <a:cxn ang="0">
                    <a:pos x="436967" y="651522"/>
                  </a:cxn>
                  <a:cxn ang="0">
                    <a:pos x="153621" y="75045"/>
                  </a:cxn>
                  <a:cxn ang="0">
                    <a:pos x="0" y="0"/>
                  </a:cxn>
                </a:cxnLst>
                <a:pathLst>
                  <a:path w="488244" h="1133433">
                    <a:moveTo>
                      <a:pt x="0" y="0"/>
                    </a:moveTo>
                    <a:cubicBezTo>
                      <a:pt x="19" y="1"/>
                      <a:pt x="198005" y="10240"/>
                      <a:pt x="293587" y="136444"/>
                    </a:cubicBezTo>
                    <a:cubicBezTo>
                      <a:pt x="416484" y="307000"/>
                      <a:pt x="522312" y="576477"/>
                      <a:pt x="477933" y="873243"/>
                    </a:cubicBezTo>
                    <a:cubicBezTo>
                      <a:pt x="461002" y="984148"/>
                      <a:pt x="420227" y="1074335"/>
                      <a:pt x="368535" y="1133433"/>
                    </a:cubicBezTo>
                    <a:lnTo>
                      <a:pt x="288146" y="1133433"/>
                    </a:lnTo>
                    <a:cubicBezTo>
                      <a:pt x="375830" y="1059353"/>
                      <a:pt x="467599" y="915517"/>
                      <a:pt x="436967" y="651522"/>
                    </a:cubicBezTo>
                    <a:cubicBezTo>
                      <a:pt x="392588" y="262655"/>
                      <a:pt x="232139" y="112567"/>
                      <a:pt x="153621" y="75045"/>
                    </a:cubicBezTo>
                    <a:cubicBezTo>
                      <a:pt x="75104" y="37522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9C5525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7814" name="Freeform 346"/>
              <p:cNvSpPr/>
              <p:nvPr/>
            </p:nvSpPr>
            <p:spPr>
              <a:xfrm>
                <a:off x="831083" y="520553"/>
                <a:ext cx="371297" cy="967030"/>
              </a:xfrm>
              <a:custGeom>
                <a:avLst/>
                <a:gdLst/>
                <a:ahLst/>
                <a:cxnLst>
                  <a:cxn ang="0">
                    <a:pos x="309414" y="335817"/>
                  </a:cxn>
                  <a:cxn ang="0">
                    <a:pos x="286208" y="883076"/>
                  </a:cxn>
                  <a:cxn ang="0">
                    <a:pos x="189516" y="967030"/>
                  </a:cxn>
                  <a:cxn ang="0">
                    <a:pos x="270737" y="379349"/>
                  </a:cxn>
                  <a:cxn ang="0">
                    <a:pos x="0" y="0"/>
                  </a:cxn>
                  <a:cxn ang="0">
                    <a:pos x="309414" y="335817"/>
                  </a:cxn>
                </a:cxnLst>
                <a:pathLst>
                  <a:path w="96" h="311">
                    <a:moveTo>
                      <a:pt x="80" y="108"/>
                    </a:moveTo>
                    <a:cubicBezTo>
                      <a:pt x="96" y="185"/>
                      <a:pt x="89" y="248"/>
                      <a:pt x="74" y="284"/>
                    </a:cubicBezTo>
                    <a:cubicBezTo>
                      <a:pt x="64" y="309"/>
                      <a:pt x="49" y="311"/>
                      <a:pt x="49" y="311"/>
                    </a:cubicBezTo>
                    <a:cubicBezTo>
                      <a:pt x="49" y="311"/>
                      <a:pt x="79" y="255"/>
                      <a:pt x="70" y="122"/>
                    </a:cubicBezTo>
                    <a:cubicBezTo>
                      <a:pt x="65" y="40"/>
                      <a:pt x="0" y="0"/>
                      <a:pt x="0" y="0"/>
                    </a:cubicBezTo>
                    <a:cubicBezTo>
                      <a:pt x="0" y="0"/>
                      <a:pt x="62" y="4"/>
                      <a:pt x="80" y="108"/>
                    </a:cubicBezTo>
                    <a:close/>
                  </a:path>
                </a:pathLst>
              </a:custGeom>
              <a:solidFill>
                <a:srgbClr val="9C5525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7815" name="Freeform 347"/>
              <p:cNvSpPr/>
              <p:nvPr/>
            </p:nvSpPr>
            <p:spPr>
              <a:xfrm>
                <a:off x="193342" y="520553"/>
                <a:ext cx="168331" cy="925033"/>
              </a:xfrm>
              <a:custGeom>
                <a:avLst/>
                <a:gdLst/>
                <a:ahLst/>
                <a:cxnLst>
                  <a:cxn ang="0">
                    <a:pos x="130924" y="0"/>
                  </a:cxn>
                  <a:cxn ang="0">
                    <a:pos x="42751" y="292412"/>
                  </a:cxn>
                  <a:cxn ang="0">
                    <a:pos x="168331" y="925033"/>
                  </a:cxn>
                  <a:cxn ang="0">
                    <a:pos x="125580" y="902540"/>
                  </a:cxn>
                  <a:cxn ang="0">
                    <a:pos x="2672" y="283977"/>
                  </a:cxn>
                  <a:cxn ang="0">
                    <a:pos x="130924" y="0"/>
                  </a:cxn>
                </a:cxnLst>
                <a:pathLst>
                  <a:path w="63" h="329">
                    <a:moveTo>
                      <a:pt x="49" y="0"/>
                    </a:moveTo>
                    <a:cubicBezTo>
                      <a:pt x="49" y="0"/>
                      <a:pt x="19" y="32"/>
                      <a:pt x="16" y="104"/>
                    </a:cubicBezTo>
                    <a:cubicBezTo>
                      <a:pt x="11" y="195"/>
                      <a:pt x="63" y="329"/>
                      <a:pt x="63" y="329"/>
                    </a:cubicBezTo>
                    <a:cubicBezTo>
                      <a:pt x="63" y="329"/>
                      <a:pt x="54" y="322"/>
                      <a:pt x="47" y="321"/>
                    </a:cubicBezTo>
                    <a:cubicBezTo>
                      <a:pt x="18" y="280"/>
                      <a:pt x="0" y="187"/>
                      <a:pt x="1" y="101"/>
                    </a:cubicBezTo>
                    <a:cubicBezTo>
                      <a:pt x="1" y="15"/>
                      <a:pt x="49" y="0"/>
                      <a:pt x="49" y="0"/>
                    </a:cubicBezTo>
                    <a:close/>
                  </a:path>
                </a:pathLst>
              </a:custGeom>
              <a:solidFill>
                <a:srgbClr val="9C5525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7816" name="Freeform 348"/>
              <p:cNvSpPr/>
              <p:nvPr/>
            </p:nvSpPr>
            <p:spPr>
              <a:xfrm>
                <a:off x="323199" y="97797"/>
                <a:ext cx="578583" cy="369370"/>
              </a:xfrm>
              <a:custGeom>
                <a:avLst/>
                <a:gdLst/>
                <a:ahLst/>
                <a:cxnLst>
                  <a:cxn ang="0">
                    <a:pos x="238240" y="0"/>
                  </a:cxn>
                  <a:cxn ang="0">
                    <a:pos x="333536" y="0"/>
                  </a:cxn>
                  <a:cxn ang="0">
                    <a:pos x="326729" y="95763"/>
                  </a:cxn>
                  <a:cxn ang="0">
                    <a:pos x="469673" y="160744"/>
                  </a:cxn>
                  <a:cxn ang="0">
                    <a:pos x="578583" y="297548"/>
                  </a:cxn>
                  <a:cxn ang="0">
                    <a:pos x="10210" y="287288"/>
                  </a:cxn>
                  <a:cxn ang="0">
                    <a:pos x="238240" y="0"/>
                  </a:cxn>
                </a:cxnLst>
                <a:pathLst>
                  <a:path w="170" h="108">
                    <a:moveTo>
                      <a:pt x="70" y="0"/>
                    </a:moveTo>
                    <a:cubicBezTo>
                      <a:pt x="70" y="0"/>
                      <a:pt x="70" y="0"/>
                      <a:pt x="98" y="0"/>
                    </a:cubicBezTo>
                    <a:cubicBezTo>
                      <a:pt x="98" y="0"/>
                      <a:pt x="98" y="0"/>
                      <a:pt x="96" y="28"/>
                    </a:cubicBezTo>
                    <a:cubicBezTo>
                      <a:pt x="96" y="28"/>
                      <a:pt x="107" y="35"/>
                      <a:pt x="138" y="47"/>
                    </a:cubicBezTo>
                    <a:cubicBezTo>
                      <a:pt x="168" y="58"/>
                      <a:pt x="170" y="87"/>
                      <a:pt x="170" y="87"/>
                    </a:cubicBezTo>
                    <a:cubicBezTo>
                      <a:pt x="110" y="107"/>
                      <a:pt x="4" y="108"/>
                      <a:pt x="3" y="84"/>
                    </a:cubicBezTo>
                    <a:cubicBezTo>
                      <a:pt x="0" y="60"/>
                      <a:pt x="70" y="0"/>
                      <a:pt x="70" y="0"/>
                    </a:cubicBezTo>
                    <a:close/>
                  </a:path>
                </a:pathLst>
              </a:custGeom>
              <a:solidFill>
                <a:srgbClr val="6F8638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7817" name="Freeform 349"/>
              <p:cNvSpPr/>
              <p:nvPr/>
            </p:nvSpPr>
            <p:spPr>
              <a:xfrm>
                <a:off x="278471" y="97797"/>
                <a:ext cx="490570" cy="412655"/>
              </a:xfrm>
              <a:custGeom>
                <a:avLst/>
                <a:gdLst/>
                <a:ahLst/>
                <a:cxnLst>
                  <a:cxn ang="0">
                    <a:pos x="282759" y="0"/>
                  </a:cxn>
                  <a:cxn ang="0">
                    <a:pos x="160117" y="177339"/>
                  </a:cxn>
                  <a:cxn ang="0">
                    <a:pos x="177150" y="313754"/>
                  </a:cxn>
                  <a:cxn ang="0">
                    <a:pos x="490570" y="327396"/>
                  </a:cxn>
                  <a:cxn ang="0">
                    <a:pos x="109016" y="364910"/>
                  </a:cxn>
                  <a:cxn ang="0">
                    <a:pos x="91982" y="170519"/>
                  </a:cxn>
                  <a:cxn ang="0">
                    <a:pos x="282759" y="0"/>
                  </a:cxn>
                </a:cxnLst>
                <a:pathLst>
                  <a:path w="144" h="121">
                    <a:moveTo>
                      <a:pt x="83" y="0"/>
                    </a:moveTo>
                    <a:cubicBezTo>
                      <a:pt x="83" y="0"/>
                      <a:pt x="49" y="39"/>
                      <a:pt x="47" y="52"/>
                    </a:cubicBezTo>
                    <a:cubicBezTo>
                      <a:pt x="46" y="65"/>
                      <a:pt x="46" y="88"/>
                      <a:pt x="52" y="92"/>
                    </a:cubicBezTo>
                    <a:cubicBezTo>
                      <a:pt x="80" y="110"/>
                      <a:pt x="133" y="96"/>
                      <a:pt x="144" y="96"/>
                    </a:cubicBezTo>
                    <a:cubicBezTo>
                      <a:pt x="119" y="112"/>
                      <a:pt x="74" y="121"/>
                      <a:pt x="32" y="107"/>
                    </a:cubicBezTo>
                    <a:cubicBezTo>
                      <a:pt x="0" y="96"/>
                      <a:pt x="15" y="73"/>
                      <a:pt x="27" y="50"/>
                    </a:cubicBezTo>
                    <a:cubicBezTo>
                      <a:pt x="42" y="21"/>
                      <a:pt x="83" y="0"/>
                      <a:pt x="83" y="0"/>
                    </a:cubicBezTo>
                    <a:close/>
                  </a:path>
                </a:pathLst>
              </a:custGeom>
              <a:solidFill>
                <a:srgbClr val="5C6B2F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</p:grpSp>
        <p:grpSp>
          <p:nvGrpSpPr>
            <p:cNvPr id="17818" name="Group 411"/>
            <p:cNvGrpSpPr/>
            <p:nvPr/>
          </p:nvGrpSpPr>
          <p:grpSpPr>
            <a:xfrm>
              <a:off x="1810489" y="1436553"/>
              <a:ext cx="1693951" cy="1019100"/>
              <a:chOff x="0" y="0"/>
              <a:chExt cx="1171187" cy="716005"/>
            </a:xfrm>
          </p:grpSpPr>
          <p:sp>
            <p:nvSpPr>
              <p:cNvPr id="17819" name="Freeform 369"/>
              <p:cNvSpPr/>
              <p:nvPr/>
            </p:nvSpPr>
            <p:spPr>
              <a:xfrm>
                <a:off x="0" y="0"/>
                <a:ext cx="1171187" cy="716005"/>
              </a:xfrm>
              <a:custGeom>
                <a:avLst/>
                <a:gdLst/>
                <a:ahLst/>
                <a:cxnLst>
                  <a:cxn ang="0">
                    <a:pos x="652602" y="0"/>
                  </a:cxn>
                  <a:cxn ang="0">
                    <a:pos x="678822" y="9025"/>
                  </a:cxn>
                  <a:cxn ang="0">
                    <a:pos x="713783" y="114320"/>
                  </a:cxn>
                  <a:cxn ang="0">
                    <a:pos x="865280" y="207581"/>
                  </a:cxn>
                  <a:cxn ang="0">
                    <a:pos x="1112919" y="297834"/>
                  </a:cxn>
                  <a:cxn ang="0">
                    <a:pos x="1165360" y="604693"/>
                  </a:cxn>
                  <a:cxn ang="0">
                    <a:pos x="1142053" y="716005"/>
                  </a:cxn>
                  <a:cxn ang="0">
                    <a:pos x="43701" y="716005"/>
                  </a:cxn>
                  <a:cxn ang="0">
                    <a:pos x="23307" y="412154"/>
                  </a:cxn>
                  <a:cxn ang="0">
                    <a:pos x="195198" y="162455"/>
                  </a:cxn>
                  <a:cxn ang="0">
                    <a:pos x="396222" y="162455"/>
                  </a:cxn>
                  <a:cxn ang="0">
                    <a:pos x="538979" y="120337"/>
                  </a:cxn>
                  <a:cxn ang="0">
                    <a:pos x="538979" y="18051"/>
                  </a:cxn>
                  <a:cxn ang="0">
                    <a:pos x="652602" y="0"/>
                  </a:cxn>
                </a:cxnLst>
                <a:pathLst>
                  <a:path w="402" h="238">
                    <a:moveTo>
                      <a:pt x="224" y="0"/>
                    </a:moveTo>
                    <a:cubicBezTo>
                      <a:pt x="228" y="0"/>
                      <a:pt x="232" y="1"/>
                      <a:pt x="233" y="3"/>
                    </a:cubicBezTo>
                    <a:cubicBezTo>
                      <a:pt x="237" y="12"/>
                      <a:pt x="245" y="38"/>
                      <a:pt x="245" y="38"/>
                    </a:cubicBezTo>
                    <a:cubicBezTo>
                      <a:pt x="245" y="38"/>
                      <a:pt x="284" y="50"/>
                      <a:pt x="297" y="69"/>
                    </a:cubicBezTo>
                    <a:cubicBezTo>
                      <a:pt x="321" y="66"/>
                      <a:pt x="370" y="76"/>
                      <a:pt x="382" y="99"/>
                    </a:cubicBezTo>
                    <a:cubicBezTo>
                      <a:pt x="394" y="121"/>
                      <a:pt x="402" y="157"/>
                      <a:pt x="400" y="201"/>
                    </a:cubicBezTo>
                    <a:cubicBezTo>
                      <a:pt x="399" y="216"/>
                      <a:pt x="396" y="228"/>
                      <a:pt x="392" y="238"/>
                    </a:cubicBezTo>
                    <a:cubicBezTo>
                      <a:pt x="15" y="238"/>
                      <a:pt x="15" y="238"/>
                      <a:pt x="15" y="238"/>
                    </a:cubicBezTo>
                    <a:cubicBezTo>
                      <a:pt x="7" y="218"/>
                      <a:pt x="0" y="185"/>
                      <a:pt x="8" y="137"/>
                    </a:cubicBezTo>
                    <a:cubicBezTo>
                      <a:pt x="12" y="114"/>
                      <a:pt x="44" y="61"/>
                      <a:pt x="67" y="54"/>
                    </a:cubicBezTo>
                    <a:cubicBezTo>
                      <a:pt x="92" y="46"/>
                      <a:pt x="136" y="54"/>
                      <a:pt x="136" y="54"/>
                    </a:cubicBezTo>
                    <a:cubicBezTo>
                      <a:pt x="136" y="54"/>
                      <a:pt x="136" y="54"/>
                      <a:pt x="185" y="40"/>
                    </a:cubicBezTo>
                    <a:cubicBezTo>
                      <a:pt x="185" y="40"/>
                      <a:pt x="185" y="40"/>
                      <a:pt x="185" y="6"/>
                    </a:cubicBezTo>
                    <a:cubicBezTo>
                      <a:pt x="185" y="6"/>
                      <a:pt x="210" y="0"/>
                      <a:pt x="224" y="0"/>
                    </a:cubicBezTo>
                    <a:close/>
                  </a:path>
                </a:pathLst>
              </a:custGeom>
              <a:solidFill>
                <a:srgbClr val="FFF7D4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7820" name="Freeform 370"/>
              <p:cNvSpPr/>
              <p:nvPr/>
            </p:nvSpPr>
            <p:spPr>
              <a:xfrm>
                <a:off x="314703" y="149371"/>
                <a:ext cx="573870" cy="148095"/>
              </a:xfrm>
              <a:custGeom>
                <a:avLst/>
                <a:gdLst/>
                <a:ahLst/>
                <a:cxnLst>
                  <a:cxn ang="0">
                    <a:pos x="562218" y="142287"/>
                  </a:cxn>
                  <a:cxn ang="0">
                    <a:pos x="553479" y="136480"/>
                  </a:cxn>
                  <a:cxn ang="0">
                    <a:pos x="329174" y="14519"/>
                  </a:cxn>
                  <a:cxn ang="0">
                    <a:pos x="0" y="92922"/>
                  </a:cxn>
                  <a:cxn ang="0">
                    <a:pos x="5826" y="98730"/>
                  </a:cxn>
                  <a:cxn ang="0">
                    <a:pos x="573870" y="148095"/>
                  </a:cxn>
                </a:cxnLst>
                <a:pathLst>
                  <a:path w="197" h="51">
                    <a:moveTo>
                      <a:pt x="193" y="49"/>
                    </a:moveTo>
                    <a:cubicBezTo>
                      <a:pt x="193" y="49"/>
                      <a:pt x="192" y="48"/>
                      <a:pt x="190" y="47"/>
                    </a:cubicBezTo>
                    <a:cubicBezTo>
                      <a:pt x="180" y="40"/>
                      <a:pt x="151" y="10"/>
                      <a:pt x="113" y="5"/>
                    </a:cubicBezTo>
                    <a:cubicBezTo>
                      <a:pt x="68" y="0"/>
                      <a:pt x="0" y="32"/>
                      <a:pt x="0" y="32"/>
                    </a:cubicBezTo>
                    <a:cubicBezTo>
                      <a:pt x="2" y="34"/>
                      <a:pt x="2" y="34"/>
                      <a:pt x="2" y="34"/>
                    </a:cubicBezTo>
                    <a:cubicBezTo>
                      <a:pt x="197" y="51"/>
                      <a:pt x="197" y="51"/>
                      <a:pt x="197" y="51"/>
                    </a:cubicBezTo>
                  </a:path>
                </a:pathLst>
              </a:custGeom>
              <a:solidFill>
                <a:srgbClr val="A16026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7821" name="Freeform 371"/>
              <p:cNvSpPr/>
              <p:nvPr/>
            </p:nvSpPr>
            <p:spPr>
              <a:xfrm>
                <a:off x="66643" y="106059"/>
                <a:ext cx="1095906" cy="609946"/>
              </a:xfrm>
              <a:custGeom>
                <a:avLst/>
                <a:gdLst/>
                <a:ahLst/>
                <a:cxnLst>
                  <a:cxn ang="0">
                    <a:pos x="524636" y="75457"/>
                  </a:cxn>
                  <a:cxn ang="0">
                    <a:pos x="781124" y="169779"/>
                  </a:cxn>
                  <a:cxn ang="0">
                    <a:pos x="993893" y="609946"/>
                  </a:cxn>
                  <a:cxn ang="0">
                    <a:pos x="43720" y="609946"/>
                  </a:cxn>
                  <a:cxn ang="0">
                    <a:pos x="5829" y="386718"/>
                  </a:cxn>
                  <a:cxn ang="0">
                    <a:pos x="294379" y="141482"/>
                  </a:cxn>
                  <a:cxn ang="0">
                    <a:pos x="524636" y="75457"/>
                  </a:cxn>
                </a:cxnLst>
                <a:pathLst>
                  <a:path w="376" h="194">
                    <a:moveTo>
                      <a:pt x="180" y="24"/>
                    </a:moveTo>
                    <a:cubicBezTo>
                      <a:pt x="212" y="24"/>
                      <a:pt x="246" y="33"/>
                      <a:pt x="268" y="54"/>
                    </a:cubicBezTo>
                    <a:cubicBezTo>
                      <a:pt x="354" y="36"/>
                      <a:pt x="376" y="136"/>
                      <a:pt x="341" y="194"/>
                    </a:cubicBezTo>
                    <a:cubicBezTo>
                      <a:pt x="15" y="194"/>
                      <a:pt x="15" y="194"/>
                      <a:pt x="15" y="194"/>
                    </a:cubicBezTo>
                    <a:cubicBezTo>
                      <a:pt x="4" y="173"/>
                      <a:pt x="0" y="147"/>
                      <a:pt x="2" y="123"/>
                    </a:cubicBezTo>
                    <a:cubicBezTo>
                      <a:pt x="9" y="27"/>
                      <a:pt x="66" y="0"/>
                      <a:pt x="101" y="45"/>
                    </a:cubicBezTo>
                    <a:cubicBezTo>
                      <a:pt x="116" y="32"/>
                      <a:pt x="147" y="24"/>
                      <a:pt x="180" y="24"/>
                    </a:cubicBezTo>
                    <a:close/>
                  </a:path>
                </a:pathLst>
              </a:custGeom>
              <a:solidFill>
                <a:srgbClr val="EE9129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7822" name="Freeform 372"/>
              <p:cNvSpPr>
                <a:spLocks noEditPoints="1"/>
              </p:cNvSpPr>
              <p:nvPr/>
            </p:nvSpPr>
            <p:spPr>
              <a:xfrm>
                <a:off x="49365" y="175287"/>
                <a:ext cx="1072457" cy="540718"/>
              </a:xfrm>
              <a:custGeom>
                <a:avLst/>
                <a:gdLst/>
                <a:ahLst/>
                <a:cxnLst>
                  <a:cxn ang="0">
                    <a:pos x="734400" y="169163"/>
                  </a:cxn>
                  <a:cxn ang="0">
                    <a:pos x="810171" y="401763"/>
                  </a:cxn>
                  <a:cxn ang="0">
                    <a:pos x="798514" y="540718"/>
                  </a:cxn>
                  <a:cxn ang="0">
                    <a:pos x="757714" y="540718"/>
                  </a:cxn>
                  <a:cxn ang="0">
                    <a:pos x="766457" y="425929"/>
                  </a:cxn>
                  <a:cxn ang="0">
                    <a:pos x="734400" y="169163"/>
                  </a:cxn>
                  <a:cxn ang="0">
                    <a:pos x="340971" y="129893"/>
                  </a:cxn>
                  <a:cxn ang="0">
                    <a:pos x="282686" y="380617"/>
                  </a:cxn>
                  <a:cxn ang="0">
                    <a:pos x="294343" y="540718"/>
                  </a:cxn>
                  <a:cxn ang="0">
                    <a:pos x="253543" y="540718"/>
                  </a:cxn>
                  <a:cxn ang="0">
                    <a:pos x="247714" y="362493"/>
                  </a:cxn>
                  <a:cxn ang="0">
                    <a:pos x="340971" y="129893"/>
                  </a:cxn>
                  <a:cxn ang="0">
                    <a:pos x="897600" y="72499"/>
                  </a:cxn>
                  <a:cxn ang="0">
                    <a:pos x="1049143" y="241662"/>
                  </a:cxn>
                  <a:cxn ang="0">
                    <a:pos x="1025828" y="540718"/>
                  </a:cxn>
                  <a:cxn ang="0">
                    <a:pos x="973371" y="540718"/>
                  </a:cxn>
                  <a:cxn ang="0">
                    <a:pos x="1005428" y="483323"/>
                  </a:cxn>
                  <a:cxn ang="0">
                    <a:pos x="950057" y="129893"/>
                  </a:cxn>
                  <a:cxn ang="0">
                    <a:pos x="775200" y="102706"/>
                  </a:cxn>
                  <a:cxn ang="0">
                    <a:pos x="731486" y="87602"/>
                  </a:cxn>
                  <a:cxn ang="0">
                    <a:pos x="897600" y="72499"/>
                  </a:cxn>
                  <a:cxn ang="0">
                    <a:pos x="224400" y="18125"/>
                  </a:cxn>
                  <a:cxn ang="0">
                    <a:pos x="349714" y="66457"/>
                  </a:cxn>
                  <a:cxn ang="0">
                    <a:pos x="160286" y="57395"/>
                  </a:cxn>
                  <a:cxn ang="0">
                    <a:pos x="52457" y="444053"/>
                  </a:cxn>
                  <a:cxn ang="0">
                    <a:pos x="90343" y="540718"/>
                  </a:cxn>
                  <a:cxn ang="0">
                    <a:pos x="43714" y="540718"/>
                  </a:cxn>
                  <a:cxn ang="0">
                    <a:pos x="17486" y="253745"/>
                  </a:cxn>
                  <a:cxn ang="0">
                    <a:pos x="224400" y="18125"/>
                  </a:cxn>
                </a:cxnLst>
                <a:pathLst>
                  <a:path w="368" h="179">
                    <a:moveTo>
                      <a:pt x="252" y="56"/>
                    </a:moveTo>
                    <a:cubicBezTo>
                      <a:pt x="267" y="57"/>
                      <a:pt x="273" y="78"/>
                      <a:pt x="278" y="133"/>
                    </a:cubicBezTo>
                    <a:cubicBezTo>
                      <a:pt x="278" y="150"/>
                      <a:pt x="276" y="166"/>
                      <a:pt x="274" y="179"/>
                    </a:cubicBezTo>
                    <a:cubicBezTo>
                      <a:pt x="260" y="179"/>
                      <a:pt x="260" y="179"/>
                      <a:pt x="260" y="179"/>
                    </a:cubicBezTo>
                    <a:cubicBezTo>
                      <a:pt x="261" y="168"/>
                      <a:pt x="263" y="156"/>
                      <a:pt x="263" y="141"/>
                    </a:cubicBezTo>
                    <a:cubicBezTo>
                      <a:pt x="265" y="94"/>
                      <a:pt x="257" y="65"/>
                      <a:pt x="252" y="56"/>
                    </a:cubicBezTo>
                    <a:close/>
                    <a:moveTo>
                      <a:pt x="117" y="43"/>
                    </a:moveTo>
                    <a:cubicBezTo>
                      <a:pt x="117" y="43"/>
                      <a:pt x="103" y="76"/>
                      <a:pt x="97" y="126"/>
                    </a:cubicBezTo>
                    <a:cubicBezTo>
                      <a:pt x="95" y="147"/>
                      <a:pt x="97" y="165"/>
                      <a:pt x="101" y="179"/>
                    </a:cubicBezTo>
                    <a:cubicBezTo>
                      <a:pt x="87" y="179"/>
                      <a:pt x="87" y="179"/>
                      <a:pt x="87" y="179"/>
                    </a:cubicBezTo>
                    <a:cubicBezTo>
                      <a:pt x="83" y="162"/>
                      <a:pt x="81" y="140"/>
                      <a:pt x="85" y="120"/>
                    </a:cubicBezTo>
                    <a:cubicBezTo>
                      <a:pt x="100" y="51"/>
                      <a:pt x="117" y="43"/>
                      <a:pt x="117" y="43"/>
                    </a:cubicBezTo>
                    <a:close/>
                    <a:moveTo>
                      <a:pt x="308" y="24"/>
                    </a:moveTo>
                    <a:cubicBezTo>
                      <a:pt x="334" y="23"/>
                      <a:pt x="353" y="49"/>
                      <a:pt x="360" y="80"/>
                    </a:cubicBezTo>
                    <a:cubicBezTo>
                      <a:pt x="368" y="119"/>
                      <a:pt x="363" y="161"/>
                      <a:pt x="352" y="179"/>
                    </a:cubicBezTo>
                    <a:cubicBezTo>
                      <a:pt x="334" y="179"/>
                      <a:pt x="334" y="179"/>
                      <a:pt x="334" y="179"/>
                    </a:cubicBezTo>
                    <a:cubicBezTo>
                      <a:pt x="345" y="160"/>
                      <a:pt x="345" y="160"/>
                      <a:pt x="345" y="160"/>
                    </a:cubicBezTo>
                    <a:cubicBezTo>
                      <a:pt x="366" y="98"/>
                      <a:pt x="338" y="50"/>
                      <a:pt x="326" y="43"/>
                    </a:cubicBezTo>
                    <a:cubicBezTo>
                      <a:pt x="314" y="36"/>
                      <a:pt x="266" y="34"/>
                      <a:pt x="266" y="34"/>
                    </a:cubicBezTo>
                    <a:cubicBezTo>
                      <a:pt x="251" y="29"/>
                      <a:pt x="251" y="29"/>
                      <a:pt x="251" y="29"/>
                    </a:cubicBezTo>
                    <a:cubicBezTo>
                      <a:pt x="251" y="29"/>
                      <a:pt x="282" y="24"/>
                      <a:pt x="308" y="24"/>
                    </a:cubicBezTo>
                    <a:close/>
                    <a:moveTo>
                      <a:pt x="77" y="6"/>
                    </a:moveTo>
                    <a:cubicBezTo>
                      <a:pt x="90" y="7"/>
                      <a:pt x="104" y="13"/>
                      <a:pt x="120" y="22"/>
                    </a:cubicBezTo>
                    <a:cubicBezTo>
                      <a:pt x="120" y="22"/>
                      <a:pt x="69" y="12"/>
                      <a:pt x="55" y="19"/>
                    </a:cubicBezTo>
                    <a:cubicBezTo>
                      <a:pt x="34" y="41"/>
                      <a:pt x="5" y="88"/>
                      <a:pt x="18" y="147"/>
                    </a:cubicBezTo>
                    <a:cubicBezTo>
                      <a:pt x="21" y="161"/>
                      <a:pt x="26" y="171"/>
                      <a:pt x="31" y="179"/>
                    </a:cubicBezTo>
                    <a:cubicBezTo>
                      <a:pt x="15" y="179"/>
                      <a:pt x="15" y="179"/>
                      <a:pt x="15" y="179"/>
                    </a:cubicBezTo>
                    <a:cubicBezTo>
                      <a:pt x="1" y="153"/>
                      <a:pt x="0" y="118"/>
                      <a:pt x="6" y="84"/>
                    </a:cubicBezTo>
                    <a:cubicBezTo>
                      <a:pt x="17" y="28"/>
                      <a:pt x="39" y="0"/>
                      <a:pt x="77" y="6"/>
                    </a:cubicBezTo>
                    <a:close/>
                  </a:path>
                </a:pathLst>
              </a:custGeom>
              <a:solidFill>
                <a:srgbClr val="A16026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7823" name="Freeform 373"/>
              <p:cNvSpPr/>
              <p:nvPr/>
            </p:nvSpPr>
            <p:spPr>
              <a:xfrm>
                <a:off x="462798" y="58045"/>
                <a:ext cx="269040" cy="269040"/>
              </a:xfrm>
              <a:custGeom>
                <a:avLst/>
                <a:gdLst/>
                <a:ahLst/>
                <a:cxnLst>
                  <a:cxn ang="0">
                    <a:pos x="0" y="198856"/>
                  </a:cxn>
                  <a:cxn ang="0">
                    <a:pos x="146217" y="260267"/>
                  </a:cxn>
                  <a:cxn ang="0">
                    <a:pos x="269040" y="207629"/>
                  </a:cxn>
                  <a:cxn ang="0">
                    <a:pos x="201780" y="163763"/>
                  </a:cxn>
                  <a:cxn ang="0">
                    <a:pos x="187158" y="17546"/>
                  </a:cxn>
                  <a:cxn ang="0">
                    <a:pos x="108201" y="20470"/>
                  </a:cxn>
                  <a:cxn ang="0">
                    <a:pos x="122823" y="108201"/>
                  </a:cxn>
                  <a:cxn ang="0">
                    <a:pos x="0" y="198856"/>
                  </a:cxn>
                </a:cxnLst>
                <a:pathLst>
                  <a:path w="92" h="92">
                    <a:moveTo>
                      <a:pt x="0" y="68"/>
                    </a:moveTo>
                    <a:cubicBezTo>
                      <a:pt x="0" y="68"/>
                      <a:pt x="21" y="87"/>
                      <a:pt x="50" y="89"/>
                    </a:cubicBezTo>
                    <a:cubicBezTo>
                      <a:pt x="87" y="92"/>
                      <a:pt x="92" y="71"/>
                      <a:pt x="92" y="71"/>
                    </a:cubicBezTo>
                    <a:cubicBezTo>
                      <a:pt x="69" y="56"/>
                      <a:pt x="69" y="56"/>
                      <a:pt x="69" y="56"/>
                    </a:cubicBezTo>
                    <a:cubicBezTo>
                      <a:pt x="69" y="56"/>
                      <a:pt x="83" y="32"/>
                      <a:pt x="64" y="6"/>
                    </a:cubicBezTo>
                    <a:cubicBezTo>
                      <a:pt x="47" y="0"/>
                      <a:pt x="37" y="7"/>
                      <a:pt x="37" y="7"/>
                    </a:cubicBezTo>
                    <a:cubicBezTo>
                      <a:pt x="42" y="37"/>
                      <a:pt x="42" y="37"/>
                      <a:pt x="42" y="37"/>
                    </a:cubicBezTo>
                    <a:cubicBezTo>
                      <a:pt x="42" y="37"/>
                      <a:pt x="1" y="53"/>
                      <a:pt x="0" y="68"/>
                    </a:cubicBezTo>
                    <a:close/>
                  </a:path>
                </a:pathLst>
              </a:custGeom>
              <a:solidFill>
                <a:srgbClr val="888A35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7824" name="Freeform 374"/>
              <p:cNvSpPr/>
              <p:nvPr/>
            </p:nvSpPr>
            <p:spPr>
              <a:xfrm>
                <a:off x="466500" y="72855"/>
                <a:ext cx="287552" cy="262869"/>
              </a:xfrm>
              <a:custGeom>
                <a:avLst/>
                <a:gdLst/>
                <a:ahLst/>
                <a:cxnLst>
                  <a:cxn ang="0">
                    <a:pos x="0" y="184008"/>
                  </a:cxn>
                  <a:cxn ang="0">
                    <a:pos x="133610" y="254107"/>
                  </a:cxn>
                  <a:cxn ang="0">
                    <a:pos x="264315" y="207374"/>
                  </a:cxn>
                  <a:cxn ang="0">
                    <a:pos x="206224" y="146038"/>
                  </a:cxn>
                  <a:cxn ang="0">
                    <a:pos x="220747" y="70098"/>
                  </a:cxn>
                  <a:cxn ang="0">
                    <a:pos x="191701" y="2921"/>
                  </a:cxn>
                  <a:cxn ang="0">
                    <a:pos x="171369" y="0"/>
                  </a:cxn>
                  <a:cxn ang="0">
                    <a:pos x="194606" y="78861"/>
                  </a:cxn>
                  <a:cxn ang="0">
                    <a:pos x="174274" y="157721"/>
                  </a:cxn>
                  <a:cxn ang="0">
                    <a:pos x="238174" y="181088"/>
                  </a:cxn>
                  <a:cxn ang="0">
                    <a:pos x="168465" y="236582"/>
                  </a:cxn>
                  <a:cxn ang="0">
                    <a:pos x="0" y="184008"/>
                  </a:cxn>
                </a:cxnLst>
                <a:pathLst>
                  <a:path w="99" h="90">
                    <a:moveTo>
                      <a:pt x="0" y="63"/>
                    </a:moveTo>
                    <a:cubicBezTo>
                      <a:pt x="0" y="63"/>
                      <a:pt x="19" y="86"/>
                      <a:pt x="46" y="87"/>
                    </a:cubicBezTo>
                    <a:cubicBezTo>
                      <a:pt x="73" y="89"/>
                      <a:pt x="82" y="90"/>
                      <a:pt x="91" y="71"/>
                    </a:cubicBezTo>
                    <a:cubicBezTo>
                      <a:pt x="99" y="53"/>
                      <a:pt x="71" y="50"/>
                      <a:pt x="71" y="50"/>
                    </a:cubicBezTo>
                    <a:cubicBezTo>
                      <a:pt x="71" y="50"/>
                      <a:pt x="78" y="39"/>
                      <a:pt x="76" y="24"/>
                    </a:cubicBezTo>
                    <a:cubicBezTo>
                      <a:pt x="74" y="9"/>
                      <a:pt x="66" y="1"/>
                      <a:pt x="66" y="1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9" y="0"/>
                      <a:pt x="68" y="13"/>
                      <a:pt x="67" y="27"/>
                    </a:cubicBezTo>
                    <a:cubicBezTo>
                      <a:pt x="66" y="40"/>
                      <a:pt x="60" y="54"/>
                      <a:pt x="60" y="54"/>
                    </a:cubicBezTo>
                    <a:cubicBezTo>
                      <a:pt x="60" y="54"/>
                      <a:pt x="82" y="56"/>
                      <a:pt x="82" y="62"/>
                    </a:cubicBezTo>
                    <a:cubicBezTo>
                      <a:pt x="82" y="74"/>
                      <a:pt x="70" y="81"/>
                      <a:pt x="58" y="81"/>
                    </a:cubicBezTo>
                    <a:cubicBezTo>
                      <a:pt x="47" y="81"/>
                      <a:pt x="0" y="63"/>
                      <a:pt x="0" y="63"/>
                    </a:cubicBezTo>
                    <a:close/>
                  </a:path>
                </a:pathLst>
              </a:custGeom>
              <a:solidFill>
                <a:srgbClr val="696A2C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</p:grpSp>
      </p:grpSp>
      <p:grpSp>
        <p:nvGrpSpPr>
          <p:cNvPr id="17825" name="Group 418"/>
          <p:cNvGrpSpPr/>
          <p:nvPr/>
        </p:nvGrpSpPr>
        <p:grpSpPr>
          <a:xfrm rot="-1651837">
            <a:off x="276225" y="1236663"/>
            <a:ext cx="669925" cy="766762"/>
            <a:chOff x="0" y="0"/>
            <a:chExt cx="1164" cy="1332"/>
          </a:xfrm>
        </p:grpSpPr>
        <p:sp>
          <p:nvSpPr>
            <p:cNvPr id="17826" name="Freeform 53"/>
            <p:cNvSpPr/>
            <p:nvPr/>
          </p:nvSpPr>
          <p:spPr>
            <a:xfrm>
              <a:off x="0" y="0"/>
              <a:ext cx="1164" cy="1235"/>
            </a:xfrm>
            <a:custGeom>
              <a:avLst/>
              <a:gdLst/>
              <a:ahLst/>
              <a:cxnLst>
                <a:cxn ang="0">
                  <a:pos x="508" y="1100"/>
                </a:cxn>
                <a:cxn ang="0">
                  <a:pos x="71" y="779"/>
                </a:cxn>
                <a:cxn ang="0">
                  <a:pos x="269" y="871"/>
                </a:cxn>
                <a:cxn ang="0">
                  <a:pos x="137" y="262"/>
                </a:cxn>
                <a:cxn ang="0">
                  <a:pos x="423" y="560"/>
                </a:cxn>
                <a:cxn ang="0">
                  <a:pos x="789" y="0"/>
                </a:cxn>
                <a:cxn ang="0">
                  <a:pos x="760" y="630"/>
                </a:cxn>
                <a:cxn ang="0">
                  <a:pos x="1164" y="442"/>
                </a:cxn>
                <a:cxn ang="0">
                  <a:pos x="942" y="874"/>
                </a:cxn>
                <a:cxn ang="0">
                  <a:pos x="1100" y="838"/>
                </a:cxn>
                <a:cxn ang="0">
                  <a:pos x="508" y="1100"/>
                </a:cxn>
              </a:cxnLst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827" name="Freeform 54"/>
            <p:cNvSpPr/>
            <p:nvPr/>
          </p:nvSpPr>
          <p:spPr>
            <a:xfrm>
              <a:off x="99" y="75"/>
              <a:ext cx="987" cy="1002"/>
            </a:xfrm>
            <a:custGeom>
              <a:avLst/>
              <a:gdLst/>
              <a:ahLst/>
              <a:cxnLst>
                <a:cxn ang="0">
                  <a:pos x="527" y="997"/>
                </a:cxn>
                <a:cxn ang="0">
                  <a:pos x="909" y="846"/>
                </a:cxn>
                <a:cxn ang="0">
                  <a:pos x="718" y="851"/>
                </a:cxn>
                <a:cxn ang="0">
                  <a:pos x="985" y="463"/>
                </a:cxn>
                <a:cxn ang="0">
                  <a:pos x="602" y="633"/>
                </a:cxn>
                <a:cxn ang="0">
                  <a:pos x="642" y="0"/>
                </a:cxn>
                <a:cxn ang="0">
                  <a:pos x="354" y="572"/>
                </a:cxn>
                <a:cxn ang="0">
                  <a:pos x="59" y="298"/>
                </a:cxn>
                <a:cxn ang="0">
                  <a:pos x="307" y="863"/>
                </a:cxn>
                <a:cxn ang="0">
                  <a:pos x="71" y="801"/>
                </a:cxn>
                <a:cxn ang="0">
                  <a:pos x="512" y="1002"/>
                </a:cxn>
                <a:cxn ang="0">
                  <a:pos x="527" y="997"/>
                </a:cxn>
                <a:cxn ang="0">
                  <a:pos x="527" y="997"/>
                </a:cxn>
              </a:cxnLst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828" name="Freeform 55"/>
            <p:cNvSpPr/>
            <p:nvPr/>
          </p:nvSpPr>
          <p:spPr>
            <a:xfrm>
              <a:off x="484" y="340"/>
              <a:ext cx="163" cy="696"/>
            </a:xfrm>
            <a:custGeom>
              <a:avLst/>
              <a:gdLst/>
              <a:ahLst/>
              <a:cxnLst>
                <a:cxn ang="0">
                  <a:pos x="125" y="696"/>
                </a:cxn>
                <a:cxn ang="0">
                  <a:pos x="163" y="0"/>
                </a:cxn>
                <a:cxn ang="0">
                  <a:pos x="125" y="696"/>
                </a:cxn>
              </a:cxnLst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829" name="Freeform 56"/>
            <p:cNvSpPr/>
            <p:nvPr/>
          </p:nvSpPr>
          <p:spPr>
            <a:xfrm>
              <a:off x="224" y="545"/>
              <a:ext cx="317" cy="338"/>
            </a:xfrm>
            <a:custGeom>
              <a:avLst/>
              <a:gdLst/>
              <a:ahLst/>
              <a:cxnLst>
                <a:cxn ang="0">
                  <a:pos x="317" y="338"/>
                </a:cxn>
                <a:cxn ang="0">
                  <a:pos x="0" y="0"/>
                </a:cxn>
                <a:cxn ang="0">
                  <a:pos x="317" y="338"/>
                </a:cxn>
              </a:cxnLst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830" name="Freeform 57"/>
            <p:cNvSpPr/>
            <p:nvPr/>
          </p:nvSpPr>
          <p:spPr>
            <a:xfrm>
              <a:off x="278" y="956"/>
              <a:ext cx="277" cy="95"/>
            </a:xfrm>
            <a:custGeom>
              <a:avLst/>
              <a:gdLst/>
              <a:ahLst/>
              <a:cxnLst>
                <a:cxn ang="0">
                  <a:pos x="277" y="52"/>
                </a:cxn>
                <a:cxn ang="0">
                  <a:pos x="0" y="0"/>
                </a:cxn>
                <a:cxn ang="0">
                  <a:pos x="277" y="52"/>
                </a:cxn>
              </a:cxnLst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831" name="Freeform 58"/>
            <p:cNvSpPr/>
            <p:nvPr/>
          </p:nvSpPr>
          <p:spPr>
            <a:xfrm>
              <a:off x="623" y="647"/>
              <a:ext cx="387" cy="260"/>
            </a:xfrm>
            <a:custGeom>
              <a:avLst/>
              <a:gdLst/>
              <a:ahLst/>
              <a:cxnLst>
                <a:cxn ang="0">
                  <a:pos x="0" y="248"/>
                </a:cxn>
                <a:cxn ang="0">
                  <a:pos x="387" y="0"/>
                </a:cxn>
                <a:cxn ang="0">
                  <a:pos x="0" y="248"/>
                </a:cxn>
              </a:cxnLst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832" name="Freeform 59"/>
            <p:cNvSpPr/>
            <p:nvPr/>
          </p:nvSpPr>
          <p:spPr>
            <a:xfrm>
              <a:off x="604" y="947"/>
              <a:ext cx="373" cy="118"/>
            </a:xfrm>
            <a:custGeom>
              <a:avLst/>
              <a:gdLst/>
              <a:ahLst/>
              <a:cxnLst>
                <a:cxn ang="0">
                  <a:pos x="0" y="61"/>
                </a:cxn>
                <a:cxn ang="0">
                  <a:pos x="373" y="0"/>
                </a:cxn>
                <a:cxn ang="0">
                  <a:pos x="0" y="61"/>
                </a:cxn>
              </a:cxnLst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833" name="Freeform 60"/>
            <p:cNvSpPr/>
            <p:nvPr/>
          </p:nvSpPr>
          <p:spPr>
            <a:xfrm>
              <a:off x="408" y="1093"/>
              <a:ext cx="187" cy="239"/>
            </a:xfrm>
            <a:custGeom>
              <a:avLst/>
              <a:gdLst/>
              <a:ahLst/>
              <a:cxnLst>
                <a:cxn ang="0">
                  <a:pos x="140" y="14"/>
                </a:cxn>
                <a:cxn ang="0">
                  <a:pos x="26" y="239"/>
                </a:cxn>
                <a:cxn ang="0">
                  <a:pos x="0" y="218"/>
                </a:cxn>
                <a:cxn ang="0">
                  <a:pos x="116" y="137"/>
                </a:cxn>
                <a:cxn ang="0">
                  <a:pos x="123" y="0"/>
                </a:cxn>
                <a:cxn ang="0">
                  <a:pos x="140" y="14"/>
                </a:cxn>
                <a:cxn ang="0">
                  <a:pos x="140" y="14"/>
                </a:cxn>
              </a:cxnLst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92552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17834" name="Group 427"/>
          <p:cNvGrpSpPr/>
          <p:nvPr/>
        </p:nvGrpSpPr>
        <p:grpSpPr>
          <a:xfrm rot="5825446">
            <a:off x="8724900" y="1152525"/>
            <a:ext cx="307975" cy="349250"/>
            <a:chOff x="0" y="0"/>
            <a:chExt cx="1164" cy="1332"/>
          </a:xfrm>
        </p:grpSpPr>
        <p:sp>
          <p:nvSpPr>
            <p:cNvPr id="17835" name="Freeform 53"/>
            <p:cNvSpPr/>
            <p:nvPr/>
          </p:nvSpPr>
          <p:spPr>
            <a:xfrm>
              <a:off x="0" y="0"/>
              <a:ext cx="1164" cy="1235"/>
            </a:xfrm>
            <a:custGeom>
              <a:avLst/>
              <a:gdLst/>
              <a:ahLst/>
              <a:cxnLst>
                <a:cxn ang="0">
                  <a:pos x="508" y="1100"/>
                </a:cxn>
                <a:cxn ang="0">
                  <a:pos x="71" y="779"/>
                </a:cxn>
                <a:cxn ang="0">
                  <a:pos x="269" y="871"/>
                </a:cxn>
                <a:cxn ang="0">
                  <a:pos x="137" y="262"/>
                </a:cxn>
                <a:cxn ang="0">
                  <a:pos x="423" y="560"/>
                </a:cxn>
                <a:cxn ang="0">
                  <a:pos x="789" y="0"/>
                </a:cxn>
                <a:cxn ang="0">
                  <a:pos x="760" y="630"/>
                </a:cxn>
                <a:cxn ang="0">
                  <a:pos x="1164" y="442"/>
                </a:cxn>
                <a:cxn ang="0">
                  <a:pos x="942" y="874"/>
                </a:cxn>
                <a:cxn ang="0">
                  <a:pos x="1100" y="838"/>
                </a:cxn>
                <a:cxn ang="0">
                  <a:pos x="508" y="1100"/>
                </a:cxn>
              </a:cxnLst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836" name="Freeform 54"/>
            <p:cNvSpPr/>
            <p:nvPr/>
          </p:nvSpPr>
          <p:spPr>
            <a:xfrm>
              <a:off x="99" y="75"/>
              <a:ext cx="987" cy="1002"/>
            </a:xfrm>
            <a:custGeom>
              <a:avLst/>
              <a:gdLst/>
              <a:ahLst/>
              <a:cxnLst>
                <a:cxn ang="0">
                  <a:pos x="527" y="997"/>
                </a:cxn>
                <a:cxn ang="0">
                  <a:pos x="909" y="846"/>
                </a:cxn>
                <a:cxn ang="0">
                  <a:pos x="718" y="851"/>
                </a:cxn>
                <a:cxn ang="0">
                  <a:pos x="985" y="463"/>
                </a:cxn>
                <a:cxn ang="0">
                  <a:pos x="602" y="633"/>
                </a:cxn>
                <a:cxn ang="0">
                  <a:pos x="642" y="0"/>
                </a:cxn>
                <a:cxn ang="0">
                  <a:pos x="354" y="572"/>
                </a:cxn>
                <a:cxn ang="0">
                  <a:pos x="59" y="298"/>
                </a:cxn>
                <a:cxn ang="0">
                  <a:pos x="307" y="863"/>
                </a:cxn>
                <a:cxn ang="0">
                  <a:pos x="71" y="801"/>
                </a:cxn>
                <a:cxn ang="0">
                  <a:pos x="512" y="1002"/>
                </a:cxn>
                <a:cxn ang="0">
                  <a:pos x="527" y="997"/>
                </a:cxn>
                <a:cxn ang="0">
                  <a:pos x="527" y="997"/>
                </a:cxn>
              </a:cxnLst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837" name="Freeform 55"/>
            <p:cNvSpPr/>
            <p:nvPr/>
          </p:nvSpPr>
          <p:spPr>
            <a:xfrm>
              <a:off x="484" y="340"/>
              <a:ext cx="163" cy="696"/>
            </a:xfrm>
            <a:custGeom>
              <a:avLst/>
              <a:gdLst/>
              <a:ahLst/>
              <a:cxnLst>
                <a:cxn ang="0">
                  <a:pos x="125" y="696"/>
                </a:cxn>
                <a:cxn ang="0">
                  <a:pos x="163" y="0"/>
                </a:cxn>
                <a:cxn ang="0">
                  <a:pos x="125" y="696"/>
                </a:cxn>
              </a:cxnLst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838" name="Freeform 56"/>
            <p:cNvSpPr/>
            <p:nvPr/>
          </p:nvSpPr>
          <p:spPr>
            <a:xfrm>
              <a:off x="224" y="545"/>
              <a:ext cx="317" cy="338"/>
            </a:xfrm>
            <a:custGeom>
              <a:avLst/>
              <a:gdLst/>
              <a:ahLst/>
              <a:cxnLst>
                <a:cxn ang="0">
                  <a:pos x="317" y="338"/>
                </a:cxn>
                <a:cxn ang="0">
                  <a:pos x="0" y="0"/>
                </a:cxn>
                <a:cxn ang="0">
                  <a:pos x="317" y="338"/>
                </a:cxn>
              </a:cxnLst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839" name="Freeform 57"/>
            <p:cNvSpPr/>
            <p:nvPr/>
          </p:nvSpPr>
          <p:spPr>
            <a:xfrm>
              <a:off x="278" y="956"/>
              <a:ext cx="277" cy="95"/>
            </a:xfrm>
            <a:custGeom>
              <a:avLst/>
              <a:gdLst/>
              <a:ahLst/>
              <a:cxnLst>
                <a:cxn ang="0">
                  <a:pos x="277" y="52"/>
                </a:cxn>
                <a:cxn ang="0">
                  <a:pos x="0" y="0"/>
                </a:cxn>
                <a:cxn ang="0">
                  <a:pos x="277" y="52"/>
                </a:cxn>
              </a:cxnLst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840" name="Freeform 58"/>
            <p:cNvSpPr/>
            <p:nvPr/>
          </p:nvSpPr>
          <p:spPr>
            <a:xfrm>
              <a:off x="623" y="647"/>
              <a:ext cx="387" cy="260"/>
            </a:xfrm>
            <a:custGeom>
              <a:avLst/>
              <a:gdLst/>
              <a:ahLst/>
              <a:cxnLst>
                <a:cxn ang="0">
                  <a:pos x="0" y="248"/>
                </a:cxn>
                <a:cxn ang="0">
                  <a:pos x="387" y="0"/>
                </a:cxn>
                <a:cxn ang="0">
                  <a:pos x="0" y="248"/>
                </a:cxn>
              </a:cxnLst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841" name="Freeform 59"/>
            <p:cNvSpPr/>
            <p:nvPr/>
          </p:nvSpPr>
          <p:spPr>
            <a:xfrm>
              <a:off x="604" y="947"/>
              <a:ext cx="373" cy="118"/>
            </a:xfrm>
            <a:custGeom>
              <a:avLst/>
              <a:gdLst/>
              <a:ahLst/>
              <a:cxnLst>
                <a:cxn ang="0">
                  <a:pos x="0" y="61"/>
                </a:cxn>
                <a:cxn ang="0">
                  <a:pos x="373" y="0"/>
                </a:cxn>
                <a:cxn ang="0">
                  <a:pos x="0" y="61"/>
                </a:cxn>
              </a:cxnLst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842" name="Freeform 60"/>
            <p:cNvSpPr/>
            <p:nvPr/>
          </p:nvSpPr>
          <p:spPr>
            <a:xfrm>
              <a:off x="408" y="1093"/>
              <a:ext cx="187" cy="239"/>
            </a:xfrm>
            <a:custGeom>
              <a:avLst/>
              <a:gdLst/>
              <a:ahLst/>
              <a:cxnLst>
                <a:cxn ang="0">
                  <a:pos x="140" y="14"/>
                </a:cxn>
                <a:cxn ang="0">
                  <a:pos x="26" y="239"/>
                </a:cxn>
                <a:cxn ang="0">
                  <a:pos x="0" y="218"/>
                </a:cxn>
                <a:cxn ang="0">
                  <a:pos x="116" y="137"/>
                </a:cxn>
                <a:cxn ang="0">
                  <a:pos x="123" y="0"/>
                </a:cxn>
                <a:cxn ang="0">
                  <a:pos x="140" y="14"/>
                </a:cxn>
                <a:cxn ang="0">
                  <a:pos x="140" y="14"/>
                </a:cxn>
              </a:cxnLst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92552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17843" name="Group 436"/>
          <p:cNvGrpSpPr/>
          <p:nvPr/>
        </p:nvGrpSpPr>
        <p:grpSpPr>
          <a:xfrm>
            <a:off x="17463" y="3144838"/>
            <a:ext cx="290512" cy="273050"/>
            <a:chOff x="0" y="0"/>
            <a:chExt cx="413" cy="388"/>
          </a:xfrm>
        </p:grpSpPr>
        <p:sp>
          <p:nvSpPr>
            <p:cNvPr id="17844" name="Freeform 67"/>
            <p:cNvSpPr/>
            <p:nvPr/>
          </p:nvSpPr>
          <p:spPr>
            <a:xfrm>
              <a:off x="335" y="12"/>
              <a:ext cx="78" cy="109"/>
            </a:xfrm>
            <a:custGeom>
              <a:avLst/>
              <a:gdLst/>
              <a:ahLst/>
              <a:cxnLst>
                <a:cxn ang="0">
                  <a:pos x="9" y="109"/>
                </a:cxn>
                <a:cxn ang="0">
                  <a:pos x="59" y="2"/>
                </a:cxn>
                <a:cxn ang="0">
                  <a:pos x="45" y="0"/>
                </a:cxn>
                <a:cxn ang="0">
                  <a:pos x="47" y="64"/>
                </a:cxn>
                <a:cxn ang="0">
                  <a:pos x="0" y="107"/>
                </a:cxn>
                <a:cxn ang="0">
                  <a:pos x="9" y="109"/>
                </a:cxn>
                <a:cxn ang="0">
                  <a:pos x="9" y="109"/>
                </a:cxn>
              </a:cxnLst>
              <a:pathLst>
                <a:path w="33" h="46">
                  <a:moveTo>
                    <a:pt x="4" y="46"/>
                  </a:moveTo>
                  <a:cubicBezTo>
                    <a:pt x="4" y="46"/>
                    <a:pt x="33" y="34"/>
                    <a:pt x="25" y="1"/>
                  </a:cubicBezTo>
                  <a:cubicBezTo>
                    <a:pt x="25" y="1"/>
                    <a:pt x="19" y="0"/>
                    <a:pt x="19" y="0"/>
                  </a:cubicBezTo>
                  <a:cubicBezTo>
                    <a:pt x="19" y="0"/>
                    <a:pt x="25" y="15"/>
                    <a:pt x="20" y="27"/>
                  </a:cubicBezTo>
                  <a:cubicBezTo>
                    <a:pt x="15" y="39"/>
                    <a:pt x="0" y="45"/>
                    <a:pt x="0" y="45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46"/>
                    <a:pt x="4" y="46"/>
                    <a:pt x="4" y="46"/>
                  </a:cubicBezTo>
                  <a:close/>
                </a:path>
              </a:pathLst>
            </a:custGeom>
            <a:solidFill>
              <a:srgbClr val="CB7B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845" name="Freeform 68"/>
            <p:cNvSpPr/>
            <p:nvPr/>
          </p:nvSpPr>
          <p:spPr>
            <a:xfrm>
              <a:off x="0" y="0"/>
              <a:ext cx="413" cy="388"/>
            </a:xfrm>
            <a:custGeom>
              <a:avLst/>
              <a:gdLst/>
              <a:ahLst/>
              <a:cxnLst>
                <a:cxn ang="0">
                  <a:pos x="342" y="64"/>
                </a:cxn>
                <a:cxn ang="0">
                  <a:pos x="404" y="237"/>
                </a:cxn>
                <a:cxn ang="0">
                  <a:pos x="361" y="312"/>
                </a:cxn>
                <a:cxn ang="0">
                  <a:pos x="354" y="218"/>
                </a:cxn>
                <a:cxn ang="0">
                  <a:pos x="257" y="374"/>
                </a:cxn>
                <a:cxn ang="0">
                  <a:pos x="210" y="383"/>
                </a:cxn>
                <a:cxn ang="0">
                  <a:pos x="236" y="260"/>
                </a:cxn>
                <a:cxn ang="0">
                  <a:pos x="85" y="277"/>
                </a:cxn>
                <a:cxn ang="0">
                  <a:pos x="0" y="256"/>
                </a:cxn>
                <a:cxn ang="0">
                  <a:pos x="201" y="149"/>
                </a:cxn>
                <a:cxn ang="0">
                  <a:pos x="85" y="71"/>
                </a:cxn>
                <a:cxn ang="0">
                  <a:pos x="238" y="50"/>
                </a:cxn>
                <a:cxn ang="0">
                  <a:pos x="201" y="12"/>
                </a:cxn>
                <a:cxn ang="0">
                  <a:pos x="276" y="12"/>
                </a:cxn>
                <a:cxn ang="0">
                  <a:pos x="337" y="57"/>
                </a:cxn>
                <a:cxn ang="0">
                  <a:pos x="342" y="64"/>
                </a:cxn>
                <a:cxn ang="0">
                  <a:pos x="342" y="64"/>
                </a:cxn>
              </a:cxnLst>
              <a:pathLst>
                <a:path w="175" h="164">
                  <a:moveTo>
                    <a:pt x="145" y="27"/>
                  </a:moveTo>
                  <a:cubicBezTo>
                    <a:pt x="145" y="27"/>
                    <a:pt x="175" y="68"/>
                    <a:pt x="171" y="100"/>
                  </a:cubicBezTo>
                  <a:cubicBezTo>
                    <a:pt x="168" y="131"/>
                    <a:pt x="153" y="132"/>
                    <a:pt x="153" y="132"/>
                  </a:cubicBezTo>
                  <a:cubicBezTo>
                    <a:pt x="150" y="92"/>
                    <a:pt x="150" y="92"/>
                    <a:pt x="150" y="92"/>
                  </a:cubicBezTo>
                  <a:cubicBezTo>
                    <a:pt x="150" y="92"/>
                    <a:pt x="138" y="146"/>
                    <a:pt x="109" y="158"/>
                  </a:cubicBezTo>
                  <a:cubicBezTo>
                    <a:pt x="94" y="164"/>
                    <a:pt x="89" y="162"/>
                    <a:pt x="89" y="162"/>
                  </a:cubicBezTo>
                  <a:cubicBezTo>
                    <a:pt x="89" y="162"/>
                    <a:pt x="99" y="127"/>
                    <a:pt x="100" y="110"/>
                  </a:cubicBezTo>
                  <a:cubicBezTo>
                    <a:pt x="94" y="114"/>
                    <a:pt x="59" y="122"/>
                    <a:pt x="36" y="117"/>
                  </a:cubicBezTo>
                  <a:cubicBezTo>
                    <a:pt x="13" y="113"/>
                    <a:pt x="0" y="108"/>
                    <a:pt x="0" y="108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62" y="3"/>
                    <a:pt x="101" y="21"/>
                  </a:cubicBezTo>
                  <a:cubicBezTo>
                    <a:pt x="96" y="14"/>
                    <a:pt x="85" y="5"/>
                    <a:pt x="85" y="5"/>
                  </a:cubicBezTo>
                  <a:cubicBezTo>
                    <a:pt x="85" y="5"/>
                    <a:pt x="103" y="0"/>
                    <a:pt x="117" y="5"/>
                  </a:cubicBezTo>
                  <a:cubicBezTo>
                    <a:pt x="132" y="11"/>
                    <a:pt x="143" y="24"/>
                    <a:pt x="143" y="24"/>
                  </a:cubicBezTo>
                  <a:cubicBezTo>
                    <a:pt x="145" y="27"/>
                    <a:pt x="145" y="27"/>
                    <a:pt x="145" y="27"/>
                  </a:cubicBezTo>
                  <a:cubicBezTo>
                    <a:pt x="145" y="27"/>
                    <a:pt x="145" y="27"/>
                    <a:pt x="145" y="27"/>
                  </a:cubicBezTo>
                  <a:close/>
                </a:path>
              </a:pathLst>
            </a:custGeom>
            <a:solidFill>
              <a:srgbClr val="FFF7D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846" name="Freeform 69"/>
            <p:cNvSpPr/>
            <p:nvPr/>
          </p:nvSpPr>
          <p:spPr>
            <a:xfrm>
              <a:off x="40" y="0"/>
              <a:ext cx="364" cy="367"/>
            </a:xfrm>
            <a:custGeom>
              <a:avLst/>
              <a:gdLst/>
              <a:ahLst/>
              <a:cxnLst>
                <a:cxn ang="0">
                  <a:pos x="310" y="104"/>
                </a:cxn>
                <a:cxn ang="0">
                  <a:pos x="199" y="21"/>
                </a:cxn>
                <a:cxn ang="0">
                  <a:pos x="232" y="76"/>
                </a:cxn>
                <a:cxn ang="0">
                  <a:pos x="73" y="69"/>
                </a:cxn>
                <a:cxn ang="0">
                  <a:pos x="191" y="147"/>
                </a:cxn>
                <a:cxn ang="0">
                  <a:pos x="0" y="251"/>
                </a:cxn>
                <a:cxn ang="0">
                  <a:pos x="217" y="232"/>
                </a:cxn>
                <a:cxn ang="0">
                  <a:pos x="191" y="367"/>
                </a:cxn>
                <a:cxn ang="0">
                  <a:pos x="310" y="192"/>
                </a:cxn>
                <a:cxn ang="0">
                  <a:pos x="336" y="272"/>
                </a:cxn>
                <a:cxn ang="0">
                  <a:pos x="314" y="107"/>
                </a:cxn>
                <a:cxn ang="0">
                  <a:pos x="310" y="104"/>
                </a:cxn>
                <a:cxn ang="0">
                  <a:pos x="310" y="104"/>
                </a:cxn>
              </a:cxnLst>
              <a:pathLst>
                <a:path w="154" h="155">
                  <a:moveTo>
                    <a:pt x="131" y="44"/>
                  </a:moveTo>
                  <a:cubicBezTo>
                    <a:pt x="131" y="44"/>
                    <a:pt x="103" y="0"/>
                    <a:pt x="84" y="9"/>
                  </a:cubicBezTo>
                  <a:cubicBezTo>
                    <a:pt x="96" y="16"/>
                    <a:pt x="98" y="32"/>
                    <a:pt x="98" y="32"/>
                  </a:cubicBezTo>
                  <a:cubicBezTo>
                    <a:pt x="98" y="32"/>
                    <a:pt x="53" y="15"/>
                    <a:pt x="31" y="29"/>
                  </a:cubicBezTo>
                  <a:cubicBezTo>
                    <a:pt x="49" y="38"/>
                    <a:pt x="81" y="62"/>
                    <a:pt x="81" y="62"/>
                  </a:cubicBezTo>
                  <a:cubicBezTo>
                    <a:pt x="81" y="62"/>
                    <a:pt x="32" y="94"/>
                    <a:pt x="0" y="106"/>
                  </a:cubicBezTo>
                  <a:cubicBezTo>
                    <a:pt x="26" y="116"/>
                    <a:pt x="69" y="108"/>
                    <a:pt x="92" y="98"/>
                  </a:cubicBezTo>
                  <a:cubicBezTo>
                    <a:pt x="96" y="110"/>
                    <a:pt x="88" y="142"/>
                    <a:pt x="81" y="155"/>
                  </a:cubicBezTo>
                  <a:cubicBezTo>
                    <a:pt x="120" y="140"/>
                    <a:pt x="131" y="87"/>
                    <a:pt x="131" y="81"/>
                  </a:cubicBezTo>
                  <a:cubicBezTo>
                    <a:pt x="140" y="90"/>
                    <a:pt x="142" y="102"/>
                    <a:pt x="142" y="115"/>
                  </a:cubicBezTo>
                  <a:cubicBezTo>
                    <a:pt x="154" y="98"/>
                    <a:pt x="144" y="66"/>
                    <a:pt x="133" y="45"/>
                  </a:cubicBezTo>
                  <a:cubicBezTo>
                    <a:pt x="131" y="44"/>
                    <a:pt x="131" y="44"/>
                    <a:pt x="131" y="44"/>
                  </a:cubicBezTo>
                  <a:cubicBezTo>
                    <a:pt x="131" y="44"/>
                    <a:pt x="131" y="44"/>
                    <a:pt x="131" y="44"/>
                  </a:cubicBezTo>
                  <a:close/>
                </a:path>
              </a:pathLst>
            </a:custGeom>
            <a:solidFill>
              <a:srgbClr val="FBBD4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847" name="Freeform 70"/>
            <p:cNvSpPr/>
            <p:nvPr/>
          </p:nvSpPr>
          <p:spPr>
            <a:xfrm>
              <a:off x="135" y="116"/>
              <a:ext cx="207" cy="116"/>
            </a:xfrm>
            <a:custGeom>
              <a:avLst/>
              <a:gdLst/>
              <a:ahLst/>
              <a:cxnLst>
                <a:cxn ang="0">
                  <a:pos x="207" y="0"/>
                </a:cxn>
                <a:cxn ang="0">
                  <a:pos x="0" y="116"/>
                </a:cxn>
                <a:cxn ang="0">
                  <a:pos x="207" y="0"/>
                </a:cxn>
              </a:cxnLst>
              <a:pathLst>
                <a:path w="88" h="49">
                  <a:moveTo>
                    <a:pt x="88" y="0"/>
                  </a:moveTo>
                  <a:cubicBezTo>
                    <a:pt x="88" y="0"/>
                    <a:pt x="66" y="29"/>
                    <a:pt x="0" y="49"/>
                  </a:cubicBezTo>
                  <a:cubicBezTo>
                    <a:pt x="10" y="49"/>
                    <a:pt x="75" y="29"/>
                    <a:pt x="88" y="0"/>
                  </a:cubicBezTo>
                  <a:close/>
                </a:path>
              </a:pathLst>
            </a:custGeom>
            <a:solidFill>
              <a:srgbClr val="B56A2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848" name="Freeform 71"/>
            <p:cNvSpPr/>
            <p:nvPr/>
          </p:nvSpPr>
          <p:spPr>
            <a:xfrm>
              <a:off x="269" y="164"/>
              <a:ext cx="59" cy="151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0" y="151"/>
                </a:cxn>
                <a:cxn ang="0">
                  <a:pos x="42" y="0"/>
                </a:cxn>
              </a:cxnLst>
              <a:pathLst>
                <a:path w="25" h="64">
                  <a:moveTo>
                    <a:pt x="18" y="0"/>
                  </a:moveTo>
                  <a:cubicBezTo>
                    <a:pt x="18" y="0"/>
                    <a:pt x="22" y="24"/>
                    <a:pt x="0" y="64"/>
                  </a:cubicBezTo>
                  <a:cubicBezTo>
                    <a:pt x="5" y="59"/>
                    <a:pt x="25" y="20"/>
                    <a:pt x="18" y="0"/>
                  </a:cubicBezTo>
                  <a:close/>
                </a:path>
              </a:pathLst>
            </a:custGeom>
            <a:solidFill>
              <a:srgbClr val="B56A2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849" name="Freeform 72"/>
            <p:cNvSpPr/>
            <p:nvPr/>
          </p:nvSpPr>
          <p:spPr>
            <a:xfrm>
              <a:off x="347" y="142"/>
              <a:ext cx="38" cy="9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6" y="90"/>
                </a:cxn>
                <a:cxn ang="0">
                  <a:pos x="0" y="0"/>
                </a:cxn>
              </a:cxnLst>
              <a:pathLst>
                <a:path w="16" h="38">
                  <a:moveTo>
                    <a:pt x="0" y="0"/>
                  </a:moveTo>
                  <a:cubicBezTo>
                    <a:pt x="0" y="0"/>
                    <a:pt x="11" y="10"/>
                    <a:pt x="15" y="38"/>
                  </a:cubicBezTo>
                  <a:cubicBezTo>
                    <a:pt x="16" y="33"/>
                    <a:pt x="11" y="7"/>
                    <a:pt x="0" y="0"/>
                  </a:cubicBezTo>
                  <a:close/>
                </a:path>
              </a:pathLst>
            </a:custGeom>
            <a:solidFill>
              <a:srgbClr val="B56A2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850" name="Freeform 73"/>
            <p:cNvSpPr/>
            <p:nvPr/>
          </p:nvSpPr>
          <p:spPr>
            <a:xfrm>
              <a:off x="274" y="41"/>
              <a:ext cx="54" cy="78"/>
            </a:xfrm>
            <a:custGeom>
              <a:avLst/>
              <a:gdLst/>
              <a:ahLst/>
              <a:cxnLst>
                <a:cxn ang="0">
                  <a:pos x="54" y="78"/>
                </a:cxn>
                <a:cxn ang="0">
                  <a:pos x="0" y="0"/>
                </a:cxn>
                <a:cxn ang="0">
                  <a:pos x="54" y="78"/>
                </a:cxn>
              </a:cxnLst>
              <a:pathLst>
                <a:path w="23" h="33">
                  <a:moveTo>
                    <a:pt x="23" y="33"/>
                  </a:moveTo>
                  <a:cubicBezTo>
                    <a:pt x="23" y="33"/>
                    <a:pt x="20" y="19"/>
                    <a:pt x="0" y="0"/>
                  </a:cubicBezTo>
                  <a:cubicBezTo>
                    <a:pt x="3" y="1"/>
                    <a:pt x="23" y="20"/>
                    <a:pt x="23" y="33"/>
                  </a:cubicBezTo>
                  <a:close/>
                </a:path>
              </a:pathLst>
            </a:custGeom>
            <a:solidFill>
              <a:srgbClr val="B56A2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851" name="Freeform 74"/>
            <p:cNvSpPr/>
            <p:nvPr/>
          </p:nvSpPr>
          <p:spPr>
            <a:xfrm>
              <a:off x="158" y="69"/>
              <a:ext cx="140" cy="69"/>
            </a:xfrm>
            <a:custGeom>
              <a:avLst/>
              <a:gdLst/>
              <a:ahLst/>
              <a:cxnLst>
                <a:cxn ang="0">
                  <a:pos x="140" y="69"/>
                </a:cxn>
                <a:cxn ang="0">
                  <a:pos x="0" y="0"/>
                </a:cxn>
                <a:cxn ang="0">
                  <a:pos x="140" y="69"/>
                </a:cxn>
              </a:cxnLst>
              <a:pathLst>
                <a:path w="59" h="29">
                  <a:moveTo>
                    <a:pt x="59" y="29"/>
                  </a:moveTo>
                  <a:cubicBezTo>
                    <a:pt x="59" y="29"/>
                    <a:pt x="44" y="10"/>
                    <a:pt x="0" y="0"/>
                  </a:cubicBezTo>
                  <a:cubicBezTo>
                    <a:pt x="6" y="0"/>
                    <a:pt x="50" y="10"/>
                    <a:pt x="59" y="29"/>
                  </a:cubicBezTo>
                  <a:close/>
                </a:path>
              </a:pathLst>
            </a:custGeom>
            <a:solidFill>
              <a:srgbClr val="B56A2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7852" name="Title 1"/>
          <p:cNvSpPr>
            <a:spLocks noGrp="1"/>
          </p:cNvSpPr>
          <p:nvPr>
            <p:ph type="title"/>
          </p:nvPr>
        </p:nvSpPr>
        <p:spPr>
          <a:xfrm>
            <a:off x="1395413" y="1330325"/>
            <a:ext cx="4543425" cy="2630488"/>
          </a:xfrm>
          <a:ln/>
        </p:spPr>
        <p:txBody>
          <a:bodyPr vert="horz" wrap="square" lIns="68580" tIns="34290" rIns="68580" bIns="34290" anchor="ctr"/>
          <a:p>
            <a:pPr algn="ctr" eaLnBrk="1" hangingPunct="1"/>
            <a:r>
              <a:rPr lang="zh-CN" altLang="en-US" sz="5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字词句运用</a:t>
            </a:r>
            <a:endParaRPr lang="zh-CN" altLang="en-US" sz="54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3" name="Content Placeholder 1"/>
          <p:cNvSpPr>
            <a:spLocks noGrp="1"/>
          </p:cNvSpPr>
          <p:nvPr>
            <p:ph idx="4294967295"/>
          </p:nvPr>
        </p:nvSpPr>
        <p:spPr>
          <a:xfrm>
            <a:off x="898525" y="1565275"/>
            <a:ext cx="7239000" cy="4748213"/>
          </a:xfrm>
          <a:ln/>
        </p:spPr>
        <p:txBody>
          <a:bodyPr vert="horz" wrap="square" lIns="68580" tIns="34290" rIns="68580" bIns="34290" anchor="t"/>
          <a:p>
            <a:pPr marL="46355" indent="0" eaLnBrk="1" hangingPunct="1">
              <a:lnSpc>
                <a:spcPct val="150000"/>
              </a:lnSpc>
              <a:spcBef>
                <a:spcPts val="1300"/>
              </a:spcBef>
              <a:buNone/>
            </a:pPr>
            <a:r>
              <a:rPr lang="zh-CN" altLang="zh-CN" sz="40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你们  家里   </a:t>
            </a:r>
            <a:r>
              <a:rPr lang="en-US" altLang="zh-CN" sz="40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  </a:t>
            </a:r>
            <a:r>
              <a:rPr lang="zh-CN" altLang="zh-CN" sz="40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男生</a:t>
            </a:r>
            <a:r>
              <a:rPr lang="en-US" altLang="zh-CN" sz="40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r>
              <a:rPr lang="zh-CN" altLang="zh-CN" sz="40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蓝色</a:t>
            </a:r>
            <a:endParaRPr lang="zh-CN" altLang="zh-CN" sz="40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46355" indent="0" eaLnBrk="1" hangingPunct="1">
              <a:lnSpc>
                <a:spcPct val="150000"/>
              </a:lnSpc>
              <a:spcBef>
                <a:spcPts val="1300"/>
              </a:spcBef>
              <a:buNone/>
            </a:pPr>
            <a:endParaRPr lang="zh-CN" altLang="zh-CN" sz="40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46355" indent="0" eaLnBrk="1" hangingPunct="1">
              <a:lnSpc>
                <a:spcPct val="150000"/>
              </a:lnSpc>
              <a:spcBef>
                <a:spcPts val="1300"/>
              </a:spcBef>
              <a:buNone/>
            </a:pPr>
            <a:r>
              <a:rPr lang="zh-CN" altLang="zh-CN" sz="40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上山 </a:t>
            </a:r>
            <a:r>
              <a:rPr lang="en-US" altLang="zh-CN" sz="40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r>
              <a:rPr lang="zh-CN" altLang="zh-CN" sz="40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三年      写字  报纸</a:t>
            </a:r>
            <a:endParaRPr lang="zh-CN" altLang="zh-CN" sz="40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8434" name="Content Placeholder 1"/>
          <p:cNvSpPr>
            <a:spLocks noGrp="1"/>
          </p:cNvSpPr>
          <p:nvPr/>
        </p:nvSpPr>
        <p:spPr>
          <a:xfrm>
            <a:off x="6049963" y="1960563"/>
            <a:ext cx="2241550" cy="305276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/>
          <a:p>
            <a:pPr marL="46355">
              <a:lnSpc>
                <a:spcPct val="150000"/>
              </a:lnSpc>
              <a:spcBef>
                <a:spcPts val="1300"/>
              </a:spcBef>
              <a:buClr>
                <a:srgbClr val="3F3F3F"/>
              </a:buClr>
              <a:buSzPct val="100000"/>
            </a:pPr>
            <a:r>
              <a:rPr lang="en-US" altLang="zh-CN" sz="4000" b="1" dirty="0">
                <a:latin typeface="华文楷体" panose="02010600040101010101" pitchFamily="2" charset="-122"/>
                <a:ea typeface="华文楷体" panose="02010600040101010101" pitchFamily="2" charset="-122"/>
                <a:sym typeface="Cambria" panose="02040503050406030204" pitchFamily="18" charset="0"/>
              </a:rPr>
              <a:t> </a:t>
            </a:r>
            <a:endParaRPr lang="en-US" altLang="zh-CN" sz="4000" b="1" dirty="0">
              <a:latin typeface="华文楷体" panose="02010600040101010101" pitchFamily="2" charset="-122"/>
              <a:ea typeface="华文楷体" panose="02010600040101010101" pitchFamily="2" charset="-122"/>
              <a:sym typeface="Cambria" panose="02040503050406030204" pitchFamily="18" charset="0"/>
            </a:endParaRPr>
          </a:p>
          <a:p>
            <a:pPr marL="46355">
              <a:lnSpc>
                <a:spcPct val="150000"/>
              </a:lnSpc>
              <a:spcBef>
                <a:spcPts val="1300"/>
              </a:spcBef>
              <a:buClr>
                <a:srgbClr val="3F3F3F"/>
              </a:buClr>
              <a:buSzPct val="100000"/>
            </a:pPr>
            <a:endParaRPr lang="zh-CN" altLang="zh-CN" sz="4000" b="1" dirty="0">
              <a:latin typeface="华文楷体" panose="02010600040101010101" pitchFamily="2" charset="-122"/>
              <a:ea typeface="华文楷体" panose="02010600040101010101" pitchFamily="2" charset="-122"/>
              <a:sym typeface="Cambria" panose="02040503050406030204" pitchFamily="18" charset="0"/>
            </a:endParaRPr>
          </a:p>
          <a:p>
            <a:pPr marL="46355">
              <a:lnSpc>
                <a:spcPct val="150000"/>
              </a:lnSpc>
              <a:spcBef>
                <a:spcPts val="1300"/>
              </a:spcBef>
              <a:buClr>
                <a:srgbClr val="3F3F3F"/>
              </a:buClr>
              <a:buSzPct val="100000"/>
            </a:pPr>
            <a:r>
              <a:rPr lang="en-US" altLang="zh-CN" sz="4000" b="1" dirty="0"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 </a:t>
            </a:r>
            <a:endParaRPr lang="zh-CN" altLang="zh-CN" sz="4000" b="1" dirty="0"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18435" name="Content Placeholder 1"/>
          <p:cNvSpPr>
            <a:spLocks noGrp="1"/>
          </p:cNvSpPr>
          <p:nvPr/>
        </p:nvSpPr>
        <p:spPr>
          <a:xfrm>
            <a:off x="5006975" y="1960563"/>
            <a:ext cx="3305175" cy="305276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/>
          <a:p>
            <a:pPr marL="46355">
              <a:lnSpc>
                <a:spcPct val="150000"/>
              </a:lnSpc>
              <a:spcBef>
                <a:spcPts val="1300"/>
              </a:spcBef>
              <a:buClr>
                <a:srgbClr val="3F3F3F"/>
              </a:buClr>
              <a:buSzPct val="100000"/>
            </a:pPr>
            <a:endParaRPr lang="zh-CN" altLang="zh-CN" sz="4000" b="1" dirty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  <a:sym typeface="Cambria" panose="02040503050406030204" pitchFamily="18" charset="0"/>
            </a:endParaRPr>
          </a:p>
          <a:p>
            <a:pPr marL="46355">
              <a:lnSpc>
                <a:spcPct val="150000"/>
              </a:lnSpc>
              <a:spcBef>
                <a:spcPts val="1300"/>
              </a:spcBef>
              <a:buClr>
                <a:srgbClr val="3F3F3F"/>
              </a:buClr>
              <a:buSzPct val="100000"/>
            </a:pPr>
            <a:endParaRPr lang="zh-CN" altLang="zh-CN" sz="4000" b="1" dirty="0">
              <a:latin typeface="华文楷体" panose="02010600040101010101" pitchFamily="2" charset="-122"/>
              <a:ea typeface="华文楷体" panose="02010600040101010101" pitchFamily="2" charset="-122"/>
              <a:sym typeface="Cambria" panose="02040503050406030204" pitchFamily="18" charset="0"/>
            </a:endParaRPr>
          </a:p>
          <a:p>
            <a:pPr marL="46355">
              <a:lnSpc>
                <a:spcPct val="150000"/>
              </a:lnSpc>
              <a:spcBef>
                <a:spcPts val="1300"/>
              </a:spcBef>
              <a:buClr>
                <a:srgbClr val="3F3F3F"/>
              </a:buClr>
              <a:buSzPct val="100000"/>
            </a:pPr>
            <a:endParaRPr lang="zh-CN" altLang="zh-CN" sz="4000" b="1" dirty="0">
              <a:latin typeface="华文楷体" panose="02010600040101010101" pitchFamily="2" charset="-122"/>
              <a:ea typeface="华文楷体" panose="02010600040101010101" pitchFamily="2" charset="-122"/>
              <a:sym typeface="Cambria" panose="02040503050406030204" pitchFamily="18" charset="0"/>
            </a:endParaRPr>
          </a:p>
        </p:txBody>
      </p:sp>
      <p:sp>
        <p:nvSpPr>
          <p:cNvPr id="18436" name="文本框 1"/>
          <p:cNvSpPr txBox="1"/>
          <p:nvPr/>
        </p:nvSpPr>
        <p:spPr>
          <a:xfrm>
            <a:off x="1071563" y="1444625"/>
            <a:ext cx="2540000" cy="3683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nǐ  </a:t>
            </a:r>
            <a:r>
              <a:rPr lang="zh-CN" altLang="en-US" dirty="0">
                <a:solidFill>
                  <a:srgbClr val="FB6919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  <a:t>men           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jiā</a:t>
            </a:r>
            <a:r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  <a:t>  </a:t>
            </a:r>
            <a:r>
              <a:rPr lang="zh-CN" altLang="en-US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lǐ </a:t>
            </a:r>
            <a:r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37" name="文本框 4"/>
          <p:cNvSpPr txBox="1"/>
          <p:nvPr/>
        </p:nvSpPr>
        <p:spPr>
          <a:xfrm>
            <a:off x="5218113" y="1452563"/>
            <a:ext cx="2540000" cy="3683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nán</a:t>
            </a:r>
            <a:r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  <a:t>  shēnɡ     </a:t>
            </a:r>
            <a:r>
              <a:rPr lang="zh-CN" altLang="en-US" dirty="0">
                <a:solidFill>
                  <a:srgbClr val="FB6919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lán</a:t>
            </a:r>
            <a:r>
              <a:rPr lang="zh-CN" altLang="en-US" dirty="0">
                <a:solidFill>
                  <a:srgbClr val="FB6919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  <a:t>  sè  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38" name="文本框 5"/>
          <p:cNvSpPr txBox="1"/>
          <p:nvPr/>
        </p:nvSpPr>
        <p:spPr>
          <a:xfrm>
            <a:off x="898525" y="3598863"/>
            <a:ext cx="2990850" cy="3683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shànɡ</a:t>
            </a:r>
            <a:r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  <a:t>  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shān</a:t>
            </a:r>
            <a:r>
              <a:rPr lang="zh-CN" altLang="en-US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  <a:t>     </a:t>
            </a:r>
            <a:r>
              <a:rPr lang="zh-CN" altLang="en-US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sān</a:t>
            </a:r>
            <a:r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  <a:t>  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nián</a:t>
            </a:r>
            <a:r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  <a:t>    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39" name="文本框 6"/>
          <p:cNvSpPr txBox="1"/>
          <p:nvPr/>
        </p:nvSpPr>
        <p:spPr>
          <a:xfrm>
            <a:off x="5148263" y="3598863"/>
            <a:ext cx="2989262" cy="3683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  <a:t>    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40" name="文本框 7"/>
          <p:cNvSpPr txBox="1"/>
          <p:nvPr/>
        </p:nvSpPr>
        <p:spPr>
          <a:xfrm>
            <a:off x="5302250" y="3598863"/>
            <a:ext cx="2989263" cy="3683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  <a:t>xiě   </a:t>
            </a:r>
            <a:r>
              <a:rPr lang="zh-CN" altLang="en-US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zì </a:t>
            </a:r>
            <a:r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  <a:t>         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bào</a:t>
            </a:r>
            <a:r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zh-CN" altLang="en-US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zhǐ </a:t>
            </a:r>
            <a:r>
              <a:rPr lang="zh-CN" altLang="en-US" dirty="0">
                <a:solidFill>
                  <a:srgbClr val="FB6919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  <a:t>  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7" name="Content Placeholder 1"/>
          <p:cNvSpPr>
            <a:spLocks noGrp="1"/>
          </p:cNvSpPr>
          <p:nvPr>
            <p:ph idx="4294967295"/>
          </p:nvPr>
        </p:nvSpPr>
        <p:spPr>
          <a:xfrm>
            <a:off x="914400" y="1752600"/>
            <a:ext cx="7239000" cy="4748213"/>
          </a:xfrm>
          <a:ln/>
        </p:spPr>
        <p:txBody>
          <a:bodyPr vert="horz" wrap="square" lIns="68580" tIns="34290" rIns="68580" bIns="34290" anchor="t"/>
          <a:p>
            <a:pPr marL="46355" indent="0" eaLnBrk="1" hangingPunct="1">
              <a:lnSpc>
                <a:spcPct val="150000"/>
              </a:lnSpc>
              <a:spcBef>
                <a:spcPts val="1300"/>
              </a:spcBef>
              <a:buNone/>
            </a:pPr>
            <a:r>
              <a:rPr lang="zh-CN" altLang="en-US" sz="40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小猫  书包     雪花  头发     </a:t>
            </a:r>
            <a:endParaRPr lang="zh-CN" altLang="zh-CN" sz="40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9458" name="Content Placeholder 1"/>
          <p:cNvSpPr>
            <a:spLocks noGrp="1"/>
          </p:cNvSpPr>
          <p:nvPr/>
        </p:nvSpPr>
        <p:spPr>
          <a:xfrm>
            <a:off x="6049963" y="1960563"/>
            <a:ext cx="2241550" cy="305276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/>
          <a:p>
            <a:pPr marL="46355">
              <a:lnSpc>
                <a:spcPct val="150000"/>
              </a:lnSpc>
              <a:spcBef>
                <a:spcPts val="1300"/>
              </a:spcBef>
              <a:buClr>
                <a:srgbClr val="3F3F3F"/>
              </a:buClr>
              <a:buSzPct val="100000"/>
            </a:pPr>
            <a:r>
              <a:rPr lang="en-US" altLang="zh-CN" sz="4000" b="1" dirty="0">
                <a:latin typeface="华文楷体" panose="02010600040101010101" pitchFamily="2" charset="-122"/>
                <a:ea typeface="华文楷体" panose="02010600040101010101" pitchFamily="2" charset="-122"/>
                <a:sym typeface="Cambria" panose="02040503050406030204" pitchFamily="18" charset="0"/>
              </a:rPr>
              <a:t> </a:t>
            </a:r>
            <a:endParaRPr lang="en-US" altLang="zh-CN" sz="4000" b="1" dirty="0">
              <a:latin typeface="华文楷体" panose="02010600040101010101" pitchFamily="2" charset="-122"/>
              <a:ea typeface="华文楷体" panose="02010600040101010101" pitchFamily="2" charset="-122"/>
              <a:sym typeface="Cambria" panose="02040503050406030204" pitchFamily="18" charset="0"/>
            </a:endParaRPr>
          </a:p>
          <a:p>
            <a:pPr marL="46355">
              <a:lnSpc>
                <a:spcPct val="150000"/>
              </a:lnSpc>
              <a:spcBef>
                <a:spcPts val="1300"/>
              </a:spcBef>
              <a:buClr>
                <a:srgbClr val="3F3F3F"/>
              </a:buClr>
              <a:buSzPct val="100000"/>
            </a:pPr>
            <a:endParaRPr lang="zh-CN" altLang="zh-CN" sz="4000" b="1" dirty="0">
              <a:latin typeface="华文楷体" panose="02010600040101010101" pitchFamily="2" charset="-122"/>
              <a:ea typeface="华文楷体" panose="02010600040101010101" pitchFamily="2" charset="-122"/>
              <a:sym typeface="Cambria" panose="02040503050406030204" pitchFamily="18" charset="0"/>
            </a:endParaRPr>
          </a:p>
          <a:p>
            <a:pPr marL="46355">
              <a:lnSpc>
                <a:spcPct val="150000"/>
              </a:lnSpc>
              <a:spcBef>
                <a:spcPts val="1300"/>
              </a:spcBef>
              <a:buClr>
                <a:srgbClr val="3F3F3F"/>
              </a:buClr>
              <a:buSzPct val="100000"/>
            </a:pPr>
            <a:endParaRPr lang="zh-CN" altLang="zh-CN" sz="4000" b="1" dirty="0"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19459" name="文本框 6"/>
          <p:cNvSpPr txBox="1"/>
          <p:nvPr/>
        </p:nvSpPr>
        <p:spPr>
          <a:xfrm>
            <a:off x="5148263" y="3598863"/>
            <a:ext cx="2989262" cy="3683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  <a:t>    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EE0F8">
                <a:alpha val="100000"/>
              </a:srgbClr>
            </a:gs>
            <a:gs pos="17000">
              <a:srgbClr val="BFEBFA">
                <a:alpha val="100000"/>
              </a:srgbClr>
            </a:gs>
            <a:gs pos="44000">
              <a:srgbClr val="DFF5FD">
                <a:alpha val="100000"/>
              </a:srgbClr>
            </a:gs>
            <a:gs pos="92000">
              <a:srgbClr val="FFFFFF">
                <a:alpha val="100000"/>
              </a:srgbClr>
            </a:gs>
            <a:gs pos="100000">
              <a:srgbClr val="FFFFFF">
                <a:alpha val="100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0" y="-381000"/>
            <a:ext cx="4543425" cy="2630488"/>
          </a:xfrm>
          <a:ln/>
        </p:spPr>
        <p:txBody>
          <a:bodyPr vert="horz" wrap="square" lIns="68580" tIns="34290" rIns="68580" bIns="34290" anchor="ctr"/>
          <a:p>
            <a:pPr algn="ctr" eaLnBrk="1" hangingPunct="1"/>
            <a:r>
              <a:rPr lang="zh-CN" altLang="en-US" sz="4000" b="1" dirty="0"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书写提示</a:t>
            </a:r>
            <a:endParaRPr lang="zh-CN" altLang="en-US" sz="4000" b="1" dirty="0"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grpSp>
        <p:nvGrpSpPr>
          <p:cNvPr id="20483" name="组合 19489"/>
          <p:cNvGrpSpPr/>
          <p:nvPr/>
        </p:nvGrpSpPr>
        <p:grpSpPr>
          <a:xfrm>
            <a:off x="1524000" y="1492250"/>
            <a:ext cx="5465763" cy="3384550"/>
            <a:chOff x="960" y="940"/>
            <a:chExt cx="3443" cy="2132"/>
          </a:xfrm>
        </p:grpSpPr>
        <p:grpSp>
          <p:nvGrpSpPr>
            <p:cNvPr id="20484" name="组合 4"/>
            <p:cNvGrpSpPr/>
            <p:nvPr/>
          </p:nvGrpSpPr>
          <p:grpSpPr>
            <a:xfrm>
              <a:off x="960" y="1043"/>
              <a:ext cx="863" cy="863"/>
              <a:chOff x="2040" y="4200"/>
              <a:chExt cx="2280" cy="2280"/>
            </a:xfrm>
          </p:grpSpPr>
          <p:sp>
            <p:nvSpPr>
              <p:cNvPr id="2" name="矩形 1"/>
              <p:cNvSpPr/>
              <p:nvPr/>
            </p:nvSpPr>
            <p:spPr>
              <a:xfrm>
                <a:off x="2040" y="4200"/>
                <a:ext cx="2280" cy="2280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cxnSp>
            <p:nvCxnSpPr>
              <p:cNvPr id="20486" name="直接连接符 2"/>
              <p:cNvCxnSpPr>
                <a:stCxn id="2" idx="1"/>
                <a:endCxn id="2" idx="3"/>
              </p:cNvCxnSpPr>
              <p:nvPr/>
            </p:nvCxnSpPr>
            <p:spPr>
              <a:xfrm>
                <a:off x="2040" y="5340"/>
                <a:ext cx="2280" cy="0"/>
              </a:xfrm>
              <a:prstGeom prst="line">
                <a:avLst/>
              </a:prstGeom>
              <a:ln w="127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0487" name="直接连接符 3"/>
              <p:cNvCxnSpPr>
                <a:stCxn id="2" idx="0"/>
                <a:endCxn id="2" idx="2"/>
              </p:cNvCxnSpPr>
              <p:nvPr/>
            </p:nvCxnSpPr>
            <p:spPr>
              <a:xfrm>
                <a:off x="3180" y="4200"/>
                <a:ext cx="0" cy="2280"/>
              </a:xfrm>
              <a:prstGeom prst="line">
                <a:avLst/>
              </a:prstGeom>
              <a:ln w="127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20488" name="文本框 25"/>
            <p:cNvSpPr txBox="1"/>
            <p:nvPr/>
          </p:nvSpPr>
          <p:spPr>
            <a:xfrm>
              <a:off x="961" y="940"/>
              <a:ext cx="1075" cy="98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zh-CN" altLang="zh-CN" sz="9600" dirty="0"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儿</a:t>
              </a:r>
              <a:endParaRPr lang="zh-CN" altLang="zh-CN" sz="96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20489" name="组合 28"/>
            <p:cNvGrpSpPr/>
            <p:nvPr/>
          </p:nvGrpSpPr>
          <p:grpSpPr>
            <a:xfrm>
              <a:off x="2042" y="1056"/>
              <a:ext cx="862" cy="863"/>
              <a:chOff x="2040" y="4200"/>
              <a:chExt cx="2280" cy="2280"/>
            </a:xfrm>
          </p:grpSpPr>
          <p:sp>
            <p:nvSpPr>
              <p:cNvPr id="30" name="矩形 29"/>
              <p:cNvSpPr/>
              <p:nvPr/>
            </p:nvSpPr>
            <p:spPr>
              <a:xfrm>
                <a:off x="2040" y="4200"/>
                <a:ext cx="2280" cy="2280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cxnSp>
            <p:nvCxnSpPr>
              <p:cNvPr id="20491" name="直接连接符 30"/>
              <p:cNvCxnSpPr>
                <a:stCxn id="30" idx="1"/>
                <a:endCxn id="30" idx="3"/>
              </p:cNvCxnSpPr>
              <p:nvPr/>
            </p:nvCxnSpPr>
            <p:spPr>
              <a:xfrm>
                <a:off x="2040" y="5340"/>
                <a:ext cx="2280" cy="0"/>
              </a:xfrm>
              <a:prstGeom prst="line">
                <a:avLst/>
              </a:prstGeom>
              <a:ln w="127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0492" name="直接连接符 31"/>
              <p:cNvCxnSpPr>
                <a:stCxn id="30" idx="0"/>
                <a:endCxn id="30" idx="2"/>
              </p:cNvCxnSpPr>
              <p:nvPr/>
            </p:nvCxnSpPr>
            <p:spPr>
              <a:xfrm>
                <a:off x="3180" y="4200"/>
                <a:ext cx="0" cy="2280"/>
              </a:xfrm>
              <a:prstGeom prst="line">
                <a:avLst/>
              </a:prstGeom>
              <a:ln w="127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20493" name="文本框 27"/>
            <p:cNvSpPr txBox="1"/>
            <p:nvPr/>
          </p:nvSpPr>
          <p:spPr>
            <a:xfrm>
              <a:off x="2036" y="940"/>
              <a:ext cx="1074" cy="98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zh-CN" altLang="zh-CN" sz="9600" dirty="0">
                  <a:latin typeface="楷体" panose="02010609060101010101" pitchFamily="49" charset="-122"/>
                  <a:ea typeface="楷体" panose="02010609060101010101" pitchFamily="49" charset="-122"/>
                </a:rPr>
                <a:t>林</a:t>
              </a:r>
              <a:endParaRPr lang="zh-CN" altLang="zh-CN" sz="96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20494" name="组合 32"/>
            <p:cNvGrpSpPr/>
            <p:nvPr/>
          </p:nvGrpSpPr>
          <p:grpSpPr>
            <a:xfrm>
              <a:off x="3364" y="2179"/>
              <a:ext cx="843" cy="863"/>
              <a:chOff x="2040" y="4200"/>
              <a:chExt cx="2280" cy="2280"/>
            </a:xfrm>
          </p:grpSpPr>
          <p:sp>
            <p:nvSpPr>
              <p:cNvPr id="34" name="矩形 33"/>
              <p:cNvSpPr/>
              <p:nvPr/>
            </p:nvSpPr>
            <p:spPr>
              <a:xfrm>
                <a:off x="2040" y="4200"/>
                <a:ext cx="2280" cy="2280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cxnSp>
            <p:nvCxnSpPr>
              <p:cNvPr id="20496" name="直接连接符 34"/>
              <p:cNvCxnSpPr>
                <a:stCxn id="34" idx="1"/>
                <a:endCxn id="34" idx="3"/>
              </p:cNvCxnSpPr>
              <p:nvPr/>
            </p:nvCxnSpPr>
            <p:spPr>
              <a:xfrm>
                <a:off x="2040" y="5340"/>
                <a:ext cx="2280" cy="0"/>
              </a:xfrm>
              <a:prstGeom prst="line">
                <a:avLst/>
              </a:prstGeom>
              <a:ln w="127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0497" name="直接连接符 35"/>
              <p:cNvCxnSpPr>
                <a:stCxn id="34" idx="0"/>
                <a:endCxn id="34" idx="2"/>
              </p:cNvCxnSpPr>
              <p:nvPr/>
            </p:nvCxnSpPr>
            <p:spPr>
              <a:xfrm>
                <a:off x="3180" y="4200"/>
                <a:ext cx="0" cy="2280"/>
              </a:xfrm>
              <a:prstGeom prst="line">
                <a:avLst/>
              </a:prstGeom>
              <a:ln w="127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20498" name="组合 36"/>
            <p:cNvGrpSpPr/>
            <p:nvPr/>
          </p:nvGrpSpPr>
          <p:grpSpPr>
            <a:xfrm>
              <a:off x="2311" y="2179"/>
              <a:ext cx="862" cy="863"/>
              <a:chOff x="2040" y="4200"/>
              <a:chExt cx="2280" cy="2280"/>
            </a:xfrm>
          </p:grpSpPr>
          <p:sp>
            <p:nvSpPr>
              <p:cNvPr id="38" name="矩形 37"/>
              <p:cNvSpPr/>
              <p:nvPr/>
            </p:nvSpPr>
            <p:spPr>
              <a:xfrm>
                <a:off x="2040" y="4200"/>
                <a:ext cx="2280" cy="2280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cxnSp>
            <p:nvCxnSpPr>
              <p:cNvPr id="20500" name="直接连接符 38"/>
              <p:cNvCxnSpPr>
                <a:stCxn id="38" idx="1"/>
                <a:endCxn id="38" idx="3"/>
              </p:cNvCxnSpPr>
              <p:nvPr/>
            </p:nvCxnSpPr>
            <p:spPr>
              <a:xfrm>
                <a:off x="2040" y="5340"/>
                <a:ext cx="2280" cy="0"/>
              </a:xfrm>
              <a:prstGeom prst="line">
                <a:avLst/>
              </a:prstGeom>
              <a:ln w="127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0501" name="直接连接符 39"/>
              <p:cNvCxnSpPr>
                <a:stCxn id="38" idx="0"/>
                <a:endCxn id="38" idx="2"/>
              </p:cNvCxnSpPr>
              <p:nvPr/>
            </p:nvCxnSpPr>
            <p:spPr>
              <a:xfrm>
                <a:off x="3180" y="4200"/>
                <a:ext cx="0" cy="2280"/>
              </a:xfrm>
              <a:prstGeom prst="line">
                <a:avLst/>
              </a:prstGeom>
              <a:ln w="127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20502" name="文本框 40"/>
            <p:cNvSpPr txBox="1"/>
            <p:nvPr/>
          </p:nvSpPr>
          <p:spPr>
            <a:xfrm>
              <a:off x="2327" y="2064"/>
              <a:ext cx="1073" cy="98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zh-CN" altLang="zh-CN" sz="9600" dirty="0">
                  <a:latin typeface="楷体" panose="02010609060101010101" pitchFamily="49" charset="-122"/>
                  <a:ea typeface="楷体" panose="02010609060101010101" pitchFamily="49" charset="-122"/>
                </a:rPr>
                <a:t>本</a:t>
              </a:r>
              <a:endParaRPr lang="zh-CN" altLang="zh-CN" sz="96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0503" name="文本框 41"/>
            <p:cNvSpPr txBox="1"/>
            <p:nvPr/>
          </p:nvSpPr>
          <p:spPr>
            <a:xfrm>
              <a:off x="3364" y="2092"/>
              <a:ext cx="1039" cy="98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zh-CN" altLang="zh-CN" sz="9600" dirty="0">
                  <a:latin typeface="楷体" panose="02010609060101010101" pitchFamily="49" charset="-122"/>
                  <a:ea typeface="楷体" panose="02010609060101010101" pitchFamily="49" charset="-122"/>
                </a:rPr>
                <a:t>天</a:t>
              </a:r>
              <a:endParaRPr lang="zh-CN" altLang="zh-CN" sz="96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0504" name="文本框 5"/>
          <p:cNvSpPr txBox="1"/>
          <p:nvPr/>
        </p:nvSpPr>
        <p:spPr>
          <a:xfrm>
            <a:off x="425450" y="5053013"/>
            <a:ext cx="4273550" cy="6445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评价标准：规范     端正      整洁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五角星 7"/>
          <p:cNvSpPr/>
          <p:nvPr/>
        </p:nvSpPr>
        <p:spPr>
          <a:xfrm>
            <a:off x="4352925" y="5326063"/>
            <a:ext cx="304800" cy="309563"/>
          </a:xfrm>
          <a:prstGeom prst="star5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" name="五角星 13"/>
          <p:cNvSpPr/>
          <p:nvPr/>
        </p:nvSpPr>
        <p:spPr>
          <a:xfrm>
            <a:off x="2116138" y="5326063"/>
            <a:ext cx="304800" cy="309563"/>
          </a:xfrm>
          <a:prstGeom prst="star5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五角星 14"/>
          <p:cNvSpPr/>
          <p:nvPr/>
        </p:nvSpPr>
        <p:spPr>
          <a:xfrm>
            <a:off x="3251200" y="5326063"/>
            <a:ext cx="304800" cy="309563"/>
          </a:xfrm>
          <a:prstGeom prst="star5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607805" y="3428360"/>
            <a:ext cx="1894199" cy="2555240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20509" name="Title 1"/>
          <p:cNvSpPr>
            <a:spLocks noGrp="1"/>
          </p:cNvSpPr>
          <p:nvPr/>
        </p:nvSpPr>
        <p:spPr>
          <a:xfrm>
            <a:off x="9218613" y="3829050"/>
            <a:ext cx="15201900" cy="657860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ctr"/>
          <a:p>
            <a:pPr algn="ctr">
              <a:lnSpc>
                <a:spcPct val="90000"/>
              </a:lnSpc>
            </a:pPr>
            <a:r>
              <a:rPr lang="zh-CN" altLang="en-US" sz="3200" dirty="0"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从左到右  </a:t>
            </a:r>
            <a:endParaRPr lang="zh-CN" altLang="en-US" sz="3200" dirty="0"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 algn="ctr">
              <a:lnSpc>
                <a:spcPct val="90000"/>
              </a:lnSpc>
            </a:pPr>
            <a:r>
              <a:rPr lang="zh-CN" altLang="en-US" sz="3200" dirty="0"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先撇后捺  </a:t>
            </a:r>
            <a:endParaRPr lang="zh-CN" altLang="en-US" sz="3200" dirty="0"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 algn="ctr">
              <a:lnSpc>
                <a:spcPct val="90000"/>
              </a:lnSpc>
            </a:pPr>
            <a:endParaRPr lang="zh-CN" altLang="en-US" sz="3200" dirty="0"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 algn="ctr">
              <a:lnSpc>
                <a:spcPct val="90000"/>
              </a:lnSpc>
            </a:pPr>
            <a:endParaRPr lang="zh-CN" altLang="en-US" sz="3200" dirty="0"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 algn="ctr">
              <a:lnSpc>
                <a:spcPct val="90000"/>
              </a:lnSpc>
            </a:pPr>
            <a:endParaRPr lang="zh-CN" altLang="en-US" sz="3200" dirty="0"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grpSp>
        <p:nvGrpSpPr>
          <p:cNvPr id="9" name="组合 42005"/>
          <p:cNvGrpSpPr/>
          <p:nvPr/>
        </p:nvGrpSpPr>
        <p:grpSpPr>
          <a:xfrm>
            <a:off x="3733800" y="914400"/>
            <a:ext cx="6080125" cy="3333750"/>
            <a:chOff x="2352" y="576"/>
            <a:chExt cx="3830" cy="2100"/>
          </a:xfrm>
        </p:grpSpPr>
        <p:grpSp>
          <p:nvGrpSpPr>
            <p:cNvPr id="20511" name="组合 16"/>
            <p:cNvGrpSpPr/>
            <p:nvPr/>
          </p:nvGrpSpPr>
          <p:grpSpPr>
            <a:xfrm>
              <a:off x="2352" y="960"/>
              <a:ext cx="3830" cy="1716"/>
              <a:chOff x="5807" y="2265"/>
              <a:chExt cx="9576" cy="4291"/>
            </a:xfrm>
          </p:grpSpPr>
          <p:sp>
            <p:nvSpPr>
              <p:cNvPr id="16" name="椭圆形标注 15"/>
              <p:cNvSpPr/>
              <p:nvPr/>
            </p:nvSpPr>
            <p:spPr>
              <a:xfrm>
                <a:off x="8920" y="2265"/>
                <a:ext cx="3720" cy="2281"/>
              </a:xfrm>
              <a:prstGeom prst="wedgeEllipseCallout">
                <a:avLst>
                  <a:gd name="adj1" fmla="val 29193"/>
                  <a:gd name="adj2" fmla="val 75921"/>
                </a:avLst>
              </a:prstGeom>
              <a:solidFill>
                <a:schemeClr val="accent5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20513" name="Title 1"/>
            <p:cNvSpPr/>
            <p:nvPr/>
          </p:nvSpPr>
          <p:spPr>
            <a:xfrm>
              <a:off x="2898" y="576"/>
              <a:ext cx="2862" cy="1657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68580" tIns="34290" rIns="68580" bIns="34290" anchor="ctr"/>
            <a:p>
              <a:pPr algn="ctr">
                <a:lnSpc>
                  <a:spcPct val="90000"/>
                </a:lnSpc>
              </a:pPr>
              <a:r>
                <a:rPr lang="zh-CN" altLang="en-US" sz="2800" b="1" dirty="0">
                  <a:latin typeface="华文楷体" panose="02010600040101010101" pitchFamily="2" charset="-122"/>
                  <a:ea typeface="华文楷体" panose="02010600040101010101" pitchFamily="2" charset="-122"/>
                  <a:sym typeface="+mn-ea"/>
                </a:rPr>
                <a:t>从左到右</a:t>
              </a:r>
              <a:br>
                <a:rPr lang="zh-CN" altLang="en-US" sz="2800" b="1" dirty="0">
                  <a:latin typeface="华文楷体" panose="02010600040101010101" pitchFamily="2" charset="-122"/>
                  <a:ea typeface="华文楷体" panose="02010600040101010101" pitchFamily="2" charset="-122"/>
                  <a:sym typeface="+mn-ea"/>
                </a:rPr>
              </a:br>
              <a:r>
                <a:rPr lang="zh-CN" altLang="en-US" sz="2800" b="1" dirty="0">
                  <a:latin typeface="华文楷体" panose="02010600040101010101" pitchFamily="2" charset="-122"/>
                  <a:ea typeface="华文楷体" panose="02010600040101010101" pitchFamily="2" charset="-122"/>
                  <a:sym typeface="+mn-ea"/>
                </a:rPr>
                <a:t>先撇后捺</a:t>
              </a:r>
              <a:endParaRPr lang="zh-CN" altLang="en-US" sz="2800" b="1" dirty="0"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endParaRPr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EE0F8">
                <a:alpha val="100000"/>
              </a:srgbClr>
            </a:gs>
            <a:gs pos="17000">
              <a:srgbClr val="BFEBFA">
                <a:alpha val="100000"/>
              </a:srgbClr>
            </a:gs>
            <a:gs pos="44000">
              <a:srgbClr val="DFF5FD">
                <a:alpha val="100000"/>
              </a:srgbClr>
            </a:gs>
            <a:gs pos="92000">
              <a:srgbClr val="FFFFFF">
                <a:alpha val="100000"/>
              </a:srgbClr>
            </a:gs>
            <a:gs pos="100000">
              <a:srgbClr val="FFFFFF">
                <a:alpha val="100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grpSp>
        <p:nvGrpSpPr>
          <p:cNvPr id="21506" name="组合 4"/>
          <p:cNvGrpSpPr/>
          <p:nvPr/>
        </p:nvGrpSpPr>
        <p:grpSpPr>
          <a:xfrm>
            <a:off x="1544638" y="1955800"/>
            <a:ext cx="1370012" cy="1371600"/>
            <a:chOff x="2040" y="4200"/>
            <a:chExt cx="2280" cy="2280"/>
          </a:xfrm>
        </p:grpSpPr>
        <p:sp>
          <p:nvSpPr>
            <p:cNvPr id="2" name="矩形 1"/>
            <p:cNvSpPr/>
            <p:nvPr/>
          </p:nvSpPr>
          <p:spPr>
            <a:xfrm>
              <a:off x="2040" y="4200"/>
              <a:ext cx="2280" cy="2280"/>
            </a:xfrm>
            <a:prstGeom prst="rect">
              <a:avLst/>
            </a:prstGeom>
            <a:noFill/>
            <a:ln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cxnSp>
          <p:nvCxnSpPr>
            <p:cNvPr id="21508" name="直接连接符 2"/>
            <p:cNvCxnSpPr>
              <a:stCxn id="2" idx="1"/>
              <a:endCxn id="2" idx="3"/>
            </p:cNvCxnSpPr>
            <p:nvPr/>
          </p:nvCxnSpPr>
          <p:spPr>
            <a:xfrm>
              <a:off x="2040" y="5340"/>
              <a:ext cx="2280" cy="0"/>
            </a:xfrm>
            <a:prstGeom prst="line">
              <a:avLst/>
            </a:prstGeom>
            <a:ln w="12700" cap="flat" cmpd="sng">
              <a:solidFill>
                <a:srgbClr val="FF0000"/>
              </a:solidFill>
              <a:prstDash val="sysDot"/>
              <a:round/>
              <a:headEnd type="none" w="med" len="med"/>
              <a:tailEnd type="none" w="med" len="med"/>
            </a:ln>
          </p:spPr>
        </p:cxnSp>
        <p:cxnSp>
          <p:nvCxnSpPr>
            <p:cNvPr id="21509" name="直接连接符 3"/>
            <p:cNvCxnSpPr>
              <a:stCxn id="2" idx="0"/>
              <a:endCxn id="2" idx="2"/>
            </p:cNvCxnSpPr>
            <p:nvPr/>
          </p:nvCxnSpPr>
          <p:spPr>
            <a:xfrm>
              <a:off x="3180" y="4200"/>
              <a:ext cx="0" cy="2280"/>
            </a:xfrm>
            <a:prstGeom prst="line">
              <a:avLst/>
            </a:prstGeom>
            <a:ln w="12700" cap="flat" cmpd="sng">
              <a:solidFill>
                <a:srgbClr val="FF0000"/>
              </a:solidFill>
              <a:prstDash val="sysDot"/>
              <a:round/>
              <a:headEnd type="none" w="med" len="med"/>
              <a:tailEnd type="none" w="med" len="med"/>
            </a:ln>
          </p:spPr>
        </p:cxnSp>
      </p:grpSp>
      <p:sp>
        <p:nvSpPr>
          <p:cNvPr id="30" name="矩形 29"/>
          <p:cNvSpPr/>
          <p:nvPr/>
        </p:nvSpPr>
        <p:spPr>
          <a:xfrm>
            <a:off x="3278188" y="1962150"/>
            <a:ext cx="1370013" cy="1371600"/>
          </a:xfrm>
          <a:prstGeom prst="rect">
            <a:avLst/>
          </a:prstGeom>
          <a:noFill/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cxnSp>
        <p:nvCxnSpPr>
          <p:cNvPr id="21511" name="直接连接符 30"/>
          <p:cNvCxnSpPr>
            <a:stCxn id="30" idx="1"/>
            <a:endCxn id="30" idx="3"/>
          </p:cNvCxnSpPr>
          <p:nvPr/>
        </p:nvCxnSpPr>
        <p:spPr>
          <a:xfrm>
            <a:off x="3278188" y="2647950"/>
            <a:ext cx="1370012" cy="0"/>
          </a:xfrm>
          <a:prstGeom prst="line">
            <a:avLst/>
          </a:prstGeom>
          <a:ln w="12700" cap="flat" cmpd="sng">
            <a:solidFill>
              <a:srgbClr val="FF0000"/>
            </a:solidFill>
            <a:prstDash val="sysDot"/>
            <a:round/>
            <a:headEnd type="none" w="med" len="med"/>
            <a:tailEnd type="none" w="med" len="med"/>
          </a:ln>
        </p:spPr>
      </p:cxnSp>
      <p:cxnSp>
        <p:nvCxnSpPr>
          <p:cNvPr id="21512" name="直接连接符 31"/>
          <p:cNvCxnSpPr>
            <a:stCxn id="30" idx="0"/>
            <a:endCxn id="30" idx="2"/>
          </p:cNvCxnSpPr>
          <p:nvPr/>
        </p:nvCxnSpPr>
        <p:spPr>
          <a:xfrm>
            <a:off x="3963988" y="1962150"/>
            <a:ext cx="0" cy="1371600"/>
          </a:xfrm>
          <a:prstGeom prst="line">
            <a:avLst/>
          </a:prstGeom>
          <a:ln w="12700" cap="flat" cmpd="sng">
            <a:solidFill>
              <a:srgbClr val="FF0000"/>
            </a:solidFill>
            <a:prstDash val="sysDot"/>
            <a:round/>
            <a:headEnd type="none" w="med" len="med"/>
            <a:tailEnd type="none" w="med" len="med"/>
          </a:ln>
        </p:spPr>
      </p:cxnSp>
      <p:sp>
        <p:nvSpPr>
          <p:cNvPr id="21513" name="文本框 5"/>
          <p:cNvSpPr txBox="1"/>
          <p:nvPr/>
        </p:nvSpPr>
        <p:spPr>
          <a:xfrm>
            <a:off x="425450" y="5053013"/>
            <a:ext cx="4273550" cy="6445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  <a:sym typeface="宋体" panose="02010600030101010101" pitchFamily="2" charset="-122"/>
              </a:rPr>
              <a:t>评价标准：规范     端正      整洁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五角星 7"/>
          <p:cNvSpPr/>
          <p:nvPr/>
        </p:nvSpPr>
        <p:spPr>
          <a:xfrm>
            <a:off x="4352925" y="5326063"/>
            <a:ext cx="304800" cy="309563"/>
          </a:xfrm>
          <a:prstGeom prst="star5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" name="五角星 13"/>
          <p:cNvSpPr/>
          <p:nvPr/>
        </p:nvSpPr>
        <p:spPr>
          <a:xfrm>
            <a:off x="2116138" y="5326063"/>
            <a:ext cx="304800" cy="309563"/>
          </a:xfrm>
          <a:prstGeom prst="star5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五角星 14"/>
          <p:cNvSpPr/>
          <p:nvPr/>
        </p:nvSpPr>
        <p:spPr>
          <a:xfrm>
            <a:off x="3251200" y="5326063"/>
            <a:ext cx="304800" cy="309563"/>
          </a:xfrm>
          <a:prstGeom prst="star5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1517" name="Title 1"/>
          <p:cNvSpPr>
            <a:spLocks noGrp="1"/>
          </p:cNvSpPr>
          <p:nvPr/>
        </p:nvSpPr>
        <p:spPr>
          <a:xfrm>
            <a:off x="9218613" y="3829050"/>
            <a:ext cx="15201900" cy="657860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ctr"/>
          <a:p>
            <a:pPr algn="ctr">
              <a:lnSpc>
                <a:spcPct val="90000"/>
              </a:lnSpc>
            </a:pPr>
            <a:r>
              <a:rPr lang="zh-CN" altLang="en-US" sz="3200" dirty="0">
                <a:latin typeface="华文楷体" panose="02010600040101010101" pitchFamily="2" charset="-122"/>
                <a:ea typeface="华文楷体" panose="02010600040101010101" pitchFamily="2" charset="-122"/>
                <a:sym typeface="宋体" panose="02010600030101010101" pitchFamily="2" charset="-122"/>
              </a:rPr>
              <a:t>从左到右  </a:t>
            </a:r>
            <a:endParaRPr lang="zh-CN" altLang="en-US" sz="3200" dirty="0">
              <a:latin typeface="华文楷体" panose="02010600040101010101" pitchFamily="2" charset="-122"/>
              <a:ea typeface="华文楷体" panose="02010600040101010101" pitchFamily="2" charset="-122"/>
              <a:sym typeface="宋体" panose="02010600030101010101" pitchFamily="2" charset="-122"/>
            </a:endParaRPr>
          </a:p>
          <a:p>
            <a:pPr algn="ctr">
              <a:lnSpc>
                <a:spcPct val="90000"/>
              </a:lnSpc>
            </a:pPr>
            <a:r>
              <a:rPr lang="zh-CN" altLang="en-US" sz="3200" dirty="0">
                <a:latin typeface="华文楷体" panose="02010600040101010101" pitchFamily="2" charset="-122"/>
                <a:ea typeface="华文楷体" panose="02010600040101010101" pitchFamily="2" charset="-122"/>
                <a:sym typeface="宋体" panose="02010600030101010101" pitchFamily="2" charset="-122"/>
              </a:rPr>
              <a:t>先撇后捺  </a:t>
            </a:r>
            <a:endParaRPr lang="zh-CN" altLang="en-US" sz="3200" dirty="0">
              <a:latin typeface="华文楷体" panose="02010600040101010101" pitchFamily="2" charset="-122"/>
              <a:ea typeface="华文楷体" panose="02010600040101010101" pitchFamily="2" charset="-122"/>
              <a:sym typeface="宋体" panose="02010600030101010101" pitchFamily="2" charset="-122"/>
            </a:endParaRPr>
          </a:p>
          <a:p>
            <a:pPr algn="ctr">
              <a:lnSpc>
                <a:spcPct val="90000"/>
              </a:lnSpc>
            </a:pPr>
            <a:endParaRPr lang="zh-CN" altLang="en-US" sz="3200" dirty="0">
              <a:latin typeface="华文楷体" panose="02010600040101010101" pitchFamily="2" charset="-122"/>
              <a:ea typeface="华文楷体" panose="02010600040101010101" pitchFamily="2" charset="-122"/>
              <a:sym typeface="宋体" panose="02010600030101010101" pitchFamily="2" charset="-122"/>
            </a:endParaRPr>
          </a:p>
          <a:p>
            <a:pPr algn="ctr">
              <a:lnSpc>
                <a:spcPct val="90000"/>
              </a:lnSpc>
            </a:pPr>
            <a:endParaRPr lang="zh-CN" altLang="en-US" sz="3200" dirty="0">
              <a:latin typeface="华文楷体" panose="02010600040101010101" pitchFamily="2" charset="-122"/>
              <a:ea typeface="华文楷体" panose="02010600040101010101" pitchFamily="2" charset="-122"/>
              <a:sym typeface="宋体" panose="02010600030101010101" pitchFamily="2" charset="-122"/>
            </a:endParaRPr>
          </a:p>
          <a:p>
            <a:pPr algn="ctr">
              <a:lnSpc>
                <a:spcPct val="90000"/>
              </a:lnSpc>
            </a:pPr>
            <a:endParaRPr lang="zh-CN" altLang="en-US" sz="3200" dirty="0">
              <a:latin typeface="华文楷体" panose="02010600040101010101" pitchFamily="2" charset="-122"/>
              <a:ea typeface="华文楷体" panose="0201060004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1518" name="文本框 27"/>
          <p:cNvSpPr txBox="1"/>
          <p:nvPr/>
        </p:nvSpPr>
        <p:spPr>
          <a:xfrm>
            <a:off x="1573213" y="1797050"/>
            <a:ext cx="1704975" cy="15557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zh-CN" sz="9600" dirty="0">
                <a:latin typeface="楷体" panose="02010609060101010101" pitchFamily="49" charset="-122"/>
                <a:ea typeface="楷体" panose="02010609060101010101" pitchFamily="49" charset="-122"/>
              </a:rPr>
              <a:t>林</a:t>
            </a:r>
            <a:endParaRPr lang="zh-CN" altLang="zh-CN" sz="9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19" name="文本框 40"/>
          <p:cNvSpPr txBox="1"/>
          <p:nvPr/>
        </p:nvSpPr>
        <p:spPr>
          <a:xfrm>
            <a:off x="3305175" y="1828800"/>
            <a:ext cx="1639888" cy="15557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zh-CN" sz="9600" dirty="0">
                <a:latin typeface="楷体" panose="02010609060101010101" pitchFamily="49" charset="-122"/>
                <a:ea typeface="楷体" panose="02010609060101010101" pitchFamily="49" charset="-122"/>
              </a:rPr>
              <a:t>本</a:t>
            </a:r>
            <a:endParaRPr lang="zh-CN" altLang="zh-CN" sz="9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607807" y="3436618"/>
            <a:ext cx="1894199" cy="2555240"/>
          </a:xfrm>
          <a:prstGeom prst="rect">
            <a:avLst/>
          </a:prstGeom>
          <a:effectLst>
            <a:softEdge rad="635000"/>
          </a:effectLst>
        </p:spPr>
      </p:pic>
    </p:spTree>
  </p:cSld>
  <p:clrMapOvr>
    <a:masterClrMapping/>
  </p:clrMapOvr>
  <p:transition spd="med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EE0F8">
                <a:alpha val="100000"/>
              </a:srgbClr>
            </a:gs>
            <a:gs pos="17000">
              <a:srgbClr val="BFEBFA">
                <a:alpha val="100000"/>
              </a:srgbClr>
            </a:gs>
            <a:gs pos="44000">
              <a:srgbClr val="DFF5FD">
                <a:alpha val="100000"/>
              </a:srgbClr>
            </a:gs>
            <a:gs pos="92000">
              <a:srgbClr val="FFFFFF">
                <a:alpha val="100000"/>
              </a:srgbClr>
            </a:gs>
            <a:gs pos="100000">
              <a:srgbClr val="FFFFFF">
                <a:alpha val="100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2530" name="文本框 27"/>
          <p:cNvSpPr txBox="1"/>
          <p:nvPr/>
        </p:nvSpPr>
        <p:spPr>
          <a:xfrm>
            <a:off x="3276600" y="1828800"/>
            <a:ext cx="1651000" cy="15684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zh-CN" sz="9600" dirty="0">
                <a:latin typeface="楷体" panose="02010609060101010101" pitchFamily="49" charset="-122"/>
                <a:ea typeface="楷体" panose="02010609060101010101" pitchFamily="49" charset="-122"/>
              </a:rPr>
              <a:t>大</a:t>
            </a:r>
            <a:endParaRPr lang="zh-CN" altLang="zh-CN" sz="9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2531" name="组合 4"/>
          <p:cNvGrpSpPr/>
          <p:nvPr/>
        </p:nvGrpSpPr>
        <p:grpSpPr>
          <a:xfrm>
            <a:off x="1544638" y="1955800"/>
            <a:ext cx="1370012" cy="1371600"/>
            <a:chOff x="2040" y="4200"/>
            <a:chExt cx="2280" cy="2280"/>
          </a:xfrm>
        </p:grpSpPr>
        <p:sp>
          <p:nvSpPr>
            <p:cNvPr id="2" name="矩形 1"/>
            <p:cNvSpPr/>
            <p:nvPr/>
          </p:nvSpPr>
          <p:spPr>
            <a:xfrm>
              <a:off x="2040" y="4200"/>
              <a:ext cx="2280" cy="2280"/>
            </a:xfrm>
            <a:prstGeom prst="rect">
              <a:avLst/>
            </a:prstGeom>
            <a:noFill/>
            <a:ln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cxnSp>
          <p:nvCxnSpPr>
            <p:cNvPr id="22533" name="直接连接符 2"/>
            <p:cNvCxnSpPr>
              <a:stCxn id="2" idx="1"/>
              <a:endCxn id="2" idx="3"/>
            </p:cNvCxnSpPr>
            <p:nvPr/>
          </p:nvCxnSpPr>
          <p:spPr>
            <a:xfrm>
              <a:off x="2040" y="5340"/>
              <a:ext cx="2280" cy="0"/>
            </a:xfrm>
            <a:prstGeom prst="line">
              <a:avLst/>
            </a:prstGeom>
            <a:ln w="12700" cap="flat" cmpd="sng">
              <a:solidFill>
                <a:srgbClr val="FF0000"/>
              </a:solidFill>
              <a:prstDash val="sysDot"/>
              <a:round/>
              <a:headEnd type="none" w="med" len="med"/>
              <a:tailEnd type="none" w="med" len="med"/>
            </a:ln>
          </p:spPr>
        </p:cxnSp>
        <p:cxnSp>
          <p:nvCxnSpPr>
            <p:cNvPr id="22534" name="直接连接符 3"/>
            <p:cNvCxnSpPr>
              <a:stCxn id="2" idx="0"/>
              <a:endCxn id="2" idx="2"/>
            </p:cNvCxnSpPr>
            <p:nvPr/>
          </p:nvCxnSpPr>
          <p:spPr>
            <a:xfrm>
              <a:off x="3180" y="4200"/>
              <a:ext cx="0" cy="2280"/>
            </a:xfrm>
            <a:prstGeom prst="line">
              <a:avLst/>
            </a:prstGeom>
            <a:ln w="12700" cap="flat" cmpd="sng">
              <a:solidFill>
                <a:srgbClr val="FF0000"/>
              </a:solidFill>
              <a:prstDash val="sysDot"/>
              <a:round/>
              <a:headEnd type="none" w="med" len="med"/>
              <a:tailEnd type="none" w="med" len="med"/>
            </a:ln>
          </p:spPr>
        </p:cxnSp>
      </p:grpSp>
      <p:sp>
        <p:nvSpPr>
          <p:cNvPr id="22535" name="文本框 25"/>
          <p:cNvSpPr txBox="1"/>
          <p:nvPr/>
        </p:nvSpPr>
        <p:spPr>
          <a:xfrm>
            <a:off x="1600200" y="1828800"/>
            <a:ext cx="1579563" cy="15557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zh-CN" sz="9600" dirty="0">
                <a:latin typeface="楷体" panose="02010609060101010101" pitchFamily="49" charset="-122"/>
                <a:ea typeface="楷体" panose="02010609060101010101" pitchFamily="49" charset="-122"/>
              </a:rPr>
              <a:t>禾</a:t>
            </a:r>
            <a:endParaRPr lang="zh-CN" altLang="zh-CN" sz="9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3278188" y="1962150"/>
            <a:ext cx="1370013" cy="1371600"/>
          </a:xfrm>
          <a:prstGeom prst="rect">
            <a:avLst/>
          </a:prstGeom>
          <a:noFill/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cxnSp>
        <p:nvCxnSpPr>
          <p:cNvPr id="22537" name="直接连接符 30"/>
          <p:cNvCxnSpPr>
            <a:stCxn id="30" idx="1"/>
            <a:endCxn id="30" idx="3"/>
          </p:cNvCxnSpPr>
          <p:nvPr/>
        </p:nvCxnSpPr>
        <p:spPr>
          <a:xfrm>
            <a:off x="3278188" y="2647950"/>
            <a:ext cx="1370012" cy="0"/>
          </a:xfrm>
          <a:prstGeom prst="line">
            <a:avLst/>
          </a:prstGeom>
          <a:ln w="12700" cap="flat" cmpd="sng">
            <a:solidFill>
              <a:srgbClr val="FF0000"/>
            </a:solidFill>
            <a:prstDash val="sysDot"/>
            <a:round/>
            <a:headEnd type="none" w="med" len="med"/>
            <a:tailEnd type="none" w="med" len="med"/>
          </a:ln>
        </p:spPr>
      </p:cxnSp>
      <p:cxnSp>
        <p:nvCxnSpPr>
          <p:cNvPr id="22538" name="直接连接符 31"/>
          <p:cNvCxnSpPr>
            <a:stCxn id="30" idx="0"/>
            <a:endCxn id="30" idx="2"/>
          </p:cNvCxnSpPr>
          <p:nvPr/>
        </p:nvCxnSpPr>
        <p:spPr>
          <a:xfrm>
            <a:off x="3963988" y="1962150"/>
            <a:ext cx="0" cy="1371600"/>
          </a:xfrm>
          <a:prstGeom prst="line">
            <a:avLst/>
          </a:prstGeom>
          <a:ln w="12700" cap="flat" cmpd="sng">
            <a:solidFill>
              <a:srgbClr val="FF0000"/>
            </a:solidFill>
            <a:prstDash val="sysDot"/>
            <a:round/>
            <a:headEnd type="none" w="med" len="med"/>
            <a:tailEnd type="none" w="med" len="med"/>
          </a:ln>
        </p:spPr>
      </p:cxnSp>
      <p:sp>
        <p:nvSpPr>
          <p:cNvPr id="22539" name="文本框 5"/>
          <p:cNvSpPr txBox="1"/>
          <p:nvPr/>
        </p:nvSpPr>
        <p:spPr>
          <a:xfrm>
            <a:off x="425450" y="5053013"/>
            <a:ext cx="4273550" cy="6445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  <a:sym typeface="宋体" panose="02010600030101010101" pitchFamily="2" charset="-122"/>
              </a:rPr>
              <a:t>评价标准：规范     端正      整洁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五角星 7"/>
          <p:cNvSpPr/>
          <p:nvPr/>
        </p:nvSpPr>
        <p:spPr>
          <a:xfrm>
            <a:off x="4352925" y="5326063"/>
            <a:ext cx="304800" cy="309563"/>
          </a:xfrm>
          <a:prstGeom prst="star5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" name="五角星 13"/>
          <p:cNvSpPr/>
          <p:nvPr/>
        </p:nvSpPr>
        <p:spPr>
          <a:xfrm>
            <a:off x="2116138" y="5326063"/>
            <a:ext cx="304800" cy="309563"/>
          </a:xfrm>
          <a:prstGeom prst="star5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五角星 14"/>
          <p:cNvSpPr/>
          <p:nvPr/>
        </p:nvSpPr>
        <p:spPr>
          <a:xfrm>
            <a:off x="3251200" y="5326063"/>
            <a:ext cx="304800" cy="309563"/>
          </a:xfrm>
          <a:prstGeom prst="star5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607807" y="3436618"/>
            <a:ext cx="1894199" cy="2555240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22544" name="Title 1"/>
          <p:cNvSpPr>
            <a:spLocks noGrp="1"/>
          </p:cNvSpPr>
          <p:nvPr/>
        </p:nvSpPr>
        <p:spPr>
          <a:xfrm>
            <a:off x="9218613" y="3829050"/>
            <a:ext cx="15201900" cy="657860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ctr"/>
          <a:p>
            <a:pPr algn="ctr">
              <a:lnSpc>
                <a:spcPct val="90000"/>
              </a:lnSpc>
            </a:pPr>
            <a:r>
              <a:rPr lang="zh-CN" altLang="en-US" sz="3200" dirty="0">
                <a:latin typeface="华文楷体" panose="02010600040101010101" pitchFamily="2" charset="-122"/>
                <a:ea typeface="华文楷体" panose="02010600040101010101" pitchFamily="2" charset="-122"/>
                <a:sym typeface="宋体" panose="02010600030101010101" pitchFamily="2" charset="-122"/>
              </a:rPr>
              <a:t>从左到右  </a:t>
            </a:r>
            <a:endParaRPr lang="zh-CN" altLang="en-US" sz="3200" dirty="0">
              <a:latin typeface="华文楷体" panose="02010600040101010101" pitchFamily="2" charset="-122"/>
              <a:ea typeface="华文楷体" panose="02010600040101010101" pitchFamily="2" charset="-122"/>
              <a:sym typeface="宋体" panose="02010600030101010101" pitchFamily="2" charset="-122"/>
            </a:endParaRPr>
          </a:p>
          <a:p>
            <a:pPr algn="ctr">
              <a:lnSpc>
                <a:spcPct val="90000"/>
              </a:lnSpc>
            </a:pPr>
            <a:r>
              <a:rPr lang="zh-CN" altLang="en-US" sz="3200" dirty="0">
                <a:latin typeface="华文楷体" panose="02010600040101010101" pitchFamily="2" charset="-122"/>
                <a:ea typeface="华文楷体" panose="02010600040101010101" pitchFamily="2" charset="-122"/>
                <a:sym typeface="宋体" panose="02010600030101010101" pitchFamily="2" charset="-122"/>
              </a:rPr>
              <a:t>先撇后捺  </a:t>
            </a:r>
            <a:endParaRPr lang="zh-CN" altLang="en-US" sz="3200" dirty="0">
              <a:latin typeface="华文楷体" panose="02010600040101010101" pitchFamily="2" charset="-122"/>
              <a:ea typeface="华文楷体" panose="02010600040101010101" pitchFamily="2" charset="-122"/>
              <a:sym typeface="宋体" panose="02010600030101010101" pitchFamily="2" charset="-122"/>
            </a:endParaRPr>
          </a:p>
          <a:p>
            <a:pPr algn="ctr">
              <a:lnSpc>
                <a:spcPct val="90000"/>
              </a:lnSpc>
            </a:pPr>
            <a:endParaRPr lang="zh-CN" altLang="en-US" sz="3200" dirty="0">
              <a:latin typeface="华文楷体" panose="02010600040101010101" pitchFamily="2" charset="-122"/>
              <a:ea typeface="华文楷体" panose="02010600040101010101" pitchFamily="2" charset="-122"/>
              <a:sym typeface="宋体" panose="02010600030101010101" pitchFamily="2" charset="-122"/>
            </a:endParaRPr>
          </a:p>
          <a:p>
            <a:pPr algn="ctr">
              <a:lnSpc>
                <a:spcPct val="90000"/>
              </a:lnSpc>
            </a:pPr>
            <a:endParaRPr lang="zh-CN" altLang="en-US" sz="3200" dirty="0">
              <a:latin typeface="华文楷体" panose="02010600040101010101" pitchFamily="2" charset="-122"/>
              <a:ea typeface="华文楷体" panose="02010600040101010101" pitchFamily="2" charset="-122"/>
              <a:sym typeface="宋体" panose="02010600030101010101" pitchFamily="2" charset="-122"/>
            </a:endParaRPr>
          </a:p>
          <a:p>
            <a:pPr algn="ctr">
              <a:lnSpc>
                <a:spcPct val="90000"/>
              </a:lnSpc>
            </a:pPr>
            <a:endParaRPr lang="zh-CN" altLang="en-US" sz="3200" dirty="0">
              <a:latin typeface="华文楷体" panose="02010600040101010101" pitchFamily="2" charset="-122"/>
              <a:ea typeface="华文楷体" panose="0201060004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4" name="组合 42005"/>
          <p:cNvGrpSpPr/>
          <p:nvPr/>
        </p:nvGrpSpPr>
        <p:grpSpPr>
          <a:xfrm>
            <a:off x="3733800" y="914400"/>
            <a:ext cx="6080125" cy="3333750"/>
            <a:chOff x="2352" y="576"/>
            <a:chExt cx="3830" cy="2100"/>
          </a:xfrm>
        </p:grpSpPr>
        <p:grpSp>
          <p:nvGrpSpPr>
            <p:cNvPr id="22546" name="组合 16"/>
            <p:cNvGrpSpPr/>
            <p:nvPr/>
          </p:nvGrpSpPr>
          <p:grpSpPr>
            <a:xfrm>
              <a:off x="2352" y="960"/>
              <a:ext cx="3830" cy="1716"/>
              <a:chOff x="5807" y="2265"/>
              <a:chExt cx="9576" cy="4291"/>
            </a:xfrm>
          </p:grpSpPr>
          <p:sp>
            <p:nvSpPr>
              <p:cNvPr id="16" name="椭圆形标注 15"/>
              <p:cNvSpPr/>
              <p:nvPr/>
            </p:nvSpPr>
            <p:spPr>
              <a:xfrm>
                <a:off x="8920" y="2265"/>
                <a:ext cx="3720" cy="2281"/>
              </a:xfrm>
              <a:prstGeom prst="wedgeEllipseCallout">
                <a:avLst>
                  <a:gd name="adj1" fmla="val 29193"/>
                  <a:gd name="adj2" fmla="val 75921"/>
                </a:avLst>
              </a:prstGeom>
              <a:solidFill>
                <a:schemeClr val="accent5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22548" name="Title 1"/>
            <p:cNvSpPr/>
            <p:nvPr/>
          </p:nvSpPr>
          <p:spPr>
            <a:xfrm>
              <a:off x="2898" y="576"/>
              <a:ext cx="2862" cy="1657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68580" tIns="34290" rIns="68580" bIns="34290" anchor="ctr"/>
            <a:p>
              <a:pPr algn="ctr">
                <a:lnSpc>
                  <a:spcPct val="90000"/>
                </a:lnSpc>
              </a:pPr>
              <a:r>
                <a:rPr lang="zh-CN" altLang="en-US" sz="2800" b="1" dirty="0">
                  <a:latin typeface="华文楷体" panose="02010600040101010101" pitchFamily="2" charset="-122"/>
                  <a:ea typeface="华文楷体" panose="02010600040101010101" pitchFamily="2" charset="-122"/>
                  <a:sym typeface="宋体" panose="02010600030101010101" pitchFamily="2" charset="-122"/>
                </a:rPr>
                <a:t>从左到右</a:t>
              </a:r>
              <a:br>
                <a:rPr lang="zh-CN" altLang="en-US" sz="2800" b="1" dirty="0">
                  <a:latin typeface="华文楷体" panose="02010600040101010101" pitchFamily="2" charset="-122"/>
                  <a:ea typeface="华文楷体" panose="02010600040101010101" pitchFamily="2" charset="-122"/>
                  <a:sym typeface="宋体" panose="02010600030101010101" pitchFamily="2" charset="-122"/>
                </a:rPr>
              </a:br>
              <a:r>
                <a:rPr lang="zh-CN" altLang="en-US" sz="2800" b="1" dirty="0">
                  <a:latin typeface="华文楷体" panose="02010600040101010101" pitchFamily="2" charset="-122"/>
                  <a:ea typeface="华文楷体" panose="02010600040101010101" pitchFamily="2" charset="-122"/>
                  <a:sym typeface="宋体" panose="02010600030101010101" pitchFamily="2" charset="-122"/>
                </a:rPr>
                <a:t>先撇后捺</a:t>
              </a:r>
              <a:endParaRPr lang="zh-CN" altLang="en-US" sz="2800" b="1" dirty="0">
                <a:latin typeface="华文楷体" panose="02010600040101010101" pitchFamily="2" charset="-122"/>
                <a:ea typeface="华文楷体" panose="02010600040101010101" pitchFamily="2" charset="-122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3" name="Title 1"/>
          <p:cNvSpPr>
            <a:spLocks noGrp="1"/>
          </p:cNvSpPr>
          <p:nvPr>
            <p:ph type="title"/>
          </p:nvPr>
        </p:nvSpPr>
        <p:spPr>
          <a:xfrm>
            <a:off x="727075" y="1700213"/>
            <a:ext cx="9871075" cy="2632075"/>
          </a:xfrm>
          <a:ln/>
        </p:spPr>
        <p:txBody>
          <a:bodyPr vert="horz" wrap="square" lIns="68580" tIns="34290" rIns="68580" bIns="34290" anchor="ctr"/>
          <a:p>
            <a:pPr eaLnBrk="1" hangingPunct="1"/>
            <a:r>
              <a:rPr lang="zh-CN" altLang="en-US" sz="3600" b="1" dirty="0"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找一找带有下列偏旁的字写下来。</a:t>
            </a:r>
            <a:br>
              <a:rPr lang="zh-CN" altLang="en-US" sz="3600" b="1" dirty="0"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</a:br>
            <a:br>
              <a:rPr lang="zh-CN" altLang="en-US" sz="3600" b="1" dirty="0"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</a:br>
            <a:r>
              <a:rPr lang="zh-CN" altLang="en-US" sz="3600" b="1" dirty="0"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纟</a:t>
            </a:r>
            <a:r>
              <a:rPr lang="zh-CN" altLang="en-US" sz="3600" b="1" u="sng" dirty="0"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       </a:t>
            </a:r>
            <a:r>
              <a:rPr lang="zh-CN" altLang="en-US" sz="3600" b="1" dirty="0"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 讠</a:t>
            </a:r>
            <a:r>
              <a:rPr lang="zh-CN" altLang="en-US" sz="3600" b="1" u="sng" dirty="0"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      </a:t>
            </a:r>
            <a:r>
              <a:rPr lang="zh-CN" altLang="en-US" sz="3600" b="1" dirty="0"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犭</a:t>
            </a:r>
            <a:r>
              <a:rPr lang="zh-CN" altLang="en-US" sz="3600" b="1" u="sng" dirty="0">
                <a:latin typeface="华文楷体" panose="02010600040101010101" pitchFamily="2" charset="-122"/>
                <a:ea typeface="华文楷体" panose="02010600040101010101" pitchFamily="2" charset="-122"/>
                <a:sym typeface="宋体" panose="02010600030101010101" pitchFamily="2" charset="-122"/>
              </a:rPr>
              <a:t>     </a:t>
            </a:r>
            <a:r>
              <a:rPr lang="zh-CN" altLang="en-US" sz="3600" b="1" u="sng" dirty="0"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          </a:t>
            </a:r>
            <a:br>
              <a:rPr lang="zh-CN" altLang="en-US" sz="3600" b="1" dirty="0"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</a:br>
            <a:br>
              <a:rPr lang="zh-CN" altLang="en-US" sz="3200" b="1" dirty="0"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</a:br>
            <a:r>
              <a:rPr lang="zh-CN" altLang="en-US" sz="3200" b="1" dirty="0"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        </a:t>
            </a:r>
            <a:endParaRPr lang="zh-CN" altLang="en-US" sz="3200" b="1" dirty="0"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cxnSp>
        <p:nvCxnSpPr>
          <p:cNvPr id="23554" name="直接连接符 6"/>
          <p:cNvCxnSpPr/>
          <p:nvPr/>
        </p:nvCxnSpPr>
        <p:spPr>
          <a:xfrm>
            <a:off x="5784850" y="3254375"/>
            <a:ext cx="1774825" cy="0"/>
          </a:xfrm>
          <a:prstGeom prst="line">
            <a:avLst/>
          </a:prstGeom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3555" name="Title 1"/>
          <p:cNvSpPr>
            <a:spLocks noGrp="1"/>
          </p:cNvSpPr>
          <p:nvPr/>
        </p:nvSpPr>
        <p:spPr>
          <a:xfrm>
            <a:off x="381000" y="457200"/>
            <a:ext cx="8035925" cy="263207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ctr"/>
          <a:p>
            <a:pPr>
              <a:lnSpc>
                <a:spcPct val="90000"/>
              </a:lnSpc>
            </a:pPr>
            <a:r>
              <a:rPr lang="zh-CN" altLang="en-US" sz="4000" b="1" dirty="0">
                <a:solidFill>
                  <a:srgbClr val="FB6919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快乐实践</a:t>
            </a:r>
            <a:br>
              <a:rPr lang="zh-CN" altLang="en-US" sz="3600" b="1" dirty="0"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</a:br>
            <a:br>
              <a:rPr lang="zh-CN" altLang="en-US" sz="3200" b="1" dirty="0"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</a:br>
            <a:r>
              <a:rPr lang="zh-CN" altLang="en-US" sz="3200" b="1" dirty="0"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        </a:t>
            </a:r>
            <a:endParaRPr lang="zh-CN" altLang="en-US" sz="3200" b="1" dirty="0"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3" name="Freeform 92"/>
          <p:cNvSpPr/>
          <p:nvPr/>
        </p:nvSpPr>
        <p:spPr>
          <a:xfrm>
            <a:off x="6483350" y="3773488"/>
            <a:ext cx="158750" cy="750887"/>
          </a:xfrm>
          <a:custGeom>
            <a:avLst/>
            <a:gdLst/>
            <a:ahLst/>
            <a:cxnLst>
              <a:cxn ang="0">
                <a:pos x="72288" y="696537"/>
              </a:cxn>
              <a:cxn ang="0">
                <a:pos x="72288" y="613582"/>
              </a:cxn>
              <a:cxn ang="0">
                <a:pos x="4252" y="490580"/>
              </a:cxn>
              <a:cxn ang="0">
                <a:pos x="72288" y="586407"/>
              </a:cxn>
              <a:cxn ang="0">
                <a:pos x="72288" y="479137"/>
              </a:cxn>
              <a:cxn ang="0">
                <a:pos x="4252" y="356135"/>
              </a:cxn>
              <a:cxn ang="0">
                <a:pos x="70871" y="449102"/>
              </a:cxn>
              <a:cxn ang="0">
                <a:pos x="70871" y="306076"/>
              </a:cxn>
              <a:cxn ang="0">
                <a:pos x="9922" y="187364"/>
              </a:cxn>
              <a:cxn ang="0">
                <a:pos x="70871" y="261738"/>
              </a:cxn>
              <a:cxn ang="0">
                <a:pos x="70871" y="167341"/>
              </a:cxn>
              <a:cxn ang="0">
                <a:pos x="7087" y="47199"/>
              </a:cxn>
              <a:cxn ang="0">
                <a:pos x="70871" y="125863"/>
              </a:cxn>
              <a:cxn ang="0">
                <a:pos x="70871" y="80095"/>
              </a:cxn>
              <a:cxn ang="0">
                <a:pos x="82210" y="80095"/>
              </a:cxn>
              <a:cxn ang="0">
                <a:pos x="145993" y="0"/>
              </a:cxn>
              <a:cxn ang="0">
                <a:pos x="83627" y="120142"/>
              </a:cxn>
              <a:cxn ang="0">
                <a:pos x="83627" y="231702"/>
              </a:cxn>
              <a:cxn ang="0">
                <a:pos x="150246" y="133014"/>
              </a:cxn>
              <a:cxn ang="0">
                <a:pos x="83627" y="256017"/>
              </a:cxn>
              <a:cxn ang="0">
                <a:pos x="83627" y="377589"/>
              </a:cxn>
              <a:cxn ang="0">
                <a:pos x="148828" y="291773"/>
              </a:cxn>
              <a:cxn ang="0">
                <a:pos x="83627" y="414776"/>
              </a:cxn>
              <a:cxn ang="0">
                <a:pos x="83627" y="530627"/>
              </a:cxn>
              <a:cxn ang="0">
                <a:pos x="148828" y="447672"/>
              </a:cxn>
              <a:cxn ang="0">
                <a:pos x="83627" y="567814"/>
              </a:cxn>
              <a:cxn ang="0">
                <a:pos x="85045" y="703688"/>
              </a:cxn>
              <a:cxn ang="0">
                <a:pos x="153080" y="593558"/>
              </a:cxn>
              <a:cxn ang="0">
                <a:pos x="85045" y="717991"/>
              </a:cxn>
              <a:cxn ang="0">
                <a:pos x="85045" y="750887"/>
              </a:cxn>
              <a:cxn ang="0">
                <a:pos x="72288" y="750887"/>
              </a:cxn>
              <a:cxn ang="0">
                <a:pos x="72288" y="740875"/>
              </a:cxn>
              <a:cxn ang="0">
                <a:pos x="9922" y="620733"/>
              </a:cxn>
              <a:cxn ang="0">
                <a:pos x="72288" y="696537"/>
              </a:cxn>
            </a:cxnLst>
            <a:pathLst>
              <a:path w="112" h="525">
                <a:moveTo>
                  <a:pt x="51" y="487"/>
                </a:moveTo>
                <a:cubicBezTo>
                  <a:pt x="51" y="429"/>
                  <a:pt x="51" y="429"/>
                  <a:pt x="51" y="429"/>
                </a:cubicBezTo>
                <a:cubicBezTo>
                  <a:pt x="42" y="424"/>
                  <a:pt x="0" y="395"/>
                  <a:pt x="3" y="343"/>
                </a:cubicBezTo>
                <a:cubicBezTo>
                  <a:pt x="37" y="359"/>
                  <a:pt x="48" y="389"/>
                  <a:pt x="51" y="410"/>
                </a:cubicBezTo>
                <a:cubicBezTo>
                  <a:pt x="51" y="335"/>
                  <a:pt x="51" y="335"/>
                  <a:pt x="51" y="335"/>
                </a:cubicBezTo>
                <a:cubicBezTo>
                  <a:pt x="42" y="329"/>
                  <a:pt x="0" y="301"/>
                  <a:pt x="3" y="249"/>
                </a:cubicBezTo>
                <a:cubicBezTo>
                  <a:pt x="36" y="265"/>
                  <a:pt x="47" y="294"/>
                  <a:pt x="50" y="314"/>
                </a:cubicBezTo>
                <a:cubicBezTo>
                  <a:pt x="50" y="214"/>
                  <a:pt x="50" y="214"/>
                  <a:pt x="50" y="214"/>
                </a:cubicBezTo>
                <a:cubicBezTo>
                  <a:pt x="37" y="206"/>
                  <a:pt x="4" y="178"/>
                  <a:pt x="7" y="131"/>
                </a:cubicBezTo>
                <a:cubicBezTo>
                  <a:pt x="33" y="144"/>
                  <a:pt x="44" y="164"/>
                  <a:pt x="50" y="183"/>
                </a:cubicBezTo>
                <a:cubicBezTo>
                  <a:pt x="50" y="117"/>
                  <a:pt x="50" y="117"/>
                  <a:pt x="50" y="117"/>
                </a:cubicBezTo>
                <a:cubicBezTo>
                  <a:pt x="38" y="109"/>
                  <a:pt x="2" y="81"/>
                  <a:pt x="5" y="33"/>
                </a:cubicBezTo>
                <a:cubicBezTo>
                  <a:pt x="33" y="46"/>
                  <a:pt x="45" y="70"/>
                  <a:pt x="50" y="88"/>
                </a:cubicBezTo>
                <a:cubicBezTo>
                  <a:pt x="50" y="56"/>
                  <a:pt x="50" y="56"/>
                  <a:pt x="50" y="56"/>
                </a:cubicBezTo>
                <a:cubicBezTo>
                  <a:pt x="58" y="56"/>
                  <a:pt x="58" y="56"/>
                  <a:pt x="58" y="56"/>
                </a:cubicBezTo>
                <a:cubicBezTo>
                  <a:pt x="64" y="37"/>
                  <a:pt x="76" y="13"/>
                  <a:pt x="103" y="0"/>
                </a:cubicBezTo>
                <a:cubicBezTo>
                  <a:pt x="106" y="47"/>
                  <a:pt x="72" y="75"/>
                  <a:pt x="59" y="84"/>
                </a:cubicBezTo>
                <a:cubicBezTo>
                  <a:pt x="59" y="162"/>
                  <a:pt x="59" y="162"/>
                  <a:pt x="59" y="162"/>
                </a:cubicBezTo>
                <a:cubicBezTo>
                  <a:pt x="63" y="142"/>
                  <a:pt x="73" y="109"/>
                  <a:pt x="106" y="93"/>
                </a:cubicBezTo>
                <a:cubicBezTo>
                  <a:pt x="110" y="146"/>
                  <a:pt x="68" y="174"/>
                  <a:pt x="59" y="179"/>
                </a:cubicBezTo>
                <a:cubicBezTo>
                  <a:pt x="59" y="264"/>
                  <a:pt x="59" y="264"/>
                  <a:pt x="59" y="264"/>
                </a:cubicBezTo>
                <a:cubicBezTo>
                  <a:pt x="65" y="245"/>
                  <a:pt x="76" y="218"/>
                  <a:pt x="105" y="204"/>
                </a:cubicBezTo>
                <a:cubicBezTo>
                  <a:pt x="108" y="253"/>
                  <a:pt x="71" y="282"/>
                  <a:pt x="59" y="290"/>
                </a:cubicBezTo>
                <a:cubicBezTo>
                  <a:pt x="59" y="371"/>
                  <a:pt x="59" y="371"/>
                  <a:pt x="59" y="371"/>
                </a:cubicBezTo>
                <a:cubicBezTo>
                  <a:pt x="65" y="351"/>
                  <a:pt x="77" y="327"/>
                  <a:pt x="105" y="313"/>
                </a:cubicBezTo>
                <a:cubicBezTo>
                  <a:pt x="108" y="361"/>
                  <a:pt x="72" y="389"/>
                  <a:pt x="59" y="397"/>
                </a:cubicBezTo>
                <a:cubicBezTo>
                  <a:pt x="60" y="492"/>
                  <a:pt x="60" y="492"/>
                  <a:pt x="60" y="492"/>
                </a:cubicBezTo>
                <a:cubicBezTo>
                  <a:pt x="62" y="474"/>
                  <a:pt x="70" y="434"/>
                  <a:pt x="108" y="415"/>
                </a:cubicBezTo>
                <a:cubicBezTo>
                  <a:pt x="112" y="471"/>
                  <a:pt x="65" y="499"/>
                  <a:pt x="60" y="502"/>
                </a:cubicBezTo>
                <a:cubicBezTo>
                  <a:pt x="60" y="525"/>
                  <a:pt x="60" y="525"/>
                  <a:pt x="60" y="525"/>
                </a:cubicBezTo>
                <a:cubicBezTo>
                  <a:pt x="51" y="525"/>
                  <a:pt x="51" y="525"/>
                  <a:pt x="51" y="525"/>
                </a:cubicBezTo>
                <a:cubicBezTo>
                  <a:pt x="51" y="518"/>
                  <a:pt x="51" y="518"/>
                  <a:pt x="51" y="518"/>
                </a:cubicBezTo>
                <a:cubicBezTo>
                  <a:pt x="38" y="510"/>
                  <a:pt x="4" y="482"/>
                  <a:pt x="7" y="434"/>
                </a:cubicBezTo>
                <a:cubicBezTo>
                  <a:pt x="34" y="447"/>
                  <a:pt x="45" y="469"/>
                  <a:pt x="51" y="487"/>
                </a:cubicBezTo>
                <a:close/>
              </a:path>
            </a:pathLst>
          </a:custGeom>
          <a:solidFill>
            <a:srgbClr val="C7CC62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8194" name="Freeform 50"/>
          <p:cNvSpPr/>
          <p:nvPr/>
        </p:nvSpPr>
        <p:spPr>
          <a:xfrm>
            <a:off x="5084763" y="4000500"/>
            <a:ext cx="4057650" cy="2000250"/>
          </a:xfrm>
          <a:custGeom>
            <a:avLst/>
            <a:gdLst/>
            <a:ahLst/>
            <a:cxnLst>
              <a:cxn ang="0">
                <a:pos x="3661414" y="831"/>
              </a:cxn>
              <a:cxn ang="0">
                <a:pos x="4057650" y="10043"/>
              </a:cxn>
              <a:cxn ang="0">
                <a:pos x="4057650" y="2000250"/>
              </a:cxn>
              <a:cxn ang="0">
                <a:pos x="2888468" y="2000250"/>
              </a:cxn>
              <a:cxn ang="0">
                <a:pos x="0" y="1239822"/>
              </a:cxn>
              <a:cxn ang="0">
                <a:pos x="3661414" y="831"/>
              </a:cxn>
            </a:cxnLst>
            <a:pathLst>
              <a:path w="5150129" h="2763306">
                <a:moveTo>
                  <a:pt x="4647211" y="1148"/>
                </a:moveTo>
                <a:cubicBezTo>
                  <a:pt x="4819095" y="-2034"/>
                  <a:pt x="4987795" y="1148"/>
                  <a:pt x="5150129" y="13874"/>
                </a:cubicBezTo>
                <a:cubicBezTo>
                  <a:pt x="5150129" y="13874"/>
                  <a:pt x="5150129" y="13874"/>
                  <a:pt x="5150129" y="2763306"/>
                </a:cubicBezTo>
                <a:lnTo>
                  <a:pt x="3666157" y="2763306"/>
                </a:lnTo>
                <a:cubicBezTo>
                  <a:pt x="2399906" y="2389294"/>
                  <a:pt x="785213" y="1917530"/>
                  <a:pt x="0" y="1712790"/>
                </a:cubicBezTo>
                <a:cubicBezTo>
                  <a:pt x="977188" y="866514"/>
                  <a:pt x="3014321" y="52051"/>
                  <a:pt x="4647211" y="1148"/>
                </a:cubicBezTo>
                <a:close/>
              </a:path>
            </a:pathLst>
          </a:custGeom>
          <a:solidFill>
            <a:srgbClr val="AFAF5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8195" name="Freeform 51"/>
          <p:cNvSpPr/>
          <p:nvPr/>
        </p:nvSpPr>
        <p:spPr>
          <a:xfrm>
            <a:off x="0" y="4286250"/>
            <a:ext cx="8561388" cy="1714500"/>
          </a:xfrm>
          <a:custGeom>
            <a:avLst/>
            <a:gdLst/>
            <a:ahLst/>
            <a:cxnLst>
              <a:cxn ang="0">
                <a:pos x="2388033" y="757"/>
              </a:cxn>
              <a:cxn ang="0">
                <a:pos x="8561388" y="1714500"/>
              </a:cxn>
              <a:cxn ang="0">
                <a:pos x="0" y="1714500"/>
              </a:cxn>
              <a:cxn ang="0">
                <a:pos x="0" y="384682"/>
              </a:cxn>
              <a:cxn ang="0">
                <a:pos x="2388033" y="757"/>
              </a:cxn>
            </a:cxnLst>
            <a:pathLst>
              <a:path w="12079179" h="2245075">
                <a:moveTo>
                  <a:pt x="3369253" y="991"/>
                </a:moveTo>
                <a:cubicBezTo>
                  <a:pt x="6000100" y="-28060"/>
                  <a:pt x="9320881" y="578587"/>
                  <a:pt x="12079179" y="2245075"/>
                </a:cubicBezTo>
                <a:lnTo>
                  <a:pt x="0" y="2245075"/>
                </a:lnTo>
                <a:lnTo>
                  <a:pt x="0" y="503727"/>
                </a:lnTo>
                <a:cubicBezTo>
                  <a:pt x="818765" y="203249"/>
                  <a:pt x="2000654" y="16103"/>
                  <a:pt x="3369253" y="991"/>
                </a:cubicBezTo>
                <a:close/>
              </a:path>
            </a:pathLst>
          </a:custGeom>
          <a:solidFill>
            <a:srgbClr val="C7CC63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8196" name="Group 5"/>
          <p:cNvGrpSpPr/>
          <p:nvPr/>
        </p:nvGrpSpPr>
        <p:grpSpPr>
          <a:xfrm flipH="1">
            <a:off x="7297738" y="1576388"/>
            <a:ext cx="1052512" cy="3001962"/>
            <a:chOff x="0" y="0"/>
            <a:chExt cx="1347" cy="3848"/>
          </a:xfrm>
        </p:grpSpPr>
        <p:sp>
          <p:nvSpPr>
            <p:cNvPr id="8197" name="Freeform 70"/>
            <p:cNvSpPr/>
            <p:nvPr/>
          </p:nvSpPr>
          <p:spPr>
            <a:xfrm>
              <a:off x="770" y="257"/>
              <a:ext cx="29" cy="1347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0" y="1347"/>
                </a:cxn>
                <a:cxn ang="0">
                  <a:pos x="24" y="1347"/>
                </a:cxn>
                <a:cxn ang="0">
                  <a:pos x="29" y="0"/>
                </a:cxn>
                <a:cxn ang="0">
                  <a:pos x="3" y="0"/>
                </a:cxn>
              </a:cxnLst>
              <a:pathLst>
                <a:path w="29" h="1347">
                  <a:moveTo>
                    <a:pt x="3" y="0"/>
                  </a:moveTo>
                  <a:lnTo>
                    <a:pt x="0" y="1347"/>
                  </a:lnTo>
                  <a:lnTo>
                    <a:pt x="24" y="1347"/>
                  </a:lnTo>
                  <a:lnTo>
                    <a:pt x="29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198" name="Freeform 71"/>
            <p:cNvSpPr/>
            <p:nvPr/>
          </p:nvSpPr>
          <p:spPr>
            <a:xfrm>
              <a:off x="591" y="980"/>
              <a:ext cx="161" cy="248"/>
            </a:xfrm>
            <a:custGeom>
              <a:avLst/>
              <a:gdLst/>
              <a:ahLst/>
              <a:cxnLst>
                <a:cxn ang="0">
                  <a:pos x="154" y="248"/>
                </a:cxn>
                <a:cxn ang="0">
                  <a:pos x="12" y="0"/>
                </a:cxn>
                <a:cxn ang="0">
                  <a:pos x="154" y="248"/>
                </a:cxn>
              </a:cxnLst>
              <a:pathLst>
                <a:path w="68" h="105">
                  <a:moveTo>
                    <a:pt x="65" y="105"/>
                  </a:moveTo>
                  <a:cubicBezTo>
                    <a:pt x="65" y="105"/>
                    <a:pt x="0" y="71"/>
                    <a:pt x="5" y="0"/>
                  </a:cubicBezTo>
                  <a:cubicBezTo>
                    <a:pt x="68" y="30"/>
                    <a:pt x="65" y="105"/>
                    <a:pt x="65" y="105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199" name="Freeform 72"/>
            <p:cNvSpPr/>
            <p:nvPr/>
          </p:nvSpPr>
          <p:spPr>
            <a:xfrm>
              <a:off x="801" y="770"/>
              <a:ext cx="161" cy="250"/>
            </a:xfrm>
            <a:custGeom>
              <a:avLst/>
              <a:gdLst/>
              <a:ahLst/>
              <a:cxnLst>
                <a:cxn ang="0">
                  <a:pos x="9" y="250"/>
                </a:cxn>
                <a:cxn ang="0">
                  <a:pos x="152" y="0"/>
                </a:cxn>
                <a:cxn ang="0">
                  <a:pos x="9" y="250"/>
                </a:cxn>
              </a:cxnLst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00" name="Freeform 73"/>
            <p:cNvSpPr/>
            <p:nvPr/>
          </p:nvSpPr>
          <p:spPr>
            <a:xfrm>
              <a:off x="591" y="1273"/>
              <a:ext cx="161" cy="253"/>
            </a:xfrm>
            <a:custGeom>
              <a:avLst/>
              <a:gdLst/>
              <a:ahLst/>
              <a:cxnLst>
                <a:cxn ang="0">
                  <a:pos x="154" y="253"/>
                </a:cxn>
                <a:cxn ang="0">
                  <a:pos x="12" y="0"/>
                </a:cxn>
                <a:cxn ang="0">
                  <a:pos x="154" y="253"/>
                </a:cxn>
              </a:cxnLst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1"/>
                    <a:pt x="5" y="0"/>
                  </a:cubicBezTo>
                  <a:cubicBezTo>
                    <a:pt x="68" y="31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01" name="Freeform 74"/>
            <p:cNvSpPr/>
            <p:nvPr/>
          </p:nvSpPr>
          <p:spPr>
            <a:xfrm>
              <a:off x="801" y="1065"/>
              <a:ext cx="161" cy="250"/>
            </a:xfrm>
            <a:custGeom>
              <a:avLst/>
              <a:gdLst/>
              <a:ahLst/>
              <a:cxnLst>
                <a:cxn ang="0">
                  <a:pos x="9" y="250"/>
                </a:cxn>
                <a:cxn ang="0">
                  <a:pos x="152" y="0"/>
                </a:cxn>
                <a:cxn ang="0">
                  <a:pos x="9" y="250"/>
                </a:cxn>
              </a:cxnLst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0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02" name="Freeform 75"/>
            <p:cNvSpPr/>
            <p:nvPr/>
          </p:nvSpPr>
          <p:spPr>
            <a:xfrm>
              <a:off x="801" y="1396"/>
              <a:ext cx="161" cy="252"/>
            </a:xfrm>
            <a:custGeom>
              <a:avLst/>
              <a:gdLst/>
              <a:ahLst/>
              <a:cxnLst>
                <a:cxn ang="0">
                  <a:pos x="9" y="252"/>
                </a:cxn>
                <a:cxn ang="0">
                  <a:pos x="152" y="0"/>
                </a:cxn>
                <a:cxn ang="0">
                  <a:pos x="9" y="252"/>
                </a:cxn>
              </a:cxnLst>
              <a:pathLst>
                <a:path w="68" h="107">
                  <a:moveTo>
                    <a:pt x="4" y="107"/>
                  </a:moveTo>
                  <a:cubicBezTo>
                    <a:pt x="4" y="107"/>
                    <a:pt x="68" y="71"/>
                    <a:pt x="64" y="0"/>
                  </a:cubicBezTo>
                  <a:cubicBezTo>
                    <a:pt x="0" y="31"/>
                    <a:pt x="4" y="107"/>
                    <a:pt x="4" y="107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03" name="Freeform 76"/>
            <p:cNvSpPr/>
            <p:nvPr/>
          </p:nvSpPr>
          <p:spPr>
            <a:xfrm>
              <a:off x="591" y="649"/>
              <a:ext cx="161" cy="253"/>
            </a:xfrm>
            <a:custGeom>
              <a:avLst/>
              <a:gdLst/>
              <a:ahLst/>
              <a:cxnLst>
                <a:cxn ang="0">
                  <a:pos x="154" y="253"/>
                </a:cxn>
                <a:cxn ang="0">
                  <a:pos x="12" y="0"/>
                </a:cxn>
                <a:cxn ang="0">
                  <a:pos x="154" y="253"/>
                </a:cxn>
              </a:cxnLst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2"/>
                    <a:pt x="5" y="0"/>
                  </a:cubicBezTo>
                  <a:cubicBezTo>
                    <a:pt x="68" y="32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04" name="Freeform 77"/>
            <p:cNvSpPr/>
            <p:nvPr/>
          </p:nvSpPr>
          <p:spPr>
            <a:xfrm>
              <a:off x="801" y="441"/>
              <a:ext cx="161" cy="251"/>
            </a:xfrm>
            <a:custGeom>
              <a:avLst/>
              <a:gdLst/>
              <a:ahLst/>
              <a:cxnLst>
                <a:cxn ang="0">
                  <a:pos x="9" y="251"/>
                </a:cxn>
                <a:cxn ang="0">
                  <a:pos x="152" y="0"/>
                </a:cxn>
                <a:cxn ang="0">
                  <a:pos x="9" y="251"/>
                </a:cxn>
              </a:cxnLst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05" name="Freeform 78"/>
            <p:cNvSpPr/>
            <p:nvPr/>
          </p:nvSpPr>
          <p:spPr>
            <a:xfrm>
              <a:off x="591" y="333"/>
              <a:ext cx="161" cy="250"/>
            </a:xfrm>
            <a:custGeom>
              <a:avLst/>
              <a:gdLst/>
              <a:ahLst/>
              <a:cxnLst>
                <a:cxn ang="0">
                  <a:pos x="154" y="250"/>
                </a:cxn>
                <a:cxn ang="0">
                  <a:pos x="12" y="0"/>
                </a:cxn>
                <a:cxn ang="0">
                  <a:pos x="154" y="250"/>
                </a:cxn>
              </a:cxnLst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06" name="Freeform 79"/>
            <p:cNvSpPr/>
            <p:nvPr/>
          </p:nvSpPr>
          <p:spPr>
            <a:xfrm>
              <a:off x="615" y="96"/>
              <a:ext cx="161" cy="251"/>
            </a:xfrm>
            <a:custGeom>
              <a:avLst/>
              <a:gdLst/>
              <a:ahLst/>
              <a:cxnLst>
                <a:cxn ang="0">
                  <a:pos x="154" y="251"/>
                </a:cxn>
                <a:cxn ang="0">
                  <a:pos x="12" y="0"/>
                </a:cxn>
                <a:cxn ang="0">
                  <a:pos x="154" y="251"/>
                </a:cxn>
              </a:cxnLst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07" name="Freeform 80"/>
            <p:cNvSpPr/>
            <p:nvPr/>
          </p:nvSpPr>
          <p:spPr>
            <a:xfrm>
              <a:off x="801" y="125"/>
              <a:ext cx="161" cy="250"/>
            </a:xfrm>
            <a:custGeom>
              <a:avLst/>
              <a:gdLst/>
              <a:ahLst/>
              <a:cxnLst>
                <a:cxn ang="0">
                  <a:pos x="9" y="250"/>
                </a:cxn>
                <a:cxn ang="0">
                  <a:pos x="152" y="0"/>
                </a:cxn>
                <a:cxn ang="0">
                  <a:pos x="9" y="250"/>
                </a:cxn>
              </a:cxnLst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08" name="Freeform 81"/>
            <p:cNvSpPr/>
            <p:nvPr/>
          </p:nvSpPr>
          <p:spPr>
            <a:xfrm>
              <a:off x="140" y="250"/>
              <a:ext cx="21" cy="1049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1049"/>
                </a:cxn>
                <a:cxn ang="0">
                  <a:pos x="19" y="1049"/>
                </a:cxn>
                <a:cxn ang="0">
                  <a:pos x="21" y="0"/>
                </a:cxn>
                <a:cxn ang="0">
                  <a:pos x="2" y="0"/>
                </a:cxn>
              </a:cxnLst>
              <a:pathLst>
                <a:path w="21" h="1049">
                  <a:moveTo>
                    <a:pt x="2" y="0"/>
                  </a:moveTo>
                  <a:lnTo>
                    <a:pt x="0" y="1049"/>
                  </a:lnTo>
                  <a:lnTo>
                    <a:pt x="19" y="1049"/>
                  </a:lnTo>
                  <a:lnTo>
                    <a:pt x="21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09" name="Freeform 82"/>
            <p:cNvSpPr/>
            <p:nvPr/>
          </p:nvSpPr>
          <p:spPr>
            <a:xfrm>
              <a:off x="0" y="812"/>
              <a:ext cx="126" cy="194"/>
            </a:xfrm>
            <a:custGeom>
              <a:avLst/>
              <a:gdLst/>
              <a:ahLst/>
              <a:cxnLst>
                <a:cxn ang="0">
                  <a:pos x="121" y="194"/>
                </a:cxn>
                <a:cxn ang="0">
                  <a:pos x="10" y="0"/>
                </a:cxn>
                <a:cxn ang="0">
                  <a:pos x="121" y="194"/>
                </a:cxn>
              </a:cxnLst>
              <a:pathLst>
                <a:path w="53" h="82">
                  <a:moveTo>
                    <a:pt x="51" y="82"/>
                  </a:moveTo>
                  <a:cubicBezTo>
                    <a:pt x="51" y="82"/>
                    <a:pt x="0" y="55"/>
                    <a:pt x="4" y="0"/>
                  </a:cubicBezTo>
                  <a:cubicBezTo>
                    <a:pt x="53" y="24"/>
                    <a:pt x="51" y="82"/>
                    <a:pt x="51" y="82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10" name="Freeform 83"/>
            <p:cNvSpPr/>
            <p:nvPr/>
          </p:nvSpPr>
          <p:spPr>
            <a:xfrm>
              <a:off x="166" y="649"/>
              <a:ext cx="123" cy="196"/>
            </a:xfrm>
            <a:custGeom>
              <a:avLst/>
              <a:gdLst/>
              <a:ahLst/>
              <a:cxnLst>
                <a:cxn ang="0">
                  <a:pos x="7" y="196"/>
                </a:cxn>
                <a:cxn ang="0">
                  <a:pos x="116" y="0"/>
                </a:cxn>
                <a:cxn ang="0">
                  <a:pos x="7" y="196"/>
                </a:cxn>
              </a:cxnLst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5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11" name="Freeform 84"/>
            <p:cNvSpPr/>
            <p:nvPr/>
          </p:nvSpPr>
          <p:spPr>
            <a:xfrm>
              <a:off x="0" y="1041"/>
              <a:ext cx="126" cy="196"/>
            </a:xfrm>
            <a:custGeom>
              <a:avLst/>
              <a:gdLst/>
              <a:ahLst/>
              <a:cxnLst>
                <a:cxn ang="0">
                  <a:pos x="121" y="196"/>
                </a:cxn>
                <a:cxn ang="0">
                  <a:pos x="10" y="0"/>
                </a:cxn>
                <a:cxn ang="0">
                  <a:pos x="121" y="196"/>
                </a:cxn>
              </a:cxnLst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4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12" name="Freeform 85"/>
            <p:cNvSpPr/>
            <p:nvPr/>
          </p:nvSpPr>
          <p:spPr>
            <a:xfrm>
              <a:off x="166" y="878"/>
              <a:ext cx="123" cy="194"/>
            </a:xfrm>
            <a:custGeom>
              <a:avLst/>
              <a:gdLst/>
              <a:ahLst/>
              <a:cxnLst>
                <a:cxn ang="0">
                  <a:pos x="7" y="194"/>
                </a:cxn>
                <a:cxn ang="0">
                  <a:pos x="116" y="0"/>
                </a:cxn>
                <a:cxn ang="0">
                  <a:pos x="7" y="194"/>
                </a:cxn>
              </a:cxnLst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13" name="Freeform 86"/>
            <p:cNvSpPr/>
            <p:nvPr/>
          </p:nvSpPr>
          <p:spPr>
            <a:xfrm>
              <a:off x="166" y="1136"/>
              <a:ext cx="123" cy="196"/>
            </a:xfrm>
            <a:custGeom>
              <a:avLst/>
              <a:gdLst/>
              <a:ahLst/>
              <a:cxnLst>
                <a:cxn ang="0">
                  <a:pos x="7" y="196"/>
                </a:cxn>
                <a:cxn ang="0">
                  <a:pos x="116" y="0"/>
                </a:cxn>
                <a:cxn ang="0">
                  <a:pos x="7" y="196"/>
                </a:cxn>
              </a:cxnLst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14" name="Freeform 87"/>
            <p:cNvSpPr/>
            <p:nvPr/>
          </p:nvSpPr>
          <p:spPr>
            <a:xfrm>
              <a:off x="0" y="557"/>
              <a:ext cx="126" cy="196"/>
            </a:xfrm>
            <a:custGeom>
              <a:avLst/>
              <a:gdLst/>
              <a:ahLst/>
              <a:cxnLst>
                <a:cxn ang="0">
                  <a:pos x="121" y="196"/>
                </a:cxn>
                <a:cxn ang="0">
                  <a:pos x="10" y="0"/>
                </a:cxn>
                <a:cxn ang="0">
                  <a:pos x="121" y="196"/>
                </a:cxn>
              </a:cxnLst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15" name="Freeform 88"/>
            <p:cNvSpPr/>
            <p:nvPr/>
          </p:nvSpPr>
          <p:spPr>
            <a:xfrm>
              <a:off x="166" y="394"/>
              <a:ext cx="123" cy="196"/>
            </a:xfrm>
            <a:custGeom>
              <a:avLst/>
              <a:gdLst/>
              <a:ahLst/>
              <a:cxnLst>
                <a:cxn ang="0">
                  <a:pos x="7" y="196"/>
                </a:cxn>
                <a:cxn ang="0">
                  <a:pos x="116" y="0"/>
                </a:cxn>
                <a:cxn ang="0">
                  <a:pos x="7" y="196"/>
                </a:cxn>
              </a:cxnLst>
              <a:pathLst>
                <a:path w="52" h="83">
                  <a:moveTo>
                    <a:pt x="3" y="83"/>
                  </a:moveTo>
                  <a:cubicBezTo>
                    <a:pt x="3" y="83"/>
                    <a:pt x="52" y="56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16" name="Freeform 89"/>
            <p:cNvSpPr/>
            <p:nvPr/>
          </p:nvSpPr>
          <p:spPr>
            <a:xfrm>
              <a:off x="0" y="309"/>
              <a:ext cx="126" cy="196"/>
            </a:xfrm>
            <a:custGeom>
              <a:avLst/>
              <a:gdLst/>
              <a:ahLst/>
              <a:cxnLst>
                <a:cxn ang="0">
                  <a:pos x="121" y="196"/>
                </a:cxn>
                <a:cxn ang="0">
                  <a:pos x="10" y="0"/>
                </a:cxn>
                <a:cxn ang="0">
                  <a:pos x="121" y="196"/>
                </a:cxn>
              </a:cxnLst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17" name="Freeform 90"/>
            <p:cNvSpPr/>
            <p:nvPr/>
          </p:nvSpPr>
          <p:spPr>
            <a:xfrm>
              <a:off x="0" y="80"/>
              <a:ext cx="126" cy="196"/>
            </a:xfrm>
            <a:custGeom>
              <a:avLst/>
              <a:gdLst/>
              <a:ahLst/>
              <a:cxnLst>
                <a:cxn ang="0">
                  <a:pos x="121" y="196"/>
                </a:cxn>
                <a:cxn ang="0">
                  <a:pos x="10" y="0"/>
                </a:cxn>
                <a:cxn ang="0">
                  <a:pos x="121" y="196"/>
                </a:cxn>
              </a:cxnLst>
              <a:pathLst>
                <a:path w="53" h="83">
                  <a:moveTo>
                    <a:pt x="51" y="83"/>
                  </a:moveTo>
                  <a:cubicBezTo>
                    <a:pt x="51" y="83"/>
                    <a:pt x="0" y="56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18" name="Freeform 91"/>
            <p:cNvSpPr/>
            <p:nvPr/>
          </p:nvSpPr>
          <p:spPr>
            <a:xfrm>
              <a:off x="166" y="149"/>
              <a:ext cx="123" cy="193"/>
            </a:xfrm>
            <a:custGeom>
              <a:avLst/>
              <a:gdLst/>
              <a:ahLst/>
              <a:cxnLst>
                <a:cxn ang="0">
                  <a:pos x="7" y="193"/>
                </a:cxn>
                <a:cxn ang="0">
                  <a:pos x="116" y="0"/>
                </a:cxn>
                <a:cxn ang="0">
                  <a:pos x="7" y="193"/>
                </a:cxn>
              </a:cxnLst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19" name="Freeform 92"/>
            <p:cNvSpPr/>
            <p:nvPr/>
          </p:nvSpPr>
          <p:spPr>
            <a:xfrm>
              <a:off x="63" y="1524"/>
              <a:ext cx="264" cy="1241"/>
            </a:xfrm>
            <a:custGeom>
              <a:avLst/>
              <a:gdLst/>
              <a:ahLst/>
              <a:cxnLst>
                <a:cxn ang="0">
                  <a:pos x="120" y="1151"/>
                </a:cxn>
                <a:cxn ang="0">
                  <a:pos x="120" y="1014"/>
                </a:cxn>
                <a:cxn ang="0">
                  <a:pos x="7" y="811"/>
                </a:cxn>
                <a:cxn ang="0">
                  <a:pos x="120" y="969"/>
                </a:cxn>
                <a:cxn ang="0">
                  <a:pos x="120" y="792"/>
                </a:cxn>
                <a:cxn ang="0">
                  <a:pos x="7" y="589"/>
                </a:cxn>
                <a:cxn ang="0">
                  <a:pos x="118" y="742"/>
                </a:cxn>
                <a:cxn ang="0">
                  <a:pos x="118" y="506"/>
                </a:cxn>
                <a:cxn ang="0">
                  <a:pos x="17" y="310"/>
                </a:cxn>
                <a:cxn ang="0">
                  <a:pos x="118" y="433"/>
                </a:cxn>
                <a:cxn ang="0">
                  <a:pos x="118" y="277"/>
                </a:cxn>
                <a:cxn ang="0">
                  <a:pos x="12" y="78"/>
                </a:cxn>
                <a:cxn ang="0">
                  <a:pos x="118" y="208"/>
                </a:cxn>
                <a:cxn ang="0">
                  <a:pos x="118" y="132"/>
                </a:cxn>
                <a:cxn ang="0">
                  <a:pos x="137" y="132"/>
                </a:cxn>
                <a:cxn ang="0">
                  <a:pos x="243" y="0"/>
                </a:cxn>
                <a:cxn ang="0">
                  <a:pos x="139" y="199"/>
                </a:cxn>
                <a:cxn ang="0">
                  <a:pos x="139" y="383"/>
                </a:cxn>
                <a:cxn ang="0">
                  <a:pos x="250" y="220"/>
                </a:cxn>
                <a:cxn ang="0">
                  <a:pos x="139" y="423"/>
                </a:cxn>
                <a:cxn ang="0">
                  <a:pos x="139" y="624"/>
                </a:cxn>
                <a:cxn ang="0">
                  <a:pos x="248" y="482"/>
                </a:cxn>
                <a:cxn ang="0">
                  <a:pos x="139" y="686"/>
                </a:cxn>
                <a:cxn ang="0">
                  <a:pos x="139" y="877"/>
                </a:cxn>
                <a:cxn ang="0">
                  <a:pos x="248" y="740"/>
                </a:cxn>
                <a:cxn ang="0">
                  <a:pos x="139" y="938"/>
                </a:cxn>
                <a:cxn ang="0">
                  <a:pos x="141" y="1163"/>
                </a:cxn>
                <a:cxn ang="0">
                  <a:pos x="255" y="981"/>
                </a:cxn>
                <a:cxn ang="0">
                  <a:pos x="141" y="1187"/>
                </a:cxn>
                <a:cxn ang="0">
                  <a:pos x="141" y="1241"/>
                </a:cxn>
                <a:cxn ang="0">
                  <a:pos x="120" y="1241"/>
                </a:cxn>
                <a:cxn ang="0">
                  <a:pos x="120" y="1224"/>
                </a:cxn>
                <a:cxn ang="0">
                  <a:pos x="17" y="1026"/>
                </a:cxn>
                <a:cxn ang="0">
                  <a:pos x="120" y="1151"/>
                </a:cxn>
              </a:cxnLst>
              <a:pathLst>
                <a:path w="112" h="525">
                  <a:moveTo>
                    <a:pt x="51" y="487"/>
                  </a:moveTo>
                  <a:cubicBezTo>
                    <a:pt x="51" y="429"/>
                    <a:pt x="51" y="429"/>
                    <a:pt x="51" y="429"/>
                  </a:cubicBezTo>
                  <a:cubicBezTo>
                    <a:pt x="42" y="424"/>
                    <a:pt x="0" y="395"/>
                    <a:pt x="3" y="343"/>
                  </a:cubicBezTo>
                  <a:cubicBezTo>
                    <a:pt x="37" y="359"/>
                    <a:pt x="48" y="389"/>
                    <a:pt x="51" y="410"/>
                  </a:cubicBezTo>
                  <a:cubicBezTo>
                    <a:pt x="51" y="335"/>
                    <a:pt x="51" y="335"/>
                    <a:pt x="51" y="335"/>
                  </a:cubicBezTo>
                  <a:cubicBezTo>
                    <a:pt x="42" y="329"/>
                    <a:pt x="0" y="301"/>
                    <a:pt x="3" y="249"/>
                  </a:cubicBezTo>
                  <a:cubicBezTo>
                    <a:pt x="36" y="265"/>
                    <a:pt x="47" y="294"/>
                    <a:pt x="50" y="314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206"/>
                    <a:pt x="4" y="178"/>
                    <a:pt x="7" y="131"/>
                  </a:cubicBezTo>
                  <a:cubicBezTo>
                    <a:pt x="33" y="144"/>
                    <a:pt x="44" y="164"/>
                    <a:pt x="50" y="18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8" y="109"/>
                    <a:pt x="2" y="81"/>
                    <a:pt x="5" y="33"/>
                  </a:cubicBezTo>
                  <a:cubicBezTo>
                    <a:pt x="33" y="46"/>
                    <a:pt x="45" y="70"/>
                    <a:pt x="50" y="88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64" y="37"/>
                    <a:pt x="76" y="13"/>
                    <a:pt x="103" y="0"/>
                  </a:cubicBezTo>
                  <a:cubicBezTo>
                    <a:pt x="106" y="47"/>
                    <a:pt x="72" y="75"/>
                    <a:pt x="59" y="84"/>
                  </a:cubicBezTo>
                  <a:cubicBezTo>
                    <a:pt x="59" y="162"/>
                    <a:pt x="59" y="162"/>
                    <a:pt x="59" y="162"/>
                  </a:cubicBezTo>
                  <a:cubicBezTo>
                    <a:pt x="63" y="142"/>
                    <a:pt x="73" y="109"/>
                    <a:pt x="106" y="93"/>
                  </a:cubicBezTo>
                  <a:cubicBezTo>
                    <a:pt x="110" y="146"/>
                    <a:pt x="68" y="174"/>
                    <a:pt x="59" y="179"/>
                  </a:cubicBezTo>
                  <a:cubicBezTo>
                    <a:pt x="59" y="264"/>
                    <a:pt x="59" y="264"/>
                    <a:pt x="59" y="264"/>
                  </a:cubicBezTo>
                  <a:cubicBezTo>
                    <a:pt x="65" y="245"/>
                    <a:pt x="76" y="218"/>
                    <a:pt x="105" y="204"/>
                  </a:cubicBezTo>
                  <a:cubicBezTo>
                    <a:pt x="108" y="253"/>
                    <a:pt x="71" y="282"/>
                    <a:pt x="59" y="290"/>
                  </a:cubicBezTo>
                  <a:cubicBezTo>
                    <a:pt x="59" y="371"/>
                    <a:pt x="59" y="371"/>
                    <a:pt x="59" y="371"/>
                  </a:cubicBezTo>
                  <a:cubicBezTo>
                    <a:pt x="65" y="351"/>
                    <a:pt x="77" y="327"/>
                    <a:pt x="105" y="313"/>
                  </a:cubicBezTo>
                  <a:cubicBezTo>
                    <a:pt x="108" y="361"/>
                    <a:pt x="72" y="389"/>
                    <a:pt x="59" y="397"/>
                  </a:cubicBezTo>
                  <a:cubicBezTo>
                    <a:pt x="60" y="492"/>
                    <a:pt x="60" y="492"/>
                    <a:pt x="60" y="492"/>
                  </a:cubicBezTo>
                  <a:cubicBezTo>
                    <a:pt x="62" y="474"/>
                    <a:pt x="70" y="434"/>
                    <a:pt x="108" y="415"/>
                  </a:cubicBezTo>
                  <a:cubicBezTo>
                    <a:pt x="112" y="471"/>
                    <a:pt x="65" y="499"/>
                    <a:pt x="60" y="502"/>
                  </a:cubicBezTo>
                  <a:cubicBezTo>
                    <a:pt x="60" y="525"/>
                    <a:pt x="60" y="525"/>
                    <a:pt x="60" y="525"/>
                  </a:cubicBezTo>
                  <a:cubicBezTo>
                    <a:pt x="51" y="525"/>
                    <a:pt x="51" y="525"/>
                    <a:pt x="51" y="525"/>
                  </a:cubicBezTo>
                  <a:cubicBezTo>
                    <a:pt x="51" y="518"/>
                    <a:pt x="51" y="518"/>
                    <a:pt x="51" y="518"/>
                  </a:cubicBezTo>
                  <a:cubicBezTo>
                    <a:pt x="38" y="510"/>
                    <a:pt x="4" y="482"/>
                    <a:pt x="7" y="434"/>
                  </a:cubicBezTo>
                  <a:cubicBezTo>
                    <a:pt x="34" y="447"/>
                    <a:pt x="45" y="469"/>
                    <a:pt x="51" y="487"/>
                  </a:cubicBezTo>
                  <a:close/>
                </a:path>
              </a:pathLst>
            </a:custGeom>
            <a:solidFill>
              <a:srgbClr val="FFF7D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20" name="Freeform 93"/>
            <p:cNvSpPr/>
            <p:nvPr/>
          </p:nvSpPr>
          <p:spPr>
            <a:xfrm>
              <a:off x="585" y="1143"/>
              <a:ext cx="378" cy="1786"/>
            </a:xfrm>
            <a:custGeom>
              <a:avLst/>
              <a:gdLst/>
              <a:ahLst/>
              <a:cxnLst>
                <a:cxn ang="0">
                  <a:pos x="203" y="1656"/>
                </a:cxn>
                <a:cxn ang="0">
                  <a:pos x="203" y="1458"/>
                </a:cxn>
                <a:cxn ang="0">
                  <a:pos x="366" y="1165"/>
                </a:cxn>
                <a:cxn ang="0">
                  <a:pos x="203" y="1391"/>
                </a:cxn>
                <a:cxn ang="0">
                  <a:pos x="203" y="1136"/>
                </a:cxn>
                <a:cxn ang="0">
                  <a:pos x="366" y="846"/>
                </a:cxn>
                <a:cxn ang="0">
                  <a:pos x="208" y="1068"/>
                </a:cxn>
                <a:cxn ang="0">
                  <a:pos x="208" y="730"/>
                </a:cxn>
                <a:cxn ang="0">
                  <a:pos x="354" y="447"/>
                </a:cxn>
                <a:cxn ang="0">
                  <a:pos x="208" y="621"/>
                </a:cxn>
                <a:cxn ang="0">
                  <a:pos x="208" y="399"/>
                </a:cxn>
                <a:cxn ang="0">
                  <a:pos x="359" y="111"/>
                </a:cxn>
                <a:cxn ang="0">
                  <a:pos x="208" y="300"/>
                </a:cxn>
                <a:cxn ang="0">
                  <a:pos x="180" y="191"/>
                </a:cxn>
                <a:cxn ang="0">
                  <a:pos x="31" y="0"/>
                </a:cxn>
                <a:cxn ang="0">
                  <a:pos x="177" y="286"/>
                </a:cxn>
                <a:cxn ang="0">
                  <a:pos x="177" y="553"/>
                </a:cxn>
                <a:cxn ang="0">
                  <a:pos x="17" y="314"/>
                </a:cxn>
                <a:cxn ang="0">
                  <a:pos x="177" y="610"/>
                </a:cxn>
                <a:cxn ang="0">
                  <a:pos x="177" y="898"/>
                </a:cxn>
                <a:cxn ang="0">
                  <a:pos x="24" y="692"/>
                </a:cxn>
                <a:cxn ang="0">
                  <a:pos x="177" y="985"/>
                </a:cxn>
                <a:cxn ang="0">
                  <a:pos x="177" y="1259"/>
                </a:cxn>
                <a:cxn ang="0">
                  <a:pos x="24" y="1063"/>
                </a:cxn>
                <a:cxn ang="0">
                  <a:pos x="177" y="1351"/>
                </a:cxn>
                <a:cxn ang="0">
                  <a:pos x="175" y="1670"/>
                </a:cxn>
                <a:cxn ang="0">
                  <a:pos x="12" y="1410"/>
                </a:cxn>
                <a:cxn ang="0">
                  <a:pos x="175" y="1703"/>
                </a:cxn>
                <a:cxn ang="0">
                  <a:pos x="175" y="1786"/>
                </a:cxn>
                <a:cxn ang="0">
                  <a:pos x="203" y="1786"/>
                </a:cxn>
                <a:cxn ang="0">
                  <a:pos x="203" y="1762"/>
                </a:cxn>
                <a:cxn ang="0">
                  <a:pos x="354" y="1477"/>
                </a:cxn>
                <a:cxn ang="0">
                  <a:pos x="203" y="1656"/>
                </a:cxn>
              </a:cxnLst>
              <a:pathLst>
                <a:path w="160" h="756">
                  <a:moveTo>
                    <a:pt x="86" y="701"/>
                  </a:moveTo>
                  <a:cubicBezTo>
                    <a:pt x="86" y="617"/>
                    <a:pt x="86" y="617"/>
                    <a:pt x="86" y="617"/>
                  </a:cubicBezTo>
                  <a:cubicBezTo>
                    <a:pt x="99" y="610"/>
                    <a:pt x="160" y="568"/>
                    <a:pt x="155" y="493"/>
                  </a:cubicBezTo>
                  <a:cubicBezTo>
                    <a:pt x="107" y="517"/>
                    <a:pt x="91" y="560"/>
                    <a:pt x="86" y="589"/>
                  </a:cubicBezTo>
                  <a:cubicBezTo>
                    <a:pt x="86" y="481"/>
                    <a:pt x="86" y="481"/>
                    <a:pt x="86" y="481"/>
                  </a:cubicBezTo>
                  <a:cubicBezTo>
                    <a:pt x="100" y="474"/>
                    <a:pt x="160" y="433"/>
                    <a:pt x="155" y="358"/>
                  </a:cubicBezTo>
                  <a:cubicBezTo>
                    <a:pt x="108" y="381"/>
                    <a:pt x="93" y="423"/>
                    <a:pt x="88" y="452"/>
                  </a:cubicBezTo>
                  <a:cubicBezTo>
                    <a:pt x="88" y="309"/>
                    <a:pt x="88" y="309"/>
                    <a:pt x="88" y="309"/>
                  </a:cubicBezTo>
                  <a:cubicBezTo>
                    <a:pt x="107" y="296"/>
                    <a:pt x="154" y="256"/>
                    <a:pt x="150" y="189"/>
                  </a:cubicBezTo>
                  <a:cubicBezTo>
                    <a:pt x="113" y="207"/>
                    <a:pt x="97" y="236"/>
                    <a:pt x="88" y="263"/>
                  </a:cubicBezTo>
                  <a:cubicBezTo>
                    <a:pt x="88" y="169"/>
                    <a:pt x="88" y="169"/>
                    <a:pt x="88" y="169"/>
                  </a:cubicBezTo>
                  <a:cubicBezTo>
                    <a:pt x="105" y="157"/>
                    <a:pt x="156" y="117"/>
                    <a:pt x="152" y="47"/>
                  </a:cubicBezTo>
                  <a:cubicBezTo>
                    <a:pt x="113" y="66"/>
                    <a:pt x="95" y="100"/>
                    <a:pt x="88" y="127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69" y="53"/>
                    <a:pt x="51" y="19"/>
                    <a:pt x="13" y="0"/>
                  </a:cubicBezTo>
                  <a:cubicBezTo>
                    <a:pt x="7" y="67"/>
                    <a:pt x="57" y="108"/>
                    <a:pt x="75" y="121"/>
                  </a:cubicBezTo>
                  <a:cubicBezTo>
                    <a:pt x="75" y="234"/>
                    <a:pt x="75" y="234"/>
                    <a:pt x="75" y="234"/>
                  </a:cubicBezTo>
                  <a:cubicBezTo>
                    <a:pt x="70" y="204"/>
                    <a:pt x="56" y="157"/>
                    <a:pt x="7" y="133"/>
                  </a:cubicBezTo>
                  <a:cubicBezTo>
                    <a:pt x="2" y="209"/>
                    <a:pt x="62" y="250"/>
                    <a:pt x="75" y="258"/>
                  </a:cubicBezTo>
                  <a:cubicBezTo>
                    <a:pt x="75" y="380"/>
                    <a:pt x="75" y="380"/>
                    <a:pt x="75" y="380"/>
                  </a:cubicBezTo>
                  <a:cubicBezTo>
                    <a:pt x="67" y="352"/>
                    <a:pt x="51" y="314"/>
                    <a:pt x="10" y="293"/>
                  </a:cubicBezTo>
                  <a:cubicBezTo>
                    <a:pt x="5" y="364"/>
                    <a:pt x="58" y="405"/>
                    <a:pt x="75" y="417"/>
                  </a:cubicBezTo>
                  <a:cubicBezTo>
                    <a:pt x="75" y="533"/>
                    <a:pt x="75" y="533"/>
                    <a:pt x="75" y="533"/>
                  </a:cubicBezTo>
                  <a:cubicBezTo>
                    <a:pt x="67" y="505"/>
                    <a:pt x="49" y="470"/>
                    <a:pt x="10" y="450"/>
                  </a:cubicBezTo>
                  <a:cubicBezTo>
                    <a:pt x="5" y="519"/>
                    <a:pt x="57" y="560"/>
                    <a:pt x="75" y="572"/>
                  </a:cubicBezTo>
                  <a:cubicBezTo>
                    <a:pt x="74" y="707"/>
                    <a:pt x="74" y="707"/>
                    <a:pt x="74" y="707"/>
                  </a:cubicBezTo>
                  <a:cubicBezTo>
                    <a:pt x="71" y="682"/>
                    <a:pt x="60" y="625"/>
                    <a:pt x="5" y="597"/>
                  </a:cubicBezTo>
                  <a:cubicBezTo>
                    <a:pt x="0" y="677"/>
                    <a:pt x="66" y="718"/>
                    <a:pt x="74" y="721"/>
                  </a:cubicBezTo>
                  <a:cubicBezTo>
                    <a:pt x="74" y="756"/>
                    <a:pt x="74" y="756"/>
                    <a:pt x="74" y="756"/>
                  </a:cubicBezTo>
                  <a:cubicBezTo>
                    <a:pt x="86" y="756"/>
                    <a:pt x="86" y="756"/>
                    <a:pt x="86" y="756"/>
                  </a:cubicBezTo>
                  <a:cubicBezTo>
                    <a:pt x="86" y="746"/>
                    <a:pt x="86" y="746"/>
                    <a:pt x="86" y="746"/>
                  </a:cubicBezTo>
                  <a:cubicBezTo>
                    <a:pt x="105" y="733"/>
                    <a:pt x="154" y="693"/>
                    <a:pt x="150" y="625"/>
                  </a:cubicBezTo>
                  <a:cubicBezTo>
                    <a:pt x="112" y="643"/>
                    <a:pt x="95" y="674"/>
                    <a:pt x="86" y="701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21" name="Freeform 94"/>
            <p:cNvSpPr/>
            <p:nvPr/>
          </p:nvSpPr>
          <p:spPr>
            <a:xfrm>
              <a:off x="29" y="2688"/>
              <a:ext cx="359" cy="560"/>
            </a:xfrm>
            <a:custGeom>
              <a:avLst/>
              <a:gdLst/>
              <a:ahLst/>
              <a:cxnLst>
                <a:cxn ang="0">
                  <a:pos x="340" y="560"/>
                </a:cxn>
                <a:cxn ang="0">
                  <a:pos x="26" y="0"/>
                </a:cxn>
                <a:cxn ang="0">
                  <a:pos x="340" y="560"/>
                </a:cxn>
              </a:cxnLst>
              <a:pathLst>
                <a:path w="152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2" y="69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22" name="Freeform 95"/>
            <p:cNvSpPr/>
            <p:nvPr/>
          </p:nvSpPr>
          <p:spPr>
            <a:xfrm>
              <a:off x="104" y="2756"/>
              <a:ext cx="305" cy="520"/>
            </a:xfrm>
            <a:custGeom>
              <a:avLst/>
              <a:gdLst/>
              <a:ahLst/>
              <a:cxnLst>
                <a:cxn ang="0">
                  <a:pos x="265" y="466"/>
                </a:cxn>
                <a:cxn ang="0">
                  <a:pos x="255" y="449"/>
                </a:cxn>
                <a:cxn ang="0">
                  <a:pos x="236" y="421"/>
                </a:cxn>
                <a:cxn ang="0">
                  <a:pos x="227" y="409"/>
                </a:cxn>
                <a:cxn ang="0">
                  <a:pos x="208" y="373"/>
                </a:cxn>
                <a:cxn ang="0">
                  <a:pos x="206" y="364"/>
                </a:cxn>
                <a:cxn ang="0">
                  <a:pos x="194" y="345"/>
                </a:cxn>
                <a:cxn ang="0">
                  <a:pos x="184" y="329"/>
                </a:cxn>
                <a:cxn ang="0">
                  <a:pos x="180" y="319"/>
                </a:cxn>
                <a:cxn ang="0">
                  <a:pos x="175" y="312"/>
                </a:cxn>
                <a:cxn ang="0">
                  <a:pos x="161" y="293"/>
                </a:cxn>
                <a:cxn ang="0">
                  <a:pos x="156" y="286"/>
                </a:cxn>
                <a:cxn ang="0">
                  <a:pos x="149" y="272"/>
                </a:cxn>
                <a:cxn ang="0">
                  <a:pos x="142" y="260"/>
                </a:cxn>
                <a:cxn ang="0">
                  <a:pos x="130" y="243"/>
                </a:cxn>
                <a:cxn ang="0">
                  <a:pos x="121" y="225"/>
                </a:cxn>
                <a:cxn ang="0">
                  <a:pos x="116" y="217"/>
                </a:cxn>
                <a:cxn ang="0">
                  <a:pos x="113" y="208"/>
                </a:cxn>
                <a:cxn ang="0">
                  <a:pos x="109" y="203"/>
                </a:cxn>
                <a:cxn ang="0">
                  <a:pos x="106" y="201"/>
                </a:cxn>
                <a:cxn ang="0">
                  <a:pos x="102" y="191"/>
                </a:cxn>
                <a:cxn ang="0">
                  <a:pos x="85" y="165"/>
                </a:cxn>
                <a:cxn ang="0">
                  <a:pos x="80" y="156"/>
                </a:cxn>
                <a:cxn ang="0">
                  <a:pos x="73" y="144"/>
                </a:cxn>
                <a:cxn ang="0">
                  <a:pos x="64" y="125"/>
                </a:cxn>
                <a:cxn ang="0">
                  <a:pos x="64" y="116"/>
                </a:cxn>
                <a:cxn ang="0">
                  <a:pos x="54" y="111"/>
                </a:cxn>
                <a:cxn ang="0">
                  <a:pos x="47" y="106"/>
                </a:cxn>
                <a:cxn ang="0">
                  <a:pos x="43" y="95"/>
                </a:cxn>
                <a:cxn ang="0">
                  <a:pos x="40" y="95"/>
                </a:cxn>
                <a:cxn ang="0">
                  <a:pos x="38" y="90"/>
                </a:cxn>
                <a:cxn ang="0">
                  <a:pos x="38" y="78"/>
                </a:cxn>
                <a:cxn ang="0">
                  <a:pos x="28" y="73"/>
                </a:cxn>
                <a:cxn ang="0">
                  <a:pos x="28" y="69"/>
                </a:cxn>
                <a:cxn ang="0">
                  <a:pos x="21" y="61"/>
                </a:cxn>
                <a:cxn ang="0">
                  <a:pos x="19" y="54"/>
                </a:cxn>
                <a:cxn ang="0">
                  <a:pos x="24" y="54"/>
                </a:cxn>
                <a:cxn ang="0">
                  <a:pos x="14" y="43"/>
                </a:cxn>
                <a:cxn ang="0">
                  <a:pos x="7" y="19"/>
                </a:cxn>
                <a:cxn ang="0">
                  <a:pos x="5" y="14"/>
                </a:cxn>
                <a:cxn ang="0">
                  <a:pos x="0" y="0"/>
                </a:cxn>
                <a:cxn ang="0">
                  <a:pos x="5" y="7"/>
                </a:cxn>
                <a:cxn ang="0">
                  <a:pos x="7" y="17"/>
                </a:cxn>
                <a:cxn ang="0">
                  <a:pos x="26" y="38"/>
                </a:cxn>
                <a:cxn ang="0">
                  <a:pos x="50" y="76"/>
                </a:cxn>
                <a:cxn ang="0">
                  <a:pos x="73" y="113"/>
                </a:cxn>
                <a:cxn ang="0">
                  <a:pos x="92" y="144"/>
                </a:cxn>
                <a:cxn ang="0">
                  <a:pos x="109" y="173"/>
                </a:cxn>
                <a:cxn ang="0">
                  <a:pos x="135" y="222"/>
                </a:cxn>
                <a:cxn ang="0">
                  <a:pos x="149" y="248"/>
                </a:cxn>
                <a:cxn ang="0">
                  <a:pos x="166" y="284"/>
                </a:cxn>
                <a:cxn ang="0">
                  <a:pos x="239" y="395"/>
                </a:cxn>
                <a:cxn ang="0">
                  <a:pos x="253" y="425"/>
                </a:cxn>
                <a:cxn ang="0">
                  <a:pos x="296" y="515"/>
                </a:cxn>
              </a:cxnLst>
              <a:pathLst>
                <a:path w="129" h="220">
                  <a:moveTo>
                    <a:pt x="125" y="218"/>
                  </a:moveTo>
                  <a:cubicBezTo>
                    <a:pt x="122" y="217"/>
                    <a:pt x="122" y="213"/>
                    <a:pt x="120" y="210"/>
                  </a:cubicBezTo>
                  <a:cubicBezTo>
                    <a:pt x="119" y="210"/>
                    <a:pt x="120" y="210"/>
                    <a:pt x="120" y="209"/>
                  </a:cubicBezTo>
                  <a:cubicBezTo>
                    <a:pt x="116" y="207"/>
                    <a:pt x="115" y="202"/>
                    <a:pt x="114" y="198"/>
                  </a:cubicBezTo>
                  <a:cubicBezTo>
                    <a:pt x="114" y="198"/>
                    <a:pt x="114" y="198"/>
                    <a:pt x="114" y="198"/>
                  </a:cubicBezTo>
                  <a:cubicBezTo>
                    <a:pt x="114" y="197"/>
                    <a:pt x="113" y="197"/>
                    <a:pt x="112" y="197"/>
                  </a:cubicBezTo>
                  <a:cubicBezTo>
                    <a:pt x="113" y="197"/>
                    <a:pt x="113" y="197"/>
                    <a:pt x="113" y="197"/>
                  </a:cubicBezTo>
                  <a:cubicBezTo>
                    <a:pt x="112" y="197"/>
                    <a:pt x="112" y="196"/>
                    <a:pt x="111" y="196"/>
                  </a:cubicBezTo>
                  <a:cubicBezTo>
                    <a:pt x="111" y="194"/>
                    <a:pt x="112" y="194"/>
                    <a:pt x="112" y="194"/>
                  </a:cubicBezTo>
                  <a:cubicBezTo>
                    <a:pt x="111" y="193"/>
                    <a:pt x="111" y="193"/>
                    <a:pt x="111" y="193"/>
                  </a:cubicBezTo>
                  <a:cubicBezTo>
                    <a:pt x="109" y="193"/>
                    <a:pt x="110" y="191"/>
                    <a:pt x="108" y="190"/>
                  </a:cubicBezTo>
                  <a:cubicBezTo>
                    <a:pt x="108" y="190"/>
                    <a:pt x="108" y="190"/>
                    <a:pt x="108" y="190"/>
                  </a:cubicBezTo>
                  <a:cubicBezTo>
                    <a:pt x="106" y="188"/>
                    <a:pt x="105" y="184"/>
                    <a:pt x="103" y="183"/>
                  </a:cubicBezTo>
                  <a:cubicBezTo>
                    <a:pt x="103" y="182"/>
                    <a:pt x="103" y="182"/>
                    <a:pt x="103" y="182"/>
                  </a:cubicBezTo>
                  <a:cubicBezTo>
                    <a:pt x="103" y="182"/>
                    <a:pt x="102" y="182"/>
                    <a:pt x="102" y="181"/>
                  </a:cubicBezTo>
                  <a:cubicBezTo>
                    <a:pt x="102" y="180"/>
                    <a:pt x="101" y="180"/>
                    <a:pt x="101" y="179"/>
                  </a:cubicBezTo>
                  <a:cubicBezTo>
                    <a:pt x="101" y="179"/>
                    <a:pt x="101" y="179"/>
                    <a:pt x="101" y="179"/>
                  </a:cubicBezTo>
                  <a:cubicBezTo>
                    <a:pt x="100" y="179"/>
                    <a:pt x="101" y="178"/>
                    <a:pt x="100" y="178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8" y="176"/>
                    <a:pt x="100" y="176"/>
                    <a:pt x="100" y="175"/>
                  </a:cubicBezTo>
                  <a:cubicBezTo>
                    <a:pt x="98" y="176"/>
                    <a:pt x="98" y="176"/>
                    <a:pt x="98" y="176"/>
                  </a:cubicBezTo>
                  <a:cubicBezTo>
                    <a:pt x="98" y="175"/>
                    <a:pt x="98" y="175"/>
                    <a:pt x="98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97" y="173"/>
                    <a:pt x="97" y="172"/>
                    <a:pt x="96" y="173"/>
                  </a:cubicBezTo>
                  <a:cubicBezTo>
                    <a:pt x="97" y="172"/>
                    <a:pt x="97" y="174"/>
                    <a:pt x="98" y="173"/>
                  </a:cubicBezTo>
                  <a:cubicBezTo>
                    <a:pt x="95" y="170"/>
                    <a:pt x="94" y="166"/>
                    <a:pt x="92" y="163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91" y="158"/>
                    <a:pt x="90" y="159"/>
                    <a:pt x="88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88" y="157"/>
                    <a:pt x="88" y="156"/>
                    <a:pt x="88" y="156"/>
                  </a:cubicBezTo>
                  <a:cubicBezTo>
                    <a:pt x="88" y="156"/>
                    <a:pt x="88" y="156"/>
                    <a:pt x="88" y="156"/>
                  </a:cubicBezTo>
                  <a:cubicBezTo>
                    <a:pt x="88" y="156"/>
                    <a:pt x="88" y="155"/>
                    <a:pt x="87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7" y="155"/>
                    <a:pt x="87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3"/>
                    <a:pt x="85" y="152"/>
                    <a:pt x="85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9"/>
                    <a:pt x="83" y="148"/>
                  </a:cubicBezTo>
                  <a:cubicBezTo>
                    <a:pt x="83" y="147"/>
                    <a:pt x="84" y="148"/>
                    <a:pt x="83" y="147"/>
                  </a:cubicBezTo>
                  <a:cubicBezTo>
                    <a:pt x="82" y="147"/>
                    <a:pt x="82" y="145"/>
                    <a:pt x="82" y="146"/>
                  </a:cubicBezTo>
                  <a:cubicBezTo>
                    <a:pt x="82" y="145"/>
                    <a:pt x="81" y="144"/>
                    <a:pt x="81" y="143"/>
                  </a:cubicBezTo>
                  <a:cubicBezTo>
                    <a:pt x="81" y="143"/>
                    <a:pt x="81" y="142"/>
                    <a:pt x="82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2"/>
                    <a:pt x="82" y="143"/>
                    <a:pt x="82" y="142"/>
                  </a:cubicBezTo>
                  <a:cubicBezTo>
                    <a:pt x="82" y="142"/>
                    <a:pt x="81" y="141"/>
                    <a:pt x="81" y="141"/>
                  </a:cubicBezTo>
                  <a:cubicBezTo>
                    <a:pt x="79" y="140"/>
                    <a:pt x="78" y="140"/>
                    <a:pt x="78" y="139"/>
                  </a:cubicBezTo>
                  <a:cubicBezTo>
                    <a:pt x="78" y="139"/>
                    <a:pt x="78" y="138"/>
                    <a:pt x="79" y="138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6" y="137"/>
                    <a:pt x="77" y="137"/>
                    <a:pt x="76" y="137"/>
                  </a:cubicBezTo>
                  <a:cubicBezTo>
                    <a:pt x="76" y="137"/>
                    <a:pt x="76" y="137"/>
                    <a:pt x="75" y="137"/>
                  </a:cubicBezTo>
                  <a:cubicBezTo>
                    <a:pt x="76" y="137"/>
                    <a:pt x="75" y="135"/>
                    <a:pt x="75" y="135"/>
                  </a:cubicBezTo>
                  <a:cubicBezTo>
                    <a:pt x="76" y="135"/>
                    <a:pt x="76" y="135"/>
                    <a:pt x="76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5" y="132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4" y="133"/>
                    <a:pt x="74" y="132"/>
                    <a:pt x="73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3" y="131"/>
                    <a:pt x="72" y="130"/>
                    <a:pt x="70" y="129"/>
                  </a:cubicBezTo>
                  <a:cubicBezTo>
                    <a:pt x="70" y="130"/>
                    <a:pt x="72" y="129"/>
                    <a:pt x="72" y="130"/>
                  </a:cubicBezTo>
                  <a:cubicBezTo>
                    <a:pt x="72" y="129"/>
                    <a:pt x="69" y="128"/>
                    <a:pt x="69" y="127"/>
                  </a:cubicBezTo>
                  <a:cubicBezTo>
                    <a:pt x="68" y="127"/>
                    <a:pt x="68" y="127"/>
                    <a:pt x="68" y="127"/>
                  </a:cubicBezTo>
                  <a:cubicBezTo>
                    <a:pt x="68" y="127"/>
                    <a:pt x="69" y="126"/>
                    <a:pt x="68" y="126"/>
                  </a:cubicBezTo>
                  <a:cubicBezTo>
                    <a:pt x="69" y="126"/>
                    <a:pt x="68" y="126"/>
                    <a:pt x="68" y="124"/>
                  </a:cubicBezTo>
                  <a:cubicBezTo>
                    <a:pt x="68" y="124"/>
                    <a:pt x="68" y="124"/>
                    <a:pt x="68" y="124"/>
                  </a:cubicBezTo>
                  <a:cubicBezTo>
                    <a:pt x="68" y="124"/>
                    <a:pt x="66" y="122"/>
                    <a:pt x="66" y="121"/>
                  </a:cubicBezTo>
                  <a:cubicBezTo>
                    <a:pt x="66" y="121"/>
                    <a:pt x="65" y="121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4" y="119"/>
                    <a:pt x="67" y="121"/>
                    <a:pt x="66" y="121"/>
                  </a:cubicBezTo>
                  <a:cubicBezTo>
                    <a:pt x="66" y="120"/>
                    <a:pt x="64" y="120"/>
                    <a:pt x="65" y="120"/>
                  </a:cubicBezTo>
                  <a:cubicBezTo>
                    <a:pt x="65" y="119"/>
                    <a:pt x="64" y="119"/>
                    <a:pt x="64" y="118"/>
                  </a:cubicBezTo>
                  <a:cubicBezTo>
                    <a:pt x="64" y="118"/>
                    <a:pt x="65" y="118"/>
                    <a:pt x="65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7"/>
                    <a:pt x="63" y="115"/>
                    <a:pt x="63" y="115"/>
                  </a:cubicBezTo>
                  <a:cubicBezTo>
                    <a:pt x="62" y="115"/>
                    <a:pt x="62" y="115"/>
                    <a:pt x="62" y="115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1" y="114"/>
                    <a:pt x="61" y="113"/>
                    <a:pt x="60" y="113"/>
                  </a:cubicBezTo>
                  <a:cubicBezTo>
                    <a:pt x="60" y="112"/>
                    <a:pt x="59" y="111"/>
                    <a:pt x="60" y="110"/>
                  </a:cubicBezTo>
                  <a:cubicBezTo>
                    <a:pt x="59" y="109"/>
                    <a:pt x="58" y="109"/>
                    <a:pt x="58" y="108"/>
                  </a:cubicBezTo>
                  <a:cubicBezTo>
                    <a:pt x="58" y="108"/>
                    <a:pt x="58" y="109"/>
                    <a:pt x="59" y="108"/>
                  </a:cubicBezTo>
                  <a:cubicBezTo>
                    <a:pt x="58" y="108"/>
                    <a:pt x="58" y="108"/>
                    <a:pt x="58" y="108"/>
                  </a:cubicBezTo>
                  <a:cubicBezTo>
                    <a:pt x="58" y="106"/>
                    <a:pt x="58" y="106"/>
                    <a:pt x="58" y="106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5"/>
                    <a:pt x="55" y="104"/>
                    <a:pt x="55" y="103"/>
                  </a:cubicBezTo>
                  <a:cubicBezTo>
                    <a:pt x="56" y="103"/>
                    <a:pt x="56" y="104"/>
                    <a:pt x="56" y="103"/>
                  </a:cubicBezTo>
                  <a:cubicBezTo>
                    <a:pt x="57" y="102"/>
                    <a:pt x="55" y="102"/>
                    <a:pt x="55" y="101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1"/>
                    <a:pt x="54" y="101"/>
                    <a:pt x="55" y="101"/>
                  </a:cubicBezTo>
                  <a:cubicBezTo>
                    <a:pt x="54" y="101"/>
                    <a:pt x="55" y="100"/>
                    <a:pt x="54" y="101"/>
                  </a:cubicBezTo>
                  <a:cubicBezTo>
                    <a:pt x="54" y="99"/>
                    <a:pt x="50" y="96"/>
                    <a:pt x="51" y="95"/>
                  </a:cubicBezTo>
                  <a:cubicBezTo>
                    <a:pt x="51" y="95"/>
                    <a:pt x="51" y="94"/>
                    <a:pt x="50" y="94"/>
                  </a:cubicBezTo>
                  <a:cubicBezTo>
                    <a:pt x="50" y="95"/>
                    <a:pt x="51" y="95"/>
                    <a:pt x="51" y="95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4"/>
                    <a:pt x="50" y="94"/>
                    <a:pt x="51" y="94"/>
                  </a:cubicBezTo>
                  <a:cubicBezTo>
                    <a:pt x="51" y="94"/>
                    <a:pt x="49" y="94"/>
                    <a:pt x="49" y="93"/>
                  </a:cubicBezTo>
                  <a:cubicBezTo>
                    <a:pt x="49" y="93"/>
                    <a:pt x="49" y="93"/>
                    <a:pt x="49" y="92"/>
                  </a:cubicBezTo>
                  <a:cubicBezTo>
                    <a:pt x="48" y="92"/>
                    <a:pt x="48" y="92"/>
                    <a:pt x="48" y="92"/>
                  </a:cubicBezTo>
                  <a:cubicBezTo>
                    <a:pt x="48" y="91"/>
                    <a:pt x="48" y="91"/>
                    <a:pt x="49" y="91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90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47" y="87"/>
                    <a:pt x="47" y="87"/>
                    <a:pt x="47" y="87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7"/>
                    <a:pt x="45" y="86"/>
                    <a:pt x="46" y="86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6"/>
                    <a:pt x="47" y="86"/>
                    <a:pt x="46" y="86"/>
                  </a:cubicBezTo>
                  <a:cubicBezTo>
                    <a:pt x="46" y="85"/>
                    <a:pt x="45" y="86"/>
                    <a:pt x="45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4"/>
                    <a:pt x="44" y="84"/>
                  </a:cubicBezTo>
                  <a:cubicBezTo>
                    <a:pt x="44" y="83"/>
                    <a:pt x="44" y="83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3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1" y="77"/>
                    <a:pt x="39" y="76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8" y="74"/>
                    <a:pt x="36" y="71"/>
                    <a:pt x="36" y="70"/>
                  </a:cubicBezTo>
                  <a:cubicBezTo>
                    <a:pt x="37" y="70"/>
                    <a:pt x="37" y="69"/>
                    <a:pt x="37" y="69"/>
                  </a:cubicBezTo>
                  <a:cubicBezTo>
                    <a:pt x="36" y="69"/>
                    <a:pt x="37" y="68"/>
                    <a:pt x="36" y="69"/>
                  </a:cubicBezTo>
                  <a:cubicBezTo>
                    <a:pt x="36" y="69"/>
                    <a:pt x="36" y="69"/>
                    <a:pt x="36" y="70"/>
                  </a:cubicBezTo>
                  <a:cubicBezTo>
                    <a:pt x="35" y="69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2" y="66"/>
                    <a:pt x="32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2" y="64"/>
                    <a:pt x="31" y="64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8" y="59"/>
                    <a:pt x="27" y="56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2"/>
                    <a:pt x="27" y="53"/>
                  </a:cubicBezTo>
                  <a:cubicBezTo>
                    <a:pt x="27" y="52"/>
                    <a:pt x="26" y="52"/>
                    <a:pt x="25" y="51"/>
                  </a:cubicBezTo>
                  <a:cubicBezTo>
                    <a:pt x="25" y="52"/>
                    <a:pt x="26" y="52"/>
                    <a:pt x="25" y="52"/>
                  </a:cubicBezTo>
                  <a:cubicBezTo>
                    <a:pt x="25" y="52"/>
                    <a:pt x="25" y="51"/>
                    <a:pt x="23" y="51"/>
                  </a:cubicBezTo>
                  <a:cubicBezTo>
                    <a:pt x="23" y="50"/>
                    <a:pt x="25" y="50"/>
                    <a:pt x="25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49"/>
                    <a:pt x="27" y="51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8" y="50"/>
                    <a:pt x="28" y="49"/>
                  </a:cubicBezTo>
                  <a:cubicBezTo>
                    <a:pt x="27" y="48"/>
                    <a:pt x="26" y="48"/>
                    <a:pt x="26" y="49"/>
                  </a:cubicBezTo>
                  <a:cubicBezTo>
                    <a:pt x="25" y="48"/>
                    <a:pt x="23" y="49"/>
                    <a:pt x="23" y="48"/>
                  </a:cubicBezTo>
                  <a:cubicBezTo>
                    <a:pt x="23" y="48"/>
                    <a:pt x="23" y="49"/>
                    <a:pt x="25" y="49"/>
                  </a:cubicBezTo>
                  <a:cubicBezTo>
                    <a:pt x="25" y="48"/>
                    <a:pt x="23" y="48"/>
                    <a:pt x="23" y="47"/>
                  </a:cubicBezTo>
                  <a:cubicBezTo>
                    <a:pt x="23" y="48"/>
                    <a:pt x="22" y="48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1" y="47"/>
                    <a:pt x="22" y="47"/>
                    <a:pt x="21" y="47"/>
                  </a:cubicBezTo>
                  <a:cubicBezTo>
                    <a:pt x="21" y="45"/>
                    <a:pt x="22" y="47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0" y="44"/>
                    <a:pt x="21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3"/>
                    <a:pt x="20" y="43"/>
                    <a:pt x="20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0"/>
                    <a:pt x="18" y="40"/>
                  </a:cubicBezTo>
                  <a:cubicBezTo>
                    <a:pt x="18" y="41"/>
                    <a:pt x="19" y="41"/>
                    <a:pt x="19" y="42"/>
                  </a:cubicBezTo>
                  <a:cubicBezTo>
                    <a:pt x="19" y="41"/>
                    <a:pt x="18" y="41"/>
                    <a:pt x="18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0"/>
                    <a:pt x="18" y="40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7" y="38"/>
                  </a:cubicBezTo>
                  <a:cubicBezTo>
                    <a:pt x="17" y="38"/>
                    <a:pt x="16" y="38"/>
                    <a:pt x="16" y="39"/>
                  </a:cubicBezTo>
                  <a:cubicBezTo>
                    <a:pt x="15" y="38"/>
                    <a:pt x="16" y="38"/>
                    <a:pt x="15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8"/>
                    <a:pt x="17" y="36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5" y="34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3"/>
                    <a:pt x="14" y="32"/>
                    <a:pt x="13" y="33"/>
                  </a:cubicBezTo>
                  <a:cubicBezTo>
                    <a:pt x="12" y="32"/>
                    <a:pt x="15" y="31"/>
                    <a:pt x="13" y="30"/>
                  </a:cubicBezTo>
                  <a:cubicBezTo>
                    <a:pt x="13" y="31"/>
                    <a:pt x="12" y="30"/>
                    <a:pt x="12" y="31"/>
                  </a:cubicBezTo>
                  <a:cubicBezTo>
                    <a:pt x="12" y="30"/>
                    <a:pt x="11" y="31"/>
                    <a:pt x="11" y="30"/>
                  </a:cubicBezTo>
                  <a:cubicBezTo>
                    <a:pt x="12" y="30"/>
                    <a:pt x="12" y="29"/>
                    <a:pt x="13" y="29"/>
                  </a:cubicBezTo>
                  <a:cubicBezTo>
                    <a:pt x="12" y="29"/>
                    <a:pt x="13" y="30"/>
                    <a:pt x="13" y="30"/>
                  </a:cubicBezTo>
                  <a:cubicBezTo>
                    <a:pt x="13" y="30"/>
                    <a:pt x="14" y="30"/>
                    <a:pt x="13" y="29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9"/>
                    <a:pt x="13" y="29"/>
                    <a:pt x="12" y="29"/>
                  </a:cubicBezTo>
                  <a:cubicBezTo>
                    <a:pt x="11" y="27"/>
                    <a:pt x="12" y="26"/>
                    <a:pt x="11" y="27"/>
                  </a:cubicBezTo>
                  <a:cubicBezTo>
                    <a:pt x="11" y="27"/>
                    <a:pt x="11" y="29"/>
                    <a:pt x="10" y="2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4"/>
                  </a:cubicBezTo>
                  <a:cubicBezTo>
                    <a:pt x="9" y="24"/>
                    <a:pt x="9" y="24"/>
                    <a:pt x="9" y="25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8" y="23"/>
                    <a:pt x="8" y="22"/>
                    <a:pt x="8" y="22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3"/>
                    <a:pt x="10" y="25"/>
                    <a:pt x="11" y="25"/>
                  </a:cubicBezTo>
                  <a:cubicBezTo>
                    <a:pt x="10" y="24"/>
                    <a:pt x="11" y="23"/>
                    <a:pt x="12" y="23"/>
                  </a:cubicBezTo>
                  <a:cubicBezTo>
                    <a:pt x="12" y="23"/>
                    <a:pt x="11" y="23"/>
                    <a:pt x="11" y="22"/>
                  </a:cubicBezTo>
                  <a:cubicBezTo>
                    <a:pt x="10" y="23"/>
                    <a:pt x="11" y="23"/>
                    <a:pt x="10" y="23"/>
                  </a:cubicBezTo>
                  <a:cubicBezTo>
                    <a:pt x="10" y="22"/>
                    <a:pt x="9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0"/>
                    <a:pt x="8" y="19"/>
                    <a:pt x="8" y="17"/>
                  </a:cubicBezTo>
                  <a:cubicBezTo>
                    <a:pt x="8" y="19"/>
                    <a:pt x="7" y="16"/>
                    <a:pt x="7" y="17"/>
                  </a:cubicBezTo>
                  <a:cubicBezTo>
                    <a:pt x="7" y="18"/>
                    <a:pt x="7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7" y="17"/>
                    <a:pt x="6" y="17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7" y="15"/>
                    <a:pt x="6" y="14"/>
                    <a:pt x="4" y="13"/>
                  </a:cubicBezTo>
                  <a:cubicBezTo>
                    <a:pt x="4" y="12"/>
                    <a:pt x="3" y="12"/>
                    <a:pt x="2" y="10"/>
                  </a:cubicBezTo>
                  <a:cubicBezTo>
                    <a:pt x="2" y="9"/>
                    <a:pt x="3" y="9"/>
                    <a:pt x="3" y="8"/>
                  </a:cubicBezTo>
                  <a:cubicBezTo>
                    <a:pt x="3" y="8"/>
                    <a:pt x="3" y="9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1" y="1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3" y="4"/>
                    <a:pt x="3" y="5"/>
                  </a:cubicBezTo>
                  <a:cubicBezTo>
                    <a:pt x="3" y="5"/>
                    <a:pt x="4" y="6"/>
                    <a:pt x="6" y="7"/>
                  </a:cubicBezTo>
                  <a:cubicBezTo>
                    <a:pt x="4" y="7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6" y="7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8"/>
                    <a:pt x="7" y="9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10" y="16"/>
                    <a:pt x="11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2"/>
                    <a:pt x="16" y="24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6"/>
                    <a:pt x="16" y="27"/>
                    <a:pt x="16" y="27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8" y="30"/>
                    <a:pt x="20" y="31"/>
                    <a:pt x="21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3"/>
                    <a:pt x="22" y="33"/>
                    <a:pt x="22" y="35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8"/>
                  </a:cubicBezTo>
                  <a:cubicBezTo>
                    <a:pt x="25" y="39"/>
                    <a:pt x="25" y="40"/>
                    <a:pt x="26" y="40"/>
                  </a:cubicBezTo>
                  <a:cubicBezTo>
                    <a:pt x="28" y="43"/>
                    <a:pt x="28" y="47"/>
                    <a:pt x="31" y="48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4" y="51"/>
                    <a:pt x="35" y="55"/>
                    <a:pt x="36" y="57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6" y="59"/>
                    <a:pt x="37" y="59"/>
                  </a:cubicBezTo>
                  <a:cubicBezTo>
                    <a:pt x="37" y="60"/>
                    <a:pt x="38" y="60"/>
                    <a:pt x="38" y="60"/>
                  </a:cubicBezTo>
                  <a:cubicBezTo>
                    <a:pt x="38" y="61"/>
                    <a:pt x="39" y="61"/>
                    <a:pt x="39" y="61"/>
                  </a:cubicBezTo>
                  <a:cubicBezTo>
                    <a:pt x="40" y="64"/>
                    <a:pt x="40" y="65"/>
                    <a:pt x="41" y="66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41" y="67"/>
                    <a:pt x="41" y="67"/>
                    <a:pt x="42" y="67"/>
                  </a:cubicBezTo>
                  <a:cubicBezTo>
                    <a:pt x="42" y="68"/>
                    <a:pt x="45" y="70"/>
                    <a:pt x="45" y="73"/>
                  </a:cubicBezTo>
                  <a:cubicBezTo>
                    <a:pt x="45" y="71"/>
                    <a:pt x="45" y="73"/>
                    <a:pt x="46" y="73"/>
                  </a:cubicBezTo>
                  <a:cubicBezTo>
                    <a:pt x="46" y="74"/>
                    <a:pt x="47" y="75"/>
                    <a:pt x="48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77"/>
                    <a:pt x="48" y="76"/>
                    <a:pt x="48" y="76"/>
                  </a:cubicBezTo>
                  <a:cubicBezTo>
                    <a:pt x="49" y="78"/>
                    <a:pt x="49" y="81"/>
                    <a:pt x="51" y="83"/>
                  </a:cubicBezTo>
                  <a:cubicBezTo>
                    <a:pt x="54" y="87"/>
                    <a:pt x="55" y="91"/>
                    <a:pt x="57" y="94"/>
                  </a:cubicBezTo>
                  <a:cubicBezTo>
                    <a:pt x="57" y="94"/>
                    <a:pt x="57" y="94"/>
                    <a:pt x="57" y="94"/>
                  </a:cubicBezTo>
                  <a:cubicBezTo>
                    <a:pt x="58" y="94"/>
                    <a:pt x="58" y="96"/>
                    <a:pt x="59" y="96"/>
                  </a:cubicBezTo>
                  <a:cubicBezTo>
                    <a:pt x="59" y="97"/>
                    <a:pt x="60" y="99"/>
                    <a:pt x="59" y="99"/>
                  </a:cubicBezTo>
                  <a:cubicBezTo>
                    <a:pt x="60" y="99"/>
                    <a:pt x="60" y="101"/>
                    <a:pt x="62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3"/>
                    <a:pt x="63" y="104"/>
                    <a:pt x="64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5" y="106"/>
                    <a:pt x="64" y="108"/>
                  </a:cubicBezTo>
                  <a:cubicBezTo>
                    <a:pt x="64" y="108"/>
                    <a:pt x="64" y="108"/>
                    <a:pt x="64" y="106"/>
                  </a:cubicBezTo>
                  <a:cubicBezTo>
                    <a:pt x="66" y="110"/>
                    <a:pt x="68" y="113"/>
                    <a:pt x="69" y="115"/>
                  </a:cubicBezTo>
                  <a:cubicBezTo>
                    <a:pt x="70" y="119"/>
                    <a:pt x="68" y="117"/>
                    <a:pt x="70" y="118"/>
                  </a:cubicBezTo>
                  <a:cubicBezTo>
                    <a:pt x="69" y="119"/>
                    <a:pt x="70" y="118"/>
                    <a:pt x="70" y="118"/>
                  </a:cubicBezTo>
                  <a:cubicBezTo>
                    <a:pt x="72" y="119"/>
                    <a:pt x="69" y="120"/>
                    <a:pt x="70" y="120"/>
                  </a:cubicBezTo>
                  <a:cubicBezTo>
                    <a:pt x="72" y="120"/>
                    <a:pt x="72" y="121"/>
                    <a:pt x="72" y="120"/>
                  </a:cubicBezTo>
                  <a:cubicBezTo>
                    <a:pt x="72" y="122"/>
                    <a:pt x="72" y="122"/>
                    <a:pt x="73" y="122"/>
                  </a:cubicBezTo>
                  <a:cubicBezTo>
                    <a:pt x="73" y="123"/>
                    <a:pt x="73" y="123"/>
                    <a:pt x="73" y="123"/>
                  </a:cubicBezTo>
                  <a:cubicBezTo>
                    <a:pt x="75" y="123"/>
                    <a:pt x="75" y="126"/>
                    <a:pt x="76" y="127"/>
                  </a:cubicBezTo>
                  <a:cubicBezTo>
                    <a:pt x="81" y="133"/>
                    <a:pt x="85" y="139"/>
                    <a:pt x="88" y="146"/>
                  </a:cubicBezTo>
                  <a:cubicBezTo>
                    <a:pt x="93" y="154"/>
                    <a:pt x="96" y="159"/>
                    <a:pt x="101" y="167"/>
                  </a:cubicBezTo>
                  <a:cubicBezTo>
                    <a:pt x="101" y="170"/>
                    <a:pt x="101" y="170"/>
                    <a:pt x="102" y="171"/>
                  </a:cubicBezTo>
                  <a:cubicBezTo>
                    <a:pt x="102" y="171"/>
                    <a:pt x="102" y="170"/>
                    <a:pt x="102" y="171"/>
                  </a:cubicBezTo>
                  <a:cubicBezTo>
                    <a:pt x="102" y="170"/>
                    <a:pt x="102" y="172"/>
                    <a:pt x="102" y="172"/>
                  </a:cubicBezTo>
                  <a:cubicBezTo>
                    <a:pt x="104" y="174"/>
                    <a:pt x="105" y="176"/>
                    <a:pt x="107" y="179"/>
                  </a:cubicBezTo>
                  <a:cubicBezTo>
                    <a:pt x="107" y="179"/>
                    <a:pt x="106" y="179"/>
                    <a:pt x="106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8" y="181"/>
                    <a:pt x="108" y="180"/>
                  </a:cubicBezTo>
                  <a:cubicBezTo>
                    <a:pt x="112" y="187"/>
                    <a:pt x="115" y="193"/>
                    <a:pt x="119" y="200"/>
                  </a:cubicBezTo>
                  <a:cubicBezTo>
                    <a:pt x="119" y="201"/>
                    <a:pt x="121" y="203"/>
                    <a:pt x="122" y="205"/>
                  </a:cubicBezTo>
                  <a:cubicBezTo>
                    <a:pt x="123" y="211"/>
                    <a:pt x="125" y="216"/>
                    <a:pt x="129" y="219"/>
                  </a:cubicBezTo>
                  <a:cubicBezTo>
                    <a:pt x="129" y="219"/>
                    <a:pt x="128" y="220"/>
                    <a:pt x="125" y="218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23" name="Freeform 96"/>
            <p:cNvSpPr/>
            <p:nvPr/>
          </p:nvSpPr>
          <p:spPr>
            <a:xfrm>
              <a:off x="390" y="139"/>
              <a:ext cx="232" cy="444"/>
            </a:xfrm>
            <a:custGeom>
              <a:avLst/>
              <a:gdLst/>
              <a:ahLst/>
              <a:cxnLst>
                <a:cxn ang="0">
                  <a:pos x="144" y="9"/>
                </a:cxn>
                <a:cxn ang="0">
                  <a:pos x="33" y="444"/>
                </a:cxn>
                <a:cxn ang="0">
                  <a:pos x="187" y="274"/>
                </a:cxn>
                <a:cxn ang="0">
                  <a:pos x="144" y="9"/>
                </a:cxn>
              </a:cxnLst>
              <a:pathLst>
                <a:path w="98" h="188">
                  <a:moveTo>
                    <a:pt x="61" y="4"/>
                  </a:moveTo>
                  <a:cubicBezTo>
                    <a:pt x="51" y="0"/>
                    <a:pt x="0" y="79"/>
                    <a:pt x="14" y="188"/>
                  </a:cubicBezTo>
                  <a:cubicBezTo>
                    <a:pt x="32" y="183"/>
                    <a:pt x="79" y="116"/>
                    <a:pt x="79" y="116"/>
                  </a:cubicBezTo>
                  <a:cubicBezTo>
                    <a:pt x="79" y="116"/>
                    <a:pt x="98" y="18"/>
                    <a:pt x="61" y="4"/>
                  </a:cubicBezTo>
                  <a:close/>
                </a:path>
              </a:pathLst>
            </a:custGeom>
            <a:solidFill>
              <a:srgbClr val="F7D64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24" name="Freeform 97"/>
            <p:cNvSpPr/>
            <p:nvPr/>
          </p:nvSpPr>
          <p:spPr>
            <a:xfrm>
              <a:off x="492" y="151"/>
              <a:ext cx="118" cy="371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0" y="371"/>
                </a:cxn>
                <a:cxn ang="0">
                  <a:pos x="85" y="262"/>
                </a:cxn>
                <a:cxn ang="0">
                  <a:pos x="42" y="0"/>
                </a:cxn>
              </a:cxnLst>
              <a:pathLst>
                <a:path w="50" h="157">
                  <a:moveTo>
                    <a:pt x="18" y="0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28" y="132"/>
                    <a:pt x="36" y="111"/>
                  </a:cubicBezTo>
                  <a:cubicBezTo>
                    <a:pt x="43" y="88"/>
                    <a:pt x="50" y="12"/>
                    <a:pt x="18" y="0"/>
                  </a:cubicBezTo>
                  <a:close/>
                </a:path>
              </a:pathLst>
            </a:custGeom>
            <a:solidFill>
              <a:srgbClr val="EAA3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25" name="Freeform 98"/>
            <p:cNvSpPr/>
            <p:nvPr/>
          </p:nvSpPr>
          <p:spPr>
            <a:xfrm>
              <a:off x="407" y="1521"/>
              <a:ext cx="252" cy="498"/>
            </a:xfrm>
            <a:custGeom>
              <a:avLst/>
              <a:gdLst/>
              <a:ahLst/>
              <a:cxnLst>
                <a:cxn ang="0">
                  <a:pos x="158" y="9"/>
                </a:cxn>
                <a:cxn ang="0">
                  <a:pos x="38" y="498"/>
                </a:cxn>
                <a:cxn ang="0">
                  <a:pos x="205" y="307"/>
                </a:cxn>
                <a:cxn ang="0">
                  <a:pos x="158" y="9"/>
                </a:cxn>
              </a:cxnLst>
              <a:pathLst>
                <a:path w="107" h="211">
                  <a:moveTo>
                    <a:pt x="67" y="4"/>
                  </a:moveTo>
                  <a:cubicBezTo>
                    <a:pt x="57" y="0"/>
                    <a:pt x="0" y="88"/>
                    <a:pt x="16" y="211"/>
                  </a:cubicBezTo>
                  <a:cubicBezTo>
                    <a:pt x="34" y="205"/>
                    <a:pt x="87" y="130"/>
                    <a:pt x="87" y="130"/>
                  </a:cubicBezTo>
                  <a:cubicBezTo>
                    <a:pt x="87" y="130"/>
                    <a:pt x="107" y="20"/>
                    <a:pt x="67" y="4"/>
                  </a:cubicBezTo>
                  <a:close/>
                </a:path>
              </a:pathLst>
            </a:custGeom>
            <a:solidFill>
              <a:srgbClr val="F7D64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26" name="Freeform 99"/>
            <p:cNvSpPr/>
            <p:nvPr/>
          </p:nvSpPr>
          <p:spPr>
            <a:xfrm>
              <a:off x="520" y="1530"/>
              <a:ext cx="128" cy="416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0" y="416"/>
                </a:cxn>
                <a:cxn ang="0">
                  <a:pos x="90" y="295"/>
                </a:cxn>
                <a:cxn ang="0">
                  <a:pos x="45" y="0"/>
                </a:cxn>
              </a:cxnLst>
              <a:pathLst>
                <a:path w="54" h="176">
                  <a:moveTo>
                    <a:pt x="19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8" y="125"/>
                  </a:cubicBezTo>
                  <a:cubicBezTo>
                    <a:pt x="46" y="100"/>
                    <a:pt x="54" y="13"/>
                    <a:pt x="19" y="0"/>
                  </a:cubicBezTo>
                  <a:close/>
                </a:path>
              </a:pathLst>
            </a:custGeom>
            <a:solidFill>
              <a:srgbClr val="EAA3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27" name="Freeform 100"/>
            <p:cNvSpPr/>
            <p:nvPr/>
          </p:nvSpPr>
          <p:spPr>
            <a:xfrm>
              <a:off x="388" y="2780"/>
              <a:ext cx="255" cy="498"/>
            </a:xfrm>
            <a:custGeom>
              <a:avLst/>
              <a:gdLst/>
              <a:ahLst/>
              <a:cxnLst>
                <a:cxn ang="0">
                  <a:pos x="161" y="7"/>
                </a:cxn>
                <a:cxn ang="0">
                  <a:pos x="35" y="498"/>
                </a:cxn>
                <a:cxn ang="0">
                  <a:pos x="205" y="307"/>
                </a:cxn>
                <a:cxn ang="0">
                  <a:pos x="161" y="7"/>
                </a:cxn>
              </a:cxnLst>
              <a:pathLst>
                <a:path w="108" h="211">
                  <a:moveTo>
                    <a:pt x="68" y="3"/>
                  </a:moveTo>
                  <a:cubicBezTo>
                    <a:pt x="56" y="0"/>
                    <a:pt x="0" y="88"/>
                    <a:pt x="15" y="211"/>
                  </a:cubicBezTo>
                  <a:cubicBezTo>
                    <a:pt x="35" y="204"/>
                    <a:pt x="87" y="130"/>
                    <a:pt x="87" y="130"/>
                  </a:cubicBezTo>
                  <a:cubicBezTo>
                    <a:pt x="87" y="130"/>
                    <a:pt x="108" y="20"/>
                    <a:pt x="68" y="3"/>
                  </a:cubicBezTo>
                  <a:close/>
                </a:path>
              </a:pathLst>
            </a:custGeom>
            <a:solidFill>
              <a:srgbClr val="F7D64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28" name="Freeform 101"/>
            <p:cNvSpPr/>
            <p:nvPr/>
          </p:nvSpPr>
          <p:spPr>
            <a:xfrm>
              <a:off x="501" y="2789"/>
              <a:ext cx="128" cy="416"/>
            </a:xfrm>
            <a:custGeom>
              <a:avLst/>
              <a:gdLst/>
              <a:ahLst/>
              <a:cxnLst>
                <a:cxn ang="0">
                  <a:pos x="47" y="0"/>
                </a:cxn>
                <a:cxn ang="0">
                  <a:pos x="0" y="416"/>
                </a:cxn>
                <a:cxn ang="0">
                  <a:pos x="92" y="298"/>
                </a:cxn>
                <a:cxn ang="0">
                  <a:pos x="47" y="0"/>
                </a:cxn>
              </a:cxnLst>
              <a:pathLst>
                <a:path w="54" h="176">
                  <a:moveTo>
                    <a:pt x="20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9" y="126"/>
                  </a:cubicBezTo>
                  <a:cubicBezTo>
                    <a:pt x="47" y="101"/>
                    <a:pt x="54" y="14"/>
                    <a:pt x="20" y="0"/>
                  </a:cubicBezTo>
                  <a:close/>
                </a:path>
              </a:pathLst>
            </a:custGeom>
            <a:solidFill>
              <a:srgbClr val="EAA3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29" name="Freeform 102"/>
            <p:cNvSpPr/>
            <p:nvPr/>
          </p:nvSpPr>
          <p:spPr>
            <a:xfrm>
              <a:off x="109" y="1292"/>
              <a:ext cx="255" cy="496"/>
            </a:xfrm>
            <a:custGeom>
              <a:avLst/>
              <a:gdLst/>
              <a:ahLst/>
              <a:cxnLst>
                <a:cxn ang="0">
                  <a:pos x="94" y="7"/>
                </a:cxn>
                <a:cxn ang="0">
                  <a:pos x="217" y="496"/>
                </a:cxn>
                <a:cxn ang="0">
                  <a:pos x="52" y="302"/>
                </a:cxn>
                <a:cxn ang="0">
                  <a:pos x="94" y="7"/>
                </a:cxn>
              </a:cxnLst>
              <a:pathLst>
                <a:path w="108" h="210">
                  <a:moveTo>
                    <a:pt x="40" y="3"/>
                  </a:moveTo>
                  <a:cubicBezTo>
                    <a:pt x="51" y="0"/>
                    <a:pt x="108" y="88"/>
                    <a:pt x="92" y="210"/>
                  </a:cubicBezTo>
                  <a:cubicBezTo>
                    <a:pt x="73" y="204"/>
                    <a:pt x="22" y="128"/>
                    <a:pt x="22" y="128"/>
                  </a:cubicBezTo>
                  <a:cubicBezTo>
                    <a:pt x="22" y="128"/>
                    <a:pt x="0" y="20"/>
                    <a:pt x="40" y="3"/>
                  </a:cubicBezTo>
                  <a:close/>
                </a:path>
              </a:pathLst>
            </a:custGeom>
            <a:solidFill>
              <a:srgbClr val="F7D64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30" name="Freeform 103"/>
            <p:cNvSpPr/>
            <p:nvPr/>
          </p:nvSpPr>
          <p:spPr>
            <a:xfrm>
              <a:off x="121" y="1301"/>
              <a:ext cx="127" cy="418"/>
            </a:xfrm>
            <a:custGeom>
              <a:avLst/>
              <a:gdLst/>
              <a:ahLst/>
              <a:cxnLst>
                <a:cxn ang="0">
                  <a:pos x="82" y="0"/>
                </a:cxn>
                <a:cxn ang="0">
                  <a:pos x="127" y="418"/>
                </a:cxn>
                <a:cxn ang="0">
                  <a:pos x="40" y="293"/>
                </a:cxn>
                <a:cxn ang="0">
                  <a:pos x="82" y="0"/>
                </a:cxn>
              </a:cxnLst>
              <a:pathLst>
                <a:path w="54" h="177">
                  <a:moveTo>
                    <a:pt x="35" y="0"/>
                  </a:moveTo>
                  <a:cubicBezTo>
                    <a:pt x="54" y="177"/>
                    <a:pt x="54" y="177"/>
                    <a:pt x="54" y="177"/>
                  </a:cubicBezTo>
                  <a:cubicBezTo>
                    <a:pt x="54" y="177"/>
                    <a:pt x="25" y="150"/>
                    <a:pt x="17" y="124"/>
                  </a:cubicBezTo>
                  <a:cubicBezTo>
                    <a:pt x="8" y="100"/>
                    <a:pt x="0" y="14"/>
                    <a:pt x="35" y="0"/>
                  </a:cubicBezTo>
                  <a:close/>
                </a:path>
              </a:pathLst>
            </a:custGeom>
            <a:solidFill>
              <a:srgbClr val="EAA3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31" name="Freeform 104"/>
            <p:cNvSpPr/>
            <p:nvPr/>
          </p:nvSpPr>
          <p:spPr>
            <a:xfrm>
              <a:off x="41" y="2036"/>
              <a:ext cx="356" cy="560"/>
            </a:xfrm>
            <a:custGeom>
              <a:avLst/>
              <a:gdLst/>
              <a:ahLst/>
              <a:cxnLst>
                <a:cxn ang="0">
                  <a:pos x="337" y="560"/>
                </a:cxn>
                <a:cxn ang="0">
                  <a:pos x="24" y="0"/>
                </a:cxn>
                <a:cxn ang="0">
                  <a:pos x="337" y="560"/>
                </a:cxn>
              </a:cxnLst>
              <a:pathLst>
                <a:path w="151" h="237">
                  <a:moveTo>
                    <a:pt x="143" y="237"/>
                  </a:moveTo>
                  <a:cubicBezTo>
                    <a:pt x="143" y="237"/>
                    <a:pt x="0" y="158"/>
                    <a:pt x="10" y="0"/>
                  </a:cubicBezTo>
                  <a:cubicBezTo>
                    <a:pt x="151" y="69"/>
                    <a:pt x="143" y="237"/>
                    <a:pt x="143" y="237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32" name="Freeform 105"/>
            <p:cNvSpPr/>
            <p:nvPr/>
          </p:nvSpPr>
          <p:spPr>
            <a:xfrm>
              <a:off x="395" y="1627"/>
              <a:ext cx="357" cy="560"/>
            </a:xfrm>
            <a:custGeom>
              <a:avLst/>
              <a:gdLst/>
              <a:ahLst/>
              <a:cxnLst>
                <a:cxn ang="0">
                  <a:pos x="17" y="560"/>
                </a:cxn>
                <a:cxn ang="0">
                  <a:pos x="331" y="0"/>
                </a:cxn>
                <a:cxn ang="0">
                  <a:pos x="17" y="560"/>
                </a:cxn>
              </a:cxnLst>
              <a:pathLst>
                <a:path w="151" h="237">
                  <a:moveTo>
                    <a:pt x="7" y="237"/>
                  </a:moveTo>
                  <a:cubicBezTo>
                    <a:pt x="7" y="237"/>
                    <a:pt x="151" y="159"/>
                    <a:pt x="140" y="0"/>
                  </a:cubicBezTo>
                  <a:cubicBezTo>
                    <a:pt x="0" y="69"/>
                    <a:pt x="7" y="237"/>
                    <a:pt x="7" y="237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33" name="Freeform 106"/>
            <p:cNvSpPr/>
            <p:nvPr/>
          </p:nvSpPr>
          <p:spPr>
            <a:xfrm>
              <a:off x="367" y="2227"/>
              <a:ext cx="356" cy="562"/>
            </a:xfrm>
            <a:custGeom>
              <a:avLst/>
              <a:gdLst/>
              <a:ahLst/>
              <a:cxnLst>
                <a:cxn ang="0">
                  <a:pos x="19" y="562"/>
                </a:cxn>
                <a:cxn ang="0">
                  <a:pos x="330" y="0"/>
                </a:cxn>
                <a:cxn ang="0">
                  <a:pos x="19" y="562"/>
                </a:cxn>
              </a:cxnLst>
              <a:pathLst>
                <a:path w="151" h="238">
                  <a:moveTo>
                    <a:pt x="8" y="238"/>
                  </a:moveTo>
                  <a:cubicBezTo>
                    <a:pt x="8" y="238"/>
                    <a:pt x="151" y="159"/>
                    <a:pt x="140" y="0"/>
                  </a:cubicBezTo>
                  <a:cubicBezTo>
                    <a:pt x="0" y="70"/>
                    <a:pt x="8" y="238"/>
                    <a:pt x="8" y="238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34" name="Freeform 107"/>
            <p:cNvSpPr/>
            <p:nvPr/>
          </p:nvSpPr>
          <p:spPr>
            <a:xfrm>
              <a:off x="371" y="2860"/>
              <a:ext cx="352" cy="562"/>
            </a:xfrm>
            <a:custGeom>
              <a:avLst/>
              <a:gdLst/>
              <a:ahLst/>
              <a:cxnLst>
                <a:cxn ang="0">
                  <a:pos x="17" y="562"/>
                </a:cxn>
                <a:cxn ang="0">
                  <a:pos x="331" y="0"/>
                </a:cxn>
                <a:cxn ang="0">
                  <a:pos x="17" y="562"/>
                </a:cxn>
              </a:cxnLst>
              <a:pathLst>
                <a:path w="149" h="238">
                  <a:moveTo>
                    <a:pt x="7" y="238"/>
                  </a:moveTo>
                  <a:cubicBezTo>
                    <a:pt x="7" y="238"/>
                    <a:pt x="149" y="159"/>
                    <a:pt x="140" y="0"/>
                  </a:cubicBezTo>
                  <a:cubicBezTo>
                    <a:pt x="0" y="70"/>
                    <a:pt x="7" y="238"/>
                    <a:pt x="7" y="238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35" name="Freeform 108"/>
            <p:cNvSpPr/>
            <p:nvPr/>
          </p:nvSpPr>
          <p:spPr>
            <a:xfrm>
              <a:off x="24" y="1367"/>
              <a:ext cx="357" cy="555"/>
            </a:xfrm>
            <a:custGeom>
              <a:avLst/>
              <a:gdLst/>
              <a:ahLst/>
              <a:cxnLst>
                <a:cxn ang="0">
                  <a:pos x="340" y="555"/>
                </a:cxn>
                <a:cxn ang="0">
                  <a:pos x="26" y="0"/>
                </a:cxn>
                <a:cxn ang="0">
                  <a:pos x="340" y="555"/>
                </a:cxn>
              </a:cxnLst>
              <a:pathLst>
                <a:path w="151" h="235">
                  <a:moveTo>
                    <a:pt x="144" y="235"/>
                  </a:moveTo>
                  <a:cubicBezTo>
                    <a:pt x="144" y="235"/>
                    <a:pt x="0" y="157"/>
                    <a:pt x="11" y="0"/>
                  </a:cubicBezTo>
                  <a:cubicBezTo>
                    <a:pt x="151" y="68"/>
                    <a:pt x="144" y="235"/>
                    <a:pt x="144" y="235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36" name="Freeform 109"/>
            <p:cNvSpPr/>
            <p:nvPr/>
          </p:nvSpPr>
          <p:spPr>
            <a:xfrm>
              <a:off x="411" y="902"/>
              <a:ext cx="355" cy="558"/>
            </a:xfrm>
            <a:custGeom>
              <a:avLst/>
              <a:gdLst/>
              <a:ahLst/>
              <a:cxnLst>
                <a:cxn ang="0">
                  <a:pos x="14" y="558"/>
                </a:cxn>
                <a:cxn ang="0">
                  <a:pos x="331" y="0"/>
                </a:cxn>
                <a:cxn ang="0">
                  <a:pos x="14" y="558"/>
                </a:cxn>
              </a:cxnLst>
              <a:pathLst>
                <a:path w="150" h="236">
                  <a:moveTo>
                    <a:pt x="6" y="236"/>
                  </a:moveTo>
                  <a:cubicBezTo>
                    <a:pt x="6" y="236"/>
                    <a:pt x="150" y="158"/>
                    <a:pt x="140" y="0"/>
                  </a:cubicBezTo>
                  <a:cubicBezTo>
                    <a:pt x="0" y="69"/>
                    <a:pt x="6" y="236"/>
                    <a:pt x="6" y="236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37" name="Freeform 110"/>
            <p:cNvSpPr/>
            <p:nvPr/>
          </p:nvSpPr>
          <p:spPr>
            <a:xfrm>
              <a:off x="24" y="659"/>
              <a:ext cx="357" cy="560"/>
            </a:xfrm>
            <a:custGeom>
              <a:avLst/>
              <a:gdLst/>
              <a:ahLst/>
              <a:cxnLst>
                <a:cxn ang="0">
                  <a:pos x="340" y="560"/>
                </a:cxn>
                <a:cxn ang="0">
                  <a:pos x="26" y="0"/>
                </a:cxn>
                <a:cxn ang="0">
                  <a:pos x="340" y="560"/>
                </a:cxn>
              </a:cxnLst>
              <a:pathLst>
                <a:path w="151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1" y="70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38" name="Freeform 111"/>
            <p:cNvSpPr/>
            <p:nvPr/>
          </p:nvSpPr>
          <p:spPr>
            <a:xfrm>
              <a:off x="8" y="0"/>
              <a:ext cx="359" cy="562"/>
            </a:xfrm>
            <a:custGeom>
              <a:avLst/>
              <a:gdLst/>
              <a:ahLst/>
              <a:cxnLst>
                <a:cxn ang="0">
                  <a:pos x="340" y="562"/>
                </a:cxn>
                <a:cxn ang="0">
                  <a:pos x="26" y="0"/>
                </a:cxn>
                <a:cxn ang="0">
                  <a:pos x="340" y="562"/>
                </a:cxn>
              </a:cxnLst>
              <a:pathLst>
                <a:path w="152" h="238">
                  <a:moveTo>
                    <a:pt x="144" y="238"/>
                  </a:moveTo>
                  <a:cubicBezTo>
                    <a:pt x="144" y="238"/>
                    <a:pt x="0" y="160"/>
                    <a:pt x="11" y="0"/>
                  </a:cubicBezTo>
                  <a:cubicBezTo>
                    <a:pt x="152" y="70"/>
                    <a:pt x="144" y="238"/>
                    <a:pt x="144" y="238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39" name="Freeform 112"/>
            <p:cNvSpPr/>
            <p:nvPr/>
          </p:nvSpPr>
          <p:spPr>
            <a:xfrm>
              <a:off x="381" y="252"/>
              <a:ext cx="321" cy="501"/>
            </a:xfrm>
            <a:custGeom>
              <a:avLst/>
              <a:gdLst/>
              <a:ahLst/>
              <a:cxnLst>
                <a:cxn ang="0">
                  <a:pos x="14" y="501"/>
                </a:cxn>
                <a:cxn ang="0">
                  <a:pos x="297" y="0"/>
                </a:cxn>
                <a:cxn ang="0">
                  <a:pos x="14" y="501"/>
                </a:cxn>
              </a:cxnLst>
              <a:pathLst>
                <a:path w="136" h="212">
                  <a:moveTo>
                    <a:pt x="6" y="212"/>
                  </a:moveTo>
                  <a:cubicBezTo>
                    <a:pt x="6" y="212"/>
                    <a:pt x="136" y="143"/>
                    <a:pt x="126" y="0"/>
                  </a:cubicBezTo>
                  <a:cubicBezTo>
                    <a:pt x="0" y="63"/>
                    <a:pt x="6" y="212"/>
                    <a:pt x="6" y="212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40" name="Freeform 113"/>
            <p:cNvSpPr/>
            <p:nvPr/>
          </p:nvSpPr>
          <p:spPr>
            <a:xfrm>
              <a:off x="416" y="1627"/>
              <a:ext cx="300" cy="551"/>
            </a:xfrm>
            <a:custGeom>
              <a:avLst/>
              <a:gdLst/>
              <a:ahLst/>
              <a:cxnLst>
                <a:cxn ang="0">
                  <a:pos x="31" y="487"/>
                </a:cxn>
                <a:cxn ang="0">
                  <a:pos x="40" y="471"/>
                </a:cxn>
                <a:cxn ang="0">
                  <a:pos x="54" y="437"/>
                </a:cxn>
                <a:cxn ang="0">
                  <a:pos x="61" y="423"/>
                </a:cxn>
                <a:cxn ang="0">
                  <a:pos x="83" y="393"/>
                </a:cxn>
                <a:cxn ang="0">
                  <a:pos x="87" y="378"/>
                </a:cxn>
                <a:cxn ang="0">
                  <a:pos x="99" y="359"/>
                </a:cxn>
                <a:cxn ang="0">
                  <a:pos x="109" y="343"/>
                </a:cxn>
                <a:cxn ang="0">
                  <a:pos x="116" y="333"/>
                </a:cxn>
                <a:cxn ang="0">
                  <a:pos x="116" y="324"/>
                </a:cxn>
                <a:cxn ang="0">
                  <a:pos x="128" y="303"/>
                </a:cxn>
                <a:cxn ang="0">
                  <a:pos x="132" y="293"/>
                </a:cxn>
                <a:cxn ang="0">
                  <a:pos x="137" y="281"/>
                </a:cxn>
                <a:cxn ang="0">
                  <a:pos x="149" y="267"/>
                </a:cxn>
                <a:cxn ang="0">
                  <a:pos x="156" y="251"/>
                </a:cxn>
                <a:cxn ang="0">
                  <a:pos x="168" y="232"/>
                </a:cxn>
                <a:cxn ang="0">
                  <a:pos x="170" y="222"/>
                </a:cxn>
                <a:cxn ang="0">
                  <a:pos x="177" y="215"/>
                </a:cxn>
                <a:cxn ang="0">
                  <a:pos x="180" y="206"/>
                </a:cxn>
                <a:cxn ang="0">
                  <a:pos x="180" y="203"/>
                </a:cxn>
                <a:cxn ang="0">
                  <a:pos x="187" y="194"/>
                </a:cxn>
                <a:cxn ang="0">
                  <a:pos x="201" y="168"/>
                </a:cxn>
                <a:cxn ang="0">
                  <a:pos x="208" y="154"/>
                </a:cxn>
                <a:cxn ang="0">
                  <a:pos x="213" y="147"/>
                </a:cxn>
                <a:cxn ang="0">
                  <a:pos x="224" y="123"/>
                </a:cxn>
                <a:cxn ang="0">
                  <a:pos x="231" y="121"/>
                </a:cxn>
                <a:cxn ang="0">
                  <a:pos x="234" y="109"/>
                </a:cxn>
                <a:cxn ang="0">
                  <a:pos x="234" y="102"/>
                </a:cxn>
                <a:cxn ang="0">
                  <a:pos x="241" y="90"/>
                </a:cxn>
                <a:cxn ang="0">
                  <a:pos x="241" y="87"/>
                </a:cxn>
                <a:cxn ang="0">
                  <a:pos x="243" y="83"/>
                </a:cxn>
                <a:cxn ang="0">
                  <a:pos x="253" y="76"/>
                </a:cxn>
                <a:cxn ang="0">
                  <a:pos x="255" y="66"/>
                </a:cxn>
                <a:cxn ang="0">
                  <a:pos x="257" y="61"/>
                </a:cxn>
                <a:cxn ang="0">
                  <a:pos x="260" y="54"/>
                </a:cxn>
                <a:cxn ang="0">
                  <a:pos x="262" y="45"/>
                </a:cxn>
                <a:cxn ang="0">
                  <a:pos x="265" y="54"/>
                </a:cxn>
                <a:cxn ang="0">
                  <a:pos x="274" y="38"/>
                </a:cxn>
                <a:cxn ang="0">
                  <a:pos x="288" y="19"/>
                </a:cxn>
                <a:cxn ang="0">
                  <a:pos x="293" y="14"/>
                </a:cxn>
                <a:cxn ang="0">
                  <a:pos x="300" y="0"/>
                </a:cxn>
                <a:cxn ang="0">
                  <a:pos x="300" y="7"/>
                </a:cxn>
                <a:cxn ang="0">
                  <a:pos x="291" y="19"/>
                </a:cxn>
                <a:cxn ang="0">
                  <a:pos x="281" y="43"/>
                </a:cxn>
                <a:cxn ang="0">
                  <a:pos x="260" y="83"/>
                </a:cxn>
                <a:cxn ang="0">
                  <a:pos x="239" y="128"/>
                </a:cxn>
                <a:cxn ang="0">
                  <a:pos x="220" y="163"/>
                </a:cxn>
                <a:cxn ang="0">
                  <a:pos x="208" y="187"/>
                </a:cxn>
                <a:cxn ang="0">
                  <a:pos x="177" y="239"/>
                </a:cxn>
                <a:cxn ang="0">
                  <a:pos x="161" y="267"/>
                </a:cxn>
                <a:cxn ang="0">
                  <a:pos x="137" y="300"/>
                </a:cxn>
                <a:cxn ang="0">
                  <a:pos x="78" y="423"/>
                </a:cxn>
                <a:cxn ang="0">
                  <a:pos x="61" y="456"/>
                </a:cxn>
                <a:cxn ang="0">
                  <a:pos x="2" y="542"/>
                </a:cxn>
              </a:cxnLst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3"/>
                    <a:pt x="5" y="220"/>
                  </a:cubicBezTo>
                  <a:cubicBezTo>
                    <a:pt x="5" y="220"/>
                    <a:pt x="6" y="220"/>
                    <a:pt x="6" y="220"/>
                  </a:cubicBezTo>
                  <a:cubicBezTo>
                    <a:pt x="7" y="215"/>
                    <a:pt x="9" y="212"/>
                    <a:pt x="12" y="209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7"/>
                    <a:pt x="13" y="206"/>
                    <a:pt x="13" y="206"/>
                  </a:cubicBezTo>
                  <a:cubicBezTo>
                    <a:pt x="13" y="206"/>
                    <a:pt x="13" y="206"/>
                    <a:pt x="15" y="206"/>
                  </a:cubicBezTo>
                  <a:cubicBezTo>
                    <a:pt x="13" y="206"/>
                    <a:pt x="15" y="205"/>
                    <a:pt x="15" y="205"/>
                  </a:cubicBezTo>
                  <a:cubicBezTo>
                    <a:pt x="15" y="204"/>
                    <a:pt x="15" y="205"/>
                    <a:pt x="15" y="204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5" y="202"/>
                    <a:pt x="17" y="201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3"/>
                    <a:pt x="21" y="190"/>
                  </a:cubicBezTo>
                  <a:cubicBezTo>
                    <a:pt x="21" y="190"/>
                    <a:pt x="21" y="190"/>
                    <a:pt x="22" y="190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6"/>
                    <a:pt x="23" y="186"/>
                  </a:cubicBezTo>
                  <a:cubicBezTo>
                    <a:pt x="23" y="186"/>
                    <a:pt x="23" y="186"/>
                    <a:pt x="23" y="186"/>
                  </a:cubicBezTo>
                  <a:cubicBezTo>
                    <a:pt x="23" y="186"/>
                    <a:pt x="24" y="186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4" y="184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3"/>
                    <a:pt x="26" y="183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79"/>
                    <a:pt x="26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9" y="177"/>
                    <a:pt x="30" y="173"/>
                    <a:pt x="33" y="169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4" y="168"/>
                    <a:pt x="35" y="167"/>
                    <a:pt x="35" y="167"/>
                  </a:cubicBezTo>
                  <a:cubicBezTo>
                    <a:pt x="34" y="167"/>
                    <a:pt x="35" y="167"/>
                    <a:pt x="35" y="167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5"/>
                    <a:pt x="35" y="165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38" y="160"/>
                    <a:pt x="37" y="161"/>
                    <a:pt x="37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4"/>
                    <a:pt x="42" y="153"/>
                  </a:cubicBezTo>
                  <a:cubicBezTo>
                    <a:pt x="42" y="153"/>
                    <a:pt x="42" y="154"/>
                    <a:pt x="42" y="153"/>
                  </a:cubicBezTo>
                  <a:cubicBezTo>
                    <a:pt x="42" y="153"/>
                    <a:pt x="43" y="152"/>
                    <a:pt x="42" y="152"/>
                  </a:cubicBezTo>
                  <a:cubicBezTo>
                    <a:pt x="42" y="151"/>
                    <a:pt x="43" y="150"/>
                    <a:pt x="43" y="149"/>
                  </a:cubicBezTo>
                  <a:cubicBezTo>
                    <a:pt x="43" y="149"/>
                    <a:pt x="45" y="149"/>
                    <a:pt x="44" y="150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50"/>
                    <a:pt x="45" y="150"/>
                    <a:pt x="45" y="150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6" y="147"/>
                    <a:pt x="45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40"/>
                    <a:pt x="48" y="140"/>
                  </a:cubicBezTo>
                  <a:cubicBezTo>
                    <a:pt x="49" y="140"/>
                    <a:pt x="48" y="141"/>
                    <a:pt x="49" y="141"/>
                  </a:cubicBezTo>
                  <a:cubicBezTo>
                    <a:pt x="49" y="140"/>
                    <a:pt x="49" y="140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6"/>
                  </a:cubicBezTo>
                  <a:cubicBezTo>
                    <a:pt x="49" y="136"/>
                    <a:pt x="49" y="136"/>
                    <a:pt x="49" y="137"/>
                  </a:cubicBezTo>
                  <a:cubicBezTo>
                    <a:pt x="49" y="135"/>
                    <a:pt x="49" y="134"/>
                    <a:pt x="51" y="133"/>
                  </a:cubicBezTo>
                  <a:cubicBezTo>
                    <a:pt x="49" y="133"/>
                    <a:pt x="51" y="134"/>
                    <a:pt x="51" y="134"/>
                  </a:cubicBezTo>
                  <a:cubicBezTo>
                    <a:pt x="52" y="133"/>
                    <a:pt x="52" y="132"/>
                    <a:pt x="53" y="131"/>
                  </a:cubicBezTo>
                  <a:cubicBezTo>
                    <a:pt x="53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4" y="130"/>
                    <a:pt x="54" y="128"/>
                    <a:pt x="54" y="128"/>
                  </a:cubicBezTo>
                  <a:cubicBezTo>
                    <a:pt x="54" y="127"/>
                    <a:pt x="54" y="128"/>
                    <a:pt x="54" y="128"/>
                  </a:cubicBezTo>
                  <a:cubicBezTo>
                    <a:pt x="54" y="127"/>
                    <a:pt x="55" y="126"/>
                    <a:pt x="56" y="124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2"/>
                    <a:pt x="56" y="122"/>
                  </a:cubicBezTo>
                  <a:cubicBezTo>
                    <a:pt x="56" y="121"/>
                    <a:pt x="56" y="125"/>
                    <a:pt x="56" y="124"/>
                  </a:cubicBezTo>
                  <a:cubicBezTo>
                    <a:pt x="56" y="124"/>
                    <a:pt x="56" y="122"/>
                    <a:pt x="56" y="123"/>
                  </a:cubicBezTo>
                  <a:cubicBezTo>
                    <a:pt x="56" y="122"/>
                    <a:pt x="56" y="121"/>
                    <a:pt x="57" y="121"/>
                  </a:cubicBezTo>
                  <a:cubicBezTo>
                    <a:pt x="57" y="121"/>
                    <a:pt x="57" y="122"/>
                    <a:pt x="58" y="121"/>
                  </a:cubicBezTo>
                  <a:cubicBezTo>
                    <a:pt x="58" y="120"/>
                    <a:pt x="58" y="121"/>
                    <a:pt x="58" y="120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7" y="119"/>
                    <a:pt x="58" y="119"/>
                    <a:pt x="58" y="119"/>
                  </a:cubicBezTo>
                  <a:cubicBezTo>
                    <a:pt x="58" y="119"/>
                    <a:pt x="58" y="117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1" y="117"/>
                  </a:cubicBezTo>
                  <a:cubicBezTo>
                    <a:pt x="60" y="116"/>
                    <a:pt x="61" y="116"/>
                    <a:pt x="61" y="115"/>
                  </a:cubicBezTo>
                  <a:cubicBezTo>
                    <a:pt x="62" y="114"/>
                    <a:pt x="62" y="113"/>
                    <a:pt x="63" y="113"/>
                  </a:cubicBezTo>
                  <a:cubicBezTo>
                    <a:pt x="63" y="112"/>
                    <a:pt x="63" y="112"/>
                    <a:pt x="63" y="110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5" y="106"/>
                    <a:pt x="66" y="106"/>
                  </a:cubicBezTo>
                  <a:cubicBezTo>
                    <a:pt x="67" y="106"/>
                    <a:pt x="66" y="105"/>
                    <a:pt x="67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7" y="104"/>
                    <a:pt x="66" y="103"/>
                    <a:pt x="67" y="103"/>
                  </a:cubicBezTo>
                  <a:cubicBezTo>
                    <a:pt x="67" y="103"/>
                    <a:pt x="68" y="101"/>
                    <a:pt x="67" y="101"/>
                  </a:cubicBezTo>
                  <a:cubicBezTo>
                    <a:pt x="69" y="100"/>
                    <a:pt x="69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0" y="97"/>
                    <a:pt x="71" y="98"/>
                    <a:pt x="71" y="98"/>
                  </a:cubicBezTo>
                  <a:cubicBezTo>
                    <a:pt x="71" y="97"/>
                    <a:pt x="70" y="97"/>
                    <a:pt x="70" y="97"/>
                  </a:cubicBezTo>
                  <a:cubicBezTo>
                    <a:pt x="71" y="97"/>
                    <a:pt x="71" y="96"/>
                    <a:pt x="71" y="97"/>
                  </a:cubicBezTo>
                  <a:cubicBezTo>
                    <a:pt x="72" y="96"/>
                    <a:pt x="71" y="95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4" y="92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1"/>
                    <a:pt x="75" y="90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1"/>
                    <a:pt x="75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89"/>
                  </a:cubicBezTo>
                  <a:cubicBezTo>
                    <a:pt x="75" y="90"/>
                    <a:pt x="75" y="89"/>
                    <a:pt x="76" y="88"/>
                  </a:cubicBezTo>
                  <a:cubicBezTo>
                    <a:pt x="76" y="88"/>
                    <a:pt x="75" y="88"/>
                    <a:pt x="76" y="87"/>
                  </a:cubicBezTo>
                  <a:cubicBezTo>
                    <a:pt x="76" y="88"/>
                    <a:pt x="76" y="87"/>
                    <a:pt x="76" y="87"/>
                  </a:cubicBezTo>
                  <a:cubicBezTo>
                    <a:pt x="76" y="87"/>
                    <a:pt x="76" y="87"/>
                    <a:pt x="76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6" y="87"/>
                    <a:pt x="76" y="86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5"/>
                    <a:pt x="78" y="85"/>
                    <a:pt x="76" y="84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2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1"/>
                    <a:pt x="79" y="81"/>
                    <a:pt x="79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0" y="79"/>
                  </a:cubicBezTo>
                  <a:cubicBezTo>
                    <a:pt x="81" y="79"/>
                    <a:pt x="81" y="77"/>
                    <a:pt x="83" y="76"/>
                  </a:cubicBezTo>
                  <a:cubicBezTo>
                    <a:pt x="83" y="76"/>
                    <a:pt x="82" y="76"/>
                    <a:pt x="82" y="74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5" y="70"/>
                    <a:pt x="86" y="71"/>
                    <a:pt x="85" y="70"/>
                  </a:cubicBezTo>
                  <a:cubicBezTo>
                    <a:pt x="85" y="70"/>
                    <a:pt x="85" y="70"/>
                    <a:pt x="84" y="70"/>
                  </a:cubicBezTo>
                  <a:cubicBezTo>
                    <a:pt x="85" y="69"/>
                    <a:pt x="86" y="67"/>
                    <a:pt x="86" y="67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8" y="67"/>
                    <a:pt x="88" y="65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0" y="60"/>
                    <a:pt x="91" y="59"/>
                    <a:pt x="91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2"/>
                    <a:pt x="95" y="52"/>
                  </a:cubicBezTo>
                  <a:cubicBezTo>
                    <a:pt x="96" y="52"/>
                    <a:pt x="95" y="51"/>
                    <a:pt x="95" y="51"/>
                  </a:cubicBezTo>
                  <a:cubicBezTo>
                    <a:pt x="95" y="50"/>
                    <a:pt x="95" y="51"/>
                    <a:pt x="95" y="51"/>
                  </a:cubicBezTo>
                  <a:cubicBezTo>
                    <a:pt x="95" y="51"/>
                    <a:pt x="96" y="50"/>
                    <a:pt x="95" y="48"/>
                  </a:cubicBezTo>
                  <a:cubicBezTo>
                    <a:pt x="96" y="48"/>
                    <a:pt x="96" y="50"/>
                    <a:pt x="96" y="50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7" y="48"/>
                    <a:pt x="97" y="51"/>
                    <a:pt x="98" y="51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9" y="51"/>
                    <a:pt x="98" y="52"/>
                    <a:pt x="99" y="51"/>
                  </a:cubicBezTo>
                  <a:cubicBezTo>
                    <a:pt x="99" y="51"/>
                    <a:pt x="99" y="50"/>
                    <a:pt x="98" y="50"/>
                  </a:cubicBezTo>
                  <a:cubicBezTo>
                    <a:pt x="98" y="48"/>
                    <a:pt x="97" y="48"/>
                    <a:pt x="98" y="46"/>
                  </a:cubicBezTo>
                  <a:cubicBezTo>
                    <a:pt x="98" y="46"/>
                    <a:pt x="97" y="47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5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5"/>
                    <a:pt x="98" y="45"/>
                  </a:cubicBezTo>
                  <a:cubicBezTo>
                    <a:pt x="97" y="44"/>
                    <a:pt x="99" y="44"/>
                    <a:pt x="98" y="44"/>
                  </a:cubicBezTo>
                  <a:cubicBezTo>
                    <a:pt x="99" y="44"/>
                    <a:pt x="99" y="45"/>
                    <a:pt x="100" y="45"/>
                  </a:cubicBezTo>
                  <a:cubicBezTo>
                    <a:pt x="99" y="44"/>
                    <a:pt x="100" y="43"/>
                    <a:pt x="99" y="43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99" y="42"/>
                    <a:pt x="101" y="42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1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8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3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5"/>
                    <a:pt x="105" y="35"/>
                    <a:pt x="105" y="34"/>
                  </a:cubicBezTo>
                  <a:cubicBezTo>
                    <a:pt x="105" y="34"/>
                    <a:pt x="105" y="33"/>
                    <a:pt x="103" y="33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05" y="32"/>
                    <a:pt x="103" y="33"/>
                    <a:pt x="105" y="32"/>
                  </a:cubicBezTo>
                  <a:cubicBezTo>
                    <a:pt x="105" y="32"/>
                    <a:pt x="106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3"/>
                    <a:pt x="108" y="32"/>
                    <a:pt x="108" y="33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7" y="32"/>
                    <a:pt x="108" y="30"/>
                    <a:pt x="107" y="29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7"/>
                    <a:pt x="109" y="27"/>
                    <a:pt x="109" y="28"/>
                  </a:cubicBezTo>
                  <a:cubicBezTo>
                    <a:pt x="109" y="28"/>
                    <a:pt x="110" y="28"/>
                    <a:pt x="110" y="27"/>
                  </a:cubicBezTo>
                  <a:cubicBezTo>
                    <a:pt x="110" y="27"/>
                    <a:pt x="110" y="26"/>
                    <a:pt x="110" y="26"/>
                  </a:cubicBezTo>
                  <a:cubicBezTo>
                    <a:pt x="110" y="26"/>
                    <a:pt x="110" y="27"/>
                    <a:pt x="109" y="26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5"/>
                    <a:pt x="109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4"/>
                    <a:pt x="109" y="25"/>
                    <a:pt x="110" y="25"/>
                  </a:cubicBezTo>
                  <a:cubicBezTo>
                    <a:pt x="110" y="25"/>
                    <a:pt x="110" y="24"/>
                    <a:pt x="110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4"/>
                    <a:pt x="112" y="24"/>
                    <a:pt x="111" y="23"/>
                  </a:cubicBezTo>
                  <a:cubicBezTo>
                    <a:pt x="111" y="21"/>
                    <a:pt x="111" y="23"/>
                    <a:pt x="111" y="21"/>
                  </a:cubicBezTo>
                  <a:cubicBezTo>
                    <a:pt x="111" y="20"/>
                    <a:pt x="111" y="20"/>
                    <a:pt x="111" y="19"/>
                  </a:cubicBezTo>
                  <a:cubicBezTo>
                    <a:pt x="112" y="19"/>
                    <a:pt x="112" y="18"/>
                    <a:pt x="112" y="19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3" y="21"/>
                    <a:pt x="111" y="23"/>
                    <a:pt x="112" y="24"/>
                  </a:cubicBezTo>
                  <a:cubicBezTo>
                    <a:pt x="112" y="23"/>
                    <a:pt x="113" y="24"/>
                    <a:pt x="113" y="24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3" y="23"/>
                    <a:pt x="113" y="23"/>
                    <a:pt x="112" y="23"/>
                  </a:cubicBezTo>
                  <a:cubicBezTo>
                    <a:pt x="113" y="21"/>
                    <a:pt x="113" y="19"/>
                    <a:pt x="113" y="19"/>
                  </a:cubicBezTo>
                  <a:cubicBezTo>
                    <a:pt x="115" y="18"/>
                    <a:pt x="115" y="19"/>
                    <a:pt x="115" y="19"/>
                  </a:cubicBezTo>
                  <a:cubicBezTo>
                    <a:pt x="115" y="18"/>
                    <a:pt x="116" y="18"/>
                    <a:pt x="117" y="17"/>
                  </a:cubicBezTo>
                  <a:cubicBezTo>
                    <a:pt x="116" y="17"/>
                    <a:pt x="117" y="15"/>
                    <a:pt x="117" y="15"/>
                  </a:cubicBezTo>
                  <a:cubicBezTo>
                    <a:pt x="116" y="16"/>
                    <a:pt x="115" y="16"/>
                    <a:pt x="115" y="16"/>
                  </a:cubicBezTo>
                  <a:cubicBezTo>
                    <a:pt x="115" y="15"/>
                    <a:pt x="115" y="16"/>
                    <a:pt x="116" y="16"/>
                  </a:cubicBezTo>
                  <a:cubicBezTo>
                    <a:pt x="115" y="15"/>
                    <a:pt x="117" y="15"/>
                    <a:pt x="116" y="14"/>
                  </a:cubicBezTo>
                  <a:cubicBezTo>
                    <a:pt x="116" y="16"/>
                    <a:pt x="117" y="15"/>
                    <a:pt x="117" y="16"/>
                  </a:cubicBezTo>
                  <a:cubicBezTo>
                    <a:pt x="117" y="15"/>
                    <a:pt x="117" y="16"/>
                    <a:pt x="118" y="15"/>
                  </a:cubicBezTo>
                  <a:cubicBezTo>
                    <a:pt x="118" y="14"/>
                    <a:pt x="118" y="12"/>
                    <a:pt x="118" y="12"/>
                  </a:cubicBezTo>
                  <a:cubicBezTo>
                    <a:pt x="120" y="11"/>
                    <a:pt x="120" y="9"/>
                    <a:pt x="120" y="8"/>
                  </a:cubicBezTo>
                  <a:cubicBezTo>
                    <a:pt x="121" y="8"/>
                    <a:pt x="122" y="9"/>
                    <a:pt x="122" y="8"/>
                  </a:cubicBezTo>
                  <a:cubicBezTo>
                    <a:pt x="122" y="8"/>
                    <a:pt x="121" y="8"/>
                    <a:pt x="122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2" y="7"/>
                    <a:pt x="124" y="6"/>
                    <a:pt x="123" y="5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3" y="6"/>
                    <a:pt x="123" y="6"/>
                    <a:pt x="123" y="5"/>
                  </a:cubicBezTo>
                  <a:cubicBezTo>
                    <a:pt x="124" y="6"/>
                    <a:pt x="124" y="5"/>
                    <a:pt x="124" y="6"/>
                  </a:cubicBezTo>
                  <a:cubicBezTo>
                    <a:pt x="125" y="6"/>
                    <a:pt x="125" y="5"/>
                    <a:pt x="125" y="4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1"/>
                    <a:pt x="127" y="0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1"/>
                    <a:pt x="126" y="1"/>
                  </a:cubicBezTo>
                  <a:cubicBezTo>
                    <a:pt x="126" y="1"/>
                    <a:pt x="125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2"/>
                    <a:pt x="126" y="3"/>
                    <a:pt x="127" y="3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6" y="5"/>
                  </a:cubicBezTo>
                  <a:cubicBezTo>
                    <a:pt x="126" y="4"/>
                    <a:pt x="126" y="5"/>
                    <a:pt x="126" y="4"/>
                  </a:cubicBezTo>
                  <a:cubicBezTo>
                    <a:pt x="126" y="5"/>
                    <a:pt x="126" y="5"/>
                    <a:pt x="126" y="6"/>
                  </a:cubicBezTo>
                  <a:cubicBezTo>
                    <a:pt x="125" y="6"/>
                    <a:pt x="125" y="8"/>
                    <a:pt x="124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3" y="7"/>
                    <a:pt x="124" y="7"/>
                    <a:pt x="123" y="8"/>
                  </a:cubicBezTo>
                  <a:cubicBezTo>
                    <a:pt x="123" y="8"/>
                    <a:pt x="124" y="9"/>
                    <a:pt x="124" y="10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10"/>
                    <a:pt x="124" y="11"/>
                    <a:pt x="123" y="12"/>
                  </a:cubicBezTo>
                  <a:cubicBezTo>
                    <a:pt x="122" y="12"/>
                    <a:pt x="121" y="15"/>
                    <a:pt x="120" y="16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17"/>
                    <a:pt x="119" y="18"/>
                    <a:pt x="119" y="18"/>
                  </a:cubicBezTo>
                  <a:cubicBezTo>
                    <a:pt x="118" y="19"/>
                    <a:pt x="118" y="23"/>
                    <a:pt x="117" y="23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30"/>
                    <a:pt x="112" y="29"/>
                    <a:pt x="111" y="30"/>
                  </a:cubicBezTo>
                  <a:cubicBezTo>
                    <a:pt x="112" y="29"/>
                    <a:pt x="112" y="32"/>
                    <a:pt x="112" y="32"/>
                  </a:cubicBezTo>
                  <a:cubicBezTo>
                    <a:pt x="111" y="32"/>
                    <a:pt x="110" y="34"/>
                    <a:pt x="110" y="35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41"/>
                    <a:pt x="108" y="41"/>
                    <a:pt x="108" y="42"/>
                  </a:cubicBezTo>
                  <a:cubicBezTo>
                    <a:pt x="107" y="43"/>
                    <a:pt x="106" y="44"/>
                    <a:pt x="105" y="45"/>
                  </a:cubicBezTo>
                  <a:cubicBezTo>
                    <a:pt x="105" y="47"/>
                    <a:pt x="102" y="51"/>
                    <a:pt x="101" y="54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100" y="57"/>
                    <a:pt x="97" y="60"/>
                    <a:pt x="96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4"/>
                    <a:pt x="95" y="64"/>
                  </a:cubicBezTo>
                  <a:cubicBezTo>
                    <a:pt x="95" y="65"/>
                    <a:pt x="95" y="67"/>
                    <a:pt x="94" y="67"/>
                  </a:cubicBezTo>
                  <a:cubicBezTo>
                    <a:pt x="93" y="68"/>
                    <a:pt x="94" y="68"/>
                    <a:pt x="93" y="69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4"/>
                    <a:pt x="90" y="78"/>
                    <a:pt x="88" y="79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4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5"/>
                    <a:pt x="76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4"/>
                    <a:pt x="73" y="104"/>
                    <a:pt x="73" y="106"/>
                  </a:cubicBezTo>
                  <a:cubicBezTo>
                    <a:pt x="73" y="106"/>
                    <a:pt x="73" y="106"/>
                    <a:pt x="72" y="106"/>
                  </a:cubicBezTo>
                  <a:cubicBezTo>
                    <a:pt x="72" y="107"/>
                    <a:pt x="70" y="108"/>
                    <a:pt x="70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69" y="112"/>
                    <a:pt x="69" y="112"/>
                    <a:pt x="68" y="114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2"/>
                    <a:pt x="63" y="125"/>
                  </a:cubicBezTo>
                  <a:cubicBezTo>
                    <a:pt x="61" y="126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8" y="127"/>
                    <a:pt x="58" y="127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9" y="151"/>
                    <a:pt x="45" y="158"/>
                  </a:cubicBezTo>
                  <a:cubicBezTo>
                    <a:pt x="42" y="166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29" y="184"/>
                    <a:pt x="29" y="185"/>
                  </a:cubicBezTo>
                  <a:cubicBezTo>
                    <a:pt x="29" y="186"/>
                    <a:pt x="28" y="189"/>
                    <a:pt x="26" y="193"/>
                  </a:cubicBezTo>
                  <a:cubicBezTo>
                    <a:pt x="26" y="192"/>
                    <a:pt x="26" y="192"/>
                    <a:pt x="25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5" y="193"/>
                    <a:pt x="25" y="193"/>
                    <a:pt x="26" y="193"/>
                  </a:cubicBezTo>
                  <a:cubicBezTo>
                    <a:pt x="22" y="200"/>
                    <a:pt x="17" y="206"/>
                    <a:pt x="13" y="213"/>
                  </a:cubicBezTo>
                  <a:cubicBezTo>
                    <a:pt x="12" y="214"/>
                    <a:pt x="11" y="217"/>
                    <a:pt x="10" y="220"/>
                  </a:cubicBezTo>
                  <a:cubicBezTo>
                    <a:pt x="7" y="223"/>
                    <a:pt x="3" y="228"/>
                    <a:pt x="1" y="233"/>
                  </a:cubicBezTo>
                  <a:cubicBezTo>
                    <a:pt x="1" y="233"/>
                    <a:pt x="0" y="232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41" name="Freeform 114"/>
            <p:cNvSpPr/>
            <p:nvPr/>
          </p:nvSpPr>
          <p:spPr>
            <a:xfrm>
              <a:off x="433" y="921"/>
              <a:ext cx="300" cy="550"/>
            </a:xfrm>
            <a:custGeom>
              <a:avLst/>
              <a:gdLst/>
              <a:ahLst/>
              <a:cxnLst>
                <a:cxn ang="0">
                  <a:pos x="31" y="486"/>
                </a:cxn>
                <a:cxn ang="0">
                  <a:pos x="40" y="470"/>
                </a:cxn>
                <a:cxn ang="0">
                  <a:pos x="54" y="434"/>
                </a:cxn>
                <a:cxn ang="0">
                  <a:pos x="61" y="423"/>
                </a:cxn>
                <a:cxn ang="0">
                  <a:pos x="85" y="389"/>
                </a:cxn>
                <a:cxn ang="0">
                  <a:pos x="87" y="378"/>
                </a:cxn>
                <a:cxn ang="0">
                  <a:pos x="99" y="356"/>
                </a:cxn>
                <a:cxn ang="0">
                  <a:pos x="109" y="340"/>
                </a:cxn>
                <a:cxn ang="0">
                  <a:pos x="116" y="330"/>
                </a:cxn>
                <a:cxn ang="0">
                  <a:pos x="118" y="323"/>
                </a:cxn>
                <a:cxn ang="0">
                  <a:pos x="128" y="302"/>
                </a:cxn>
                <a:cxn ang="0">
                  <a:pos x="135" y="293"/>
                </a:cxn>
                <a:cxn ang="0">
                  <a:pos x="137" y="279"/>
                </a:cxn>
                <a:cxn ang="0">
                  <a:pos x="149" y="264"/>
                </a:cxn>
                <a:cxn ang="0">
                  <a:pos x="156" y="250"/>
                </a:cxn>
                <a:cxn ang="0">
                  <a:pos x="168" y="229"/>
                </a:cxn>
                <a:cxn ang="0">
                  <a:pos x="172" y="220"/>
                </a:cxn>
                <a:cxn ang="0">
                  <a:pos x="177" y="212"/>
                </a:cxn>
                <a:cxn ang="0">
                  <a:pos x="180" y="208"/>
                </a:cxn>
                <a:cxn ang="0">
                  <a:pos x="182" y="201"/>
                </a:cxn>
                <a:cxn ang="0">
                  <a:pos x="187" y="194"/>
                </a:cxn>
                <a:cxn ang="0">
                  <a:pos x="201" y="165"/>
                </a:cxn>
                <a:cxn ang="0">
                  <a:pos x="208" y="153"/>
                </a:cxn>
                <a:cxn ang="0">
                  <a:pos x="215" y="146"/>
                </a:cxn>
                <a:cxn ang="0">
                  <a:pos x="224" y="123"/>
                </a:cxn>
                <a:cxn ang="0">
                  <a:pos x="231" y="120"/>
                </a:cxn>
                <a:cxn ang="0">
                  <a:pos x="234" y="109"/>
                </a:cxn>
                <a:cxn ang="0">
                  <a:pos x="234" y="99"/>
                </a:cxn>
                <a:cxn ang="0">
                  <a:pos x="241" y="90"/>
                </a:cxn>
                <a:cxn ang="0">
                  <a:pos x="241" y="85"/>
                </a:cxn>
                <a:cxn ang="0">
                  <a:pos x="246" y="83"/>
                </a:cxn>
                <a:cxn ang="0">
                  <a:pos x="253" y="76"/>
                </a:cxn>
                <a:cxn ang="0">
                  <a:pos x="255" y="66"/>
                </a:cxn>
                <a:cxn ang="0">
                  <a:pos x="257" y="64"/>
                </a:cxn>
                <a:cxn ang="0">
                  <a:pos x="260" y="52"/>
                </a:cxn>
                <a:cxn ang="0">
                  <a:pos x="262" y="45"/>
                </a:cxn>
                <a:cxn ang="0">
                  <a:pos x="265" y="50"/>
                </a:cxn>
                <a:cxn ang="0">
                  <a:pos x="274" y="35"/>
                </a:cxn>
                <a:cxn ang="0">
                  <a:pos x="291" y="19"/>
                </a:cxn>
                <a:cxn ang="0">
                  <a:pos x="295" y="14"/>
                </a:cxn>
                <a:cxn ang="0">
                  <a:pos x="300" y="0"/>
                </a:cxn>
                <a:cxn ang="0">
                  <a:pos x="300" y="5"/>
                </a:cxn>
                <a:cxn ang="0">
                  <a:pos x="293" y="19"/>
                </a:cxn>
                <a:cxn ang="0">
                  <a:pos x="281" y="42"/>
                </a:cxn>
                <a:cxn ang="0">
                  <a:pos x="262" y="83"/>
                </a:cxn>
                <a:cxn ang="0">
                  <a:pos x="239" y="127"/>
                </a:cxn>
                <a:cxn ang="0">
                  <a:pos x="220" y="161"/>
                </a:cxn>
                <a:cxn ang="0">
                  <a:pos x="208" y="189"/>
                </a:cxn>
                <a:cxn ang="0">
                  <a:pos x="177" y="238"/>
                </a:cxn>
                <a:cxn ang="0">
                  <a:pos x="161" y="264"/>
                </a:cxn>
                <a:cxn ang="0">
                  <a:pos x="137" y="302"/>
                </a:cxn>
                <a:cxn ang="0">
                  <a:pos x="76" y="423"/>
                </a:cxn>
                <a:cxn ang="0">
                  <a:pos x="61" y="453"/>
                </a:cxn>
                <a:cxn ang="0">
                  <a:pos x="2" y="541"/>
                </a:cxn>
              </a:cxnLst>
              <a:pathLst>
                <a:path w="127" h="233">
                  <a:moveTo>
                    <a:pt x="1" y="229"/>
                  </a:moveTo>
                  <a:cubicBezTo>
                    <a:pt x="1" y="226"/>
                    <a:pt x="4" y="223"/>
                    <a:pt x="4" y="219"/>
                  </a:cubicBezTo>
                  <a:cubicBezTo>
                    <a:pt x="5" y="219"/>
                    <a:pt x="5" y="219"/>
                    <a:pt x="5" y="219"/>
                  </a:cubicBezTo>
                  <a:cubicBezTo>
                    <a:pt x="6" y="215"/>
                    <a:pt x="10" y="211"/>
                    <a:pt x="12" y="208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13" y="208"/>
                    <a:pt x="13" y="206"/>
                    <a:pt x="13" y="206"/>
                  </a:cubicBezTo>
                  <a:cubicBezTo>
                    <a:pt x="13" y="206"/>
                    <a:pt x="13" y="206"/>
                    <a:pt x="14" y="206"/>
                  </a:cubicBezTo>
                  <a:cubicBezTo>
                    <a:pt x="13" y="206"/>
                    <a:pt x="14" y="206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3"/>
                    <a:pt x="15" y="203"/>
                    <a:pt x="15" y="203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1"/>
                    <a:pt x="22" y="191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7"/>
                    <a:pt x="23" y="185"/>
                  </a:cubicBezTo>
                  <a:cubicBezTo>
                    <a:pt x="23" y="185"/>
                    <a:pt x="23" y="185"/>
                    <a:pt x="23" y="185"/>
                  </a:cubicBezTo>
                  <a:cubicBezTo>
                    <a:pt x="23" y="185"/>
                    <a:pt x="23" y="185"/>
                    <a:pt x="23" y="184"/>
                  </a:cubicBezTo>
                  <a:cubicBezTo>
                    <a:pt x="23" y="184"/>
                    <a:pt x="23" y="184"/>
                    <a:pt x="23" y="184"/>
                  </a:cubicBezTo>
                  <a:cubicBezTo>
                    <a:pt x="23" y="183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80"/>
                    <a:pt x="26" y="179"/>
                  </a:cubicBezTo>
                  <a:cubicBezTo>
                    <a:pt x="27" y="179"/>
                    <a:pt x="26" y="181"/>
                    <a:pt x="27" y="180"/>
                  </a:cubicBezTo>
                  <a:cubicBezTo>
                    <a:pt x="29" y="176"/>
                    <a:pt x="30" y="172"/>
                    <a:pt x="32" y="170"/>
                  </a:cubicBezTo>
                  <a:cubicBezTo>
                    <a:pt x="32" y="169"/>
                    <a:pt x="34" y="169"/>
                    <a:pt x="34" y="169"/>
                  </a:cubicBezTo>
                  <a:cubicBezTo>
                    <a:pt x="34" y="169"/>
                    <a:pt x="35" y="167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6" y="165"/>
                    <a:pt x="35" y="165"/>
                    <a:pt x="36" y="165"/>
                  </a:cubicBezTo>
                  <a:cubicBezTo>
                    <a:pt x="36" y="165"/>
                    <a:pt x="36" y="165"/>
                    <a:pt x="36" y="165"/>
                  </a:cubicBezTo>
                  <a:cubicBezTo>
                    <a:pt x="36" y="165"/>
                    <a:pt x="36" y="164"/>
                    <a:pt x="37" y="163"/>
                  </a:cubicBezTo>
                  <a:cubicBezTo>
                    <a:pt x="37" y="164"/>
                    <a:pt x="37" y="164"/>
                    <a:pt x="37" y="164"/>
                  </a:cubicBezTo>
                  <a:cubicBezTo>
                    <a:pt x="37" y="163"/>
                    <a:pt x="37" y="162"/>
                    <a:pt x="37" y="161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8" y="161"/>
                    <a:pt x="37" y="161"/>
                    <a:pt x="37" y="160"/>
                  </a:cubicBezTo>
                  <a:cubicBezTo>
                    <a:pt x="37" y="160"/>
                    <a:pt x="38" y="160"/>
                    <a:pt x="38" y="161"/>
                  </a:cubicBezTo>
                  <a:cubicBezTo>
                    <a:pt x="38" y="158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5"/>
                    <a:pt x="41" y="154"/>
                  </a:cubicBezTo>
                  <a:cubicBezTo>
                    <a:pt x="41" y="153"/>
                    <a:pt x="42" y="154"/>
                    <a:pt x="42" y="153"/>
                  </a:cubicBezTo>
                  <a:cubicBezTo>
                    <a:pt x="41" y="153"/>
                    <a:pt x="44" y="151"/>
                    <a:pt x="42" y="151"/>
                  </a:cubicBezTo>
                  <a:cubicBezTo>
                    <a:pt x="42" y="151"/>
                    <a:pt x="44" y="149"/>
                    <a:pt x="44" y="148"/>
                  </a:cubicBezTo>
                  <a:cubicBezTo>
                    <a:pt x="44" y="149"/>
                    <a:pt x="45" y="148"/>
                    <a:pt x="44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6" y="148"/>
                    <a:pt x="46" y="147"/>
                  </a:cubicBezTo>
                  <a:cubicBezTo>
                    <a:pt x="46" y="146"/>
                    <a:pt x="45" y="145"/>
                    <a:pt x="46" y="144"/>
                  </a:cubicBezTo>
                  <a:cubicBezTo>
                    <a:pt x="46" y="145"/>
                    <a:pt x="47" y="144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39"/>
                    <a:pt x="48" y="140"/>
                  </a:cubicBezTo>
                  <a:cubicBezTo>
                    <a:pt x="49" y="140"/>
                    <a:pt x="48" y="140"/>
                    <a:pt x="49" y="140"/>
                  </a:cubicBezTo>
                  <a:cubicBezTo>
                    <a:pt x="49" y="139"/>
                    <a:pt x="49" y="139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50" y="138"/>
                    <a:pt x="50" y="137"/>
                    <a:pt x="49" y="137"/>
                  </a:cubicBezTo>
                  <a:cubicBezTo>
                    <a:pt x="49" y="137"/>
                    <a:pt x="50" y="137"/>
                    <a:pt x="49" y="138"/>
                  </a:cubicBezTo>
                  <a:cubicBezTo>
                    <a:pt x="49" y="137"/>
                    <a:pt x="49" y="137"/>
                    <a:pt x="50" y="136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6"/>
                    <a:pt x="50" y="135"/>
                    <a:pt x="51" y="133"/>
                  </a:cubicBezTo>
                  <a:cubicBezTo>
                    <a:pt x="50" y="133"/>
                    <a:pt x="51" y="134"/>
                    <a:pt x="51" y="134"/>
                  </a:cubicBezTo>
                  <a:cubicBezTo>
                    <a:pt x="52" y="133"/>
                    <a:pt x="52" y="131"/>
                    <a:pt x="53" y="130"/>
                  </a:cubicBezTo>
                  <a:cubicBezTo>
                    <a:pt x="53" y="130"/>
                    <a:pt x="52" y="130"/>
                    <a:pt x="53" y="130"/>
                  </a:cubicBezTo>
                  <a:cubicBezTo>
                    <a:pt x="53" y="129"/>
                    <a:pt x="53" y="130"/>
                    <a:pt x="54" y="129"/>
                  </a:cubicBezTo>
                  <a:cubicBezTo>
                    <a:pt x="54" y="129"/>
                    <a:pt x="54" y="129"/>
                    <a:pt x="54" y="128"/>
                  </a:cubicBezTo>
                  <a:cubicBezTo>
                    <a:pt x="54" y="128"/>
                    <a:pt x="54" y="128"/>
                    <a:pt x="54" y="129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4"/>
                    <a:pt x="56" y="124"/>
                    <a:pt x="56" y="122"/>
                  </a:cubicBezTo>
                  <a:cubicBezTo>
                    <a:pt x="57" y="124"/>
                    <a:pt x="57" y="124"/>
                    <a:pt x="57" y="124"/>
                  </a:cubicBezTo>
                  <a:cubicBezTo>
                    <a:pt x="57" y="122"/>
                    <a:pt x="57" y="121"/>
                    <a:pt x="57" y="122"/>
                  </a:cubicBezTo>
                  <a:cubicBezTo>
                    <a:pt x="57" y="121"/>
                    <a:pt x="56" y="125"/>
                    <a:pt x="57" y="124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7" y="120"/>
                  </a:cubicBezTo>
                  <a:cubicBezTo>
                    <a:pt x="57" y="120"/>
                    <a:pt x="57" y="121"/>
                    <a:pt x="58" y="121"/>
                  </a:cubicBezTo>
                  <a:cubicBezTo>
                    <a:pt x="58" y="120"/>
                    <a:pt x="58" y="120"/>
                    <a:pt x="58" y="119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8" y="117"/>
                    <a:pt x="59" y="117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1" y="117"/>
                    <a:pt x="59" y="117"/>
                    <a:pt x="59" y="117"/>
                  </a:cubicBezTo>
                  <a:cubicBezTo>
                    <a:pt x="59" y="117"/>
                    <a:pt x="59" y="117"/>
                    <a:pt x="61" y="117"/>
                  </a:cubicBezTo>
                  <a:cubicBezTo>
                    <a:pt x="59" y="116"/>
                    <a:pt x="61" y="116"/>
                    <a:pt x="61" y="115"/>
                  </a:cubicBezTo>
                  <a:cubicBezTo>
                    <a:pt x="62" y="115"/>
                    <a:pt x="62" y="112"/>
                    <a:pt x="63" y="112"/>
                  </a:cubicBezTo>
                  <a:cubicBezTo>
                    <a:pt x="63" y="111"/>
                    <a:pt x="63" y="110"/>
                    <a:pt x="63" y="110"/>
                  </a:cubicBezTo>
                  <a:cubicBezTo>
                    <a:pt x="63" y="110"/>
                    <a:pt x="63" y="110"/>
                    <a:pt x="64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7" y="106"/>
                    <a:pt x="66" y="105"/>
                    <a:pt x="67" y="103"/>
                  </a:cubicBezTo>
                  <a:cubicBezTo>
                    <a:pt x="66" y="103"/>
                    <a:pt x="66" y="103"/>
                    <a:pt x="66" y="103"/>
                  </a:cubicBezTo>
                  <a:cubicBezTo>
                    <a:pt x="67" y="103"/>
                    <a:pt x="66" y="102"/>
                    <a:pt x="67" y="103"/>
                  </a:cubicBezTo>
                  <a:cubicBezTo>
                    <a:pt x="67" y="102"/>
                    <a:pt x="68" y="102"/>
                    <a:pt x="67" y="102"/>
                  </a:cubicBezTo>
                  <a:cubicBezTo>
                    <a:pt x="70" y="100"/>
                    <a:pt x="70" y="98"/>
                    <a:pt x="71" y="97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6"/>
                    <a:pt x="71" y="96"/>
                    <a:pt x="71" y="97"/>
                  </a:cubicBezTo>
                  <a:cubicBezTo>
                    <a:pt x="73" y="96"/>
                    <a:pt x="71" y="95"/>
                    <a:pt x="72" y="94"/>
                  </a:cubicBezTo>
                  <a:cubicBezTo>
                    <a:pt x="72" y="94"/>
                    <a:pt x="72" y="94"/>
                    <a:pt x="73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1"/>
                    <a:pt x="73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0"/>
                    <a:pt x="75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5" y="90"/>
                    <a:pt x="76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90"/>
                  </a:cubicBezTo>
                  <a:cubicBezTo>
                    <a:pt x="75" y="90"/>
                    <a:pt x="75" y="89"/>
                    <a:pt x="76" y="89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6" y="86"/>
                    <a:pt x="76" y="88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6"/>
                    <a:pt x="76" y="86"/>
                    <a:pt x="76" y="85"/>
                  </a:cubicBezTo>
                  <a:cubicBezTo>
                    <a:pt x="76" y="86"/>
                    <a:pt x="77" y="86"/>
                    <a:pt x="77" y="86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8" y="84"/>
                    <a:pt x="77" y="83"/>
                  </a:cubicBezTo>
                  <a:cubicBezTo>
                    <a:pt x="77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3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2"/>
                    <a:pt x="80" y="81"/>
                    <a:pt x="79" y="81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80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5" y="70"/>
                  </a:cubicBezTo>
                  <a:cubicBezTo>
                    <a:pt x="85" y="71"/>
                    <a:pt x="85" y="70"/>
                    <a:pt x="85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5" y="69"/>
                    <a:pt x="85" y="69"/>
                    <a:pt x="84" y="70"/>
                  </a:cubicBezTo>
                  <a:cubicBezTo>
                    <a:pt x="85" y="68"/>
                    <a:pt x="87" y="67"/>
                    <a:pt x="87" y="67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7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4"/>
                    <a:pt x="88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1" y="62"/>
                    <a:pt x="91" y="61"/>
                    <a:pt x="90" y="61"/>
                  </a:cubicBezTo>
                  <a:cubicBezTo>
                    <a:pt x="91" y="61"/>
                    <a:pt x="91" y="59"/>
                    <a:pt x="91" y="59"/>
                  </a:cubicBezTo>
                  <a:cubicBezTo>
                    <a:pt x="91" y="56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1"/>
                    <a:pt x="95" y="52"/>
                  </a:cubicBezTo>
                  <a:cubicBezTo>
                    <a:pt x="97" y="51"/>
                    <a:pt x="95" y="51"/>
                    <a:pt x="97" y="49"/>
                  </a:cubicBezTo>
                  <a:cubicBezTo>
                    <a:pt x="95" y="49"/>
                    <a:pt x="97" y="51"/>
                    <a:pt x="95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8" y="48"/>
                    <a:pt x="98" y="51"/>
                    <a:pt x="98" y="5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9" y="49"/>
                    <a:pt x="98" y="52"/>
                    <a:pt x="99" y="51"/>
                  </a:cubicBezTo>
                  <a:cubicBezTo>
                    <a:pt x="99" y="49"/>
                    <a:pt x="99" y="49"/>
                    <a:pt x="98" y="49"/>
                  </a:cubicBezTo>
                  <a:cubicBezTo>
                    <a:pt x="98" y="48"/>
                    <a:pt x="98" y="48"/>
                    <a:pt x="98" y="47"/>
                  </a:cubicBezTo>
                  <a:cubicBezTo>
                    <a:pt x="98" y="47"/>
                    <a:pt x="98" y="48"/>
                    <a:pt x="98" y="48"/>
                  </a:cubicBezTo>
                  <a:cubicBezTo>
                    <a:pt x="99" y="48"/>
                    <a:pt x="98" y="47"/>
                    <a:pt x="99" y="46"/>
                  </a:cubicBezTo>
                  <a:cubicBezTo>
                    <a:pt x="98" y="47"/>
                    <a:pt x="98" y="46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4"/>
                    <a:pt x="98" y="45"/>
                  </a:cubicBezTo>
                  <a:cubicBezTo>
                    <a:pt x="98" y="44"/>
                    <a:pt x="99" y="44"/>
                    <a:pt x="98" y="43"/>
                  </a:cubicBezTo>
                  <a:cubicBezTo>
                    <a:pt x="99" y="43"/>
                    <a:pt x="99" y="45"/>
                    <a:pt x="100" y="44"/>
                  </a:cubicBezTo>
                  <a:cubicBezTo>
                    <a:pt x="99" y="44"/>
                    <a:pt x="100" y="42"/>
                    <a:pt x="99" y="42"/>
                  </a:cubicBezTo>
                  <a:cubicBezTo>
                    <a:pt x="99" y="42"/>
                    <a:pt x="100" y="42"/>
                    <a:pt x="100" y="43"/>
                  </a:cubicBezTo>
                  <a:cubicBezTo>
                    <a:pt x="100" y="42"/>
                    <a:pt x="99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0"/>
                    <a:pt x="101" y="39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9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5"/>
                    <a:pt x="103" y="36"/>
                    <a:pt x="103" y="35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5"/>
                    <a:pt x="103" y="35"/>
                    <a:pt x="103" y="35"/>
                  </a:cubicBezTo>
                  <a:cubicBezTo>
                    <a:pt x="103" y="35"/>
                    <a:pt x="104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5"/>
                    <a:pt x="105" y="35"/>
                    <a:pt x="105" y="35"/>
                  </a:cubicBezTo>
                  <a:cubicBezTo>
                    <a:pt x="105" y="34"/>
                    <a:pt x="105" y="32"/>
                    <a:pt x="104" y="34"/>
                  </a:cubicBezTo>
                  <a:cubicBezTo>
                    <a:pt x="104" y="32"/>
                    <a:pt x="105" y="32"/>
                    <a:pt x="105" y="34"/>
                  </a:cubicBezTo>
                  <a:cubicBezTo>
                    <a:pt x="105" y="32"/>
                    <a:pt x="104" y="32"/>
                    <a:pt x="105" y="32"/>
                  </a:cubicBezTo>
                  <a:cubicBezTo>
                    <a:pt x="105" y="32"/>
                    <a:pt x="106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2"/>
                    <a:pt x="109" y="31"/>
                    <a:pt x="109" y="31"/>
                  </a:cubicBezTo>
                  <a:cubicBezTo>
                    <a:pt x="107" y="31"/>
                    <a:pt x="108" y="29"/>
                    <a:pt x="107" y="29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10" y="28"/>
                    <a:pt x="110" y="28"/>
                  </a:cubicBezTo>
                  <a:cubicBezTo>
                    <a:pt x="110" y="27"/>
                    <a:pt x="111" y="27"/>
                    <a:pt x="110" y="27"/>
                  </a:cubicBezTo>
                  <a:cubicBezTo>
                    <a:pt x="110" y="26"/>
                    <a:pt x="110" y="27"/>
                    <a:pt x="109" y="27"/>
                  </a:cubicBezTo>
                  <a:cubicBezTo>
                    <a:pt x="110" y="26"/>
                    <a:pt x="111" y="26"/>
                    <a:pt x="110" y="25"/>
                  </a:cubicBezTo>
                  <a:cubicBezTo>
                    <a:pt x="110" y="26"/>
                    <a:pt x="109" y="25"/>
                    <a:pt x="109" y="25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4"/>
                    <a:pt x="109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11" y="22"/>
                    <a:pt x="109" y="24"/>
                    <a:pt x="110" y="25"/>
                  </a:cubicBezTo>
                  <a:cubicBezTo>
                    <a:pt x="111" y="24"/>
                    <a:pt x="110" y="22"/>
                    <a:pt x="111" y="22"/>
                  </a:cubicBezTo>
                  <a:cubicBezTo>
                    <a:pt x="111" y="22"/>
                    <a:pt x="111" y="22"/>
                    <a:pt x="111" y="24"/>
                  </a:cubicBezTo>
                  <a:cubicBezTo>
                    <a:pt x="111" y="22"/>
                    <a:pt x="112" y="24"/>
                    <a:pt x="111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1" y="21"/>
                    <a:pt x="111" y="20"/>
                    <a:pt x="111" y="19"/>
                  </a:cubicBezTo>
                  <a:cubicBezTo>
                    <a:pt x="112" y="20"/>
                    <a:pt x="112" y="18"/>
                    <a:pt x="114" y="19"/>
                  </a:cubicBezTo>
                  <a:cubicBezTo>
                    <a:pt x="112" y="19"/>
                    <a:pt x="111" y="21"/>
                    <a:pt x="111" y="21"/>
                  </a:cubicBezTo>
                  <a:cubicBezTo>
                    <a:pt x="114" y="21"/>
                    <a:pt x="111" y="22"/>
                    <a:pt x="112" y="22"/>
                  </a:cubicBezTo>
                  <a:cubicBezTo>
                    <a:pt x="112" y="21"/>
                    <a:pt x="114" y="22"/>
                    <a:pt x="115" y="22"/>
                  </a:cubicBezTo>
                  <a:cubicBezTo>
                    <a:pt x="115" y="22"/>
                    <a:pt x="115" y="22"/>
                    <a:pt x="115" y="21"/>
                  </a:cubicBezTo>
                  <a:cubicBezTo>
                    <a:pt x="114" y="21"/>
                    <a:pt x="114" y="21"/>
                    <a:pt x="112" y="21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20"/>
                  </a:cubicBezTo>
                  <a:cubicBezTo>
                    <a:pt x="115" y="18"/>
                    <a:pt x="116" y="17"/>
                    <a:pt x="117" y="16"/>
                  </a:cubicBezTo>
                  <a:cubicBezTo>
                    <a:pt x="116" y="16"/>
                    <a:pt x="118" y="15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5"/>
                    <a:pt x="115" y="15"/>
                    <a:pt x="116" y="15"/>
                  </a:cubicBezTo>
                  <a:cubicBezTo>
                    <a:pt x="115" y="14"/>
                    <a:pt x="117" y="15"/>
                    <a:pt x="116" y="14"/>
                  </a:cubicBezTo>
                  <a:cubicBezTo>
                    <a:pt x="116" y="15"/>
                    <a:pt x="117" y="15"/>
                    <a:pt x="118" y="15"/>
                  </a:cubicBezTo>
                  <a:cubicBezTo>
                    <a:pt x="118" y="14"/>
                    <a:pt x="118" y="15"/>
                    <a:pt x="118" y="15"/>
                  </a:cubicBezTo>
                  <a:cubicBezTo>
                    <a:pt x="118" y="14"/>
                    <a:pt x="118" y="13"/>
                    <a:pt x="118" y="12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3" y="8"/>
                    <a:pt x="123" y="8"/>
                  </a:cubicBezTo>
                  <a:cubicBezTo>
                    <a:pt x="123" y="8"/>
                    <a:pt x="121" y="8"/>
                    <a:pt x="123" y="8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3" y="8"/>
                    <a:pt x="125" y="7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5" y="6"/>
                    <a:pt x="125" y="4"/>
                    <a:pt x="125" y="3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5" y="2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2"/>
                    <a:pt x="127" y="1"/>
                    <a:pt x="126" y="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7" y="2"/>
                    <a:pt x="126" y="2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6" y="4"/>
                  </a:cubicBezTo>
                  <a:cubicBezTo>
                    <a:pt x="126" y="3"/>
                    <a:pt x="126" y="4"/>
                    <a:pt x="126" y="4"/>
                  </a:cubicBezTo>
                  <a:cubicBezTo>
                    <a:pt x="126" y="4"/>
                    <a:pt x="126" y="6"/>
                    <a:pt x="126" y="7"/>
                  </a:cubicBezTo>
                  <a:cubicBezTo>
                    <a:pt x="125" y="7"/>
                    <a:pt x="125" y="8"/>
                    <a:pt x="125" y="8"/>
                  </a:cubicBezTo>
                  <a:cubicBezTo>
                    <a:pt x="125" y="8"/>
                    <a:pt x="125" y="8"/>
                    <a:pt x="125" y="7"/>
                  </a:cubicBezTo>
                  <a:cubicBezTo>
                    <a:pt x="124" y="8"/>
                    <a:pt x="125" y="8"/>
                    <a:pt x="124" y="8"/>
                  </a:cubicBezTo>
                  <a:cubicBezTo>
                    <a:pt x="124" y="8"/>
                    <a:pt x="125" y="8"/>
                    <a:pt x="125" y="9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4" y="10"/>
                    <a:pt x="125" y="10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0" y="16"/>
                    <a:pt x="119" y="17"/>
                    <a:pt x="119" y="18"/>
                  </a:cubicBezTo>
                  <a:cubicBezTo>
                    <a:pt x="118" y="20"/>
                    <a:pt x="118" y="21"/>
                    <a:pt x="117" y="21"/>
                  </a:cubicBezTo>
                  <a:cubicBezTo>
                    <a:pt x="116" y="25"/>
                    <a:pt x="115" y="28"/>
                    <a:pt x="114" y="29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29"/>
                    <a:pt x="112" y="30"/>
                    <a:pt x="112" y="31"/>
                  </a:cubicBezTo>
                  <a:cubicBezTo>
                    <a:pt x="111" y="32"/>
                    <a:pt x="111" y="35"/>
                    <a:pt x="111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11" y="36"/>
                    <a:pt x="110" y="37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6" y="44"/>
                    <a:pt x="106" y="44"/>
                  </a:cubicBezTo>
                  <a:cubicBezTo>
                    <a:pt x="105" y="48"/>
                    <a:pt x="102" y="51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61"/>
                    <a:pt x="97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5"/>
                    <a:pt x="95" y="66"/>
                    <a:pt x="94" y="66"/>
                  </a:cubicBezTo>
                  <a:cubicBezTo>
                    <a:pt x="93" y="67"/>
                    <a:pt x="94" y="67"/>
                    <a:pt x="93" y="68"/>
                  </a:cubicBezTo>
                  <a:cubicBezTo>
                    <a:pt x="92" y="70"/>
                    <a:pt x="92" y="70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5"/>
                    <a:pt x="90" y="78"/>
                    <a:pt x="88" y="79"/>
                  </a:cubicBezTo>
                  <a:cubicBezTo>
                    <a:pt x="89" y="79"/>
                    <a:pt x="88" y="79"/>
                    <a:pt x="88" y="80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4" y="86"/>
                    <a:pt x="82" y="89"/>
                    <a:pt x="81" y="90"/>
                  </a:cubicBezTo>
                  <a:cubicBezTo>
                    <a:pt x="80" y="94"/>
                    <a:pt x="77" y="98"/>
                    <a:pt x="75" y="102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3"/>
                    <a:pt x="73" y="105"/>
                  </a:cubicBezTo>
                  <a:cubicBezTo>
                    <a:pt x="73" y="106"/>
                    <a:pt x="73" y="107"/>
                    <a:pt x="72" y="106"/>
                  </a:cubicBezTo>
                  <a:cubicBezTo>
                    <a:pt x="72" y="107"/>
                    <a:pt x="71" y="109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0"/>
                    <a:pt x="70" y="112"/>
                    <a:pt x="68" y="113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7"/>
                    <a:pt x="64" y="121"/>
                    <a:pt x="63" y="125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7"/>
                    <a:pt x="61" y="126"/>
                  </a:cubicBezTo>
                  <a:cubicBezTo>
                    <a:pt x="61" y="127"/>
                    <a:pt x="58" y="127"/>
                    <a:pt x="58" y="128"/>
                  </a:cubicBezTo>
                  <a:cubicBezTo>
                    <a:pt x="59" y="128"/>
                    <a:pt x="59" y="128"/>
                    <a:pt x="59" y="129"/>
                  </a:cubicBezTo>
                  <a:cubicBezTo>
                    <a:pt x="58" y="130"/>
                    <a:pt x="57" y="130"/>
                    <a:pt x="57" y="131"/>
                  </a:cubicBezTo>
                  <a:cubicBezTo>
                    <a:pt x="57" y="131"/>
                    <a:pt x="57" y="131"/>
                    <a:pt x="57" y="131"/>
                  </a:cubicBezTo>
                  <a:cubicBezTo>
                    <a:pt x="57" y="133"/>
                    <a:pt x="56" y="134"/>
                    <a:pt x="57" y="136"/>
                  </a:cubicBezTo>
                  <a:cubicBezTo>
                    <a:pt x="53" y="144"/>
                    <a:pt x="49" y="151"/>
                    <a:pt x="45" y="158"/>
                  </a:cubicBezTo>
                  <a:cubicBezTo>
                    <a:pt x="41" y="165"/>
                    <a:pt x="37" y="172"/>
                    <a:pt x="32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3"/>
                    <a:pt x="30" y="183"/>
                    <a:pt x="30" y="184"/>
                  </a:cubicBezTo>
                  <a:cubicBezTo>
                    <a:pt x="29" y="187"/>
                    <a:pt x="28" y="189"/>
                    <a:pt x="26" y="192"/>
                  </a:cubicBezTo>
                  <a:cubicBezTo>
                    <a:pt x="26" y="192"/>
                    <a:pt x="26" y="191"/>
                    <a:pt x="25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5" y="192"/>
                    <a:pt x="25" y="192"/>
                    <a:pt x="25" y="192"/>
                  </a:cubicBezTo>
                  <a:cubicBezTo>
                    <a:pt x="25" y="192"/>
                    <a:pt x="25" y="193"/>
                    <a:pt x="26" y="192"/>
                  </a:cubicBezTo>
                  <a:cubicBezTo>
                    <a:pt x="22" y="200"/>
                    <a:pt x="17" y="206"/>
                    <a:pt x="13" y="212"/>
                  </a:cubicBezTo>
                  <a:cubicBezTo>
                    <a:pt x="12" y="215"/>
                    <a:pt x="11" y="217"/>
                    <a:pt x="10" y="219"/>
                  </a:cubicBezTo>
                  <a:cubicBezTo>
                    <a:pt x="6" y="224"/>
                    <a:pt x="3" y="227"/>
                    <a:pt x="1" y="233"/>
                  </a:cubicBezTo>
                  <a:cubicBezTo>
                    <a:pt x="1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42" name="Freeform 115"/>
            <p:cNvSpPr/>
            <p:nvPr/>
          </p:nvSpPr>
          <p:spPr>
            <a:xfrm>
              <a:off x="400" y="260"/>
              <a:ext cx="269" cy="493"/>
            </a:xfrm>
            <a:custGeom>
              <a:avLst/>
              <a:gdLst/>
              <a:ahLst/>
              <a:cxnLst>
                <a:cxn ang="0">
                  <a:pos x="28" y="434"/>
                </a:cxn>
                <a:cxn ang="0">
                  <a:pos x="38" y="420"/>
                </a:cxn>
                <a:cxn ang="0">
                  <a:pos x="50" y="389"/>
                </a:cxn>
                <a:cxn ang="0">
                  <a:pos x="54" y="377"/>
                </a:cxn>
                <a:cxn ang="0">
                  <a:pos x="73" y="347"/>
                </a:cxn>
                <a:cxn ang="0">
                  <a:pos x="80" y="340"/>
                </a:cxn>
                <a:cxn ang="0">
                  <a:pos x="87" y="321"/>
                </a:cxn>
                <a:cxn ang="0">
                  <a:pos x="99" y="304"/>
                </a:cxn>
                <a:cxn ang="0">
                  <a:pos x="101" y="297"/>
                </a:cxn>
                <a:cxn ang="0">
                  <a:pos x="104" y="288"/>
                </a:cxn>
                <a:cxn ang="0">
                  <a:pos x="113" y="269"/>
                </a:cxn>
                <a:cxn ang="0">
                  <a:pos x="118" y="262"/>
                </a:cxn>
                <a:cxn ang="0">
                  <a:pos x="123" y="250"/>
                </a:cxn>
                <a:cxn ang="0">
                  <a:pos x="132" y="238"/>
                </a:cxn>
                <a:cxn ang="0">
                  <a:pos x="139" y="222"/>
                </a:cxn>
                <a:cxn ang="0">
                  <a:pos x="149" y="205"/>
                </a:cxn>
                <a:cxn ang="0">
                  <a:pos x="151" y="198"/>
                </a:cxn>
                <a:cxn ang="0">
                  <a:pos x="160" y="191"/>
                </a:cxn>
                <a:cxn ang="0">
                  <a:pos x="163" y="184"/>
                </a:cxn>
                <a:cxn ang="0">
                  <a:pos x="163" y="182"/>
                </a:cxn>
                <a:cxn ang="0">
                  <a:pos x="165" y="172"/>
                </a:cxn>
                <a:cxn ang="0">
                  <a:pos x="179" y="149"/>
                </a:cxn>
                <a:cxn ang="0">
                  <a:pos x="184" y="139"/>
                </a:cxn>
                <a:cxn ang="0">
                  <a:pos x="189" y="130"/>
                </a:cxn>
                <a:cxn ang="0">
                  <a:pos x="201" y="109"/>
                </a:cxn>
                <a:cxn ang="0">
                  <a:pos x="208" y="109"/>
                </a:cxn>
                <a:cxn ang="0">
                  <a:pos x="208" y="97"/>
                </a:cxn>
                <a:cxn ang="0">
                  <a:pos x="208" y="90"/>
                </a:cxn>
                <a:cxn ang="0">
                  <a:pos x="212" y="83"/>
                </a:cxn>
                <a:cxn ang="0">
                  <a:pos x="212" y="75"/>
                </a:cxn>
                <a:cxn ang="0">
                  <a:pos x="217" y="73"/>
                </a:cxn>
                <a:cxn ang="0">
                  <a:pos x="227" y="68"/>
                </a:cxn>
                <a:cxn ang="0">
                  <a:pos x="227" y="61"/>
                </a:cxn>
                <a:cxn ang="0">
                  <a:pos x="229" y="54"/>
                </a:cxn>
                <a:cxn ang="0">
                  <a:pos x="231" y="47"/>
                </a:cxn>
                <a:cxn ang="0">
                  <a:pos x="236" y="42"/>
                </a:cxn>
                <a:cxn ang="0">
                  <a:pos x="238" y="45"/>
                </a:cxn>
                <a:cxn ang="0">
                  <a:pos x="243" y="31"/>
                </a:cxn>
                <a:cxn ang="0">
                  <a:pos x="257" y="19"/>
                </a:cxn>
                <a:cxn ang="0">
                  <a:pos x="262" y="12"/>
                </a:cxn>
                <a:cxn ang="0">
                  <a:pos x="269" y="0"/>
                </a:cxn>
                <a:cxn ang="0">
                  <a:pos x="269" y="7"/>
                </a:cxn>
                <a:cxn ang="0">
                  <a:pos x="257" y="14"/>
                </a:cxn>
                <a:cxn ang="0">
                  <a:pos x="252" y="40"/>
                </a:cxn>
                <a:cxn ang="0">
                  <a:pos x="234" y="75"/>
                </a:cxn>
                <a:cxn ang="0">
                  <a:pos x="212" y="113"/>
                </a:cxn>
                <a:cxn ang="0">
                  <a:pos x="196" y="146"/>
                </a:cxn>
                <a:cxn ang="0">
                  <a:pos x="186" y="170"/>
                </a:cxn>
                <a:cxn ang="0">
                  <a:pos x="160" y="217"/>
                </a:cxn>
                <a:cxn ang="0">
                  <a:pos x="144" y="238"/>
                </a:cxn>
                <a:cxn ang="0">
                  <a:pos x="125" y="269"/>
                </a:cxn>
                <a:cxn ang="0">
                  <a:pos x="71" y="377"/>
                </a:cxn>
                <a:cxn ang="0">
                  <a:pos x="54" y="408"/>
                </a:cxn>
                <a:cxn ang="0">
                  <a:pos x="2" y="484"/>
                </a:cxn>
              </a:cxnLst>
              <a:pathLst>
                <a:path w="114" h="209">
                  <a:moveTo>
                    <a:pt x="1" y="205"/>
                  </a:moveTo>
                  <a:cubicBezTo>
                    <a:pt x="1" y="202"/>
                    <a:pt x="4" y="200"/>
                    <a:pt x="4" y="196"/>
                  </a:cubicBezTo>
                  <a:cubicBezTo>
                    <a:pt x="4" y="195"/>
                    <a:pt x="4" y="196"/>
                    <a:pt x="6" y="195"/>
                  </a:cubicBezTo>
                  <a:cubicBezTo>
                    <a:pt x="6" y="193"/>
                    <a:pt x="9" y="189"/>
                    <a:pt x="11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1" y="186"/>
                    <a:pt x="11" y="185"/>
                    <a:pt x="12" y="184"/>
                  </a:cubicBezTo>
                  <a:cubicBezTo>
                    <a:pt x="12" y="185"/>
                    <a:pt x="12" y="185"/>
                    <a:pt x="12" y="185"/>
                  </a:cubicBezTo>
                  <a:cubicBezTo>
                    <a:pt x="12" y="184"/>
                    <a:pt x="12" y="183"/>
                    <a:pt x="12" y="183"/>
                  </a:cubicBezTo>
                  <a:cubicBezTo>
                    <a:pt x="13" y="183"/>
                    <a:pt x="13" y="183"/>
                    <a:pt x="13" y="183"/>
                  </a:cubicBezTo>
                  <a:cubicBezTo>
                    <a:pt x="13" y="182"/>
                    <a:pt x="13" y="182"/>
                    <a:pt x="13" y="182"/>
                  </a:cubicBezTo>
                  <a:cubicBezTo>
                    <a:pt x="12" y="180"/>
                    <a:pt x="16" y="179"/>
                    <a:pt x="16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6" y="175"/>
                    <a:pt x="17" y="173"/>
                    <a:pt x="18" y="171"/>
                  </a:cubicBezTo>
                  <a:cubicBezTo>
                    <a:pt x="19" y="171"/>
                    <a:pt x="19" y="171"/>
                    <a:pt x="19" y="171"/>
                  </a:cubicBezTo>
                  <a:cubicBezTo>
                    <a:pt x="19" y="171"/>
                    <a:pt x="19" y="169"/>
                    <a:pt x="19" y="168"/>
                  </a:cubicBezTo>
                  <a:cubicBezTo>
                    <a:pt x="20" y="168"/>
                    <a:pt x="19" y="166"/>
                    <a:pt x="20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6"/>
                    <a:pt x="21" y="166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4"/>
                    <a:pt x="22" y="165"/>
                    <a:pt x="22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2" y="163"/>
                    <a:pt x="23" y="163"/>
                    <a:pt x="23" y="163"/>
                  </a:cubicBezTo>
                  <a:cubicBezTo>
                    <a:pt x="23" y="163"/>
                    <a:pt x="23" y="163"/>
                    <a:pt x="23" y="163"/>
                  </a:cubicBezTo>
                  <a:cubicBezTo>
                    <a:pt x="23" y="160"/>
                    <a:pt x="24" y="160"/>
                    <a:pt x="23" y="160"/>
                  </a:cubicBezTo>
                  <a:cubicBezTo>
                    <a:pt x="24" y="160"/>
                    <a:pt x="23" y="162"/>
                    <a:pt x="24" y="162"/>
                  </a:cubicBezTo>
                  <a:cubicBezTo>
                    <a:pt x="25" y="158"/>
                    <a:pt x="27" y="155"/>
                    <a:pt x="29" y="151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0"/>
                    <a:pt x="30" y="150"/>
                    <a:pt x="30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1" y="148"/>
                    <a:pt x="30" y="148"/>
                    <a:pt x="31" y="147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31" y="147"/>
                    <a:pt x="31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4" y="146"/>
                    <a:pt x="34" y="145"/>
                  </a:cubicBezTo>
                  <a:cubicBezTo>
                    <a:pt x="34" y="145"/>
                    <a:pt x="34" y="145"/>
                    <a:pt x="34" y="145"/>
                  </a:cubicBezTo>
                  <a:cubicBezTo>
                    <a:pt x="35" y="144"/>
                    <a:pt x="33" y="144"/>
                    <a:pt x="34" y="144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4" y="142"/>
                    <a:pt x="35" y="141"/>
                    <a:pt x="35" y="140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6" y="140"/>
                    <a:pt x="37" y="139"/>
                    <a:pt x="37" y="138"/>
                  </a:cubicBezTo>
                  <a:cubicBezTo>
                    <a:pt x="37" y="137"/>
                    <a:pt x="37" y="138"/>
                    <a:pt x="37" y="137"/>
                  </a:cubicBezTo>
                  <a:cubicBezTo>
                    <a:pt x="37" y="137"/>
                    <a:pt x="38" y="136"/>
                    <a:pt x="37" y="136"/>
                  </a:cubicBezTo>
                  <a:cubicBezTo>
                    <a:pt x="37" y="135"/>
                    <a:pt x="38" y="133"/>
                    <a:pt x="38" y="133"/>
                  </a:cubicBezTo>
                  <a:cubicBezTo>
                    <a:pt x="38" y="133"/>
                    <a:pt x="40" y="133"/>
                    <a:pt x="39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2" y="132"/>
                  </a:cubicBezTo>
                  <a:cubicBezTo>
                    <a:pt x="42" y="131"/>
                    <a:pt x="40" y="130"/>
                    <a:pt x="42" y="129"/>
                  </a:cubicBezTo>
                  <a:cubicBezTo>
                    <a:pt x="42" y="130"/>
                    <a:pt x="43" y="129"/>
                    <a:pt x="43" y="130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7"/>
                    <a:pt x="43" y="128"/>
                    <a:pt x="43" y="127"/>
                  </a:cubicBezTo>
                  <a:cubicBezTo>
                    <a:pt x="42" y="127"/>
                    <a:pt x="42" y="127"/>
                    <a:pt x="42" y="127"/>
                  </a:cubicBezTo>
                  <a:cubicBezTo>
                    <a:pt x="42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4" y="124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4" y="124"/>
                    <a:pt x="44" y="123"/>
                    <a:pt x="43" y="123"/>
                  </a:cubicBezTo>
                  <a:cubicBezTo>
                    <a:pt x="43" y="123"/>
                    <a:pt x="44" y="123"/>
                    <a:pt x="43" y="124"/>
                  </a:cubicBezTo>
                  <a:cubicBezTo>
                    <a:pt x="43" y="123"/>
                    <a:pt x="43" y="122"/>
                    <a:pt x="44" y="122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44" y="121"/>
                    <a:pt x="44" y="120"/>
                    <a:pt x="45" y="119"/>
                  </a:cubicBezTo>
                  <a:cubicBezTo>
                    <a:pt x="44" y="119"/>
                    <a:pt x="45" y="119"/>
                    <a:pt x="45" y="120"/>
                  </a:cubicBezTo>
                  <a:cubicBezTo>
                    <a:pt x="46" y="119"/>
                    <a:pt x="46" y="118"/>
                    <a:pt x="47" y="11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7" y="115"/>
                    <a:pt x="47" y="117"/>
                    <a:pt x="47" y="115"/>
                  </a:cubicBezTo>
                  <a:cubicBezTo>
                    <a:pt x="48" y="115"/>
                    <a:pt x="48" y="115"/>
                    <a:pt x="48" y="114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48" y="114"/>
                    <a:pt x="49" y="112"/>
                    <a:pt x="50" y="111"/>
                  </a:cubicBezTo>
                  <a:cubicBezTo>
                    <a:pt x="49" y="111"/>
                    <a:pt x="49" y="110"/>
                    <a:pt x="50" y="110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0" y="110"/>
                    <a:pt x="50" y="109"/>
                    <a:pt x="51" y="109"/>
                  </a:cubicBezTo>
                  <a:cubicBezTo>
                    <a:pt x="51" y="108"/>
                    <a:pt x="50" y="112"/>
                    <a:pt x="50" y="111"/>
                  </a:cubicBezTo>
                  <a:cubicBezTo>
                    <a:pt x="51" y="111"/>
                    <a:pt x="50" y="109"/>
                    <a:pt x="51" y="110"/>
                  </a:cubicBezTo>
                  <a:cubicBezTo>
                    <a:pt x="51" y="109"/>
                    <a:pt x="51" y="108"/>
                    <a:pt x="51" y="108"/>
                  </a:cubicBezTo>
                  <a:cubicBezTo>
                    <a:pt x="51" y="108"/>
                    <a:pt x="52" y="109"/>
                    <a:pt x="52" y="108"/>
                  </a:cubicBezTo>
                  <a:cubicBezTo>
                    <a:pt x="52" y="107"/>
                    <a:pt x="52" y="108"/>
                    <a:pt x="52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52" y="106"/>
                    <a:pt x="53" y="106"/>
                    <a:pt x="52" y="106"/>
                  </a:cubicBezTo>
                  <a:cubicBezTo>
                    <a:pt x="52" y="106"/>
                    <a:pt x="52" y="105"/>
                    <a:pt x="53" y="105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5"/>
                    <a:pt x="53" y="105"/>
                    <a:pt x="53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3" y="104"/>
                    <a:pt x="54" y="103"/>
                    <a:pt x="54" y="103"/>
                  </a:cubicBezTo>
                  <a:cubicBezTo>
                    <a:pt x="54" y="102"/>
                    <a:pt x="55" y="101"/>
                    <a:pt x="56" y="101"/>
                  </a:cubicBezTo>
                  <a:cubicBezTo>
                    <a:pt x="56" y="100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9"/>
                    <a:pt x="57" y="97"/>
                  </a:cubicBezTo>
                  <a:cubicBezTo>
                    <a:pt x="57" y="97"/>
                    <a:pt x="57" y="96"/>
                    <a:pt x="57" y="96"/>
                  </a:cubicBezTo>
                  <a:cubicBezTo>
                    <a:pt x="59" y="96"/>
                    <a:pt x="57" y="94"/>
                    <a:pt x="59" y="94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61" y="95"/>
                    <a:pt x="59" y="93"/>
                    <a:pt x="60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0" y="93"/>
                    <a:pt x="60" y="92"/>
                    <a:pt x="60" y="92"/>
                  </a:cubicBezTo>
                  <a:cubicBezTo>
                    <a:pt x="60" y="92"/>
                    <a:pt x="61" y="92"/>
                    <a:pt x="60" y="91"/>
                  </a:cubicBezTo>
                  <a:cubicBezTo>
                    <a:pt x="62" y="90"/>
                    <a:pt x="62" y="87"/>
                    <a:pt x="63" y="87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4" y="86"/>
                    <a:pt x="63" y="85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5" y="82"/>
                    <a:pt x="65" y="83"/>
                    <a:pt x="66" y="83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6" y="82"/>
                    <a:pt x="68" y="81"/>
                    <a:pt x="68" y="81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8" y="81"/>
                    <a:pt x="68" y="80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8" y="80"/>
                    <a:pt x="68" y="79"/>
                    <a:pt x="68" y="79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8" y="78"/>
                    <a:pt x="68" y="77"/>
                    <a:pt x="69" y="78"/>
                  </a:cubicBezTo>
                  <a:cubicBezTo>
                    <a:pt x="69" y="78"/>
                    <a:pt x="68" y="78"/>
                    <a:pt x="68" y="79"/>
                  </a:cubicBezTo>
                  <a:cubicBezTo>
                    <a:pt x="69" y="78"/>
                    <a:pt x="69" y="79"/>
                    <a:pt x="69" y="78"/>
                  </a:cubicBezTo>
                  <a:cubicBezTo>
                    <a:pt x="69" y="77"/>
                    <a:pt x="68" y="77"/>
                    <a:pt x="69" y="77"/>
                  </a:cubicBezTo>
                  <a:cubicBezTo>
                    <a:pt x="69" y="77"/>
                    <a:pt x="69" y="77"/>
                    <a:pt x="69" y="78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6"/>
                    <a:pt x="70" y="76"/>
                    <a:pt x="69" y="75"/>
                  </a:cubicBezTo>
                  <a:cubicBezTo>
                    <a:pt x="70" y="75"/>
                    <a:pt x="70" y="75"/>
                    <a:pt x="70" y="74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74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1" y="72"/>
                    <a:pt x="72" y="73"/>
                    <a:pt x="72" y="72"/>
                  </a:cubicBezTo>
                  <a:cubicBezTo>
                    <a:pt x="72" y="72"/>
                    <a:pt x="72" y="70"/>
                    <a:pt x="71" y="70"/>
                  </a:cubicBezTo>
                  <a:cubicBezTo>
                    <a:pt x="72" y="69"/>
                    <a:pt x="72" y="68"/>
                    <a:pt x="73" y="67"/>
                  </a:cubicBezTo>
                  <a:cubicBezTo>
                    <a:pt x="73" y="67"/>
                    <a:pt x="73" y="67"/>
                    <a:pt x="73" y="66"/>
                  </a:cubicBezTo>
                  <a:cubicBezTo>
                    <a:pt x="74" y="66"/>
                    <a:pt x="74" y="64"/>
                    <a:pt x="76" y="63"/>
                  </a:cubicBezTo>
                  <a:cubicBezTo>
                    <a:pt x="76" y="64"/>
                    <a:pt x="76" y="63"/>
                    <a:pt x="77" y="64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76" y="63"/>
                    <a:pt x="76" y="62"/>
                    <a:pt x="76" y="63"/>
                  </a:cubicBezTo>
                  <a:cubicBezTo>
                    <a:pt x="76" y="62"/>
                    <a:pt x="77" y="59"/>
                    <a:pt x="77" y="59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8"/>
                    <a:pt x="78" y="58"/>
                    <a:pt x="78" y="57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9" y="57"/>
                    <a:pt x="79" y="56"/>
                    <a:pt x="79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4"/>
                    <a:pt x="80" y="55"/>
                  </a:cubicBezTo>
                  <a:cubicBezTo>
                    <a:pt x="81" y="54"/>
                    <a:pt x="81" y="53"/>
                    <a:pt x="82" y="53"/>
                  </a:cubicBezTo>
                  <a:cubicBezTo>
                    <a:pt x="82" y="51"/>
                    <a:pt x="83" y="48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5" y="46"/>
                    <a:pt x="83" y="46"/>
                    <a:pt x="83" y="46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6" y="46"/>
                    <a:pt x="85" y="46"/>
                    <a:pt x="86" y="45"/>
                  </a:cubicBezTo>
                  <a:cubicBezTo>
                    <a:pt x="85" y="45"/>
                    <a:pt x="86" y="46"/>
                    <a:pt x="85" y="45"/>
                  </a:cubicBezTo>
                  <a:cubicBezTo>
                    <a:pt x="85" y="45"/>
                    <a:pt x="86" y="45"/>
                    <a:pt x="86" y="44"/>
                  </a:cubicBezTo>
                  <a:cubicBezTo>
                    <a:pt x="86" y="44"/>
                    <a:pt x="86" y="44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7" y="44"/>
                    <a:pt x="87" y="46"/>
                    <a:pt x="88" y="46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89" y="45"/>
                    <a:pt x="88" y="46"/>
                    <a:pt x="89" y="46"/>
                  </a:cubicBezTo>
                  <a:cubicBezTo>
                    <a:pt x="89" y="45"/>
                    <a:pt x="89" y="45"/>
                    <a:pt x="88" y="45"/>
                  </a:cubicBezTo>
                  <a:cubicBezTo>
                    <a:pt x="88" y="44"/>
                    <a:pt x="87" y="44"/>
                    <a:pt x="87" y="42"/>
                  </a:cubicBezTo>
                  <a:cubicBezTo>
                    <a:pt x="88" y="41"/>
                    <a:pt x="87" y="42"/>
                    <a:pt x="88" y="42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0"/>
                  </a:cubicBezTo>
                  <a:cubicBezTo>
                    <a:pt x="88" y="40"/>
                    <a:pt x="88" y="41"/>
                    <a:pt x="88" y="40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7" y="39"/>
                    <a:pt x="88" y="39"/>
                    <a:pt x="88" y="39"/>
                  </a:cubicBezTo>
                  <a:cubicBezTo>
                    <a:pt x="89" y="39"/>
                    <a:pt x="89" y="40"/>
                    <a:pt x="89" y="39"/>
                  </a:cubicBezTo>
                  <a:cubicBezTo>
                    <a:pt x="89" y="39"/>
                    <a:pt x="89" y="38"/>
                    <a:pt x="88" y="38"/>
                  </a:cubicBezTo>
                  <a:cubicBezTo>
                    <a:pt x="89" y="38"/>
                    <a:pt x="89" y="38"/>
                    <a:pt x="89" y="39"/>
                  </a:cubicBezTo>
                  <a:cubicBezTo>
                    <a:pt x="89" y="39"/>
                    <a:pt x="89" y="37"/>
                    <a:pt x="89" y="38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9" y="37"/>
                    <a:pt x="89" y="37"/>
                    <a:pt x="90" y="37"/>
                  </a:cubicBezTo>
                  <a:cubicBezTo>
                    <a:pt x="90" y="36"/>
                    <a:pt x="90" y="35"/>
                    <a:pt x="90" y="36"/>
                  </a:cubicBezTo>
                  <a:cubicBezTo>
                    <a:pt x="90" y="35"/>
                    <a:pt x="91" y="35"/>
                    <a:pt x="90" y="35"/>
                  </a:cubicBezTo>
                  <a:cubicBezTo>
                    <a:pt x="90" y="35"/>
                    <a:pt x="90" y="35"/>
                    <a:pt x="89" y="35"/>
                  </a:cubicBezTo>
                  <a:cubicBezTo>
                    <a:pt x="90" y="35"/>
                    <a:pt x="90" y="33"/>
                    <a:pt x="90" y="33"/>
                  </a:cubicBezTo>
                  <a:cubicBezTo>
                    <a:pt x="90" y="33"/>
                    <a:pt x="90" y="33"/>
                    <a:pt x="90" y="33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0" y="32"/>
                    <a:pt x="91" y="32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1" y="32"/>
                    <a:pt x="91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2" y="31"/>
                    <a:pt x="92" y="30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2"/>
                    <a:pt x="94" y="31"/>
                    <a:pt x="94" y="31"/>
                  </a:cubicBezTo>
                  <a:cubicBezTo>
                    <a:pt x="94" y="30"/>
                    <a:pt x="94" y="29"/>
                    <a:pt x="92" y="30"/>
                  </a:cubicBezTo>
                  <a:cubicBezTo>
                    <a:pt x="92" y="30"/>
                    <a:pt x="94" y="29"/>
                    <a:pt x="94" y="30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9"/>
                    <a:pt x="95" y="28"/>
                    <a:pt x="96" y="28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7" y="29"/>
                    <a:pt x="97" y="29"/>
                    <a:pt x="97" y="28"/>
                  </a:cubicBezTo>
                  <a:cubicBezTo>
                    <a:pt x="96" y="28"/>
                    <a:pt x="96" y="26"/>
                    <a:pt x="96" y="26"/>
                  </a:cubicBezTo>
                  <a:cubicBezTo>
                    <a:pt x="96" y="26"/>
                    <a:pt x="97" y="27"/>
                    <a:pt x="96" y="26"/>
                  </a:cubicBezTo>
                  <a:cubicBezTo>
                    <a:pt x="96" y="26"/>
                    <a:pt x="96" y="24"/>
                    <a:pt x="96" y="26"/>
                  </a:cubicBezTo>
                  <a:cubicBezTo>
                    <a:pt x="96" y="24"/>
                    <a:pt x="96" y="24"/>
                    <a:pt x="96" y="23"/>
                  </a:cubicBezTo>
                  <a:cubicBezTo>
                    <a:pt x="96" y="24"/>
                    <a:pt x="97" y="23"/>
                    <a:pt x="97" y="24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8" y="26"/>
                  </a:cubicBezTo>
                  <a:cubicBezTo>
                    <a:pt x="98" y="24"/>
                    <a:pt x="98" y="24"/>
                    <a:pt x="98" y="23"/>
                  </a:cubicBezTo>
                  <a:cubicBezTo>
                    <a:pt x="97" y="23"/>
                    <a:pt x="97" y="24"/>
                    <a:pt x="97" y="23"/>
                  </a:cubicBezTo>
                  <a:cubicBezTo>
                    <a:pt x="97" y="23"/>
                    <a:pt x="98" y="23"/>
                    <a:pt x="98" y="22"/>
                  </a:cubicBezTo>
                  <a:cubicBezTo>
                    <a:pt x="97" y="23"/>
                    <a:pt x="97" y="22"/>
                    <a:pt x="96" y="22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8" y="21"/>
                    <a:pt x="96" y="21"/>
                    <a:pt x="97" y="20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98" y="21"/>
                    <a:pt x="97" y="21"/>
                    <a:pt x="98" y="22"/>
                  </a:cubicBezTo>
                  <a:cubicBezTo>
                    <a:pt x="98" y="21"/>
                    <a:pt x="98" y="21"/>
                    <a:pt x="99" y="20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9" y="20"/>
                    <a:pt x="100" y="21"/>
                    <a:pt x="100" y="20"/>
                  </a:cubicBezTo>
                  <a:cubicBezTo>
                    <a:pt x="100" y="19"/>
                    <a:pt x="100" y="19"/>
                    <a:pt x="99" y="19"/>
                  </a:cubicBezTo>
                  <a:cubicBezTo>
                    <a:pt x="100" y="19"/>
                    <a:pt x="99" y="19"/>
                    <a:pt x="100" y="18"/>
                  </a:cubicBezTo>
                  <a:cubicBezTo>
                    <a:pt x="100" y="18"/>
                    <a:pt x="100" y="17"/>
                    <a:pt x="101" y="18"/>
                  </a:cubicBezTo>
                  <a:cubicBezTo>
                    <a:pt x="100" y="18"/>
                    <a:pt x="99" y="19"/>
                    <a:pt x="100" y="19"/>
                  </a:cubicBezTo>
                  <a:cubicBezTo>
                    <a:pt x="101" y="19"/>
                    <a:pt x="99" y="20"/>
                    <a:pt x="100" y="21"/>
                  </a:cubicBezTo>
                  <a:cubicBezTo>
                    <a:pt x="100" y="20"/>
                    <a:pt x="101" y="20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19"/>
                    <a:pt x="101" y="20"/>
                    <a:pt x="101" y="19"/>
                  </a:cubicBezTo>
                  <a:cubicBezTo>
                    <a:pt x="101" y="19"/>
                    <a:pt x="103" y="18"/>
                    <a:pt x="101" y="1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3" y="17"/>
                    <a:pt x="103" y="15"/>
                    <a:pt x="104" y="14"/>
                  </a:cubicBezTo>
                  <a:cubicBezTo>
                    <a:pt x="103" y="14"/>
                    <a:pt x="105" y="13"/>
                    <a:pt x="104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2"/>
                    <a:pt x="104" y="13"/>
                    <a:pt x="103" y="12"/>
                  </a:cubicBezTo>
                  <a:cubicBezTo>
                    <a:pt x="103" y="13"/>
                    <a:pt x="104" y="13"/>
                    <a:pt x="105" y="13"/>
                  </a:cubicBezTo>
                  <a:cubicBezTo>
                    <a:pt x="105" y="12"/>
                    <a:pt x="105" y="14"/>
                    <a:pt x="106" y="13"/>
                  </a:cubicBezTo>
                  <a:cubicBezTo>
                    <a:pt x="106" y="12"/>
                    <a:pt x="106" y="12"/>
                    <a:pt x="106" y="11"/>
                  </a:cubicBezTo>
                  <a:cubicBezTo>
                    <a:pt x="107" y="10"/>
                    <a:pt x="108" y="9"/>
                    <a:pt x="108" y="8"/>
                  </a:cubicBezTo>
                  <a:cubicBezTo>
                    <a:pt x="109" y="6"/>
                    <a:pt x="109" y="8"/>
                    <a:pt x="109" y="8"/>
                  </a:cubicBezTo>
                  <a:cubicBezTo>
                    <a:pt x="109" y="6"/>
                    <a:pt x="109" y="8"/>
                    <a:pt x="109" y="6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9" y="6"/>
                    <a:pt x="111" y="6"/>
                    <a:pt x="109" y="5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2" y="5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3"/>
                    <a:pt x="113" y="2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4" y="1"/>
                    <a:pt x="114" y="1"/>
                    <a:pt x="114" y="0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4" y="3"/>
                    <a:pt x="114" y="2"/>
                    <a:pt x="114" y="2"/>
                  </a:cubicBezTo>
                  <a:cubicBezTo>
                    <a:pt x="113" y="2"/>
                    <a:pt x="113" y="3"/>
                    <a:pt x="113" y="3"/>
                  </a:cubicBezTo>
                  <a:cubicBezTo>
                    <a:pt x="113" y="3"/>
                    <a:pt x="113" y="3"/>
                    <a:pt x="113" y="2"/>
                  </a:cubicBezTo>
                  <a:cubicBezTo>
                    <a:pt x="114" y="2"/>
                    <a:pt x="114" y="3"/>
                    <a:pt x="114" y="3"/>
                  </a:cubicBezTo>
                  <a:cubicBezTo>
                    <a:pt x="114" y="3"/>
                    <a:pt x="114" y="3"/>
                    <a:pt x="114" y="3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4" y="5"/>
                    <a:pt x="113" y="5"/>
                    <a:pt x="113" y="6"/>
                  </a:cubicBezTo>
                  <a:cubicBezTo>
                    <a:pt x="112" y="6"/>
                    <a:pt x="113" y="6"/>
                    <a:pt x="112" y="8"/>
                  </a:cubicBezTo>
                  <a:cubicBezTo>
                    <a:pt x="112" y="8"/>
                    <a:pt x="111" y="6"/>
                    <a:pt x="111" y="6"/>
                  </a:cubicBezTo>
                  <a:cubicBezTo>
                    <a:pt x="111" y="6"/>
                    <a:pt x="111" y="6"/>
                    <a:pt x="109" y="6"/>
                  </a:cubicBezTo>
                  <a:cubicBezTo>
                    <a:pt x="111" y="8"/>
                    <a:pt x="111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1" y="10"/>
                    <a:pt x="111" y="10"/>
                    <a:pt x="111" y="11"/>
                  </a:cubicBezTo>
                  <a:cubicBezTo>
                    <a:pt x="109" y="12"/>
                    <a:pt x="109" y="12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4"/>
                    <a:pt x="107" y="15"/>
                    <a:pt x="107" y="17"/>
                  </a:cubicBezTo>
                  <a:cubicBezTo>
                    <a:pt x="106" y="19"/>
                    <a:pt x="106" y="20"/>
                    <a:pt x="105" y="20"/>
                  </a:cubicBezTo>
                  <a:cubicBezTo>
                    <a:pt x="104" y="22"/>
                    <a:pt x="103" y="26"/>
                    <a:pt x="101" y="27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7"/>
                    <a:pt x="100" y="26"/>
                    <a:pt x="100" y="27"/>
                  </a:cubicBezTo>
                  <a:cubicBezTo>
                    <a:pt x="101" y="27"/>
                    <a:pt x="101" y="28"/>
                    <a:pt x="101" y="28"/>
                  </a:cubicBezTo>
                  <a:cubicBezTo>
                    <a:pt x="100" y="29"/>
                    <a:pt x="99" y="31"/>
                    <a:pt x="99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9" y="32"/>
                    <a:pt x="98" y="33"/>
                    <a:pt x="97" y="35"/>
                  </a:cubicBezTo>
                  <a:cubicBezTo>
                    <a:pt x="97" y="35"/>
                    <a:pt x="96" y="35"/>
                    <a:pt x="96" y="36"/>
                  </a:cubicBezTo>
                  <a:cubicBezTo>
                    <a:pt x="96" y="37"/>
                    <a:pt x="96" y="37"/>
                    <a:pt x="96" y="38"/>
                  </a:cubicBezTo>
                  <a:cubicBezTo>
                    <a:pt x="96" y="39"/>
                    <a:pt x="96" y="39"/>
                    <a:pt x="95" y="40"/>
                  </a:cubicBezTo>
                  <a:cubicBezTo>
                    <a:pt x="95" y="44"/>
                    <a:pt x="91" y="46"/>
                    <a:pt x="90" y="48"/>
                  </a:cubicBezTo>
                  <a:cubicBezTo>
                    <a:pt x="90" y="48"/>
                    <a:pt x="90" y="48"/>
                    <a:pt x="90" y="48"/>
                  </a:cubicBezTo>
                  <a:cubicBezTo>
                    <a:pt x="89" y="51"/>
                    <a:pt x="88" y="54"/>
                    <a:pt x="87" y="57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5" y="57"/>
                    <a:pt x="85" y="58"/>
                    <a:pt x="86" y="58"/>
                  </a:cubicBezTo>
                  <a:cubicBezTo>
                    <a:pt x="86" y="59"/>
                    <a:pt x="86" y="59"/>
                    <a:pt x="85" y="59"/>
                  </a:cubicBezTo>
                  <a:cubicBezTo>
                    <a:pt x="83" y="60"/>
                    <a:pt x="85" y="60"/>
                    <a:pt x="83" y="62"/>
                  </a:cubicBezTo>
                  <a:cubicBezTo>
                    <a:pt x="83" y="63"/>
                    <a:pt x="83" y="64"/>
                    <a:pt x="82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2" y="65"/>
                    <a:pt x="82" y="64"/>
                    <a:pt x="82" y="65"/>
                  </a:cubicBezTo>
                  <a:cubicBezTo>
                    <a:pt x="82" y="65"/>
                    <a:pt x="81" y="66"/>
                    <a:pt x="82" y="66"/>
                  </a:cubicBezTo>
                  <a:cubicBezTo>
                    <a:pt x="80" y="67"/>
                    <a:pt x="80" y="69"/>
                    <a:pt x="79" y="70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78" y="73"/>
                    <a:pt x="77" y="73"/>
                    <a:pt x="77" y="75"/>
                  </a:cubicBezTo>
                  <a:cubicBezTo>
                    <a:pt x="77" y="75"/>
                    <a:pt x="77" y="74"/>
                    <a:pt x="76" y="75"/>
                  </a:cubicBezTo>
                  <a:cubicBezTo>
                    <a:pt x="77" y="75"/>
                    <a:pt x="77" y="75"/>
                    <a:pt x="77" y="75"/>
                  </a:cubicBezTo>
                  <a:cubicBezTo>
                    <a:pt x="76" y="78"/>
                    <a:pt x="74" y="79"/>
                    <a:pt x="73" y="81"/>
                  </a:cubicBezTo>
                  <a:cubicBezTo>
                    <a:pt x="71" y="85"/>
                    <a:pt x="70" y="87"/>
                    <a:pt x="68" y="92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8" y="93"/>
                    <a:pt x="65" y="93"/>
                    <a:pt x="66" y="94"/>
                  </a:cubicBezTo>
                  <a:cubicBezTo>
                    <a:pt x="65" y="94"/>
                    <a:pt x="65" y="95"/>
                    <a:pt x="65" y="95"/>
                  </a:cubicBezTo>
                  <a:cubicBezTo>
                    <a:pt x="65" y="96"/>
                    <a:pt x="63" y="97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101"/>
                    <a:pt x="62" y="102"/>
                  </a:cubicBezTo>
                  <a:cubicBezTo>
                    <a:pt x="62" y="102"/>
                    <a:pt x="62" y="101"/>
                    <a:pt x="61" y="101"/>
                  </a:cubicBezTo>
                  <a:cubicBezTo>
                    <a:pt x="61" y="101"/>
                    <a:pt x="62" y="103"/>
                    <a:pt x="61" y="103"/>
                  </a:cubicBezTo>
                  <a:cubicBezTo>
                    <a:pt x="60" y="103"/>
                    <a:pt x="61" y="103"/>
                    <a:pt x="61" y="103"/>
                  </a:cubicBezTo>
                  <a:cubicBezTo>
                    <a:pt x="59" y="106"/>
                    <a:pt x="57" y="109"/>
                    <a:pt x="56" y="112"/>
                  </a:cubicBezTo>
                  <a:cubicBezTo>
                    <a:pt x="55" y="113"/>
                    <a:pt x="55" y="111"/>
                    <a:pt x="54" y="113"/>
                  </a:cubicBezTo>
                  <a:cubicBezTo>
                    <a:pt x="54" y="113"/>
                    <a:pt x="55" y="113"/>
                    <a:pt x="54" y="113"/>
                  </a:cubicBezTo>
                  <a:cubicBezTo>
                    <a:pt x="54" y="114"/>
                    <a:pt x="53" y="113"/>
                    <a:pt x="53" y="114"/>
                  </a:cubicBezTo>
                  <a:cubicBezTo>
                    <a:pt x="54" y="114"/>
                    <a:pt x="53" y="115"/>
                    <a:pt x="54" y="115"/>
                  </a:cubicBezTo>
                  <a:cubicBezTo>
                    <a:pt x="52" y="117"/>
                    <a:pt x="52" y="117"/>
                    <a:pt x="52" y="118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52" y="119"/>
                    <a:pt x="50" y="120"/>
                    <a:pt x="51" y="121"/>
                  </a:cubicBezTo>
                  <a:cubicBezTo>
                    <a:pt x="47" y="128"/>
                    <a:pt x="44" y="135"/>
                    <a:pt x="40" y="141"/>
                  </a:cubicBezTo>
                  <a:cubicBezTo>
                    <a:pt x="37" y="147"/>
                    <a:pt x="34" y="154"/>
                    <a:pt x="30" y="160"/>
                  </a:cubicBezTo>
                  <a:cubicBezTo>
                    <a:pt x="28" y="162"/>
                    <a:pt x="28" y="162"/>
                    <a:pt x="28" y="164"/>
                  </a:cubicBezTo>
                  <a:cubicBezTo>
                    <a:pt x="28" y="164"/>
                    <a:pt x="28" y="163"/>
                    <a:pt x="27" y="164"/>
                  </a:cubicBezTo>
                  <a:cubicBezTo>
                    <a:pt x="28" y="164"/>
                    <a:pt x="27" y="165"/>
                    <a:pt x="27" y="165"/>
                  </a:cubicBezTo>
                  <a:cubicBezTo>
                    <a:pt x="26" y="167"/>
                    <a:pt x="25" y="169"/>
                    <a:pt x="23" y="173"/>
                  </a:cubicBezTo>
                  <a:cubicBezTo>
                    <a:pt x="24" y="172"/>
                    <a:pt x="23" y="172"/>
                    <a:pt x="23" y="172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0" y="179"/>
                    <a:pt x="16" y="185"/>
                    <a:pt x="12" y="191"/>
                  </a:cubicBezTo>
                  <a:cubicBezTo>
                    <a:pt x="11" y="193"/>
                    <a:pt x="10" y="194"/>
                    <a:pt x="10" y="196"/>
                  </a:cubicBezTo>
                  <a:cubicBezTo>
                    <a:pt x="7" y="200"/>
                    <a:pt x="3" y="204"/>
                    <a:pt x="1" y="209"/>
                  </a:cubicBezTo>
                  <a:cubicBezTo>
                    <a:pt x="1" y="209"/>
                    <a:pt x="0" y="207"/>
                    <a:pt x="1" y="205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43" name="Freeform 116"/>
            <p:cNvSpPr/>
            <p:nvPr/>
          </p:nvSpPr>
          <p:spPr>
            <a:xfrm>
              <a:off x="45" y="37"/>
              <a:ext cx="319" cy="530"/>
            </a:xfrm>
            <a:custGeom>
              <a:avLst/>
              <a:gdLst/>
              <a:ahLst/>
              <a:cxnLst>
                <a:cxn ang="0">
                  <a:pos x="279" y="473"/>
                </a:cxn>
                <a:cxn ang="0">
                  <a:pos x="267" y="457"/>
                </a:cxn>
                <a:cxn ang="0">
                  <a:pos x="246" y="426"/>
                </a:cxn>
                <a:cxn ang="0">
                  <a:pos x="241" y="416"/>
                </a:cxn>
                <a:cxn ang="0">
                  <a:pos x="220" y="379"/>
                </a:cxn>
                <a:cxn ang="0">
                  <a:pos x="215" y="369"/>
                </a:cxn>
                <a:cxn ang="0">
                  <a:pos x="203" y="353"/>
                </a:cxn>
                <a:cxn ang="0">
                  <a:pos x="194" y="334"/>
                </a:cxn>
                <a:cxn ang="0">
                  <a:pos x="187" y="324"/>
                </a:cxn>
                <a:cxn ang="0">
                  <a:pos x="182" y="317"/>
                </a:cxn>
                <a:cxn ang="0">
                  <a:pos x="172" y="298"/>
                </a:cxn>
                <a:cxn ang="0">
                  <a:pos x="163" y="291"/>
                </a:cxn>
                <a:cxn ang="0">
                  <a:pos x="156" y="279"/>
                </a:cxn>
                <a:cxn ang="0">
                  <a:pos x="149" y="265"/>
                </a:cxn>
                <a:cxn ang="0">
                  <a:pos x="139" y="251"/>
                </a:cxn>
                <a:cxn ang="0">
                  <a:pos x="130" y="230"/>
                </a:cxn>
                <a:cxn ang="0">
                  <a:pos x="123" y="220"/>
                </a:cxn>
                <a:cxn ang="0">
                  <a:pos x="121" y="213"/>
                </a:cxn>
                <a:cxn ang="0">
                  <a:pos x="113" y="206"/>
                </a:cxn>
                <a:cxn ang="0">
                  <a:pos x="111" y="203"/>
                </a:cxn>
                <a:cxn ang="0">
                  <a:pos x="109" y="194"/>
                </a:cxn>
                <a:cxn ang="0">
                  <a:pos x="92" y="168"/>
                </a:cxn>
                <a:cxn ang="0">
                  <a:pos x="85" y="156"/>
                </a:cxn>
                <a:cxn ang="0">
                  <a:pos x="78" y="149"/>
                </a:cxn>
                <a:cxn ang="0">
                  <a:pos x="66" y="125"/>
                </a:cxn>
                <a:cxn ang="0">
                  <a:pos x="69" y="118"/>
                </a:cxn>
                <a:cxn ang="0">
                  <a:pos x="59" y="111"/>
                </a:cxn>
                <a:cxn ang="0">
                  <a:pos x="52" y="106"/>
                </a:cxn>
                <a:cxn ang="0">
                  <a:pos x="47" y="95"/>
                </a:cxn>
                <a:cxn ang="0">
                  <a:pos x="45" y="92"/>
                </a:cxn>
                <a:cxn ang="0">
                  <a:pos x="45" y="90"/>
                </a:cxn>
                <a:cxn ang="0">
                  <a:pos x="40" y="80"/>
                </a:cxn>
                <a:cxn ang="0">
                  <a:pos x="31" y="73"/>
                </a:cxn>
                <a:cxn ang="0">
                  <a:pos x="31" y="69"/>
                </a:cxn>
                <a:cxn ang="0">
                  <a:pos x="26" y="62"/>
                </a:cxn>
                <a:cxn ang="0">
                  <a:pos x="19" y="54"/>
                </a:cxn>
                <a:cxn ang="0">
                  <a:pos x="28" y="54"/>
                </a:cxn>
                <a:cxn ang="0">
                  <a:pos x="14" y="45"/>
                </a:cxn>
                <a:cxn ang="0">
                  <a:pos x="12" y="21"/>
                </a:cxn>
                <a:cxn ang="0">
                  <a:pos x="9" y="12"/>
                </a:cxn>
                <a:cxn ang="0">
                  <a:pos x="0" y="0"/>
                </a:cxn>
                <a:cxn ang="0">
                  <a:pos x="7" y="5"/>
                </a:cxn>
                <a:cxn ang="0">
                  <a:pos x="12" y="19"/>
                </a:cxn>
                <a:cxn ang="0">
                  <a:pos x="28" y="40"/>
                </a:cxn>
                <a:cxn ang="0">
                  <a:pos x="52" y="76"/>
                </a:cxn>
                <a:cxn ang="0">
                  <a:pos x="76" y="116"/>
                </a:cxn>
                <a:cxn ang="0">
                  <a:pos x="97" y="149"/>
                </a:cxn>
                <a:cxn ang="0">
                  <a:pos x="113" y="173"/>
                </a:cxn>
                <a:cxn ang="0">
                  <a:pos x="139" y="222"/>
                </a:cxn>
                <a:cxn ang="0">
                  <a:pos x="156" y="253"/>
                </a:cxn>
                <a:cxn ang="0">
                  <a:pos x="175" y="286"/>
                </a:cxn>
                <a:cxn ang="0">
                  <a:pos x="248" y="402"/>
                </a:cxn>
                <a:cxn ang="0">
                  <a:pos x="265" y="431"/>
                </a:cxn>
                <a:cxn ang="0">
                  <a:pos x="310" y="525"/>
                </a:cxn>
              </a:cxnLst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4" y="213"/>
                    <a:pt x="125" y="213"/>
                    <a:pt x="125" y="213"/>
                  </a:cubicBezTo>
                  <a:cubicBezTo>
                    <a:pt x="122" y="210"/>
                    <a:pt x="120" y="206"/>
                    <a:pt x="120" y="200"/>
                  </a:cubicBezTo>
                  <a:cubicBezTo>
                    <a:pt x="120" y="200"/>
                    <a:pt x="120" y="200"/>
                    <a:pt x="120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8" y="199"/>
                    <a:pt x="118" y="200"/>
                    <a:pt x="119" y="199"/>
                  </a:cubicBezTo>
                  <a:cubicBezTo>
                    <a:pt x="118" y="199"/>
                    <a:pt x="118" y="198"/>
                    <a:pt x="117" y="198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4" y="197"/>
                    <a:pt x="114" y="194"/>
                    <a:pt x="113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2" y="191"/>
                    <a:pt x="110" y="187"/>
                    <a:pt x="108" y="186"/>
                  </a:cubicBezTo>
                  <a:cubicBezTo>
                    <a:pt x="108" y="186"/>
                    <a:pt x="109" y="186"/>
                    <a:pt x="109" y="185"/>
                  </a:cubicBezTo>
                  <a:cubicBezTo>
                    <a:pt x="108" y="186"/>
                    <a:pt x="106" y="185"/>
                    <a:pt x="106" y="183"/>
                  </a:cubicBezTo>
                  <a:cubicBezTo>
                    <a:pt x="106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80"/>
                    <a:pt x="105" y="180"/>
                    <a:pt x="105" y="180"/>
                  </a:cubicBezTo>
                  <a:cubicBezTo>
                    <a:pt x="104" y="180"/>
                    <a:pt x="104" y="179"/>
                    <a:pt x="104" y="179"/>
                  </a:cubicBezTo>
                  <a:cubicBezTo>
                    <a:pt x="104" y="179"/>
                    <a:pt x="104" y="179"/>
                    <a:pt x="104" y="179"/>
                  </a:cubicBezTo>
                  <a:cubicBezTo>
                    <a:pt x="103" y="178"/>
                    <a:pt x="103" y="178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2" y="176"/>
                    <a:pt x="102" y="174"/>
                    <a:pt x="102" y="176"/>
                  </a:cubicBezTo>
                  <a:cubicBezTo>
                    <a:pt x="102" y="174"/>
                    <a:pt x="102" y="177"/>
                    <a:pt x="103" y="176"/>
                  </a:cubicBezTo>
                  <a:cubicBezTo>
                    <a:pt x="100" y="172"/>
                    <a:pt x="98" y="169"/>
                    <a:pt x="96" y="165"/>
                  </a:cubicBezTo>
                  <a:cubicBezTo>
                    <a:pt x="96" y="164"/>
                    <a:pt x="96" y="164"/>
                    <a:pt x="96" y="164"/>
                  </a:cubicBezTo>
                  <a:cubicBezTo>
                    <a:pt x="96" y="163"/>
                    <a:pt x="95" y="162"/>
                    <a:pt x="94" y="162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94" y="161"/>
                    <a:pt x="93" y="161"/>
                    <a:pt x="93" y="160"/>
                  </a:cubicBezTo>
                  <a:cubicBezTo>
                    <a:pt x="94" y="161"/>
                    <a:pt x="94" y="161"/>
                    <a:pt x="94" y="160"/>
                  </a:cubicBezTo>
                  <a:cubicBezTo>
                    <a:pt x="93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3" y="159"/>
                    <a:pt x="93" y="158"/>
                    <a:pt x="92" y="156"/>
                  </a:cubicBezTo>
                  <a:cubicBezTo>
                    <a:pt x="93" y="158"/>
                    <a:pt x="93" y="158"/>
                    <a:pt x="93" y="158"/>
                  </a:cubicBezTo>
                  <a:cubicBezTo>
                    <a:pt x="92" y="155"/>
                    <a:pt x="92" y="158"/>
                    <a:pt x="91" y="156"/>
                  </a:cubicBezTo>
                  <a:cubicBezTo>
                    <a:pt x="92" y="156"/>
                    <a:pt x="92" y="156"/>
                    <a:pt x="92" y="155"/>
                  </a:cubicBezTo>
                  <a:cubicBezTo>
                    <a:pt x="91" y="155"/>
                    <a:pt x="90" y="153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7" y="151"/>
                    <a:pt x="86" y="150"/>
                  </a:cubicBezTo>
                  <a:cubicBezTo>
                    <a:pt x="86" y="150"/>
                    <a:pt x="87" y="150"/>
                    <a:pt x="87" y="149"/>
                  </a:cubicBezTo>
                  <a:cubicBezTo>
                    <a:pt x="86" y="150"/>
                    <a:pt x="86" y="146"/>
                    <a:pt x="86" y="149"/>
                  </a:cubicBezTo>
                  <a:cubicBezTo>
                    <a:pt x="85" y="147"/>
                    <a:pt x="85" y="146"/>
                    <a:pt x="84" y="145"/>
                  </a:cubicBezTo>
                  <a:cubicBezTo>
                    <a:pt x="85" y="146"/>
                    <a:pt x="85" y="145"/>
                    <a:pt x="85" y="145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86" y="144"/>
                    <a:pt x="85" y="143"/>
                    <a:pt x="85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79" y="140"/>
                    <a:pt x="81" y="140"/>
                    <a:pt x="81" y="139"/>
                  </a:cubicBezTo>
                  <a:cubicBezTo>
                    <a:pt x="79" y="139"/>
                    <a:pt x="79" y="139"/>
                    <a:pt x="79" y="139"/>
                  </a:cubicBezTo>
                  <a:cubicBezTo>
                    <a:pt x="79" y="139"/>
                    <a:pt x="79" y="138"/>
                    <a:pt x="79" y="137"/>
                  </a:cubicBezTo>
                  <a:cubicBezTo>
                    <a:pt x="79" y="137"/>
                    <a:pt x="79" y="138"/>
                    <a:pt x="79" y="137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6"/>
                    <a:pt x="78" y="135"/>
                    <a:pt x="78" y="135"/>
                  </a:cubicBezTo>
                  <a:cubicBezTo>
                    <a:pt x="77" y="135"/>
                    <a:pt x="77" y="135"/>
                    <a:pt x="76" y="134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6" y="133"/>
                    <a:pt x="75" y="133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0"/>
                    <a:pt x="73" y="129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3" y="128"/>
                    <a:pt x="73" y="127"/>
                    <a:pt x="73" y="127"/>
                  </a:cubicBezTo>
                  <a:cubicBezTo>
                    <a:pt x="73" y="127"/>
                    <a:pt x="73" y="127"/>
                    <a:pt x="73" y="126"/>
                  </a:cubicBezTo>
                  <a:cubicBezTo>
                    <a:pt x="71" y="126"/>
                    <a:pt x="73" y="126"/>
                    <a:pt x="73" y="126"/>
                  </a:cubicBezTo>
                  <a:cubicBezTo>
                    <a:pt x="71" y="126"/>
                    <a:pt x="69" y="125"/>
                    <a:pt x="69" y="123"/>
                  </a:cubicBezTo>
                  <a:cubicBezTo>
                    <a:pt x="69" y="123"/>
                    <a:pt x="68" y="123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7" y="119"/>
                    <a:pt x="70" y="123"/>
                    <a:pt x="69" y="123"/>
                  </a:cubicBezTo>
                  <a:cubicBezTo>
                    <a:pt x="69" y="121"/>
                    <a:pt x="67" y="121"/>
                    <a:pt x="68" y="120"/>
                  </a:cubicBezTo>
                  <a:cubicBezTo>
                    <a:pt x="68" y="120"/>
                    <a:pt x="67" y="120"/>
                    <a:pt x="67" y="119"/>
                  </a:cubicBezTo>
                  <a:cubicBezTo>
                    <a:pt x="67" y="119"/>
                    <a:pt x="68" y="119"/>
                    <a:pt x="68" y="119"/>
                  </a:cubicBezTo>
                  <a:cubicBezTo>
                    <a:pt x="67" y="118"/>
                    <a:pt x="67" y="119"/>
                    <a:pt x="67" y="119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6" y="118"/>
                    <a:pt x="66" y="117"/>
                    <a:pt x="66" y="118"/>
                  </a:cubicBezTo>
                  <a:cubicBezTo>
                    <a:pt x="66" y="118"/>
                    <a:pt x="65" y="117"/>
                    <a:pt x="66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6" y="116"/>
                    <a:pt x="66" y="116"/>
                    <a:pt x="65" y="116"/>
                  </a:cubicBezTo>
                  <a:cubicBezTo>
                    <a:pt x="66" y="116"/>
                    <a:pt x="66" y="115"/>
                    <a:pt x="66" y="115"/>
                  </a:cubicBezTo>
                  <a:cubicBezTo>
                    <a:pt x="65" y="116"/>
                    <a:pt x="65" y="114"/>
                    <a:pt x="64" y="114"/>
                  </a:cubicBezTo>
                  <a:cubicBezTo>
                    <a:pt x="64" y="112"/>
                    <a:pt x="63" y="112"/>
                    <a:pt x="63" y="112"/>
                  </a:cubicBezTo>
                  <a:cubicBezTo>
                    <a:pt x="63" y="111"/>
                    <a:pt x="61" y="111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61" y="109"/>
                    <a:pt x="61" y="108"/>
                    <a:pt x="61" y="107"/>
                  </a:cubicBezTo>
                  <a:cubicBezTo>
                    <a:pt x="60" y="107"/>
                    <a:pt x="60" y="107"/>
                    <a:pt x="59" y="107"/>
                  </a:cubicBezTo>
                  <a:cubicBezTo>
                    <a:pt x="60" y="106"/>
                    <a:pt x="59" y="106"/>
                    <a:pt x="59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5"/>
                    <a:pt x="59" y="105"/>
                    <a:pt x="59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2"/>
                    <a:pt x="57" y="101"/>
                    <a:pt x="56" y="101"/>
                  </a:cubicBezTo>
                  <a:cubicBezTo>
                    <a:pt x="56" y="99"/>
                    <a:pt x="54" y="99"/>
                    <a:pt x="55" y="97"/>
                  </a:cubicBezTo>
                  <a:cubicBezTo>
                    <a:pt x="54" y="97"/>
                    <a:pt x="54" y="96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3" y="96"/>
                    <a:pt x="54" y="96"/>
                  </a:cubicBezTo>
                  <a:cubicBezTo>
                    <a:pt x="54" y="94"/>
                    <a:pt x="52" y="96"/>
                    <a:pt x="52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2"/>
                    <a:pt x="52" y="92"/>
                    <a:pt x="52" y="92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1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90"/>
                  </a:cubicBezTo>
                  <a:cubicBezTo>
                    <a:pt x="50" y="89"/>
                    <a:pt x="49" y="89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7"/>
                    <a:pt x="48" y="87"/>
                    <a:pt x="47" y="86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6" y="79"/>
                  </a:cubicBezTo>
                  <a:cubicBezTo>
                    <a:pt x="44" y="79"/>
                    <a:pt x="43" y="79"/>
                    <a:pt x="43" y="79"/>
                  </a:cubicBezTo>
                  <a:cubicBezTo>
                    <a:pt x="43" y="79"/>
                    <a:pt x="41" y="77"/>
                    <a:pt x="41" y="76"/>
                  </a:cubicBezTo>
                  <a:cubicBezTo>
                    <a:pt x="41" y="76"/>
                    <a:pt x="41" y="76"/>
                    <a:pt x="41" y="75"/>
                  </a:cubicBezTo>
                  <a:cubicBezTo>
                    <a:pt x="40" y="74"/>
                    <a:pt x="39" y="72"/>
                    <a:pt x="39" y="71"/>
                  </a:cubicBezTo>
                  <a:cubicBezTo>
                    <a:pt x="39" y="72"/>
                    <a:pt x="39" y="71"/>
                    <a:pt x="39" y="71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9" y="71"/>
                    <a:pt x="38" y="71"/>
                    <a:pt x="39" y="71"/>
                  </a:cubicBezTo>
                  <a:cubicBezTo>
                    <a:pt x="38" y="71"/>
                    <a:pt x="37" y="68"/>
                    <a:pt x="37" y="67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7" y="67"/>
                    <a:pt x="37" y="66"/>
                    <a:pt x="36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6" y="65"/>
                    <a:pt x="34" y="66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63"/>
                    <a:pt x="32" y="62"/>
                    <a:pt x="32" y="63"/>
                  </a:cubicBezTo>
                  <a:cubicBezTo>
                    <a:pt x="32" y="62"/>
                    <a:pt x="32" y="61"/>
                    <a:pt x="32" y="60"/>
                  </a:cubicBezTo>
                  <a:cubicBezTo>
                    <a:pt x="30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4"/>
                  </a:cubicBezTo>
                  <a:cubicBezTo>
                    <a:pt x="28" y="54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7" y="52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8" y="52"/>
                    <a:pt x="29" y="5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9" y="49"/>
                    <a:pt x="30" y="50"/>
                    <a:pt x="29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6" y="50"/>
                    <a:pt x="25" y="48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8"/>
                    <a:pt x="25" y="48"/>
                    <a:pt x="25" y="47"/>
                  </a:cubicBezTo>
                  <a:cubicBezTo>
                    <a:pt x="25" y="48"/>
                    <a:pt x="24" y="48"/>
                    <a:pt x="24" y="48"/>
                  </a:cubicBezTo>
                  <a:cubicBezTo>
                    <a:pt x="24" y="47"/>
                    <a:pt x="25" y="48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5"/>
                    <a:pt x="22" y="45"/>
                  </a:cubicBezTo>
                  <a:cubicBezTo>
                    <a:pt x="22" y="45"/>
                    <a:pt x="22" y="45"/>
                    <a:pt x="23" y="45"/>
                  </a:cubicBezTo>
                  <a:cubicBezTo>
                    <a:pt x="23" y="45"/>
                    <a:pt x="21" y="45"/>
                    <a:pt x="22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1" y="44"/>
                    <a:pt x="21" y="43"/>
                  </a:cubicBezTo>
                  <a:cubicBezTo>
                    <a:pt x="21" y="43"/>
                    <a:pt x="20" y="41"/>
                    <a:pt x="21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1"/>
                    <a:pt x="20" y="41"/>
                    <a:pt x="20" y="43"/>
                  </a:cubicBezTo>
                  <a:cubicBezTo>
                    <a:pt x="20" y="41"/>
                    <a:pt x="19" y="41"/>
                    <a:pt x="19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8"/>
                  </a:cubicBezTo>
                  <a:cubicBezTo>
                    <a:pt x="19" y="39"/>
                    <a:pt x="17" y="39"/>
                    <a:pt x="17" y="39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7" y="36"/>
                    <a:pt x="16" y="36"/>
                    <a:pt x="16" y="37"/>
                  </a:cubicBezTo>
                  <a:cubicBezTo>
                    <a:pt x="16" y="37"/>
                    <a:pt x="16" y="36"/>
                    <a:pt x="17" y="36"/>
                  </a:cubicBezTo>
                  <a:cubicBezTo>
                    <a:pt x="16" y="35"/>
                    <a:pt x="16" y="36"/>
                    <a:pt x="16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7" y="32"/>
                    <a:pt x="19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4"/>
                    <a:pt x="15" y="32"/>
                    <a:pt x="14" y="32"/>
                  </a:cubicBezTo>
                  <a:cubicBezTo>
                    <a:pt x="13" y="32"/>
                    <a:pt x="16" y="31"/>
                    <a:pt x="14" y="30"/>
                  </a:cubicBezTo>
                  <a:cubicBezTo>
                    <a:pt x="14" y="31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30"/>
                    <a:pt x="15" y="30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8"/>
                  </a:cubicBezTo>
                  <a:cubicBezTo>
                    <a:pt x="12" y="28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7"/>
                    <a:pt x="11" y="28"/>
                    <a:pt x="11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8"/>
                    <a:pt x="12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2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3"/>
                    <a:pt x="10" y="23"/>
                    <a:pt x="8" y="23"/>
                  </a:cubicBezTo>
                  <a:cubicBezTo>
                    <a:pt x="10" y="22"/>
                    <a:pt x="8" y="21"/>
                    <a:pt x="10" y="22"/>
                  </a:cubicBezTo>
                  <a:cubicBezTo>
                    <a:pt x="8" y="22"/>
                    <a:pt x="10" y="24"/>
                    <a:pt x="11" y="24"/>
                  </a:cubicBezTo>
                  <a:cubicBezTo>
                    <a:pt x="12" y="23"/>
                    <a:pt x="12" y="25"/>
                    <a:pt x="12" y="25"/>
                  </a:cubicBezTo>
                  <a:cubicBezTo>
                    <a:pt x="12" y="24"/>
                    <a:pt x="12" y="23"/>
                    <a:pt x="13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3"/>
                    <a:pt x="12" y="23"/>
                  </a:cubicBezTo>
                  <a:cubicBezTo>
                    <a:pt x="12" y="22"/>
                    <a:pt x="11" y="21"/>
                    <a:pt x="10" y="21"/>
                  </a:cubicBezTo>
                  <a:cubicBezTo>
                    <a:pt x="10" y="20"/>
                    <a:pt x="11" y="20"/>
                    <a:pt x="11" y="21"/>
                  </a:cubicBezTo>
                  <a:cubicBezTo>
                    <a:pt x="10" y="20"/>
                    <a:pt x="8" y="19"/>
                    <a:pt x="8" y="18"/>
                  </a:cubicBezTo>
                  <a:cubicBezTo>
                    <a:pt x="7" y="19"/>
                    <a:pt x="7" y="17"/>
                    <a:pt x="6" y="18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7" y="18"/>
                    <a:pt x="6" y="18"/>
                  </a:cubicBezTo>
                  <a:cubicBezTo>
                    <a:pt x="6" y="19"/>
                    <a:pt x="7" y="17"/>
                    <a:pt x="7" y="17"/>
                  </a:cubicBezTo>
                  <a:cubicBezTo>
                    <a:pt x="7" y="15"/>
                    <a:pt x="8" y="17"/>
                    <a:pt x="7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4" y="10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4" y="8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5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5" y="5"/>
                  </a:cubicBezTo>
                  <a:cubicBezTo>
                    <a:pt x="4" y="5"/>
                    <a:pt x="6" y="5"/>
                    <a:pt x="6" y="7"/>
                  </a:cubicBezTo>
                  <a:cubicBezTo>
                    <a:pt x="6" y="7"/>
                    <a:pt x="5" y="7"/>
                    <a:pt x="4" y="5"/>
                  </a:cubicBezTo>
                  <a:cubicBezTo>
                    <a:pt x="4" y="7"/>
                    <a:pt x="5" y="7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9"/>
                    <a:pt x="7" y="10"/>
                  </a:cubicBezTo>
                  <a:cubicBezTo>
                    <a:pt x="8" y="11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5"/>
                    <a:pt x="12" y="17"/>
                  </a:cubicBezTo>
                  <a:cubicBezTo>
                    <a:pt x="12" y="18"/>
                    <a:pt x="14" y="19"/>
                    <a:pt x="13" y="20"/>
                  </a:cubicBezTo>
                  <a:cubicBezTo>
                    <a:pt x="15" y="22"/>
                    <a:pt x="17" y="24"/>
                    <a:pt x="19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9" y="27"/>
                    <a:pt x="17" y="28"/>
                    <a:pt x="17" y="28"/>
                  </a:cubicBezTo>
                  <a:cubicBezTo>
                    <a:pt x="19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4"/>
                    <a:pt x="23" y="36"/>
                  </a:cubicBezTo>
                  <a:cubicBezTo>
                    <a:pt x="23" y="36"/>
                    <a:pt x="23" y="36"/>
                    <a:pt x="23" y="37"/>
                  </a:cubicBezTo>
                  <a:cubicBezTo>
                    <a:pt x="24" y="37"/>
                    <a:pt x="25" y="38"/>
                    <a:pt x="26" y="38"/>
                  </a:cubicBezTo>
                  <a:cubicBezTo>
                    <a:pt x="26" y="39"/>
                    <a:pt x="27" y="39"/>
                    <a:pt x="27" y="40"/>
                  </a:cubicBezTo>
                  <a:cubicBezTo>
                    <a:pt x="30" y="44"/>
                    <a:pt x="31" y="46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52"/>
                    <a:pt x="37" y="56"/>
                    <a:pt x="3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9"/>
                    <a:pt x="39" y="60"/>
                    <a:pt x="39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3"/>
                    <a:pt x="41" y="63"/>
                  </a:cubicBezTo>
                  <a:cubicBezTo>
                    <a:pt x="42" y="65"/>
                    <a:pt x="42" y="65"/>
                    <a:pt x="43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3" y="65"/>
                    <a:pt x="42" y="66"/>
                    <a:pt x="42" y="66"/>
                  </a:cubicBezTo>
                  <a:cubicBezTo>
                    <a:pt x="43" y="66"/>
                    <a:pt x="43" y="68"/>
                    <a:pt x="44" y="67"/>
                  </a:cubicBezTo>
                  <a:cubicBezTo>
                    <a:pt x="44" y="70"/>
                    <a:pt x="47" y="72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9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8" y="92"/>
                    <a:pt x="60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61" y="96"/>
                    <a:pt x="60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4" y="100"/>
                    <a:pt x="64" y="102"/>
                    <a:pt x="65" y="103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6" y="105"/>
                    <a:pt x="66" y="106"/>
                    <a:pt x="66" y="10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69" y="111"/>
                    <a:pt x="71" y="115"/>
                    <a:pt x="73" y="118"/>
                  </a:cubicBezTo>
                  <a:cubicBezTo>
                    <a:pt x="74" y="119"/>
                    <a:pt x="73" y="119"/>
                    <a:pt x="74" y="119"/>
                  </a:cubicBezTo>
                  <a:cubicBezTo>
                    <a:pt x="73" y="120"/>
                    <a:pt x="74" y="119"/>
                    <a:pt x="74" y="119"/>
                  </a:cubicBezTo>
                  <a:cubicBezTo>
                    <a:pt x="75" y="120"/>
                    <a:pt x="73" y="121"/>
                    <a:pt x="74" y="121"/>
                  </a:cubicBezTo>
                  <a:cubicBezTo>
                    <a:pt x="75" y="121"/>
                    <a:pt x="75" y="121"/>
                    <a:pt x="75" y="121"/>
                  </a:cubicBezTo>
                  <a:cubicBezTo>
                    <a:pt x="76" y="124"/>
                    <a:pt x="75" y="125"/>
                    <a:pt x="76" y="125"/>
                  </a:cubicBezTo>
                  <a:cubicBezTo>
                    <a:pt x="76" y="125"/>
                    <a:pt x="76" y="125"/>
                    <a:pt x="76" y="125"/>
                  </a:cubicBezTo>
                  <a:cubicBezTo>
                    <a:pt x="78" y="126"/>
                    <a:pt x="78" y="127"/>
                    <a:pt x="79" y="128"/>
                  </a:cubicBezTo>
                  <a:cubicBezTo>
                    <a:pt x="84" y="135"/>
                    <a:pt x="88" y="142"/>
                    <a:pt x="93" y="149"/>
                  </a:cubicBezTo>
                  <a:cubicBezTo>
                    <a:pt x="96" y="155"/>
                    <a:pt x="101" y="162"/>
                    <a:pt x="105" y="170"/>
                  </a:cubicBezTo>
                  <a:cubicBezTo>
                    <a:pt x="105" y="172"/>
                    <a:pt x="105" y="172"/>
                    <a:pt x="106" y="173"/>
                  </a:cubicBezTo>
                  <a:cubicBezTo>
                    <a:pt x="106" y="173"/>
                    <a:pt x="106" y="173"/>
                    <a:pt x="106" y="173"/>
                  </a:cubicBezTo>
                  <a:cubicBezTo>
                    <a:pt x="106" y="173"/>
                    <a:pt x="106" y="174"/>
                    <a:pt x="108" y="174"/>
                  </a:cubicBezTo>
                  <a:cubicBezTo>
                    <a:pt x="109" y="177"/>
                    <a:pt x="111" y="180"/>
                    <a:pt x="112" y="182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3"/>
                    <a:pt x="113" y="183"/>
                    <a:pt x="113" y="182"/>
                  </a:cubicBezTo>
                  <a:cubicBezTo>
                    <a:pt x="118" y="189"/>
                    <a:pt x="120" y="196"/>
                    <a:pt x="124" y="203"/>
                  </a:cubicBezTo>
                  <a:cubicBezTo>
                    <a:pt x="124" y="205"/>
                    <a:pt x="126" y="206"/>
                    <a:pt x="127" y="208"/>
                  </a:cubicBezTo>
                  <a:cubicBezTo>
                    <a:pt x="129" y="213"/>
                    <a:pt x="131" y="219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44" name="Freeform 117"/>
            <p:cNvSpPr/>
            <p:nvPr/>
          </p:nvSpPr>
          <p:spPr>
            <a:xfrm>
              <a:off x="59" y="680"/>
              <a:ext cx="319" cy="529"/>
            </a:xfrm>
            <a:custGeom>
              <a:avLst/>
              <a:gdLst/>
              <a:ahLst/>
              <a:cxnLst>
                <a:cxn ang="0">
                  <a:pos x="279" y="468"/>
                </a:cxn>
                <a:cxn ang="0">
                  <a:pos x="269" y="456"/>
                </a:cxn>
                <a:cxn ang="0">
                  <a:pos x="246" y="425"/>
                </a:cxn>
                <a:cxn ang="0">
                  <a:pos x="241" y="416"/>
                </a:cxn>
                <a:cxn ang="0">
                  <a:pos x="220" y="378"/>
                </a:cxn>
                <a:cxn ang="0">
                  <a:pos x="215" y="366"/>
                </a:cxn>
                <a:cxn ang="0">
                  <a:pos x="203" y="350"/>
                </a:cxn>
                <a:cxn ang="0">
                  <a:pos x="194" y="333"/>
                </a:cxn>
                <a:cxn ang="0">
                  <a:pos x="189" y="324"/>
                </a:cxn>
                <a:cxn ang="0">
                  <a:pos x="184" y="316"/>
                </a:cxn>
                <a:cxn ang="0">
                  <a:pos x="170" y="298"/>
                </a:cxn>
                <a:cxn ang="0">
                  <a:pos x="165" y="288"/>
                </a:cxn>
                <a:cxn ang="0">
                  <a:pos x="154" y="276"/>
                </a:cxn>
                <a:cxn ang="0">
                  <a:pos x="149" y="262"/>
                </a:cxn>
                <a:cxn ang="0">
                  <a:pos x="137" y="248"/>
                </a:cxn>
                <a:cxn ang="0">
                  <a:pos x="130" y="229"/>
                </a:cxn>
                <a:cxn ang="0">
                  <a:pos x="123" y="222"/>
                </a:cxn>
                <a:cxn ang="0">
                  <a:pos x="121" y="213"/>
                </a:cxn>
                <a:cxn ang="0">
                  <a:pos x="113" y="205"/>
                </a:cxn>
                <a:cxn ang="0">
                  <a:pos x="111" y="203"/>
                </a:cxn>
                <a:cxn ang="0">
                  <a:pos x="106" y="194"/>
                </a:cxn>
                <a:cxn ang="0">
                  <a:pos x="90" y="165"/>
                </a:cxn>
                <a:cxn ang="0">
                  <a:pos x="85" y="158"/>
                </a:cxn>
                <a:cxn ang="0">
                  <a:pos x="80" y="149"/>
                </a:cxn>
                <a:cxn ang="0">
                  <a:pos x="66" y="125"/>
                </a:cxn>
                <a:cxn ang="0">
                  <a:pos x="69" y="118"/>
                </a:cxn>
                <a:cxn ang="0">
                  <a:pos x="59" y="111"/>
                </a:cxn>
                <a:cxn ang="0">
                  <a:pos x="52" y="106"/>
                </a:cxn>
                <a:cxn ang="0">
                  <a:pos x="47" y="97"/>
                </a:cxn>
                <a:cxn ang="0">
                  <a:pos x="43" y="94"/>
                </a:cxn>
                <a:cxn ang="0">
                  <a:pos x="43" y="87"/>
                </a:cxn>
                <a:cxn ang="0">
                  <a:pos x="40" y="80"/>
                </a:cxn>
                <a:cxn ang="0">
                  <a:pos x="31" y="73"/>
                </a:cxn>
                <a:cxn ang="0">
                  <a:pos x="31" y="68"/>
                </a:cxn>
                <a:cxn ang="0">
                  <a:pos x="24" y="61"/>
                </a:cxn>
                <a:cxn ang="0">
                  <a:pos x="21" y="54"/>
                </a:cxn>
                <a:cxn ang="0">
                  <a:pos x="26" y="54"/>
                </a:cxn>
                <a:cxn ang="0">
                  <a:pos x="17" y="43"/>
                </a:cxn>
                <a:cxn ang="0">
                  <a:pos x="9" y="21"/>
                </a:cxn>
                <a:cxn ang="0">
                  <a:pos x="9" y="14"/>
                </a:cxn>
                <a:cxn ang="0">
                  <a:pos x="0" y="0"/>
                </a:cxn>
                <a:cxn ang="0">
                  <a:pos x="7" y="5"/>
                </a:cxn>
                <a:cxn ang="0">
                  <a:pos x="9" y="19"/>
                </a:cxn>
                <a:cxn ang="0">
                  <a:pos x="26" y="38"/>
                </a:cxn>
                <a:cxn ang="0">
                  <a:pos x="52" y="76"/>
                </a:cxn>
                <a:cxn ang="0">
                  <a:pos x="76" y="118"/>
                </a:cxn>
                <a:cxn ang="0">
                  <a:pos x="97" y="149"/>
                </a:cxn>
                <a:cxn ang="0">
                  <a:pos x="113" y="172"/>
                </a:cxn>
                <a:cxn ang="0">
                  <a:pos x="142" y="224"/>
                </a:cxn>
                <a:cxn ang="0">
                  <a:pos x="156" y="253"/>
                </a:cxn>
                <a:cxn ang="0">
                  <a:pos x="175" y="288"/>
                </a:cxn>
                <a:cxn ang="0">
                  <a:pos x="248" y="399"/>
                </a:cxn>
                <a:cxn ang="0">
                  <a:pos x="265" y="430"/>
                </a:cxn>
                <a:cxn ang="0">
                  <a:pos x="310" y="524"/>
                </a:cxn>
              </a:cxnLst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5" y="212"/>
                    <a:pt x="125" y="212"/>
                    <a:pt x="125" y="212"/>
                  </a:cubicBezTo>
                  <a:cubicBezTo>
                    <a:pt x="123" y="211"/>
                    <a:pt x="121" y="204"/>
                    <a:pt x="119" y="200"/>
                  </a:cubicBezTo>
                  <a:cubicBezTo>
                    <a:pt x="119" y="200"/>
                    <a:pt x="119" y="200"/>
                    <a:pt x="119" y="200"/>
                  </a:cubicBezTo>
                  <a:cubicBezTo>
                    <a:pt x="119" y="200"/>
                    <a:pt x="118" y="199"/>
                    <a:pt x="118" y="198"/>
                  </a:cubicBezTo>
                  <a:cubicBezTo>
                    <a:pt x="118" y="198"/>
                    <a:pt x="118" y="199"/>
                    <a:pt x="118" y="198"/>
                  </a:cubicBezTo>
                  <a:cubicBezTo>
                    <a:pt x="118" y="198"/>
                    <a:pt x="118" y="197"/>
                    <a:pt x="117" y="197"/>
                  </a:cubicBezTo>
                  <a:cubicBezTo>
                    <a:pt x="118" y="197"/>
                    <a:pt x="118" y="197"/>
                    <a:pt x="118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5" y="196"/>
                    <a:pt x="115" y="194"/>
                    <a:pt x="114" y="193"/>
                  </a:cubicBezTo>
                  <a:cubicBezTo>
                    <a:pt x="114" y="193"/>
                    <a:pt x="114" y="193"/>
                    <a:pt x="114" y="193"/>
                  </a:cubicBezTo>
                  <a:cubicBezTo>
                    <a:pt x="112" y="191"/>
                    <a:pt x="110" y="187"/>
                    <a:pt x="108" y="185"/>
                  </a:cubicBezTo>
                  <a:cubicBezTo>
                    <a:pt x="108" y="185"/>
                    <a:pt x="109" y="185"/>
                    <a:pt x="109" y="184"/>
                  </a:cubicBezTo>
                  <a:cubicBezTo>
                    <a:pt x="108" y="184"/>
                    <a:pt x="108" y="184"/>
                    <a:pt x="107" y="184"/>
                  </a:cubicBezTo>
                  <a:cubicBezTo>
                    <a:pt x="107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79"/>
                    <a:pt x="105" y="179"/>
                    <a:pt x="105" y="179"/>
                  </a:cubicBezTo>
                  <a:cubicBezTo>
                    <a:pt x="104" y="179"/>
                    <a:pt x="104" y="178"/>
                    <a:pt x="104" y="177"/>
                  </a:cubicBezTo>
                  <a:cubicBezTo>
                    <a:pt x="104" y="178"/>
                    <a:pt x="104" y="178"/>
                    <a:pt x="104" y="178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2" y="176"/>
                    <a:pt x="102" y="175"/>
                    <a:pt x="102" y="176"/>
                  </a:cubicBezTo>
                  <a:cubicBezTo>
                    <a:pt x="102" y="175"/>
                    <a:pt x="102" y="177"/>
                    <a:pt x="104" y="176"/>
                  </a:cubicBezTo>
                  <a:cubicBezTo>
                    <a:pt x="100" y="171"/>
                    <a:pt x="98" y="168"/>
                    <a:pt x="97" y="165"/>
                  </a:cubicBezTo>
                  <a:cubicBezTo>
                    <a:pt x="97" y="164"/>
                    <a:pt x="97" y="164"/>
                    <a:pt x="97" y="164"/>
                  </a:cubicBezTo>
                  <a:cubicBezTo>
                    <a:pt x="97" y="163"/>
                    <a:pt x="96" y="162"/>
                    <a:pt x="95" y="162"/>
                  </a:cubicBezTo>
                  <a:cubicBezTo>
                    <a:pt x="96" y="162"/>
                    <a:pt x="96" y="162"/>
                    <a:pt x="96" y="162"/>
                  </a:cubicBezTo>
                  <a:cubicBezTo>
                    <a:pt x="95" y="161"/>
                    <a:pt x="93" y="161"/>
                    <a:pt x="93" y="160"/>
                  </a:cubicBezTo>
                  <a:cubicBezTo>
                    <a:pt x="95" y="161"/>
                    <a:pt x="95" y="161"/>
                    <a:pt x="95" y="160"/>
                  </a:cubicBezTo>
                  <a:cubicBezTo>
                    <a:pt x="93" y="160"/>
                    <a:pt x="93" y="159"/>
                    <a:pt x="92" y="158"/>
                  </a:cubicBezTo>
                  <a:cubicBezTo>
                    <a:pt x="92" y="158"/>
                    <a:pt x="93" y="159"/>
                    <a:pt x="93" y="158"/>
                  </a:cubicBezTo>
                  <a:cubicBezTo>
                    <a:pt x="92" y="158"/>
                    <a:pt x="92" y="157"/>
                    <a:pt x="91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5"/>
                    <a:pt x="91" y="157"/>
                    <a:pt x="91" y="155"/>
                  </a:cubicBezTo>
                  <a:cubicBezTo>
                    <a:pt x="91" y="157"/>
                    <a:pt x="91" y="155"/>
                    <a:pt x="91" y="155"/>
                  </a:cubicBezTo>
                  <a:cubicBezTo>
                    <a:pt x="91" y="155"/>
                    <a:pt x="90" y="153"/>
                    <a:pt x="89" y="152"/>
                  </a:cubicBezTo>
                  <a:cubicBezTo>
                    <a:pt x="89" y="152"/>
                    <a:pt x="89" y="152"/>
                    <a:pt x="89" y="152"/>
                  </a:cubicBezTo>
                  <a:cubicBezTo>
                    <a:pt x="89" y="151"/>
                    <a:pt x="88" y="150"/>
                    <a:pt x="87" y="150"/>
                  </a:cubicBezTo>
                  <a:cubicBezTo>
                    <a:pt x="87" y="150"/>
                    <a:pt x="88" y="150"/>
                    <a:pt x="88" y="149"/>
                  </a:cubicBezTo>
                  <a:cubicBezTo>
                    <a:pt x="87" y="149"/>
                    <a:pt x="86" y="146"/>
                    <a:pt x="86" y="148"/>
                  </a:cubicBezTo>
                  <a:cubicBezTo>
                    <a:pt x="84" y="146"/>
                    <a:pt x="84" y="145"/>
                    <a:pt x="84" y="144"/>
                  </a:cubicBezTo>
                  <a:cubicBezTo>
                    <a:pt x="84" y="145"/>
                    <a:pt x="84" y="144"/>
                    <a:pt x="84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4" y="143"/>
                    <a:pt x="84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81" y="140"/>
                    <a:pt x="81" y="139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0" y="139"/>
                    <a:pt x="79" y="138"/>
                    <a:pt x="79" y="137"/>
                  </a:cubicBezTo>
                  <a:cubicBezTo>
                    <a:pt x="80" y="137"/>
                    <a:pt x="80" y="137"/>
                    <a:pt x="80" y="137"/>
                  </a:cubicBezTo>
                  <a:cubicBezTo>
                    <a:pt x="80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78" y="135"/>
                    <a:pt x="78" y="135"/>
                    <a:pt x="78" y="134"/>
                  </a:cubicBezTo>
                  <a:cubicBezTo>
                    <a:pt x="78" y="134"/>
                    <a:pt x="78" y="134"/>
                    <a:pt x="78" y="134"/>
                  </a:cubicBezTo>
                  <a:cubicBezTo>
                    <a:pt x="76" y="133"/>
                    <a:pt x="75" y="132"/>
                    <a:pt x="74" y="131"/>
                  </a:cubicBezTo>
                  <a:cubicBezTo>
                    <a:pt x="74" y="132"/>
                    <a:pt x="75" y="131"/>
                    <a:pt x="75" y="132"/>
                  </a:cubicBezTo>
                  <a:cubicBezTo>
                    <a:pt x="75" y="130"/>
                    <a:pt x="73" y="130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2" y="128"/>
                    <a:pt x="73" y="127"/>
                    <a:pt x="72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1" y="126"/>
                    <a:pt x="72" y="126"/>
                    <a:pt x="72" y="126"/>
                  </a:cubicBezTo>
                  <a:cubicBezTo>
                    <a:pt x="71" y="126"/>
                    <a:pt x="70" y="124"/>
                    <a:pt x="70" y="123"/>
                  </a:cubicBezTo>
                  <a:cubicBezTo>
                    <a:pt x="70" y="123"/>
                    <a:pt x="69" y="123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7" y="119"/>
                    <a:pt x="71" y="123"/>
                    <a:pt x="70" y="122"/>
                  </a:cubicBezTo>
                  <a:cubicBezTo>
                    <a:pt x="70" y="122"/>
                    <a:pt x="67" y="122"/>
                    <a:pt x="69" y="121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7" y="119"/>
                    <a:pt x="69" y="119"/>
                    <a:pt x="69" y="118"/>
                  </a:cubicBezTo>
                  <a:cubicBezTo>
                    <a:pt x="67" y="117"/>
                    <a:pt x="67" y="118"/>
                    <a:pt x="67" y="117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17"/>
                    <a:pt x="66" y="117"/>
                    <a:pt x="65" y="117"/>
                  </a:cubicBezTo>
                  <a:cubicBezTo>
                    <a:pt x="66" y="117"/>
                    <a:pt x="64" y="117"/>
                    <a:pt x="65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6"/>
                    <a:pt x="64" y="114"/>
                    <a:pt x="64" y="114"/>
                  </a:cubicBezTo>
                  <a:cubicBezTo>
                    <a:pt x="64" y="113"/>
                    <a:pt x="63" y="112"/>
                    <a:pt x="63" y="111"/>
                  </a:cubicBezTo>
                  <a:cubicBezTo>
                    <a:pt x="63" y="111"/>
                    <a:pt x="62" y="111"/>
                    <a:pt x="62" y="110"/>
                  </a:cubicBezTo>
                  <a:cubicBezTo>
                    <a:pt x="62" y="110"/>
                    <a:pt x="62" y="110"/>
                    <a:pt x="62" y="110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8"/>
                    <a:pt x="62" y="107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1" y="106"/>
                    <a:pt x="58" y="106"/>
                    <a:pt x="58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1" y="104"/>
                    <a:pt x="58" y="104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1"/>
                    <a:pt x="56" y="101"/>
                  </a:cubicBezTo>
                  <a:cubicBezTo>
                    <a:pt x="56" y="99"/>
                    <a:pt x="54" y="98"/>
                    <a:pt x="55" y="97"/>
                  </a:cubicBezTo>
                  <a:cubicBezTo>
                    <a:pt x="54" y="97"/>
                    <a:pt x="54" y="96"/>
                    <a:pt x="54" y="96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5"/>
                    <a:pt x="53" y="96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1"/>
                    <a:pt x="52" y="91"/>
                    <a:pt x="52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89"/>
                  </a:cubicBezTo>
                  <a:cubicBezTo>
                    <a:pt x="50" y="89"/>
                    <a:pt x="49" y="88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9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6"/>
                    <a:pt x="48" y="87"/>
                    <a:pt x="47" y="86"/>
                  </a:cubicBezTo>
                  <a:cubicBezTo>
                    <a:pt x="48" y="87"/>
                    <a:pt x="48" y="86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5" y="7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4" y="78"/>
                    <a:pt x="41" y="77"/>
                    <a:pt x="41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74"/>
                    <a:pt x="38" y="72"/>
                    <a:pt x="38" y="70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8" y="70"/>
                    <a:pt x="39" y="70"/>
                    <a:pt x="38" y="70"/>
                  </a:cubicBezTo>
                  <a:cubicBezTo>
                    <a:pt x="38" y="70"/>
                    <a:pt x="37" y="70"/>
                    <a:pt x="38" y="70"/>
                  </a:cubicBezTo>
                  <a:cubicBezTo>
                    <a:pt x="37" y="70"/>
                    <a:pt x="37" y="69"/>
                    <a:pt x="37" y="68"/>
                  </a:cubicBezTo>
                  <a:cubicBezTo>
                    <a:pt x="37" y="69"/>
                    <a:pt x="37" y="68"/>
                    <a:pt x="36" y="68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2"/>
                    <a:pt x="32" y="62"/>
                    <a:pt x="32" y="63"/>
                  </a:cubicBezTo>
                  <a:cubicBezTo>
                    <a:pt x="32" y="61"/>
                    <a:pt x="32" y="61"/>
                    <a:pt x="32" y="60"/>
                  </a:cubicBezTo>
                  <a:cubicBezTo>
                    <a:pt x="31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1"/>
                    <a:pt x="26" y="51"/>
                  </a:cubicBezTo>
                  <a:cubicBezTo>
                    <a:pt x="26" y="51"/>
                    <a:pt x="26" y="51"/>
                    <a:pt x="27" y="51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8" y="51"/>
                    <a:pt x="29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9" y="50"/>
                    <a:pt x="30" y="50"/>
                    <a:pt x="29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49"/>
                    <a:pt x="26" y="50"/>
                    <a:pt x="25" y="49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5" y="49"/>
                    <a:pt x="25" y="47"/>
                  </a:cubicBezTo>
                  <a:cubicBezTo>
                    <a:pt x="25" y="49"/>
                    <a:pt x="24" y="49"/>
                    <a:pt x="24" y="49"/>
                  </a:cubicBezTo>
                  <a:cubicBezTo>
                    <a:pt x="24" y="47"/>
                    <a:pt x="25" y="49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5"/>
                    <a:pt x="22" y="44"/>
                    <a:pt x="23" y="45"/>
                  </a:cubicBezTo>
                  <a:cubicBezTo>
                    <a:pt x="23" y="44"/>
                    <a:pt x="21" y="44"/>
                    <a:pt x="22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0" y="42"/>
                    <a:pt x="21" y="42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2"/>
                    <a:pt x="21" y="42"/>
                    <a:pt x="20" y="43"/>
                  </a:cubicBezTo>
                  <a:cubicBezTo>
                    <a:pt x="20" y="42"/>
                    <a:pt x="19" y="42"/>
                    <a:pt x="19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8" y="41"/>
                  </a:cubicBezTo>
                  <a:cubicBezTo>
                    <a:pt x="19" y="41"/>
                    <a:pt x="19" y="41"/>
                    <a:pt x="19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9" y="40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7"/>
                  </a:cubicBezTo>
                  <a:cubicBezTo>
                    <a:pt x="18" y="37"/>
                    <a:pt x="17" y="37"/>
                    <a:pt x="17" y="39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5"/>
                    <a:pt x="17" y="36"/>
                    <a:pt x="17" y="36"/>
                  </a:cubicBezTo>
                  <a:cubicBezTo>
                    <a:pt x="17" y="35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3"/>
                    <a:pt x="18" y="33"/>
                  </a:cubicBezTo>
                  <a:cubicBezTo>
                    <a:pt x="18" y="32"/>
                    <a:pt x="17" y="32"/>
                    <a:pt x="17" y="32"/>
                  </a:cubicBezTo>
                  <a:cubicBezTo>
                    <a:pt x="17" y="33"/>
                    <a:pt x="15" y="32"/>
                    <a:pt x="14" y="33"/>
                  </a:cubicBezTo>
                  <a:cubicBezTo>
                    <a:pt x="13" y="32"/>
                    <a:pt x="17" y="31"/>
                    <a:pt x="14" y="30"/>
                  </a:cubicBezTo>
                  <a:cubicBezTo>
                    <a:pt x="14" y="30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29"/>
                    <a:pt x="15" y="29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7"/>
                  </a:cubicBezTo>
                  <a:cubicBezTo>
                    <a:pt x="12" y="28"/>
                    <a:pt x="12" y="28"/>
                    <a:pt x="11" y="29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7"/>
                    <a:pt x="10" y="28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8"/>
                    <a:pt x="12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2" y="25"/>
                    <a:pt x="11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9" y="23"/>
                  </a:cubicBezTo>
                  <a:cubicBezTo>
                    <a:pt x="10" y="23"/>
                    <a:pt x="9" y="22"/>
                    <a:pt x="10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1" y="25"/>
                    <a:pt x="12" y="24"/>
                  </a:cubicBezTo>
                  <a:cubicBezTo>
                    <a:pt x="11" y="24"/>
                    <a:pt x="12" y="23"/>
                    <a:pt x="13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2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10" y="20"/>
                    <a:pt x="10" y="20"/>
                    <a:pt x="10" y="22"/>
                  </a:cubicBezTo>
                  <a:cubicBezTo>
                    <a:pt x="10" y="19"/>
                    <a:pt x="9" y="18"/>
                    <a:pt x="9" y="17"/>
                  </a:cubicBezTo>
                  <a:cubicBezTo>
                    <a:pt x="8" y="18"/>
                    <a:pt x="8" y="16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7"/>
                    <a:pt x="7" y="16"/>
                  </a:cubicBezTo>
                  <a:cubicBezTo>
                    <a:pt x="7" y="17"/>
                    <a:pt x="8" y="16"/>
                    <a:pt x="8" y="16"/>
                  </a:cubicBezTo>
                  <a:cubicBezTo>
                    <a:pt x="8" y="16"/>
                    <a:pt x="9" y="16"/>
                    <a:pt x="9" y="16"/>
                  </a:cubicBezTo>
                  <a:cubicBezTo>
                    <a:pt x="8" y="15"/>
                    <a:pt x="7" y="15"/>
                    <a:pt x="5" y="14"/>
                  </a:cubicBezTo>
                  <a:cubicBezTo>
                    <a:pt x="5" y="12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6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4" y="5"/>
                  </a:cubicBezTo>
                  <a:cubicBezTo>
                    <a:pt x="4" y="6"/>
                    <a:pt x="5" y="6"/>
                    <a:pt x="5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5" y="8"/>
                    <a:pt x="7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9" y="10"/>
                    <a:pt x="10" y="13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6"/>
                    <a:pt x="11" y="16"/>
                  </a:cubicBezTo>
                  <a:cubicBezTo>
                    <a:pt x="12" y="17"/>
                    <a:pt x="14" y="19"/>
                    <a:pt x="13" y="20"/>
                  </a:cubicBezTo>
                  <a:cubicBezTo>
                    <a:pt x="15" y="23"/>
                    <a:pt x="17" y="24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7" y="27"/>
                    <a:pt x="18" y="28"/>
                  </a:cubicBezTo>
                  <a:cubicBezTo>
                    <a:pt x="18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3"/>
                    <a:pt x="23" y="34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6" y="37"/>
                  </a:cubicBezTo>
                  <a:cubicBezTo>
                    <a:pt x="26" y="39"/>
                    <a:pt x="27" y="40"/>
                    <a:pt x="27" y="41"/>
                  </a:cubicBezTo>
                  <a:cubicBezTo>
                    <a:pt x="30" y="43"/>
                    <a:pt x="31" y="46"/>
                    <a:pt x="3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5" y="51"/>
                    <a:pt x="37" y="56"/>
                    <a:pt x="38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9"/>
                    <a:pt x="38" y="60"/>
                    <a:pt x="38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2"/>
                    <a:pt x="41" y="63"/>
                  </a:cubicBezTo>
                  <a:cubicBezTo>
                    <a:pt x="43" y="64"/>
                    <a:pt x="43" y="64"/>
                    <a:pt x="44" y="67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4" y="67"/>
                    <a:pt x="44" y="69"/>
                    <a:pt x="44" y="68"/>
                  </a:cubicBezTo>
                  <a:cubicBezTo>
                    <a:pt x="44" y="70"/>
                    <a:pt x="47" y="70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8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7" y="91"/>
                    <a:pt x="61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2" y="96"/>
                    <a:pt x="61" y="98"/>
                    <a:pt x="63" y="98"/>
                  </a:cubicBezTo>
                  <a:cubicBezTo>
                    <a:pt x="63" y="98"/>
                    <a:pt x="64" y="99"/>
                    <a:pt x="63" y="99"/>
                  </a:cubicBezTo>
                  <a:cubicBezTo>
                    <a:pt x="64" y="100"/>
                    <a:pt x="64" y="103"/>
                    <a:pt x="65" y="103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5" y="104"/>
                    <a:pt x="66" y="105"/>
                    <a:pt x="66" y="107"/>
                  </a:cubicBezTo>
                  <a:cubicBezTo>
                    <a:pt x="66" y="107"/>
                    <a:pt x="66" y="106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70" y="111"/>
                    <a:pt x="71" y="114"/>
                    <a:pt x="73" y="117"/>
                  </a:cubicBezTo>
                  <a:cubicBezTo>
                    <a:pt x="74" y="119"/>
                    <a:pt x="72" y="118"/>
                    <a:pt x="74" y="119"/>
                  </a:cubicBezTo>
                  <a:cubicBezTo>
                    <a:pt x="73" y="119"/>
                    <a:pt x="74" y="119"/>
                    <a:pt x="74" y="119"/>
                  </a:cubicBezTo>
                  <a:cubicBezTo>
                    <a:pt x="75" y="121"/>
                    <a:pt x="73" y="122"/>
                    <a:pt x="74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5" y="123"/>
                    <a:pt x="76" y="124"/>
                  </a:cubicBezTo>
                  <a:cubicBezTo>
                    <a:pt x="76" y="124"/>
                    <a:pt x="76" y="124"/>
                    <a:pt x="76" y="124"/>
                  </a:cubicBezTo>
                  <a:cubicBezTo>
                    <a:pt x="78" y="125"/>
                    <a:pt x="78" y="127"/>
                    <a:pt x="80" y="128"/>
                  </a:cubicBezTo>
                  <a:cubicBezTo>
                    <a:pt x="84" y="135"/>
                    <a:pt x="89" y="142"/>
                    <a:pt x="92" y="149"/>
                  </a:cubicBezTo>
                  <a:cubicBezTo>
                    <a:pt x="97" y="155"/>
                    <a:pt x="101" y="162"/>
                    <a:pt x="105" y="169"/>
                  </a:cubicBezTo>
                  <a:cubicBezTo>
                    <a:pt x="105" y="171"/>
                    <a:pt x="105" y="171"/>
                    <a:pt x="106" y="172"/>
                  </a:cubicBezTo>
                  <a:cubicBezTo>
                    <a:pt x="106" y="172"/>
                    <a:pt x="106" y="172"/>
                    <a:pt x="106" y="173"/>
                  </a:cubicBezTo>
                  <a:cubicBezTo>
                    <a:pt x="107" y="172"/>
                    <a:pt x="107" y="175"/>
                    <a:pt x="108" y="175"/>
                  </a:cubicBezTo>
                  <a:cubicBezTo>
                    <a:pt x="109" y="177"/>
                    <a:pt x="111" y="179"/>
                    <a:pt x="112" y="181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2"/>
                    <a:pt x="113" y="184"/>
                    <a:pt x="113" y="182"/>
                  </a:cubicBezTo>
                  <a:cubicBezTo>
                    <a:pt x="118" y="189"/>
                    <a:pt x="119" y="196"/>
                    <a:pt x="124" y="203"/>
                  </a:cubicBezTo>
                  <a:cubicBezTo>
                    <a:pt x="124" y="204"/>
                    <a:pt x="126" y="206"/>
                    <a:pt x="127" y="208"/>
                  </a:cubicBezTo>
                  <a:cubicBezTo>
                    <a:pt x="130" y="213"/>
                    <a:pt x="131" y="217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45" name="Freeform 118"/>
            <p:cNvSpPr/>
            <p:nvPr/>
          </p:nvSpPr>
          <p:spPr>
            <a:xfrm>
              <a:off x="69" y="1389"/>
              <a:ext cx="305" cy="517"/>
            </a:xfrm>
            <a:custGeom>
              <a:avLst/>
              <a:gdLst/>
              <a:ahLst/>
              <a:cxnLst>
                <a:cxn ang="0">
                  <a:pos x="265" y="460"/>
                </a:cxn>
                <a:cxn ang="0">
                  <a:pos x="258" y="444"/>
                </a:cxn>
                <a:cxn ang="0">
                  <a:pos x="236" y="415"/>
                </a:cxn>
                <a:cxn ang="0">
                  <a:pos x="227" y="406"/>
                </a:cxn>
                <a:cxn ang="0">
                  <a:pos x="210" y="371"/>
                </a:cxn>
                <a:cxn ang="0">
                  <a:pos x="203" y="361"/>
                </a:cxn>
                <a:cxn ang="0">
                  <a:pos x="194" y="342"/>
                </a:cxn>
                <a:cxn ang="0">
                  <a:pos x="182" y="326"/>
                </a:cxn>
                <a:cxn ang="0">
                  <a:pos x="180" y="316"/>
                </a:cxn>
                <a:cxn ang="0">
                  <a:pos x="175" y="312"/>
                </a:cxn>
                <a:cxn ang="0">
                  <a:pos x="161" y="293"/>
                </a:cxn>
                <a:cxn ang="0">
                  <a:pos x="156" y="281"/>
                </a:cxn>
                <a:cxn ang="0">
                  <a:pos x="147" y="271"/>
                </a:cxn>
                <a:cxn ang="0">
                  <a:pos x="139" y="257"/>
                </a:cxn>
                <a:cxn ang="0">
                  <a:pos x="132" y="241"/>
                </a:cxn>
                <a:cxn ang="0">
                  <a:pos x="121" y="220"/>
                </a:cxn>
                <a:cxn ang="0">
                  <a:pos x="116" y="215"/>
                </a:cxn>
                <a:cxn ang="0">
                  <a:pos x="113" y="205"/>
                </a:cxn>
                <a:cxn ang="0">
                  <a:pos x="109" y="201"/>
                </a:cxn>
                <a:cxn ang="0">
                  <a:pos x="106" y="198"/>
                </a:cxn>
                <a:cxn ang="0">
                  <a:pos x="99" y="189"/>
                </a:cxn>
                <a:cxn ang="0">
                  <a:pos x="85" y="163"/>
                </a:cxn>
                <a:cxn ang="0">
                  <a:pos x="78" y="153"/>
                </a:cxn>
                <a:cxn ang="0">
                  <a:pos x="73" y="144"/>
                </a:cxn>
                <a:cxn ang="0">
                  <a:pos x="64" y="123"/>
                </a:cxn>
                <a:cxn ang="0">
                  <a:pos x="64" y="113"/>
                </a:cxn>
                <a:cxn ang="0">
                  <a:pos x="52" y="111"/>
                </a:cxn>
                <a:cxn ang="0">
                  <a:pos x="47" y="106"/>
                </a:cxn>
                <a:cxn ang="0">
                  <a:pos x="43" y="94"/>
                </a:cxn>
                <a:cxn ang="0">
                  <a:pos x="38" y="92"/>
                </a:cxn>
                <a:cxn ang="0">
                  <a:pos x="38" y="87"/>
                </a:cxn>
                <a:cxn ang="0">
                  <a:pos x="38" y="78"/>
                </a:cxn>
                <a:cxn ang="0">
                  <a:pos x="28" y="71"/>
                </a:cxn>
                <a:cxn ang="0">
                  <a:pos x="28" y="66"/>
                </a:cxn>
                <a:cxn ang="0">
                  <a:pos x="21" y="61"/>
                </a:cxn>
                <a:cxn ang="0">
                  <a:pos x="17" y="52"/>
                </a:cxn>
                <a:cxn ang="0">
                  <a:pos x="24" y="52"/>
                </a:cxn>
                <a:cxn ang="0">
                  <a:pos x="12" y="42"/>
                </a:cxn>
                <a:cxn ang="0">
                  <a:pos x="7" y="19"/>
                </a:cxn>
                <a:cxn ang="0">
                  <a:pos x="7" y="12"/>
                </a:cxn>
                <a:cxn ang="0">
                  <a:pos x="0" y="0"/>
                </a:cxn>
                <a:cxn ang="0">
                  <a:pos x="5" y="2"/>
                </a:cxn>
                <a:cxn ang="0">
                  <a:pos x="7" y="17"/>
                </a:cxn>
                <a:cxn ang="0">
                  <a:pos x="24" y="38"/>
                </a:cxn>
                <a:cxn ang="0">
                  <a:pos x="47" y="73"/>
                </a:cxn>
                <a:cxn ang="0">
                  <a:pos x="71" y="111"/>
                </a:cxn>
                <a:cxn ang="0">
                  <a:pos x="92" y="144"/>
                </a:cxn>
                <a:cxn ang="0">
                  <a:pos x="106" y="170"/>
                </a:cxn>
                <a:cxn ang="0">
                  <a:pos x="135" y="220"/>
                </a:cxn>
                <a:cxn ang="0">
                  <a:pos x="149" y="248"/>
                </a:cxn>
                <a:cxn ang="0">
                  <a:pos x="166" y="281"/>
                </a:cxn>
                <a:cxn ang="0">
                  <a:pos x="236" y="390"/>
                </a:cxn>
                <a:cxn ang="0">
                  <a:pos x="255" y="423"/>
                </a:cxn>
                <a:cxn ang="0">
                  <a:pos x="298" y="512"/>
                </a:cxn>
              </a:cxnLst>
              <a:pathLst>
                <a:path w="129" h="219">
                  <a:moveTo>
                    <a:pt x="126" y="217"/>
                  </a:moveTo>
                  <a:cubicBezTo>
                    <a:pt x="122" y="215"/>
                    <a:pt x="122" y="210"/>
                    <a:pt x="119" y="208"/>
                  </a:cubicBezTo>
                  <a:cubicBezTo>
                    <a:pt x="119" y="208"/>
                    <a:pt x="120" y="208"/>
                    <a:pt x="120" y="207"/>
                  </a:cubicBezTo>
                  <a:cubicBezTo>
                    <a:pt x="117" y="206"/>
                    <a:pt x="115" y="201"/>
                    <a:pt x="114" y="197"/>
                  </a:cubicBezTo>
                  <a:cubicBezTo>
                    <a:pt x="114" y="197"/>
                    <a:pt x="114" y="197"/>
                    <a:pt x="114" y="197"/>
                  </a:cubicBezTo>
                  <a:cubicBezTo>
                    <a:pt x="114" y="196"/>
                    <a:pt x="113" y="196"/>
                    <a:pt x="112" y="195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2" y="195"/>
                    <a:pt x="112" y="193"/>
                    <a:pt x="111" y="193"/>
                  </a:cubicBezTo>
                  <a:cubicBezTo>
                    <a:pt x="111" y="193"/>
                    <a:pt x="112" y="193"/>
                    <a:pt x="112" y="192"/>
                  </a:cubicBezTo>
                  <a:cubicBezTo>
                    <a:pt x="111" y="192"/>
                    <a:pt x="111" y="192"/>
                    <a:pt x="111" y="192"/>
                  </a:cubicBezTo>
                  <a:cubicBezTo>
                    <a:pt x="109" y="192"/>
                    <a:pt x="109" y="189"/>
                    <a:pt x="109" y="188"/>
                  </a:cubicBezTo>
                  <a:cubicBezTo>
                    <a:pt x="109" y="188"/>
                    <a:pt x="109" y="188"/>
                    <a:pt x="109" y="188"/>
                  </a:cubicBezTo>
                  <a:cubicBezTo>
                    <a:pt x="106" y="187"/>
                    <a:pt x="104" y="183"/>
                    <a:pt x="102" y="180"/>
                  </a:cubicBezTo>
                  <a:cubicBezTo>
                    <a:pt x="103" y="180"/>
                    <a:pt x="103" y="180"/>
                    <a:pt x="103" y="180"/>
                  </a:cubicBezTo>
                  <a:cubicBezTo>
                    <a:pt x="103" y="180"/>
                    <a:pt x="102" y="180"/>
                    <a:pt x="102" y="180"/>
                  </a:cubicBezTo>
                  <a:cubicBezTo>
                    <a:pt x="102" y="179"/>
                    <a:pt x="101" y="179"/>
                    <a:pt x="101" y="178"/>
                  </a:cubicBezTo>
                  <a:cubicBezTo>
                    <a:pt x="101" y="178"/>
                    <a:pt x="101" y="178"/>
                    <a:pt x="101" y="178"/>
                  </a:cubicBezTo>
                  <a:cubicBezTo>
                    <a:pt x="100" y="177"/>
                    <a:pt x="101" y="177"/>
                    <a:pt x="100" y="176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9" y="176"/>
                    <a:pt x="100" y="174"/>
                    <a:pt x="99" y="174"/>
                  </a:cubicBezTo>
                  <a:cubicBezTo>
                    <a:pt x="99" y="174"/>
                    <a:pt x="99" y="174"/>
                    <a:pt x="99" y="174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7" y="172"/>
                    <a:pt x="97" y="171"/>
                    <a:pt x="96" y="172"/>
                  </a:cubicBezTo>
                  <a:cubicBezTo>
                    <a:pt x="97" y="171"/>
                    <a:pt x="97" y="172"/>
                    <a:pt x="97" y="171"/>
                  </a:cubicBezTo>
                  <a:cubicBezTo>
                    <a:pt x="96" y="168"/>
                    <a:pt x="94" y="164"/>
                    <a:pt x="92" y="161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1" y="160"/>
                    <a:pt x="91" y="159"/>
                    <a:pt x="90" y="159"/>
                  </a:cubicBezTo>
                  <a:cubicBezTo>
                    <a:pt x="90" y="159"/>
                    <a:pt x="91" y="159"/>
                    <a:pt x="90" y="159"/>
                  </a:cubicBezTo>
                  <a:cubicBezTo>
                    <a:pt x="90" y="157"/>
                    <a:pt x="89" y="157"/>
                    <a:pt x="89" y="157"/>
                  </a:cubicBezTo>
                  <a:cubicBezTo>
                    <a:pt x="90" y="157"/>
                    <a:pt x="90" y="157"/>
                    <a:pt x="90" y="156"/>
                  </a:cubicBezTo>
                  <a:cubicBezTo>
                    <a:pt x="89" y="156"/>
                    <a:pt x="89" y="155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8" y="154"/>
                    <a:pt x="88" y="154"/>
                    <a:pt x="87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2"/>
                    <a:pt x="87" y="154"/>
                    <a:pt x="86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6" y="152"/>
                    <a:pt x="85" y="151"/>
                    <a:pt x="84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7"/>
                    <a:pt x="83" y="147"/>
                  </a:cubicBezTo>
                  <a:cubicBezTo>
                    <a:pt x="83" y="146"/>
                    <a:pt x="84" y="146"/>
                    <a:pt x="83" y="145"/>
                  </a:cubicBezTo>
                  <a:cubicBezTo>
                    <a:pt x="82" y="146"/>
                    <a:pt x="82" y="144"/>
                    <a:pt x="82" y="145"/>
                  </a:cubicBezTo>
                  <a:cubicBezTo>
                    <a:pt x="82" y="144"/>
                    <a:pt x="81" y="142"/>
                    <a:pt x="81" y="142"/>
                  </a:cubicBezTo>
                  <a:cubicBezTo>
                    <a:pt x="81" y="142"/>
                    <a:pt x="81" y="141"/>
                    <a:pt x="82" y="142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1" y="140"/>
                    <a:pt x="81" y="139"/>
                  </a:cubicBezTo>
                  <a:cubicBezTo>
                    <a:pt x="79" y="139"/>
                    <a:pt x="78" y="139"/>
                    <a:pt x="77" y="138"/>
                  </a:cubicBezTo>
                  <a:cubicBezTo>
                    <a:pt x="78" y="138"/>
                    <a:pt x="78" y="137"/>
                    <a:pt x="78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7" y="136"/>
                    <a:pt x="76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5"/>
                    <a:pt x="75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4"/>
                    <a:pt x="76" y="134"/>
                    <a:pt x="75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4" y="132"/>
                    <a:pt x="74" y="133"/>
                  </a:cubicBezTo>
                  <a:cubicBezTo>
                    <a:pt x="74" y="133"/>
                    <a:pt x="75" y="132"/>
                    <a:pt x="75" y="133"/>
                  </a:cubicBezTo>
                  <a:cubicBezTo>
                    <a:pt x="74" y="133"/>
                    <a:pt x="73" y="132"/>
                    <a:pt x="73" y="132"/>
                  </a:cubicBezTo>
                  <a:cubicBezTo>
                    <a:pt x="73" y="132"/>
                    <a:pt x="73" y="132"/>
                    <a:pt x="74" y="132"/>
                  </a:cubicBezTo>
                  <a:cubicBezTo>
                    <a:pt x="73" y="130"/>
                    <a:pt x="72" y="129"/>
                    <a:pt x="70" y="128"/>
                  </a:cubicBezTo>
                  <a:cubicBezTo>
                    <a:pt x="70" y="128"/>
                    <a:pt x="72" y="128"/>
                    <a:pt x="72" y="129"/>
                  </a:cubicBezTo>
                  <a:cubicBezTo>
                    <a:pt x="72" y="127"/>
                    <a:pt x="69" y="127"/>
                    <a:pt x="69" y="126"/>
                  </a:cubicBezTo>
                  <a:cubicBezTo>
                    <a:pt x="69" y="126"/>
                    <a:pt x="69" y="126"/>
                    <a:pt x="69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4"/>
                    <a:pt x="68" y="124"/>
                  </a:cubicBezTo>
                  <a:cubicBezTo>
                    <a:pt x="68" y="124"/>
                    <a:pt x="68" y="124"/>
                    <a:pt x="69" y="124"/>
                  </a:cubicBezTo>
                  <a:cubicBezTo>
                    <a:pt x="68" y="124"/>
                    <a:pt x="66" y="121"/>
                    <a:pt x="66" y="120"/>
                  </a:cubicBezTo>
                  <a:cubicBezTo>
                    <a:pt x="66" y="120"/>
                    <a:pt x="65" y="120"/>
                    <a:pt x="64" y="119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5" y="119"/>
                    <a:pt x="64" y="118"/>
                    <a:pt x="65" y="118"/>
                  </a:cubicBezTo>
                  <a:cubicBezTo>
                    <a:pt x="64" y="117"/>
                    <a:pt x="67" y="120"/>
                    <a:pt x="66" y="119"/>
                  </a:cubicBezTo>
                  <a:cubicBezTo>
                    <a:pt x="66" y="119"/>
                    <a:pt x="64" y="119"/>
                    <a:pt x="65" y="118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5" y="117"/>
                    <a:pt x="65" y="116"/>
                  </a:cubicBezTo>
                  <a:cubicBezTo>
                    <a:pt x="64" y="115"/>
                    <a:pt x="64" y="116"/>
                    <a:pt x="64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5"/>
                    <a:pt x="63" y="114"/>
                    <a:pt x="62" y="115"/>
                  </a:cubicBezTo>
                  <a:cubicBezTo>
                    <a:pt x="63" y="115"/>
                    <a:pt x="61" y="114"/>
                    <a:pt x="62" y="114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3" y="114"/>
                    <a:pt x="62" y="114"/>
                    <a:pt x="61" y="114"/>
                  </a:cubicBezTo>
                  <a:cubicBezTo>
                    <a:pt x="61" y="114"/>
                    <a:pt x="62" y="114"/>
                    <a:pt x="62" y="112"/>
                  </a:cubicBezTo>
                  <a:cubicBezTo>
                    <a:pt x="61" y="114"/>
                    <a:pt x="61" y="112"/>
                    <a:pt x="60" y="111"/>
                  </a:cubicBezTo>
                  <a:cubicBezTo>
                    <a:pt x="60" y="110"/>
                    <a:pt x="59" y="109"/>
                    <a:pt x="59" y="109"/>
                  </a:cubicBezTo>
                  <a:cubicBezTo>
                    <a:pt x="59" y="108"/>
                    <a:pt x="58" y="108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6"/>
                    <a:pt x="58" y="105"/>
                  </a:cubicBezTo>
                  <a:cubicBezTo>
                    <a:pt x="57" y="105"/>
                    <a:pt x="57" y="105"/>
                    <a:pt x="56" y="106"/>
                  </a:cubicBezTo>
                  <a:cubicBezTo>
                    <a:pt x="57" y="103"/>
                    <a:pt x="56" y="103"/>
                    <a:pt x="56" y="102"/>
                  </a:cubicBezTo>
                  <a:cubicBezTo>
                    <a:pt x="56" y="102"/>
                    <a:pt x="56" y="103"/>
                    <a:pt x="56" y="102"/>
                  </a:cubicBezTo>
                  <a:cubicBezTo>
                    <a:pt x="57" y="101"/>
                    <a:pt x="56" y="101"/>
                    <a:pt x="56" y="100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5" y="100"/>
                    <a:pt x="54" y="100"/>
                    <a:pt x="55" y="100"/>
                  </a:cubicBezTo>
                  <a:cubicBezTo>
                    <a:pt x="54" y="100"/>
                    <a:pt x="54" y="99"/>
                    <a:pt x="54" y="100"/>
                  </a:cubicBezTo>
                  <a:cubicBezTo>
                    <a:pt x="52" y="98"/>
                    <a:pt x="50" y="96"/>
                    <a:pt x="51" y="93"/>
                  </a:cubicBezTo>
                  <a:cubicBezTo>
                    <a:pt x="51" y="93"/>
                    <a:pt x="51" y="93"/>
                    <a:pt x="50" y="93"/>
                  </a:cubicBezTo>
                  <a:cubicBezTo>
                    <a:pt x="50" y="94"/>
                    <a:pt x="51" y="93"/>
                    <a:pt x="51" y="94"/>
                  </a:cubicBezTo>
                  <a:cubicBezTo>
                    <a:pt x="50" y="93"/>
                    <a:pt x="50" y="94"/>
                    <a:pt x="50" y="94"/>
                  </a:cubicBezTo>
                  <a:cubicBezTo>
                    <a:pt x="50" y="93"/>
                    <a:pt x="50" y="93"/>
                    <a:pt x="51" y="93"/>
                  </a:cubicBezTo>
                  <a:cubicBezTo>
                    <a:pt x="51" y="92"/>
                    <a:pt x="49" y="93"/>
                    <a:pt x="49" y="92"/>
                  </a:cubicBezTo>
                  <a:cubicBezTo>
                    <a:pt x="49" y="92"/>
                    <a:pt x="49" y="92"/>
                    <a:pt x="49" y="91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48" y="90"/>
                    <a:pt x="49" y="90"/>
                    <a:pt x="49" y="90"/>
                  </a:cubicBezTo>
                  <a:cubicBezTo>
                    <a:pt x="49" y="89"/>
                    <a:pt x="49" y="89"/>
                    <a:pt x="48" y="89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8" y="88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7" y="87"/>
                    <a:pt x="48" y="87"/>
                    <a:pt x="48" y="88"/>
                  </a:cubicBezTo>
                  <a:cubicBezTo>
                    <a:pt x="47" y="88"/>
                    <a:pt x="47" y="87"/>
                    <a:pt x="47" y="87"/>
                  </a:cubicBezTo>
                  <a:cubicBezTo>
                    <a:pt x="47" y="87"/>
                    <a:pt x="47" y="86"/>
                    <a:pt x="46" y="86"/>
                  </a:cubicBezTo>
                  <a:cubicBezTo>
                    <a:pt x="46" y="85"/>
                    <a:pt x="46" y="86"/>
                    <a:pt x="46" y="85"/>
                  </a:cubicBezTo>
                  <a:cubicBezTo>
                    <a:pt x="46" y="85"/>
                    <a:pt x="45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7" y="85"/>
                    <a:pt x="46" y="84"/>
                  </a:cubicBezTo>
                  <a:cubicBezTo>
                    <a:pt x="46" y="84"/>
                    <a:pt x="45" y="85"/>
                    <a:pt x="45" y="84"/>
                  </a:cubicBezTo>
                  <a:cubicBezTo>
                    <a:pt x="45" y="84"/>
                    <a:pt x="45" y="84"/>
                    <a:pt x="46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2" y="82"/>
                    <a:pt x="43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3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2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0" y="76"/>
                    <a:pt x="39" y="75"/>
                    <a:pt x="39" y="74"/>
                  </a:cubicBezTo>
                  <a:cubicBezTo>
                    <a:pt x="39" y="73"/>
                    <a:pt x="39" y="74"/>
                    <a:pt x="38" y="73"/>
                  </a:cubicBezTo>
                  <a:cubicBezTo>
                    <a:pt x="38" y="73"/>
                    <a:pt x="36" y="71"/>
                    <a:pt x="36" y="69"/>
                  </a:cubicBezTo>
                  <a:cubicBezTo>
                    <a:pt x="36" y="70"/>
                    <a:pt x="36" y="69"/>
                    <a:pt x="37" y="69"/>
                  </a:cubicBezTo>
                  <a:cubicBezTo>
                    <a:pt x="36" y="69"/>
                    <a:pt x="37" y="67"/>
                    <a:pt x="36" y="67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4" y="67"/>
                    <a:pt x="34" y="66"/>
                  </a:cubicBezTo>
                  <a:cubicBezTo>
                    <a:pt x="34" y="67"/>
                    <a:pt x="34" y="66"/>
                    <a:pt x="33" y="66"/>
                  </a:cubicBezTo>
                  <a:cubicBezTo>
                    <a:pt x="34" y="66"/>
                    <a:pt x="34" y="65"/>
                    <a:pt x="33" y="65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5"/>
                    <a:pt x="32" y="64"/>
                  </a:cubicBezTo>
                  <a:cubicBezTo>
                    <a:pt x="32" y="64"/>
                    <a:pt x="32" y="64"/>
                    <a:pt x="32" y="63"/>
                  </a:cubicBezTo>
                  <a:cubicBezTo>
                    <a:pt x="32" y="63"/>
                    <a:pt x="31" y="63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0" y="60"/>
                    <a:pt x="30" y="61"/>
                  </a:cubicBezTo>
                  <a:cubicBezTo>
                    <a:pt x="30" y="60"/>
                    <a:pt x="30" y="59"/>
                    <a:pt x="30" y="58"/>
                  </a:cubicBezTo>
                  <a:cubicBezTo>
                    <a:pt x="29" y="57"/>
                    <a:pt x="27" y="55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2"/>
                    <a:pt x="27" y="52"/>
                  </a:cubicBezTo>
                  <a:cubicBezTo>
                    <a:pt x="25" y="50"/>
                    <a:pt x="24" y="52"/>
                    <a:pt x="24" y="50"/>
                  </a:cubicBezTo>
                  <a:cubicBezTo>
                    <a:pt x="24" y="50"/>
                    <a:pt x="24" y="50"/>
                    <a:pt x="24" y="52"/>
                  </a:cubicBezTo>
                  <a:cubicBezTo>
                    <a:pt x="24" y="52"/>
                    <a:pt x="24" y="49"/>
                    <a:pt x="23" y="50"/>
                  </a:cubicBezTo>
                  <a:cubicBezTo>
                    <a:pt x="23" y="49"/>
                    <a:pt x="24" y="49"/>
                    <a:pt x="24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48"/>
                    <a:pt x="25" y="49"/>
                    <a:pt x="27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47"/>
                    <a:pt x="28" y="49"/>
                    <a:pt x="27" y="47"/>
                  </a:cubicBezTo>
                  <a:cubicBezTo>
                    <a:pt x="27" y="47"/>
                    <a:pt x="25" y="47"/>
                    <a:pt x="25" y="48"/>
                  </a:cubicBezTo>
                  <a:cubicBezTo>
                    <a:pt x="24" y="47"/>
                    <a:pt x="23" y="48"/>
                    <a:pt x="22" y="47"/>
                  </a:cubicBezTo>
                  <a:cubicBezTo>
                    <a:pt x="23" y="47"/>
                    <a:pt x="23" y="48"/>
                    <a:pt x="23" y="47"/>
                  </a:cubicBezTo>
                  <a:cubicBezTo>
                    <a:pt x="24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7"/>
                    <a:pt x="22" y="46"/>
                  </a:cubicBezTo>
                  <a:cubicBezTo>
                    <a:pt x="22" y="46"/>
                    <a:pt x="22" y="46"/>
                    <a:pt x="22" y="47"/>
                  </a:cubicBezTo>
                  <a:cubicBezTo>
                    <a:pt x="21" y="47"/>
                    <a:pt x="21" y="46"/>
                    <a:pt x="21" y="46"/>
                  </a:cubicBezTo>
                  <a:cubicBezTo>
                    <a:pt x="21" y="45"/>
                    <a:pt x="22" y="46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0" y="44"/>
                    <a:pt x="21" y="44"/>
                    <a:pt x="21" y="44"/>
                  </a:cubicBezTo>
                  <a:cubicBezTo>
                    <a:pt x="21" y="43"/>
                    <a:pt x="19" y="44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0"/>
                    <a:pt x="18" y="40"/>
                    <a:pt x="19" y="40"/>
                  </a:cubicBezTo>
                  <a:cubicBezTo>
                    <a:pt x="19" y="40"/>
                    <a:pt x="19" y="39"/>
                    <a:pt x="18" y="40"/>
                  </a:cubicBezTo>
                  <a:cubicBezTo>
                    <a:pt x="18" y="40"/>
                    <a:pt x="19" y="40"/>
                    <a:pt x="18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6" y="40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8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7"/>
                    <a:pt x="16" y="37"/>
                    <a:pt x="15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6"/>
                    <a:pt x="16" y="35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4" y="34"/>
                    <a:pt x="14" y="33"/>
                    <a:pt x="14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2"/>
                    <a:pt x="14" y="31"/>
                    <a:pt x="13" y="32"/>
                  </a:cubicBezTo>
                  <a:cubicBezTo>
                    <a:pt x="12" y="30"/>
                    <a:pt x="15" y="29"/>
                    <a:pt x="13" y="29"/>
                  </a:cubicBezTo>
                  <a:cubicBezTo>
                    <a:pt x="12" y="29"/>
                    <a:pt x="11" y="29"/>
                    <a:pt x="12" y="30"/>
                  </a:cubicBezTo>
                  <a:cubicBezTo>
                    <a:pt x="12" y="29"/>
                    <a:pt x="11" y="30"/>
                    <a:pt x="11" y="29"/>
                  </a:cubicBezTo>
                  <a:cubicBezTo>
                    <a:pt x="12" y="29"/>
                    <a:pt x="11" y="28"/>
                    <a:pt x="12" y="28"/>
                  </a:cubicBezTo>
                  <a:cubicBezTo>
                    <a:pt x="12" y="28"/>
                    <a:pt x="12" y="29"/>
                    <a:pt x="13" y="29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7"/>
                    <a:pt x="12" y="27"/>
                    <a:pt x="12" y="27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1" y="27"/>
                    <a:pt x="12" y="26"/>
                    <a:pt x="11" y="26"/>
                  </a:cubicBezTo>
                  <a:cubicBezTo>
                    <a:pt x="11" y="27"/>
                    <a:pt x="11" y="27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9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2"/>
                    <a:pt x="9" y="22"/>
                    <a:pt x="7" y="22"/>
                  </a:cubicBezTo>
                  <a:cubicBezTo>
                    <a:pt x="9" y="21"/>
                    <a:pt x="6" y="20"/>
                    <a:pt x="9" y="21"/>
                  </a:cubicBezTo>
                  <a:cubicBezTo>
                    <a:pt x="7" y="21"/>
                    <a:pt x="9" y="23"/>
                    <a:pt x="9" y="23"/>
                  </a:cubicBezTo>
                  <a:cubicBezTo>
                    <a:pt x="10" y="22"/>
                    <a:pt x="10" y="25"/>
                    <a:pt x="11" y="23"/>
                  </a:cubicBezTo>
                  <a:cubicBezTo>
                    <a:pt x="10" y="23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1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7" y="18"/>
                    <a:pt x="7" y="17"/>
                  </a:cubicBezTo>
                  <a:cubicBezTo>
                    <a:pt x="6" y="18"/>
                    <a:pt x="6" y="16"/>
                    <a:pt x="6" y="17"/>
                  </a:cubicBezTo>
                  <a:cubicBezTo>
                    <a:pt x="6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6" y="17"/>
                    <a:pt x="5" y="17"/>
                  </a:cubicBezTo>
                  <a:cubicBezTo>
                    <a:pt x="5" y="18"/>
                    <a:pt x="6" y="16"/>
                    <a:pt x="6" y="16"/>
                  </a:cubicBezTo>
                  <a:cubicBezTo>
                    <a:pt x="6" y="16"/>
                    <a:pt x="7" y="16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7"/>
                    <a:pt x="3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5"/>
                    <a:pt x="4" y="5"/>
                    <a:pt x="5" y="6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9"/>
                  </a:cubicBezTo>
                  <a:cubicBezTo>
                    <a:pt x="7" y="10"/>
                    <a:pt x="9" y="12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10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1"/>
                    <a:pt x="16" y="23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6"/>
                    <a:pt x="16" y="27"/>
                    <a:pt x="18" y="27"/>
                  </a:cubicBezTo>
                  <a:cubicBezTo>
                    <a:pt x="18" y="29"/>
                    <a:pt x="19" y="30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3"/>
                    <a:pt x="22" y="34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7"/>
                  </a:cubicBezTo>
                  <a:cubicBezTo>
                    <a:pt x="24" y="38"/>
                    <a:pt x="24" y="39"/>
                    <a:pt x="24" y="40"/>
                  </a:cubicBezTo>
                  <a:cubicBezTo>
                    <a:pt x="28" y="42"/>
                    <a:pt x="29" y="46"/>
                    <a:pt x="30" y="4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3" y="50"/>
                    <a:pt x="34" y="54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7"/>
                    <a:pt x="36" y="58"/>
                    <a:pt x="36" y="57"/>
                  </a:cubicBezTo>
                  <a:cubicBezTo>
                    <a:pt x="37" y="58"/>
                    <a:pt x="38" y="59"/>
                    <a:pt x="37" y="60"/>
                  </a:cubicBezTo>
                  <a:cubicBezTo>
                    <a:pt x="38" y="61"/>
                    <a:pt x="38" y="61"/>
                    <a:pt x="39" y="61"/>
                  </a:cubicBezTo>
                  <a:cubicBezTo>
                    <a:pt x="40" y="63"/>
                    <a:pt x="40" y="64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4"/>
                    <a:pt x="40" y="65"/>
                    <a:pt x="40" y="65"/>
                  </a:cubicBezTo>
                  <a:cubicBezTo>
                    <a:pt x="41" y="66"/>
                    <a:pt x="41" y="67"/>
                    <a:pt x="42" y="66"/>
                  </a:cubicBezTo>
                  <a:cubicBezTo>
                    <a:pt x="42" y="67"/>
                    <a:pt x="45" y="70"/>
                    <a:pt x="45" y="72"/>
                  </a:cubicBezTo>
                  <a:cubicBezTo>
                    <a:pt x="45" y="71"/>
                    <a:pt x="45" y="72"/>
                    <a:pt x="45" y="72"/>
                  </a:cubicBezTo>
                  <a:cubicBezTo>
                    <a:pt x="46" y="73"/>
                    <a:pt x="46" y="74"/>
                    <a:pt x="48" y="75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9" y="78"/>
                    <a:pt x="49" y="80"/>
                    <a:pt x="50" y="82"/>
                  </a:cubicBezTo>
                  <a:cubicBezTo>
                    <a:pt x="54" y="85"/>
                    <a:pt x="56" y="89"/>
                    <a:pt x="57" y="93"/>
                  </a:cubicBezTo>
                  <a:cubicBezTo>
                    <a:pt x="57" y="93"/>
                    <a:pt x="57" y="93"/>
                    <a:pt x="57" y="93"/>
                  </a:cubicBezTo>
                  <a:cubicBezTo>
                    <a:pt x="58" y="93"/>
                    <a:pt x="58" y="96"/>
                    <a:pt x="59" y="96"/>
                  </a:cubicBezTo>
                  <a:cubicBezTo>
                    <a:pt x="59" y="97"/>
                    <a:pt x="60" y="97"/>
                    <a:pt x="59" y="97"/>
                  </a:cubicBezTo>
                  <a:cubicBezTo>
                    <a:pt x="60" y="98"/>
                    <a:pt x="60" y="100"/>
                    <a:pt x="62" y="100"/>
                  </a:cubicBezTo>
                  <a:cubicBezTo>
                    <a:pt x="62" y="100"/>
                    <a:pt x="62" y="100"/>
                    <a:pt x="61" y="100"/>
                  </a:cubicBezTo>
                  <a:cubicBezTo>
                    <a:pt x="62" y="102"/>
                    <a:pt x="63" y="102"/>
                    <a:pt x="63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4" y="106"/>
                    <a:pt x="64" y="106"/>
                  </a:cubicBezTo>
                  <a:cubicBezTo>
                    <a:pt x="64" y="107"/>
                    <a:pt x="64" y="106"/>
                    <a:pt x="64" y="106"/>
                  </a:cubicBezTo>
                  <a:cubicBezTo>
                    <a:pt x="66" y="109"/>
                    <a:pt x="68" y="112"/>
                    <a:pt x="69" y="115"/>
                  </a:cubicBezTo>
                  <a:cubicBezTo>
                    <a:pt x="70" y="117"/>
                    <a:pt x="69" y="116"/>
                    <a:pt x="69" y="117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0" y="118"/>
                    <a:pt x="69" y="119"/>
                    <a:pt x="70" y="119"/>
                  </a:cubicBezTo>
                  <a:cubicBezTo>
                    <a:pt x="70" y="119"/>
                    <a:pt x="70" y="119"/>
                    <a:pt x="72" y="119"/>
                  </a:cubicBezTo>
                  <a:cubicBezTo>
                    <a:pt x="72" y="120"/>
                    <a:pt x="72" y="120"/>
                    <a:pt x="73" y="121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4" y="123"/>
                    <a:pt x="75" y="125"/>
                    <a:pt x="76" y="125"/>
                  </a:cubicBezTo>
                  <a:cubicBezTo>
                    <a:pt x="81" y="133"/>
                    <a:pt x="84" y="138"/>
                    <a:pt x="89" y="145"/>
                  </a:cubicBezTo>
                  <a:cubicBezTo>
                    <a:pt x="92" y="152"/>
                    <a:pt x="96" y="159"/>
                    <a:pt x="100" y="165"/>
                  </a:cubicBezTo>
                  <a:cubicBezTo>
                    <a:pt x="101" y="168"/>
                    <a:pt x="101" y="168"/>
                    <a:pt x="102" y="169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102" y="169"/>
                    <a:pt x="102" y="171"/>
                    <a:pt x="102" y="170"/>
                  </a:cubicBezTo>
                  <a:cubicBezTo>
                    <a:pt x="104" y="173"/>
                    <a:pt x="105" y="174"/>
                    <a:pt x="108" y="178"/>
                  </a:cubicBezTo>
                  <a:cubicBezTo>
                    <a:pt x="106" y="178"/>
                    <a:pt x="106" y="178"/>
                    <a:pt x="106" y="178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9" y="179"/>
                    <a:pt x="109" y="179"/>
                    <a:pt x="109" y="179"/>
                  </a:cubicBezTo>
                  <a:cubicBezTo>
                    <a:pt x="112" y="184"/>
                    <a:pt x="115" y="192"/>
                    <a:pt x="119" y="198"/>
                  </a:cubicBezTo>
                  <a:cubicBezTo>
                    <a:pt x="119" y="200"/>
                    <a:pt x="121" y="201"/>
                    <a:pt x="122" y="204"/>
                  </a:cubicBezTo>
                  <a:cubicBezTo>
                    <a:pt x="123" y="208"/>
                    <a:pt x="126" y="214"/>
                    <a:pt x="129" y="218"/>
                  </a:cubicBezTo>
                  <a:cubicBezTo>
                    <a:pt x="129" y="218"/>
                    <a:pt x="127" y="219"/>
                    <a:pt x="126" y="217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46" name="Freeform 119"/>
            <p:cNvSpPr/>
            <p:nvPr/>
          </p:nvSpPr>
          <p:spPr>
            <a:xfrm>
              <a:off x="71" y="2041"/>
              <a:ext cx="310" cy="517"/>
            </a:xfrm>
            <a:custGeom>
              <a:avLst/>
              <a:gdLst/>
              <a:ahLst/>
              <a:cxnLst>
                <a:cxn ang="0">
                  <a:pos x="272" y="460"/>
                </a:cxn>
                <a:cxn ang="0">
                  <a:pos x="263" y="446"/>
                </a:cxn>
                <a:cxn ang="0">
                  <a:pos x="241" y="415"/>
                </a:cxn>
                <a:cxn ang="0">
                  <a:pos x="237" y="406"/>
                </a:cxn>
                <a:cxn ang="0">
                  <a:pos x="218" y="371"/>
                </a:cxn>
                <a:cxn ang="0">
                  <a:pos x="211" y="361"/>
                </a:cxn>
                <a:cxn ang="0">
                  <a:pos x="199" y="345"/>
                </a:cxn>
                <a:cxn ang="0">
                  <a:pos x="189" y="328"/>
                </a:cxn>
                <a:cxn ang="0">
                  <a:pos x="185" y="316"/>
                </a:cxn>
                <a:cxn ang="0">
                  <a:pos x="177" y="309"/>
                </a:cxn>
                <a:cxn ang="0">
                  <a:pos x="166" y="293"/>
                </a:cxn>
                <a:cxn ang="0">
                  <a:pos x="161" y="283"/>
                </a:cxn>
                <a:cxn ang="0">
                  <a:pos x="154" y="271"/>
                </a:cxn>
                <a:cxn ang="0">
                  <a:pos x="144" y="257"/>
                </a:cxn>
                <a:cxn ang="0">
                  <a:pos x="137" y="243"/>
                </a:cxn>
                <a:cxn ang="0">
                  <a:pos x="125" y="222"/>
                </a:cxn>
                <a:cxn ang="0">
                  <a:pos x="121" y="217"/>
                </a:cxn>
                <a:cxn ang="0">
                  <a:pos x="118" y="205"/>
                </a:cxn>
                <a:cxn ang="0">
                  <a:pos x="114" y="203"/>
                </a:cxn>
                <a:cxn ang="0">
                  <a:pos x="111" y="198"/>
                </a:cxn>
                <a:cxn ang="0">
                  <a:pos x="104" y="189"/>
                </a:cxn>
                <a:cxn ang="0">
                  <a:pos x="90" y="163"/>
                </a:cxn>
                <a:cxn ang="0">
                  <a:pos x="83" y="156"/>
                </a:cxn>
                <a:cxn ang="0">
                  <a:pos x="78" y="144"/>
                </a:cxn>
                <a:cxn ang="0">
                  <a:pos x="66" y="123"/>
                </a:cxn>
                <a:cxn ang="0">
                  <a:pos x="66" y="116"/>
                </a:cxn>
                <a:cxn ang="0">
                  <a:pos x="59" y="111"/>
                </a:cxn>
                <a:cxn ang="0">
                  <a:pos x="52" y="106"/>
                </a:cxn>
                <a:cxn ang="0">
                  <a:pos x="47" y="94"/>
                </a:cxn>
                <a:cxn ang="0">
                  <a:pos x="43" y="94"/>
                </a:cxn>
                <a:cxn ang="0">
                  <a:pos x="43" y="90"/>
                </a:cxn>
                <a:cxn ang="0">
                  <a:pos x="40" y="78"/>
                </a:cxn>
                <a:cxn ang="0">
                  <a:pos x="33" y="73"/>
                </a:cxn>
                <a:cxn ang="0">
                  <a:pos x="31" y="66"/>
                </a:cxn>
                <a:cxn ang="0">
                  <a:pos x="28" y="61"/>
                </a:cxn>
                <a:cxn ang="0">
                  <a:pos x="21" y="52"/>
                </a:cxn>
                <a:cxn ang="0">
                  <a:pos x="28" y="54"/>
                </a:cxn>
                <a:cxn ang="0">
                  <a:pos x="17" y="42"/>
                </a:cxn>
                <a:cxn ang="0">
                  <a:pos x="12" y="19"/>
                </a:cxn>
                <a:cxn ang="0">
                  <a:pos x="9" y="14"/>
                </a:cxn>
                <a:cxn ang="0">
                  <a:pos x="0" y="0"/>
                </a:cxn>
                <a:cxn ang="0">
                  <a:pos x="7" y="5"/>
                </a:cxn>
                <a:cxn ang="0">
                  <a:pos x="12" y="17"/>
                </a:cxn>
                <a:cxn ang="0">
                  <a:pos x="31" y="38"/>
                </a:cxn>
                <a:cxn ang="0">
                  <a:pos x="52" y="73"/>
                </a:cxn>
                <a:cxn ang="0">
                  <a:pos x="78" y="113"/>
                </a:cxn>
                <a:cxn ang="0">
                  <a:pos x="97" y="144"/>
                </a:cxn>
                <a:cxn ang="0">
                  <a:pos x="114" y="168"/>
                </a:cxn>
                <a:cxn ang="0">
                  <a:pos x="140" y="220"/>
                </a:cxn>
                <a:cxn ang="0">
                  <a:pos x="154" y="248"/>
                </a:cxn>
                <a:cxn ang="0">
                  <a:pos x="173" y="283"/>
                </a:cxn>
                <a:cxn ang="0">
                  <a:pos x="244" y="392"/>
                </a:cxn>
                <a:cxn ang="0">
                  <a:pos x="260" y="420"/>
                </a:cxn>
                <a:cxn ang="0">
                  <a:pos x="303" y="512"/>
                </a:cxn>
              </a:cxnLst>
              <a:pathLst>
                <a:path w="131" h="219">
                  <a:moveTo>
                    <a:pt x="128" y="217"/>
                  </a:moveTo>
                  <a:cubicBezTo>
                    <a:pt x="124" y="216"/>
                    <a:pt x="124" y="211"/>
                    <a:pt x="122" y="209"/>
                  </a:cubicBezTo>
                  <a:cubicBezTo>
                    <a:pt x="121" y="208"/>
                    <a:pt x="123" y="208"/>
                    <a:pt x="122" y="208"/>
                  </a:cubicBezTo>
                  <a:cubicBezTo>
                    <a:pt x="119" y="206"/>
                    <a:pt x="117" y="201"/>
                    <a:pt x="116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6" y="197"/>
                    <a:pt x="115" y="195"/>
                    <a:pt x="115" y="195"/>
                  </a:cubicBezTo>
                  <a:cubicBezTo>
                    <a:pt x="115" y="194"/>
                    <a:pt x="115" y="195"/>
                    <a:pt x="115" y="194"/>
                  </a:cubicBezTo>
                  <a:cubicBezTo>
                    <a:pt x="114" y="194"/>
                    <a:pt x="114" y="194"/>
                    <a:pt x="114" y="194"/>
                  </a:cubicBezTo>
                  <a:cubicBezTo>
                    <a:pt x="114" y="194"/>
                    <a:pt x="114" y="194"/>
                    <a:pt x="114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1" y="193"/>
                    <a:pt x="112" y="190"/>
                    <a:pt x="110" y="189"/>
                  </a:cubicBezTo>
                  <a:cubicBezTo>
                    <a:pt x="111" y="189"/>
                    <a:pt x="111" y="189"/>
                    <a:pt x="111" y="189"/>
                  </a:cubicBezTo>
                  <a:cubicBezTo>
                    <a:pt x="109" y="187"/>
                    <a:pt x="107" y="184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4" y="180"/>
                    <a:pt x="104" y="180"/>
                  </a:cubicBezTo>
                  <a:cubicBezTo>
                    <a:pt x="104" y="180"/>
                    <a:pt x="103" y="180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3" y="177"/>
                    <a:pt x="103" y="176"/>
                    <a:pt x="102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2" y="176"/>
                    <a:pt x="102" y="174"/>
                    <a:pt x="102" y="174"/>
                  </a:cubicBezTo>
                  <a:cubicBezTo>
                    <a:pt x="102" y="174"/>
                    <a:pt x="102" y="174"/>
                    <a:pt x="102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0" y="173"/>
                    <a:pt x="100" y="172"/>
                    <a:pt x="100" y="172"/>
                  </a:cubicBezTo>
                  <a:cubicBezTo>
                    <a:pt x="100" y="172"/>
                    <a:pt x="100" y="173"/>
                    <a:pt x="101" y="172"/>
                  </a:cubicBezTo>
                  <a:cubicBezTo>
                    <a:pt x="97" y="168"/>
                    <a:pt x="96" y="165"/>
                    <a:pt x="94" y="162"/>
                  </a:cubicBezTo>
                  <a:cubicBezTo>
                    <a:pt x="94" y="161"/>
                    <a:pt x="94" y="161"/>
                    <a:pt x="94" y="161"/>
                  </a:cubicBezTo>
                  <a:cubicBezTo>
                    <a:pt x="94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8"/>
                  </a:cubicBezTo>
                  <a:cubicBezTo>
                    <a:pt x="93" y="158"/>
                    <a:pt x="92" y="158"/>
                    <a:pt x="92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7"/>
                    <a:pt x="91" y="156"/>
                    <a:pt x="91" y="155"/>
                  </a:cubicBezTo>
                  <a:cubicBezTo>
                    <a:pt x="91" y="155"/>
                    <a:pt x="91" y="156"/>
                    <a:pt x="91" y="155"/>
                  </a:cubicBezTo>
                  <a:cubicBezTo>
                    <a:pt x="90" y="155"/>
                    <a:pt x="90" y="154"/>
                    <a:pt x="90" y="154"/>
                  </a:cubicBezTo>
                  <a:cubicBezTo>
                    <a:pt x="90" y="154"/>
                    <a:pt x="90" y="154"/>
                    <a:pt x="90" y="154"/>
                  </a:cubicBezTo>
                  <a:cubicBezTo>
                    <a:pt x="90" y="153"/>
                    <a:pt x="89" y="154"/>
                    <a:pt x="89" y="153"/>
                  </a:cubicBezTo>
                  <a:cubicBezTo>
                    <a:pt x="89" y="154"/>
                    <a:pt x="89" y="153"/>
                    <a:pt x="89" y="153"/>
                  </a:cubicBezTo>
                  <a:cubicBezTo>
                    <a:pt x="88" y="153"/>
                    <a:pt x="88" y="150"/>
                    <a:pt x="87" y="150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6" y="149"/>
                    <a:pt x="86" y="147"/>
                    <a:pt x="85" y="147"/>
                  </a:cubicBezTo>
                  <a:cubicBezTo>
                    <a:pt x="85" y="147"/>
                    <a:pt x="86" y="147"/>
                    <a:pt x="85" y="146"/>
                  </a:cubicBezTo>
                  <a:cubicBezTo>
                    <a:pt x="85" y="147"/>
                    <a:pt x="84" y="145"/>
                    <a:pt x="84" y="146"/>
                  </a:cubicBezTo>
                  <a:cubicBezTo>
                    <a:pt x="83" y="145"/>
                    <a:pt x="83" y="142"/>
                    <a:pt x="82" y="142"/>
                  </a:cubicBezTo>
                  <a:cubicBezTo>
                    <a:pt x="83" y="142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0"/>
                    <a:pt x="84" y="141"/>
                    <a:pt x="84" y="141"/>
                  </a:cubicBezTo>
                  <a:cubicBezTo>
                    <a:pt x="84" y="140"/>
                    <a:pt x="83" y="140"/>
                    <a:pt x="83" y="140"/>
                  </a:cubicBezTo>
                  <a:cubicBezTo>
                    <a:pt x="82" y="140"/>
                    <a:pt x="80" y="140"/>
                    <a:pt x="80" y="139"/>
                  </a:cubicBezTo>
                  <a:cubicBezTo>
                    <a:pt x="80" y="139"/>
                    <a:pt x="80" y="138"/>
                    <a:pt x="82" y="138"/>
                  </a:cubicBezTo>
                  <a:cubicBezTo>
                    <a:pt x="78" y="137"/>
                    <a:pt x="78" y="137"/>
                    <a:pt x="78" y="137"/>
                  </a:cubicBezTo>
                  <a:cubicBezTo>
                    <a:pt x="78" y="137"/>
                    <a:pt x="79" y="137"/>
                    <a:pt x="78" y="136"/>
                  </a:cubicBezTo>
                  <a:cubicBezTo>
                    <a:pt x="78" y="137"/>
                    <a:pt x="78" y="136"/>
                    <a:pt x="78" y="136"/>
                  </a:cubicBezTo>
                  <a:cubicBezTo>
                    <a:pt x="78" y="136"/>
                    <a:pt x="77" y="135"/>
                    <a:pt x="77" y="134"/>
                  </a:cubicBezTo>
                  <a:cubicBezTo>
                    <a:pt x="78" y="134"/>
                    <a:pt x="78" y="135"/>
                    <a:pt x="78" y="134"/>
                  </a:cubicBezTo>
                  <a:cubicBezTo>
                    <a:pt x="77" y="134"/>
                    <a:pt x="77" y="134"/>
                    <a:pt x="77" y="133"/>
                  </a:cubicBezTo>
                  <a:cubicBezTo>
                    <a:pt x="77" y="133"/>
                    <a:pt x="77" y="133"/>
                    <a:pt x="77" y="133"/>
                  </a:cubicBezTo>
                  <a:cubicBezTo>
                    <a:pt x="77" y="133"/>
                    <a:pt x="76" y="132"/>
                    <a:pt x="76" y="133"/>
                  </a:cubicBezTo>
                  <a:cubicBezTo>
                    <a:pt x="76" y="133"/>
                    <a:pt x="76" y="132"/>
                    <a:pt x="76" y="133"/>
                  </a:cubicBezTo>
                  <a:cubicBezTo>
                    <a:pt x="75" y="133"/>
                    <a:pt x="75" y="132"/>
                    <a:pt x="75" y="131"/>
                  </a:cubicBezTo>
                  <a:cubicBezTo>
                    <a:pt x="75" y="132"/>
                    <a:pt x="75" y="131"/>
                    <a:pt x="75" y="131"/>
                  </a:cubicBezTo>
                  <a:cubicBezTo>
                    <a:pt x="75" y="131"/>
                    <a:pt x="74" y="130"/>
                    <a:pt x="73" y="129"/>
                  </a:cubicBezTo>
                  <a:cubicBezTo>
                    <a:pt x="74" y="129"/>
                    <a:pt x="74" y="129"/>
                    <a:pt x="74" y="129"/>
                  </a:cubicBezTo>
                  <a:cubicBezTo>
                    <a:pt x="74" y="128"/>
                    <a:pt x="71" y="127"/>
                    <a:pt x="71" y="125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0" y="125"/>
                    <a:pt x="71" y="125"/>
                    <a:pt x="71" y="125"/>
                  </a:cubicBezTo>
                  <a:cubicBezTo>
                    <a:pt x="71" y="124"/>
                    <a:pt x="70" y="124"/>
                    <a:pt x="70" y="124"/>
                  </a:cubicBezTo>
                  <a:cubicBezTo>
                    <a:pt x="69" y="124"/>
                    <a:pt x="70" y="124"/>
                    <a:pt x="70" y="124"/>
                  </a:cubicBezTo>
                  <a:cubicBezTo>
                    <a:pt x="70" y="123"/>
                    <a:pt x="68" y="121"/>
                    <a:pt x="68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8" y="119"/>
                    <a:pt x="67" y="119"/>
                    <a:pt x="67" y="119"/>
                  </a:cubicBezTo>
                  <a:cubicBezTo>
                    <a:pt x="66" y="118"/>
                    <a:pt x="68" y="120"/>
                    <a:pt x="68" y="120"/>
                  </a:cubicBezTo>
                  <a:cubicBezTo>
                    <a:pt x="68" y="120"/>
                    <a:pt x="67" y="119"/>
                    <a:pt x="68" y="119"/>
                  </a:cubicBezTo>
                  <a:cubicBezTo>
                    <a:pt x="67" y="119"/>
                    <a:pt x="66" y="118"/>
                    <a:pt x="66" y="117"/>
                  </a:cubicBezTo>
                  <a:cubicBezTo>
                    <a:pt x="66" y="118"/>
                    <a:pt x="67" y="118"/>
                    <a:pt x="67" y="117"/>
                  </a:cubicBezTo>
                  <a:cubicBezTo>
                    <a:pt x="66" y="115"/>
                    <a:pt x="67" y="117"/>
                    <a:pt x="66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5" y="114"/>
                    <a:pt x="65" y="115"/>
                  </a:cubicBezTo>
                  <a:cubicBezTo>
                    <a:pt x="65" y="114"/>
                    <a:pt x="64" y="114"/>
                    <a:pt x="65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62" y="114"/>
                    <a:pt x="64" y="112"/>
                    <a:pt x="62" y="112"/>
                  </a:cubicBezTo>
                  <a:cubicBezTo>
                    <a:pt x="61" y="111"/>
                    <a:pt x="61" y="110"/>
                    <a:pt x="61" y="109"/>
                  </a:cubicBezTo>
                  <a:cubicBezTo>
                    <a:pt x="61" y="109"/>
                    <a:pt x="61" y="109"/>
                    <a:pt x="60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0" y="107"/>
                    <a:pt x="60" y="106"/>
                    <a:pt x="60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4"/>
                    <a:pt x="57" y="104"/>
                    <a:pt x="58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57" y="102"/>
                    <a:pt x="57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1"/>
                    <a:pt x="55" y="100"/>
                    <a:pt x="56" y="100"/>
                  </a:cubicBezTo>
                  <a:cubicBezTo>
                    <a:pt x="56" y="100"/>
                    <a:pt x="56" y="100"/>
                    <a:pt x="55" y="100"/>
                  </a:cubicBezTo>
                  <a:cubicBezTo>
                    <a:pt x="55" y="97"/>
                    <a:pt x="53" y="96"/>
                    <a:pt x="53" y="94"/>
                  </a:cubicBezTo>
                  <a:cubicBezTo>
                    <a:pt x="53" y="94"/>
                    <a:pt x="53" y="93"/>
                    <a:pt x="53" y="94"/>
                  </a:cubicBezTo>
                  <a:cubicBezTo>
                    <a:pt x="52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2" y="94"/>
                    <a:pt x="52" y="93"/>
                    <a:pt x="53" y="93"/>
                  </a:cubicBezTo>
                  <a:cubicBezTo>
                    <a:pt x="53" y="93"/>
                    <a:pt x="51" y="93"/>
                    <a:pt x="51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0" y="91"/>
                    <a:pt x="50" y="91"/>
                    <a:pt x="51" y="89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8"/>
                    <a:pt x="50" y="87"/>
                    <a:pt x="49" y="87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49" y="87"/>
                    <a:pt x="49" y="87"/>
                  </a:cubicBezTo>
                  <a:cubicBezTo>
                    <a:pt x="49" y="87"/>
                    <a:pt x="49" y="87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9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5"/>
                  </a:cubicBezTo>
                  <a:cubicBezTo>
                    <a:pt x="48" y="85"/>
                    <a:pt x="48" y="86"/>
                    <a:pt x="47" y="85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3"/>
                    <a:pt x="45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0"/>
                    <a:pt x="44" y="80"/>
                    <a:pt x="44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0"/>
                    <a:pt x="43" y="80"/>
                    <a:pt x="43" y="80"/>
                  </a:cubicBezTo>
                  <a:cubicBezTo>
                    <a:pt x="43" y="79"/>
                    <a:pt x="45" y="78"/>
                    <a:pt x="44" y="78"/>
                  </a:cubicBezTo>
                  <a:cubicBezTo>
                    <a:pt x="43" y="77"/>
                    <a:pt x="42" y="77"/>
                    <a:pt x="42" y="78"/>
                  </a:cubicBezTo>
                  <a:cubicBezTo>
                    <a:pt x="42" y="77"/>
                    <a:pt x="41" y="76"/>
                    <a:pt x="41" y="74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40" y="73"/>
                    <a:pt x="38" y="71"/>
                    <a:pt x="38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8" y="69"/>
                    <a:pt x="39" y="68"/>
                    <a:pt x="38" y="68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6" y="68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6" y="67"/>
                    <a:pt x="35" y="66"/>
                    <a:pt x="35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4"/>
                    <a:pt x="34" y="64"/>
                  </a:cubicBezTo>
                  <a:cubicBezTo>
                    <a:pt x="34" y="64"/>
                    <a:pt x="33" y="62"/>
                    <a:pt x="33" y="62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3" y="60"/>
                    <a:pt x="33" y="60"/>
                    <a:pt x="33" y="61"/>
                  </a:cubicBezTo>
                  <a:cubicBezTo>
                    <a:pt x="32" y="60"/>
                    <a:pt x="32" y="60"/>
                    <a:pt x="32" y="59"/>
                  </a:cubicBezTo>
                  <a:cubicBezTo>
                    <a:pt x="30" y="58"/>
                    <a:pt x="29" y="55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3"/>
                    <a:pt x="27" y="53"/>
                  </a:cubicBezTo>
                  <a:cubicBezTo>
                    <a:pt x="27" y="53"/>
                    <a:pt x="27" y="52"/>
                    <a:pt x="28" y="52"/>
                  </a:cubicBezTo>
                  <a:cubicBezTo>
                    <a:pt x="28" y="51"/>
                    <a:pt x="27" y="51"/>
                    <a:pt x="26" y="51"/>
                  </a:cubicBezTo>
                  <a:cubicBezTo>
                    <a:pt x="26" y="51"/>
                    <a:pt x="27" y="51"/>
                    <a:pt x="26" y="51"/>
                  </a:cubicBezTo>
                  <a:cubicBezTo>
                    <a:pt x="26" y="51"/>
                    <a:pt x="26" y="50"/>
                    <a:pt x="25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8"/>
                    <a:pt x="28" y="50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29" y="49"/>
                    <a:pt x="29" y="48"/>
                  </a:cubicBezTo>
                  <a:cubicBezTo>
                    <a:pt x="28" y="48"/>
                    <a:pt x="27" y="48"/>
                    <a:pt x="27" y="48"/>
                  </a:cubicBezTo>
                  <a:cubicBezTo>
                    <a:pt x="26" y="48"/>
                    <a:pt x="25" y="49"/>
                    <a:pt x="25" y="48"/>
                  </a:cubicBezTo>
                  <a:cubicBezTo>
                    <a:pt x="25" y="47"/>
                    <a:pt x="25" y="49"/>
                    <a:pt x="26" y="48"/>
                  </a:cubicBezTo>
                  <a:cubicBezTo>
                    <a:pt x="26" y="47"/>
                    <a:pt x="25" y="47"/>
                    <a:pt x="25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5" y="47"/>
                    <a:pt x="24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2" y="47"/>
                    <a:pt x="23" y="45"/>
                    <a:pt x="22" y="45"/>
                  </a:cubicBezTo>
                  <a:cubicBezTo>
                    <a:pt x="22" y="45"/>
                    <a:pt x="24" y="45"/>
                    <a:pt x="24" y="44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3"/>
                    <a:pt x="21" y="43"/>
                    <a:pt x="22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1"/>
                    <a:pt x="20" y="41"/>
                    <a:pt x="21" y="40"/>
                  </a:cubicBezTo>
                  <a:cubicBezTo>
                    <a:pt x="21" y="40"/>
                    <a:pt x="20" y="40"/>
                    <a:pt x="20" y="40"/>
                  </a:cubicBezTo>
                  <a:cubicBezTo>
                    <a:pt x="20" y="41"/>
                    <a:pt x="20" y="40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18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9"/>
                    <a:pt x="20" y="39"/>
                    <a:pt x="18" y="38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8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6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6"/>
                    <a:pt x="18" y="35"/>
                  </a:cubicBezTo>
                  <a:cubicBezTo>
                    <a:pt x="17" y="35"/>
                    <a:pt x="16" y="35"/>
                    <a:pt x="16" y="35"/>
                  </a:cubicBezTo>
                  <a:cubicBezTo>
                    <a:pt x="16" y="35"/>
                    <a:pt x="16" y="34"/>
                    <a:pt x="17" y="35"/>
                  </a:cubicBezTo>
                  <a:cubicBezTo>
                    <a:pt x="16" y="34"/>
                    <a:pt x="16" y="35"/>
                    <a:pt x="16" y="34"/>
                  </a:cubicBezTo>
                  <a:cubicBezTo>
                    <a:pt x="16" y="34"/>
                    <a:pt x="16" y="33"/>
                    <a:pt x="16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7" y="32"/>
                    <a:pt x="18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3"/>
                    <a:pt x="15" y="31"/>
                    <a:pt x="14" y="32"/>
                  </a:cubicBezTo>
                  <a:cubicBezTo>
                    <a:pt x="13" y="31"/>
                    <a:pt x="16" y="30"/>
                    <a:pt x="14" y="30"/>
                  </a:cubicBezTo>
                  <a:cubicBezTo>
                    <a:pt x="14" y="30"/>
                    <a:pt x="13" y="30"/>
                    <a:pt x="14" y="31"/>
                  </a:cubicBezTo>
                  <a:cubicBezTo>
                    <a:pt x="13" y="30"/>
                    <a:pt x="13" y="31"/>
                    <a:pt x="13" y="30"/>
                  </a:cubicBezTo>
                  <a:cubicBezTo>
                    <a:pt x="13" y="30"/>
                    <a:pt x="13" y="28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29"/>
                    <a:pt x="15" y="29"/>
                    <a:pt x="15" y="28"/>
                  </a:cubicBezTo>
                  <a:cubicBezTo>
                    <a:pt x="14" y="28"/>
                    <a:pt x="14" y="26"/>
                    <a:pt x="13" y="28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8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6"/>
                    <a:pt x="12" y="28"/>
                    <a:pt x="11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6"/>
                    <a:pt x="12" y="26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5"/>
                    <a:pt x="13" y="24"/>
                    <a:pt x="12" y="24"/>
                  </a:cubicBezTo>
                  <a:cubicBezTo>
                    <a:pt x="12" y="24"/>
                    <a:pt x="12" y="24"/>
                    <a:pt x="11" y="24"/>
                  </a:cubicBezTo>
                  <a:cubicBezTo>
                    <a:pt x="11" y="23"/>
                    <a:pt x="9" y="23"/>
                    <a:pt x="9" y="22"/>
                  </a:cubicBezTo>
                  <a:cubicBezTo>
                    <a:pt x="9" y="22"/>
                    <a:pt x="8" y="21"/>
                    <a:pt x="9" y="21"/>
                  </a:cubicBezTo>
                  <a:cubicBezTo>
                    <a:pt x="9" y="22"/>
                    <a:pt x="11" y="24"/>
                    <a:pt x="12" y="24"/>
                  </a:cubicBezTo>
                  <a:cubicBezTo>
                    <a:pt x="12" y="23"/>
                    <a:pt x="12" y="25"/>
                    <a:pt x="13" y="24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3"/>
                    <a:pt x="12" y="23"/>
                  </a:cubicBezTo>
                  <a:cubicBezTo>
                    <a:pt x="12" y="22"/>
                    <a:pt x="11" y="21"/>
                    <a:pt x="9" y="21"/>
                  </a:cubicBezTo>
                  <a:cubicBezTo>
                    <a:pt x="9" y="20"/>
                    <a:pt x="11" y="20"/>
                    <a:pt x="11" y="20"/>
                  </a:cubicBezTo>
                  <a:cubicBezTo>
                    <a:pt x="9" y="20"/>
                    <a:pt x="9" y="18"/>
                    <a:pt x="8" y="17"/>
                  </a:cubicBezTo>
                  <a:cubicBezTo>
                    <a:pt x="8" y="18"/>
                    <a:pt x="7" y="16"/>
                    <a:pt x="7" y="17"/>
                  </a:cubicBezTo>
                  <a:cubicBezTo>
                    <a:pt x="7" y="17"/>
                    <a:pt x="7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7" y="17"/>
                    <a:pt x="6" y="16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7" y="15"/>
                    <a:pt x="8" y="16"/>
                    <a:pt x="8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5" y="9"/>
                  </a:cubicBezTo>
                  <a:cubicBezTo>
                    <a:pt x="5" y="8"/>
                    <a:pt x="6" y="8"/>
                    <a:pt x="5" y="8"/>
                  </a:cubicBezTo>
                  <a:cubicBezTo>
                    <a:pt x="5" y="7"/>
                    <a:pt x="5" y="9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4" y="5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2" y="3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2" y="0"/>
                    <a:pt x="2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4" y="2"/>
                    <a:pt x="4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8" y="9"/>
                  </a:cubicBezTo>
                  <a:cubicBezTo>
                    <a:pt x="8" y="11"/>
                    <a:pt x="9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2" y="13"/>
                    <a:pt x="12" y="15"/>
                    <a:pt x="13" y="16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2"/>
                    <a:pt x="17" y="24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7" y="26"/>
                    <a:pt x="18" y="28"/>
                  </a:cubicBezTo>
                  <a:cubicBezTo>
                    <a:pt x="18" y="26"/>
                    <a:pt x="20" y="28"/>
                    <a:pt x="20" y="28"/>
                  </a:cubicBezTo>
                  <a:cubicBezTo>
                    <a:pt x="20" y="29"/>
                    <a:pt x="21" y="31"/>
                    <a:pt x="22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3"/>
                    <a:pt x="24" y="34"/>
                  </a:cubicBezTo>
                  <a:cubicBezTo>
                    <a:pt x="23" y="34"/>
                    <a:pt x="23" y="35"/>
                    <a:pt x="23" y="35"/>
                  </a:cubicBezTo>
                  <a:cubicBezTo>
                    <a:pt x="25" y="36"/>
                    <a:pt x="25" y="36"/>
                    <a:pt x="26" y="38"/>
                  </a:cubicBezTo>
                  <a:cubicBezTo>
                    <a:pt x="26" y="39"/>
                    <a:pt x="27" y="40"/>
                    <a:pt x="27" y="40"/>
                  </a:cubicBezTo>
                  <a:cubicBezTo>
                    <a:pt x="29" y="42"/>
                    <a:pt x="30" y="45"/>
                    <a:pt x="33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4" y="51"/>
                    <a:pt x="35" y="55"/>
                    <a:pt x="38" y="57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8"/>
                    <a:pt x="38" y="59"/>
                    <a:pt x="39" y="58"/>
                  </a:cubicBezTo>
                  <a:cubicBezTo>
                    <a:pt x="39" y="59"/>
                    <a:pt x="40" y="60"/>
                    <a:pt x="40" y="60"/>
                  </a:cubicBezTo>
                  <a:cubicBezTo>
                    <a:pt x="40" y="61"/>
                    <a:pt x="41" y="60"/>
                    <a:pt x="41" y="61"/>
                  </a:cubicBezTo>
                  <a:cubicBezTo>
                    <a:pt x="41" y="64"/>
                    <a:pt x="41" y="64"/>
                    <a:pt x="42" y="66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2" y="65"/>
                    <a:pt x="42" y="66"/>
                  </a:cubicBezTo>
                  <a:cubicBezTo>
                    <a:pt x="42" y="66"/>
                    <a:pt x="43" y="67"/>
                    <a:pt x="43" y="67"/>
                  </a:cubicBezTo>
                  <a:cubicBezTo>
                    <a:pt x="44" y="68"/>
                    <a:pt x="47" y="69"/>
                    <a:pt x="47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3"/>
                    <a:pt x="48" y="75"/>
                    <a:pt x="49" y="75"/>
                  </a:cubicBezTo>
                  <a:cubicBezTo>
                    <a:pt x="49" y="76"/>
                    <a:pt x="48" y="75"/>
                    <a:pt x="49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51" y="78"/>
                    <a:pt x="51" y="80"/>
                    <a:pt x="53" y="83"/>
                  </a:cubicBezTo>
                  <a:cubicBezTo>
                    <a:pt x="55" y="86"/>
                    <a:pt x="57" y="89"/>
                    <a:pt x="59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1" y="93"/>
                    <a:pt x="60" y="96"/>
                    <a:pt x="61" y="96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8"/>
                    <a:pt x="62" y="100"/>
                    <a:pt x="64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4" y="102"/>
                    <a:pt x="65" y="103"/>
                    <a:pt x="66" y="105"/>
                  </a:cubicBezTo>
                  <a:cubicBezTo>
                    <a:pt x="66" y="105"/>
                    <a:pt x="65" y="104"/>
                    <a:pt x="65" y="105"/>
                  </a:cubicBezTo>
                  <a:cubicBezTo>
                    <a:pt x="65" y="105"/>
                    <a:pt x="67" y="105"/>
                    <a:pt x="66" y="106"/>
                  </a:cubicBezTo>
                  <a:cubicBezTo>
                    <a:pt x="66" y="107"/>
                    <a:pt x="67" y="106"/>
                    <a:pt x="67" y="106"/>
                  </a:cubicBezTo>
                  <a:cubicBezTo>
                    <a:pt x="68" y="109"/>
                    <a:pt x="70" y="112"/>
                    <a:pt x="73" y="114"/>
                  </a:cubicBezTo>
                  <a:cubicBezTo>
                    <a:pt x="73" y="118"/>
                    <a:pt x="70" y="117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9"/>
                    <a:pt x="73" y="120"/>
                    <a:pt x="73" y="120"/>
                  </a:cubicBezTo>
                  <a:cubicBezTo>
                    <a:pt x="74" y="119"/>
                    <a:pt x="74" y="120"/>
                    <a:pt x="74" y="120"/>
                  </a:cubicBezTo>
                  <a:cubicBezTo>
                    <a:pt x="75" y="121"/>
                    <a:pt x="74" y="121"/>
                    <a:pt x="75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6" y="125"/>
                    <a:pt x="78" y="125"/>
                  </a:cubicBezTo>
                  <a:cubicBezTo>
                    <a:pt x="82" y="132"/>
                    <a:pt x="87" y="139"/>
                    <a:pt x="91" y="146"/>
                  </a:cubicBezTo>
                  <a:cubicBezTo>
                    <a:pt x="95" y="153"/>
                    <a:pt x="98" y="159"/>
                    <a:pt x="103" y="166"/>
                  </a:cubicBezTo>
                  <a:cubicBezTo>
                    <a:pt x="103" y="167"/>
                    <a:pt x="103" y="167"/>
                    <a:pt x="103" y="169"/>
                  </a:cubicBezTo>
                  <a:cubicBezTo>
                    <a:pt x="103" y="169"/>
                    <a:pt x="103" y="169"/>
                    <a:pt x="103" y="169"/>
                  </a:cubicBezTo>
                  <a:cubicBezTo>
                    <a:pt x="104" y="169"/>
                    <a:pt x="104" y="171"/>
                    <a:pt x="105" y="171"/>
                  </a:cubicBezTo>
                  <a:cubicBezTo>
                    <a:pt x="106" y="174"/>
                    <a:pt x="109" y="175"/>
                    <a:pt x="110" y="178"/>
                  </a:cubicBezTo>
                  <a:cubicBezTo>
                    <a:pt x="110" y="178"/>
                    <a:pt x="109" y="178"/>
                    <a:pt x="110" y="178"/>
                  </a:cubicBezTo>
                  <a:cubicBezTo>
                    <a:pt x="110" y="178"/>
                    <a:pt x="110" y="178"/>
                    <a:pt x="110" y="178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5" y="185"/>
                    <a:pt x="117" y="193"/>
                    <a:pt x="121" y="199"/>
                  </a:cubicBezTo>
                  <a:cubicBezTo>
                    <a:pt x="122" y="201"/>
                    <a:pt x="123" y="202"/>
                    <a:pt x="124" y="204"/>
                  </a:cubicBezTo>
                  <a:cubicBezTo>
                    <a:pt x="126" y="209"/>
                    <a:pt x="128" y="214"/>
                    <a:pt x="131" y="219"/>
                  </a:cubicBezTo>
                  <a:cubicBezTo>
                    <a:pt x="131" y="219"/>
                    <a:pt x="130" y="219"/>
                    <a:pt x="128" y="217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47" name="Freeform 120"/>
            <p:cNvSpPr/>
            <p:nvPr/>
          </p:nvSpPr>
          <p:spPr>
            <a:xfrm>
              <a:off x="388" y="2201"/>
              <a:ext cx="300" cy="551"/>
            </a:xfrm>
            <a:custGeom>
              <a:avLst/>
              <a:gdLst/>
              <a:ahLst/>
              <a:cxnLst>
                <a:cxn ang="0">
                  <a:pos x="33" y="485"/>
                </a:cxn>
                <a:cxn ang="0">
                  <a:pos x="40" y="471"/>
                </a:cxn>
                <a:cxn ang="0">
                  <a:pos x="54" y="437"/>
                </a:cxn>
                <a:cxn ang="0">
                  <a:pos x="64" y="423"/>
                </a:cxn>
                <a:cxn ang="0">
                  <a:pos x="83" y="390"/>
                </a:cxn>
                <a:cxn ang="0">
                  <a:pos x="90" y="378"/>
                </a:cxn>
                <a:cxn ang="0">
                  <a:pos x="97" y="359"/>
                </a:cxn>
                <a:cxn ang="0">
                  <a:pos x="109" y="343"/>
                </a:cxn>
                <a:cxn ang="0">
                  <a:pos x="113" y="333"/>
                </a:cxn>
                <a:cxn ang="0">
                  <a:pos x="116" y="324"/>
                </a:cxn>
                <a:cxn ang="0">
                  <a:pos x="128" y="303"/>
                </a:cxn>
                <a:cxn ang="0">
                  <a:pos x="132" y="293"/>
                </a:cxn>
                <a:cxn ang="0">
                  <a:pos x="137" y="279"/>
                </a:cxn>
                <a:cxn ang="0">
                  <a:pos x="146" y="265"/>
                </a:cxn>
                <a:cxn ang="0">
                  <a:pos x="156" y="248"/>
                </a:cxn>
                <a:cxn ang="0">
                  <a:pos x="168" y="232"/>
                </a:cxn>
                <a:cxn ang="0">
                  <a:pos x="172" y="220"/>
                </a:cxn>
                <a:cxn ang="0">
                  <a:pos x="175" y="215"/>
                </a:cxn>
                <a:cxn ang="0">
                  <a:pos x="180" y="206"/>
                </a:cxn>
                <a:cxn ang="0">
                  <a:pos x="180" y="201"/>
                </a:cxn>
                <a:cxn ang="0">
                  <a:pos x="184" y="194"/>
                </a:cxn>
                <a:cxn ang="0">
                  <a:pos x="201" y="168"/>
                </a:cxn>
                <a:cxn ang="0">
                  <a:pos x="208" y="154"/>
                </a:cxn>
                <a:cxn ang="0">
                  <a:pos x="213" y="147"/>
                </a:cxn>
                <a:cxn ang="0">
                  <a:pos x="224" y="123"/>
                </a:cxn>
                <a:cxn ang="0">
                  <a:pos x="231" y="118"/>
                </a:cxn>
                <a:cxn ang="0">
                  <a:pos x="234" y="109"/>
                </a:cxn>
                <a:cxn ang="0">
                  <a:pos x="234" y="102"/>
                </a:cxn>
                <a:cxn ang="0">
                  <a:pos x="239" y="90"/>
                </a:cxn>
                <a:cxn ang="0">
                  <a:pos x="239" y="87"/>
                </a:cxn>
                <a:cxn ang="0">
                  <a:pos x="243" y="83"/>
                </a:cxn>
                <a:cxn ang="0">
                  <a:pos x="253" y="73"/>
                </a:cxn>
                <a:cxn ang="0">
                  <a:pos x="253" y="66"/>
                </a:cxn>
                <a:cxn ang="0">
                  <a:pos x="257" y="61"/>
                </a:cxn>
                <a:cxn ang="0">
                  <a:pos x="260" y="54"/>
                </a:cxn>
                <a:cxn ang="0">
                  <a:pos x="265" y="45"/>
                </a:cxn>
                <a:cxn ang="0">
                  <a:pos x="267" y="52"/>
                </a:cxn>
                <a:cxn ang="0">
                  <a:pos x="272" y="35"/>
                </a:cxn>
                <a:cxn ang="0">
                  <a:pos x="286" y="19"/>
                </a:cxn>
                <a:cxn ang="0">
                  <a:pos x="293" y="12"/>
                </a:cxn>
                <a:cxn ang="0">
                  <a:pos x="300" y="0"/>
                </a:cxn>
                <a:cxn ang="0">
                  <a:pos x="300" y="7"/>
                </a:cxn>
                <a:cxn ang="0">
                  <a:pos x="288" y="19"/>
                </a:cxn>
                <a:cxn ang="0">
                  <a:pos x="281" y="43"/>
                </a:cxn>
                <a:cxn ang="0">
                  <a:pos x="262" y="85"/>
                </a:cxn>
                <a:cxn ang="0">
                  <a:pos x="239" y="128"/>
                </a:cxn>
                <a:cxn ang="0">
                  <a:pos x="222" y="161"/>
                </a:cxn>
                <a:cxn ang="0">
                  <a:pos x="208" y="187"/>
                </a:cxn>
                <a:cxn ang="0">
                  <a:pos x="177" y="239"/>
                </a:cxn>
                <a:cxn ang="0">
                  <a:pos x="161" y="265"/>
                </a:cxn>
                <a:cxn ang="0">
                  <a:pos x="139" y="303"/>
                </a:cxn>
                <a:cxn ang="0">
                  <a:pos x="78" y="423"/>
                </a:cxn>
                <a:cxn ang="0">
                  <a:pos x="61" y="454"/>
                </a:cxn>
                <a:cxn ang="0">
                  <a:pos x="2" y="544"/>
                </a:cxn>
              </a:cxnLst>
              <a:pathLst>
                <a:path w="127" h="233">
                  <a:moveTo>
                    <a:pt x="1" y="230"/>
                  </a:moveTo>
                  <a:cubicBezTo>
                    <a:pt x="1" y="226"/>
                    <a:pt x="4" y="223"/>
                    <a:pt x="5" y="219"/>
                  </a:cubicBezTo>
                  <a:cubicBezTo>
                    <a:pt x="5" y="219"/>
                    <a:pt x="6" y="220"/>
                    <a:pt x="6" y="219"/>
                  </a:cubicBezTo>
                  <a:cubicBezTo>
                    <a:pt x="6" y="215"/>
                    <a:pt x="10" y="212"/>
                    <a:pt x="13" y="208"/>
                  </a:cubicBezTo>
                  <a:cubicBezTo>
                    <a:pt x="13" y="208"/>
                    <a:pt x="13" y="208"/>
                    <a:pt x="13" y="208"/>
                  </a:cubicBezTo>
                  <a:cubicBezTo>
                    <a:pt x="13" y="207"/>
                    <a:pt x="13" y="206"/>
                    <a:pt x="14" y="205"/>
                  </a:cubicBezTo>
                  <a:cubicBezTo>
                    <a:pt x="14" y="206"/>
                    <a:pt x="14" y="206"/>
                    <a:pt x="14" y="206"/>
                  </a:cubicBezTo>
                  <a:cubicBezTo>
                    <a:pt x="14" y="205"/>
                    <a:pt x="15" y="205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90"/>
                    <a:pt x="21" y="189"/>
                    <a:pt x="21" y="188"/>
                  </a:cubicBezTo>
                  <a:cubicBezTo>
                    <a:pt x="22" y="188"/>
                    <a:pt x="21" y="186"/>
                    <a:pt x="22" y="186"/>
                  </a:cubicBezTo>
                  <a:cubicBezTo>
                    <a:pt x="22" y="186"/>
                    <a:pt x="22" y="186"/>
                    <a:pt x="22" y="186"/>
                  </a:cubicBezTo>
                  <a:cubicBezTo>
                    <a:pt x="22" y="185"/>
                    <a:pt x="23" y="185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3" y="183"/>
                    <a:pt x="26" y="183"/>
                    <a:pt x="24" y="182"/>
                  </a:cubicBezTo>
                  <a:cubicBezTo>
                    <a:pt x="24" y="182"/>
                    <a:pt x="24" y="182"/>
                    <a:pt x="24" y="182"/>
                  </a:cubicBezTo>
                  <a:cubicBezTo>
                    <a:pt x="24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7" y="180"/>
                    <a:pt x="27" y="179"/>
                    <a:pt x="27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8" y="177"/>
                    <a:pt x="30" y="172"/>
                    <a:pt x="32" y="169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3" y="168"/>
                    <a:pt x="34" y="167"/>
                    <a:pt x="34" y="167"/>
                  </a:cubicBezTo>
                  <a:cubicBezTo>
                    <a:pt x="34" y="167"/>
                    <a:pt x="34" y="167"/>
                    <a:pt x="35" y="167"/>
                  </a:cubicBezTo>
                  <a:cubicBezTo>
                    <a:pt x="35" y="165"/>
                    <a:pt x="34" y="165"/>
                    <a:pt x="35" y="165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35" y="165"/>
                    <a:pt x="36" y="164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8" y="162"/>
                    <a:pt x="38" y="162"/>
                    <a:pt x="38" y="162"/>
                  </a:cubicBezTo>
                  <a:cubicBezTo>
                    <a:pt x="39" y="161"/>
                    <a:pt x="37" y="161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6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1" y="155"/>
                    <a:pt x="41" y="153"/>
                  </a:cubicBezTo>
                  <a:cubicBezTo>
                    <a:pt x="41" y="153"/>
                    <a:pt x="41" y="154"/>
                    <a:pt x="41" y="153"/>
                  </a:cubicBezTo>
                  <a:cubicBezTo>
                    <a:pt x="41" y="152"/>
                    <a:pt x="42" y="152"/>
                    <a:pt x="41" y="152"/>
                  </a:cubicBezTo>
                  <a:cubicBezTo>
                    <a:pt x="42" y="151"/>
                    <a:pt x="44" y="150"/>
                    <a:pt x="44" y="148"/>
                  </a:cubicBezTo>
                  <a:cubicBezTo>
                    <a:pt x="44" y="148"/>
                    <a:pt x="45" y="148"/>
                    <a:pt x="45" y="150"/>
                  </a:cubicBezTo>
                  <a:cubicBezTo>
                    <a:pt x="45" y="148"/>
                    <a:pt x="45" y="148"/>
                    <a:pt x="45" y="148"/>
                  </a:cubicBezTo>
                  <a:cubicBezTo>
                    <a:pt x="46" y="150"/>
                    <a:pt x="45" y="150"/>
                    <a:pt x="45" y="150"/>
                  </a:cubicBezTo>
                  <a:cubicBezTo>
                    <a:pt x="46" y="150"/>
                    <a:pt x="46" y="147"/>
                    <a:pt x="46" y="147"/>
                  </a:cubicBezTo>
                  <a:cubicBezTo>
                    <a:pt x="46" y="146"/>
                    <a:pt x="46" y="145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8" y="140"/>
                    <a:pt x="48" y="140"/>
                  </a:cubicBezTo>
                  <a:cubicBezTo>
                    <a:pt x="48" y="140"/>
                    <a:pt x="48" y="141"/>
                    <a:pt x="48" y="141"/>
                  </a:cubicBezTo>
                  <a:cubicBezTo>
                    <a:pt x="48" y="140"/>
                    <a:pt x="48" y="140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49" y="138"/>
                    <a:pt x="49" y="138"/>
                    <a:pt x="48" y="138"/>
                  </a:cubicBezTo>
                  <a:cubicBezTo>
                    <a:pt x="48" y="138"/>
                    <a:pt x="49" y="138"/>
                    <a:pt x="48" y="138"/>
                  </a:cubicBezTo>
                  <a:cubicBezTo>
                    <a:pt x="48" y="138"/>
                    <a:pt x="48" y="137"/>
                    <a:pt x="49" y="136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49" y="135"/>
                    <a:pt x="50" y="134"/>
                    <a:pt x="50" y="133"/>
                  </a:cubicBezTo>
                  <a:cubicBezTo>
                    <a:pt x="50" y="134"/>
                    <a:pt x="50" y="134"/>
                    <a:pt x="50" y="134"/>
                  </a:cubicBezTo>
                  <a:cubicBezTo>
                    <a:pt x="51" y="133"/>
                    <a:pt x="51" y="132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29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7"/>
                    <a:pt x="54" y="125"/>
                    <a:pt x="55" y="125"/>
                  </a:cubicBezTo>
                  <a:cubicBezTo>
                    <a:pt x="55" y="124"/>
                    <a:pt x="55" y="123"/>
                    <a:pt x="55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1"/>
                    <a:pt x="57" y="121"/>
                  </a:cubicBezTo>
                  <a:cubicBezTo>
                    <a:pt x="57" y="120"/>
                    <a:pt x="56" y="125"/>
                    <a:pt x="56" y="124"/>
                  </a:cubicBezTo>
                  <a:cubicBezTo>
                    <a:pt x="56" y="124"/>
                    <a:pt x="56" y="121"/>
                    <a:pt x="56" y="123"/>
                  </a:cubicBezTo>
                  <a:cubicBezTo>
                    <a:pt x="57" y="121"/>
                    <a:pt x="57" y="120"/>
                    <a:pt x="57" y="120"/>
                  </a:cubicBezTo>
                  <a:cubicBezTo>
                    <a:pt x="57" y="120"/>
                    <a:pt x="58" y="121"/>
                    <a:pt x="58" y="120"/>
                  </a:cubicBezTo>
                  <a:cubicBezTo>
                    <a:pt x="58" y="119"/>
                    <a:pt x="58" y="120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9" y="118"/>
                    <a:pt x="58" y="118"/>
                  </a:cubicBezTo>
                  <a:cubicBezTo>
                    <a:pt x="59" y="118"/>
                    <a:pt x="59" y="117"/>
                    <a:pt x="59" y="118"/>
                  </a:cubicBezTo>
                  <a:cubicBezTo>
                    <a:pt x="60" y="118"/>
                    <a:pt x="60" y="118"/>
                    <a:pt x="60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59" y="116"/>
                    <a:pt x="60" y="116"/>
                    <a:pt x="60" y="115"/>
                  </a:cubicBezTo>
                  <a:cubicBezTo>
                    <a:pt x="61" y="114"/>
                    <a:pt x="61" y="112"/>
                    <a:pt x="62" y="112"/>
                  </a:cubicBezTo>
                  <a:cubicBezTo>
                    <a:pt x="62" y="111"/>
                    <a:pt x="62" y="111"/>
                    <a:pt x="63" y="110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5" y="106"/>
                    <a:pt x="66" y="105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8" y="106"/>
                    <a:pt x="66" y="105"/>
                    <a:pt x="67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7" y="104"/>
                    <a:pt x="67" y="102"/>
                    <a:pt x="68" y="103"/>
                  </a:cubicBezTo>
                  <a:cubicBezTo>
                    <a:pt x="67" y="102"/>
                    <a:pt x="68" y="102"/>
                    <a:pt x="68" y="101"/>
                  </a:cubicBezTo>
                  <a:cubicBezTo>
                    <a:pt x="68" y="100"/>
                    <a:pt x="68" y="98"/>
                    <a:pt x="71" y="98"/>
                  </a:cubicBezTo>
                  <a:cubicBezTo>
                    <a:pt x="71" y="98"/>
                    <a:pt x="72" y="97"/>
                    <a:pt x="71" y="97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2" y="97"/>
                  </a:cubicBezTo>
                  <a:cubicBezTo>
                    <a:pt x="73" y="97"/>
                    <a:pt x="71" y="96"/>
                    <a:pt x="72" y="93"/>
                  </a:cubicBezTo>
                  <a:cubicBezTo>
                    <a:pt x="72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1"/>
                    <a:pt x="74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0"/>
                    <a:pt x="75" y="90"/>
                  </a:cubicBezTo>
                  <a:cubicBezTo>
                    <a:pt x="75" y="90"/>
                    <a:pt x="74" y="90"/>
                    <a:pt x="74" y="91"/>
                  </a:cubicBezTo>
                  <a:cubicBezTo>
                    <a:pt x="74" y="90"/>
                    <a:pt x="74" y="90"/>
                    <a:pt x="74" y="89"/>
                  </a:cubicBezTo>
                  <a:cubicBezTo>
                    <a:pt x="74" y="90"/>
                    <a:pt x="75" y="89"/>
                    <a:pt x="75" y="88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5" y="88"/>
                    <a:pt x="75" y="87"/>
                    <a:pt x="76" y="87"/>
                  </a:cubicBezTo>
                  <a:cubicBezTo>
                    <a:pt x="76" y="88"/>
                    <a:pt x="75" y="88"/>
                    <a:pt x="75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5" y="87"/>
                    <a:pt x="76" y="85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6" y="85"/>
                    <a:pt x="76" y="85"/>
                    <a:pt x="77" y="85"/>
                  </a:cubicBezTo>
                  <a:cubicBezTo>
                    <a:pt x="76" y="84"/>
                    <a:pt x="77" y="84"/>
                    <a:pt x="77" y="84"/>
                  </a:cubicBezTo>
                  <a:cubicBezTo>
                    <a:pt x="77" y="84"/>
                    <a:pt x="77" y="84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1"/>
                    <a:pt x="80" y="81"/>
                    <a:pt x="80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8"/>
                    <a:pt x="81" y="76"/>
                    <a:pt x="82" y="75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6" y="71"/>
                  </a:cubicBezTo>
                  <a:cubicBezTo>
                    <a:pt x="86" y="70"/>
                    <a:pt x="86" y="71"/>
                    <a:pt x="86" y="70"/>
                  </a:cubicBezTo>
                  <a:cubicBezTo>
                    <a:pt x="85" y="70"/>
                    <a:pt x="85" y="70"/>
                    <a:pt x="85" y="70"/>
                  </a:cubicBezTo>
                  <a:cubicBezTo>
                    <a:pt x="85" y="68"/>
                    <a:pt x="86" y="67"/>
                    <a:pt x="87" y="66"/>
                  </a:cubicBezTo>
                  <a:cubicBezTo>
                    <a:pt x="86" y="66"/>
                    <a:pt x="86" y="66"/>
                    <a:pt x="86" y="66"/>
                  </a:cubicBezTo>
                  <a:cubicBezTo>
                    <a:pt x="87" y="66"/>
                    <a:pt x="88" y="66"/>
                    <a:pt x="88" y="65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7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8" y="62"/>
                    <a:pt x="89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89" y="61"/>
                  </a:cubicBezTo>
                  <a:cubicBezTo>
                    <a:pt x="90" y="59"/>
                    <a:pt x="91" y="59"/>
                    <a:pt x="92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4" y="52"/>
                    <a:pt x="94" y="52"/>
                    <a:pt x="94" y="51"/>
                  </a:cubicBezTo>
                  <a:cubicBezTo>
                    <a:pt x="94" y="52"/>
                    <a:pt x="94" y="51"/>
                    <a:pt x="95" y="52"/>
                  </a:cubicBezTo>
                  <a:cubicBezTo>
                    <a:pt x="95" y="51"/>
                    <a:pt x="95" y="50"/>
                    <a:pt x="95" y="50"/>
                  </a:cubicBezTo>
                  <a:cubicBezTo>
                    <a:pt x="94" y="49"/>
                    <a:pt x="95" y="50"/>
                    <a:pt x="94" y="50"/>
                  </a:cubicBezTo>
                  <a:cubicBezTo>
                    <a:pt x="94" y="50"/>
                    <a:pt x="95" y="49"/>
                    <a:pt x="95" y="48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8" y="48"/>
                    <a:pt x="97" y="51"/>
                    <a:pt x="98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99" y="49"/>
                    <a:pt x="98" y="49"/>
                  </a:cubicBezTo>
                  <a:cubicBezTo>
                    <a:pt x="99" y="48"/>
                    <a:pt x="97" y="48"/>
                    <a:pt x="98" y="47"/>
                  </a:cubicBezTo>
                  <a:cubicBezTo>
                    <a:pt x="98" y="47"/>
                    <a:pt x="97" y="48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6"/>
                    <a:pt x="98" y="45"/>
                  </a:cubicBezTo>
                  <a:cubicBezTo>
                    <a:pt x="99" y="45"/>
                    <a:pt x="98" y="46"/>
                    <a:pt x="99" y="45"/>
                  </a:cubicBezTo>
                  <a:cubicBezTo>
                    <a:pt x="99" y="45"/>
                    <a:pt x="99" y="44"/>
                    <a:pt x="98" y="44"/>
                  </a:cubicBezTo>
                  <a:cubicBezTo>
                    <a:pt x="98" y="44"/>
                    <a:pt x="99" y="44"/>
                    <a:pt x="99" y="44"/>
                  </a:cubicBezTo>
                  <a:cubicBezTo>
                    <a:pt x="99" y="44"/>
                    <a:pt x="99" y="44"/>
                    <a:pt x="100" y="44"/>
                  </a:cubicBezTo>
                  <a:cubicBezTo>
                    <a:pt x="100" y="44"/>
                    <a:pt x="100" y="43"/>
                    <a:pt x="99" y="43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1" y="43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0"/>
                    <a:pt x="101" y="40"/>
                  </a:cubicBezTo>
                  <a:cubicBezTo>
                    <a:pt x="101" y="40"/>
                    <a:pt x="101" y="38"/>
                    <a:pt x="101" y="39"/>
                  </a:cubicBezTo>
                  <a:cubicBezTo>
                    <a:pt x="101" y="39"/>
                    <a:pt x="102" y="38"/>
                    <a:pt x="101" y="38"/>
                  </a:cubicBezTo>
                  <a:cubicBezTo>
                    <a:pt x="101" y="38"/>
                    <a:pt x="101" y="39"/>
                    <a:pt x="101" y="39"/>
                  </a:cubicBezTo>
                  <a:cubicBezTo>
                    <a:pt x="101" y="39"/>
                    <a:pt x="101" y="38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6"/>
                    <a:pt x="102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6"/>
                    <a:pt x="103" y="35"/>
                    <a:pt x="102" y="35"/>
                  </a:cubicBezTo>
                  <a:cubicBezTo>
                    <a:pt x="102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4"/>
                    <a:pt x="104" y="32"/>
                    <a:pt x="103" y="34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5" y="31"/>
                    <a:pt x="104" y="32"/>
                    <a:pt x="104" y="31"/>
                  </a:cubicBezTo>
                  <a:cubicBezTo>
                    <a:pt x="104" y="31"/>
                    <a:pt x="105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2"/>
                    <a:pt x="107" y="31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1"/>
                    <a:pt x="107" y="30"/>
                    <a:pt x="107" y="29"/>
                  </a:cubicBezTo>
                  <a:cubicBezTo>
                    <a:pt x="107" y="28"/>
                    <a:pt x="109" y="30"/>
                    <a:pt x="108" y="28"/>
                  </a:cubicBezTo>
                  <a:cubicBezTo>
                    <a:pt x="108" y="28"/>
                    <a:pt x="107" y="27"/>
                    <a:pt x="107" y="28"/>
                  </a:cubicBezTo>
                  <a:cubicBezTo>
                    <a:pt x="108" y="27"/>
                    <a:pt x="107" y="27"/>
                    <a:pt x="107" y="26"/>
                  </a:cubicBezTo>
                  <a:cubicBezTo>
                    <a:pt x="107" y="27"/>
                    <a:pt x="109" y="26"/>
                    <a:pt x="109" y="27"/>
                  </a:cubicBezTo>
                  <a:cubicBezTo>
                    <a:pt x="108" y="27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9" y="26"/>
                    <a:pt x="109" y="27"/>
                    <a:pt x="109" y="26"/>
                  </a:cubicBezTo>
                  <a:cubicBezTo>
                    <a:pt x="109" y="25"/>
                    <a:pt x="110" y="26"/>
                    <a:pt x="109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23"/>
                    <a:pt x="108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09" y="24"/>
                    <a:pt x="110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2" y="24"/>
                    <a:pt x="112" y="22"/>
                  </a:cubicBezTo>
                  <a:cubicBezTo>
                    <a:pt x="112" y="21"/>
                    <a:pt x="111" y="22"/>
                    <a:pt x="111" y="22"/>
                  </a:cubicBezTo>
                  <a:cubicBezTo>
                    <a:pt x="112" y="20"/>
                    <a:pt x="111" y="20"/>
                    <a:pt x="112" y="19"/>
                  </a:cubicBezTo>
                  <a:cubicBezTo>
                    <a:pt x="112" y="20"/>
                    <a:pt x="113" y="18"/>
                    <a:pt x="113" y="19"/>
                  </a:cubicBezTo>
                  <a:cubicBezTo>
                    <a:pt x="112" y="19"/>
                    <a:pt x="111" y="21"/>
                    <a:pt x="112" y="22"/>
                  </a:cubicBezTo>
                  <a:cubicBezTo>
                    <a:pt x="113" y="22"/>
                    <a:pt x="111" y="22"/>
                    <a:pt x="112" y="23"/>
                  </a:cubicBezTo>
                  <a:cubicBezTo>
                    <a:pt x="112" y="22"/>
                    <a:pt x="113" y="23"/>
                    <a:pt x="114" y="23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3" y="21"/>
                    <a:pt x="114" y="20"/>
                    <a:pt x="114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18"/>
                    <a:pt x="116" y="17"/>
                    <a:pt x="116" y="17"/>
                  </a:cubicBezTo>
                  <a:cubicBezTo>
                    <a:pt x="115" y="17"/>
                    <a:pt x="117" y="14"/>
                    <a:pt x="116" y="14"/>
                  </a:cubicBezTo>
                  <a:cubicBezTo>
                    <a:pt x="115" y="15"/>
                    <a:pt x="115" y="15"/>
                    <a:pt x="114" y="15"/>
                  </a:cubicBezTo>
                  <a:cubicBezTo>
                    <a:pt x="115" y="14"/>
                    <a:pt x="115" y="15"/>
                    <a:pt x="115" y="15"/>
                  </a:cubicBezTo>
                  <a:cubicBezTo>
                    <a:pt x="115" y="14"/>
                    <a:pt x="116" y="14"/>
                    <a:pt x="116" y="14"/>
                  </a:cubicBezTo>
                  <a:cubicBezTo>
                    <a:pt x="115" y="15"/>
                    <a:pt x="117" y="14"/>
                    <a:pt x="117" y="15"/>
                  </a:cubicBezTo>
                  <a:cubicBezTo>
                    <a:pt x="117" y="14"/>
                    <a:pt x="118" y="15"/>
                    <a:pt x="118" y="14"/>
                  </a:cubicBezTo>
                  <a:cubicBezTo>
                    <a:pt x="118" y="13"/>
                    <a:pt x="118" y="12"/>
                    <a:pt x="119" y="11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1" y="9"/>
                    <a:pt x="121" y="8"/>
                  </a:cubicBezTo>
                  <a:cubicBezTo>
                    <a:pt x="122" y="8"/>
                    <a:pt x="121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7"/>
                    <a:pt x="124" y="5"/>
                    <a:pt x="122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5" y="4"/>
                    <a:pt x="125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3"/>
                    <a:pt x="126" y="2"/>
                    <a:pt x="126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6" y="2"/>
                    <a:pt x="126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6" y="4"/>
                    <a:pt x="126" y="4"/>
                  </a:cubicBezTo>
                  <a:cubicBezTo>
                    <a:pt x="127" y="4"/>
                    <a:pt x="127" y="5"/>
                    <a:pt x="126" y="5"/>
                  </a:cubicBezTo>
                  <a:cubicBezTo>
                    <a:pt x="125" y="7"/>
                    <a:pt x="125" y="8"/>
                    <a:pt x="125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4" y="7"/>
                    <a:pt x="124" y="7"/>
                    <a:pt x="122" y="8"/>
                  </a:cubicBezTo>
                  <a:cubicBezTo>
                    <a:pt x="124" y="8"/>
                    <a:pt x="124" y="9"/>
                    <a:pt x="124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2" y="11"/>
                    <a:pt x="124" y="11"/>
                    <a:pt x="122" y="11"/>
                  </a:cubicBezTo>
                  <a:cubicBezTo>
                    <a:pt x="121" y="12"/>
                    <a:pt x="121" y="14"/>
                    <a:pt x="121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7"/>
                    <a:pt x="119" y="17"/>
                    <a:pt x="119" y="18"/>
                  </a:cubicBezTo>
                  <a:cubicBezTo>
                    <a:pt x="118" y="19"/>
                    <a:pt x="118" y="22"/>
                    <a:pt x="117" y="22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3" y="29"/>
                    <a:pt x="113" y="29"/>
                    <a:pt x="113" y="29"/>
                  </a:cubicBezTo>
                  <a:cubicBezTo>
                    <a:pt x="113" y="30"/>
                    <a:pt x="112" y="29"/>
                    <a:pt x="112" y="30"/>
                  </a:cubicBezTo>
                  <a:cubicBezTo>
                    <a:pt x="113" y="30"/>
                    <a:pt x="112" y="31"/>
                    <a:pt x="112" y="31"/>
                  </a:cubicBezTo>
                  <a:cubicBezTo>
                    <a:pt x="111" y="31"/>
                    <a:pt x="111" y="34"/>
                    <a:pt x="111" y="36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09" y="37"/>
                    <a:pt x="108" y="38"/>
                  </a:cubicBezTo>
                  <a:cubicBezTo>
                    <a:pt x="108" y="38"/>
                    <a:pt x="107" y="38"/>
                    <a:pt x="107" y="39"/>
                  </a:cubicBezTo>
                  <a:cubicBezTo>
                    <a:pt x="107" y="40"/>
                    <a:pt x="107" y="40"/>
                    <a:pt x="107" y="41"/>
                  </a:cubicBezTo>
                  <a:cubicBezTo>
                    <a:pt x="107" y="43"/>
                    <a:pt x="107" y="44"/>
                    <a:pt x="105" y="44"/>
                  </a:cubicBezTo>
                  <a:cubicBezTo>
                    <a:pt x="104" y="48"/>
                    <a:pt x="102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7" y="59"/>
                    <a:pt x="97" y="63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4" y="63"/>
                    <a:pt x="94" y="64"/>
                    <a:pt x="95" y="64"/>
                  </a:cubicBezTo>
                  <a:cubicBezTo>
                    <a:pt x="94" y="64"/>
                    <a:pt x="94" y="66"/>
                    <a:pt x="94" y="66"/>
                  </a:cubicBezTo>
                  <a:cubicBezTo>
                    <a:pt x="93" y="67"/>
                    <a:pt x="94" y="67"/>
                    <a:pt x="94" y="68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89" y="75"/>
                    <a:pt x="89" y="77"/>
                    <a:pt x="87" y="78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7" y="81"/>
                    <a:pt x="86" y="82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4"/>
                    <a:pt x="77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7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69" y="111"/>
                    <a:pt x="68" y="111"/>
                    <a:pt x="68" y="114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2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1"/>
                    <a:pt x="62" y="125"/>
                  </a:cubicBezTo>
                  <a:cubicBezTo>
                    <a:pt x="60" y="127"/>
                    <a:pt x="61" y="125"/>
                    <a:pt x="60" y="126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60" y="127"/>
                    <a:pt x="59" y="127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7" y="132"/>
                    <a:pt x="57" y="132"/>
                    <a:pt x="57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8" y="151"/>
                    <a:pt x="45" y="158"/>
                  </a:cubicBezTo>
                  <a:cubicBezTo>
                    <a:pt x="41" y="165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1" y="182"/>
                    <a:pt x="29" y="183"/>
                    <a:pt x="30" y="185"/>
                  </a:cubicBezTo>
                  <a:cubicBezTo>
                    <a:pt x="28" y="186"/>
                    <a:pt x="28" y="189"/>
                    <a:pt x="26" y="192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2" y="200"/>
                    <a:pt x="17" y="206"/>
                    <a:pt x="14" y="213"/>
                  </a:cubicBezTo>
                  <a:cubicBezTo>
                    <a:pt x="12" y="214"/>
                    <a:pt x="11" y="217"/>
                    <a:pt x="11" y="219"/>
                  </a:cubicBezTo>
                  <a:cubicBezTo>
                    <a:pt x="7" y="224"/>
                    <a:pt x="3" y="227"/>
                    <a:pt x="2" y="233"/>
                  </a:cubicBezTo>
                  <a:cubicBezTo>
                    <a:pt x="2" y="233"/>
                    <a:pt x="0" y="232"/>
                    <a:pt x="1" y="230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48" name="Freeform 121"/>
            <p:cNvSpPr/>
            <p:nvPr/>
          </p:nvSpPr>
          <p:spPr>
            <a:xfrm>
              <a:off x="388" y="2853"/>
              <a:ext cx="300" cy="551"/>
            </a:xfrm>
            <a:custGeom>
              <a:avLst/>
              <a:gdLst/>
              <a:ahLst/>
              <a:cxnLst>
                <a:cxn ang="0">
                  <a:pos x="33" y="485"/>
                </a:cxn>
                <a:cxn ang="0">
                  <a:pos x="43" y="471"/>
                </a:cxn>
                <a:cxn ang="0">
                  <a:pos x="59" y="435"/>
                </a:cxn>
                <a:cxn ang="0">
                  <a:pos x="61" y="423"/>
                </a:cxn>
                <a:cxn ang="0">
                  <a:pos x="85" y="390"/>
                </a:cxn>
                <a:cxn ang="0">
                  <a:pos x="92" y="378"/>
                </a:cxn>
                <a:cxn ang="0">
                  <a:pos x="102" y="357"/>
                </a:cxn>
                <a:cxn ang="0">
                  <a:pos x="109" y="343"/>
                </a:cxn>
                <a:cxn ang="0">
                  <a:pos x="118" y="331"/>
                </a:cxn>
                <a:cxn ang="0">
                  <a:pos x="120" y="324"/>
                </a:cxn>
                <a:cxn ang="0">
                  <a:pos x="128" y="303"/>
                </a:cxn>
                <a:cxn ang="0">
                  <a:pos x="135" y="291"/>
                </a:cxn>
                <a:cxn ang="0">
                  <a:pos x="139" y="281"/>
                </a:cxn>
                <a:cxn ang="0">
                  <a:pos x="149" y="267"/>
                </a:cxn>
                <a:cxn ang="0">
                  <a:pos x="156" y="248"/>
                </a:cxn>
                <a:cxn ang="0">
                  <a:pos x="170" y="229"/>
                </a:cxn>
                <a:cxn ang="0">
                  <a:pos x="172" y="220"/>
                </a:cxn>
                <a:cxn ang="0">
                  <a:pos x="177" y="215"/>
                </a:cxn>
                <a:cxn ang="0">
                  <a:pos x="182" y="203"/>
                </a:cxn>
                <a:cxn ang="0">
                  <a:pos x="184" y="203"/>
                </a:cxn>
                <a:cxn ang="0">
                  <a:pos x="189" y="194"/>
                </a:cxn>
                <a:cxn ang="0">
                  <a:pos x="206" y="166"/>
                </a:cxn>
                <a:cxn ang="0">
                  <a:pos x="208" y="154"/>
                </a:cxn>
                <a:cxn ang="0">
                  <a:pos x="215" y="144"/>
                </a:cxn>
                <a:cxn ang="0">
                  <a:pos x="227" y="123"/>
                </a:cxn>
                <a:cxn ang="0">
                  <a:pos x="234" y="118"/>
                </a:cxn>
                <a:cxn ang="0">
                  <a:pos x="236" y="109"/>
                </a:cxn>
                <a:cxn ang="0">
                  <a:pos x="236" y="99"/>
                </a:cxn>
                <a:cxn ang="0">
                  <a:pos x="241" y="90"/>
                </a:cxn>
                <a:cxn ang="0">
                  <a:pos x="241" y="87"/>
                </a:cxn>
                <a:cxn ang="0">
                  <a:pos x="248" y="80"/>
                </a:cxn>
                <a:cxn ang="0">
                  <a:pos x="253" y="76"/>
                </a:cxn>
                <a:cxn ang="0">
                  <a:pos x="255" y="66"/>
                </a:cxn>
                <a:cxn ang="0">
                  <a:pos x="257" y="59"/>
                </a:cxn>
                <a:cxn ang="0">
                  <a:pos x="260" y="54"/>
                </a:cxn>
                <a:cxn ang="0">
                  <a:pos x="265" y="45"/>
                </a:cxn>
                <a:cxn ang="0">
                  <a:pos x="269" y="52"/>
                </a:cxn>
                <a:cxn ang="0">
                  <a:pos x="274" y="35"/>
                </a:cxn>
                <a:cxn ang="0">
                  <a:pos x="291" y="17"/>
                </a:cxn>
                <a:cxn ang="0">
                  <a:pos x="295" y="12"/>
                </a:cxn>
                <a:cxn ang="0">
                  <a:pos x="300" y="0"/>
                </a:cxn>
                <a:cxn ang="0">
                  <a:pos x="300" y="7"/>
                </a:cxn>
                <a:cxn ang="0">
                  <a:pos x="293" y="17"/>
                </a:cxn>
                <a:cxn ang="0">
                  <a:pos x="283" y="43"/>
                </a:cxn>
                <a:cxn ang="0">
                  <a:pos x="262" y="83"/>
                </a:cxn>
                <a:cxn ang="0">
                  <a:pos x="239" y="128"/>
                </a:cxn>
                <a:cxn ang="0">
                  <a:pos x="220" y="161"/>
                </a:cxn>
                <a:cxn ang="0">
                  <a:pos x="208" y="187"/>
                </a:cxn>
                <a:cxn ang="0">
                  <a:pos x="177" y="239"/>
                </a:cxn>
                <a:cxn ang="0">
                  <a:pos x="163" y="267"/>
                </a:cxn>
                <a:cxn ang="0">
                  <a:pos x="139" y="303"/>
                </a:cxn>
                <a:cxn ang="0">
                  <a:pos x="78" y="423"/>
                </a:cxn>
                <a:cxn ang="0">
                  <a:pos x="61" y="454"/>
                </a:cxn>
                <a:cxn ang="0">
                  <a:pos x="2" y="542"/>
                </a:cxn>
              </a:cxnLst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2"/>
                    <a:pt x="5" y="219"/>
                  </a:cubicBezTo>
                  <a:cubicBezTo>
                    <a:pt x="6" y="219"/>
                    <a:pt x="6" y="220"/>
                    <a:pt x="7" y="219"/>
                  </a:cubicBezTo>
                  <a:cubicBezTo>
                    <a:pt x="7" y="215"/>
                    <a:pt x="10" y="211"/>
                    <a:pt x="13" y="208"/>
                  </a:cubicBezTo>
                  <a:cubicBezTo>
                    <a:pt x="14" y="208"/>
                    <a:pt x="14" y="208"/>
                    <a:pt x="14" y="208"/>
                  </a:cubicBezTo>
                  <a:cubicBezTo>
                    <a:pt x="14" y="208"/>
                    <a:pt x="14" y="206"/>
                    <a:pt x="14" y="205"/>
                  </a:cubicBezTo>
                  <a:cubicBezTo>
                    <a:pt x="14" y="206"/>
                    <a:pt x="14" y="206"/>
                    <a:pt x="15" y="206"/>
                  </a:cubicBezTo>
                  <a:cubicBezTo>
                    <a:pt x="14" y="205"/>
                    <a:pt x="15" y="204"/>
                    <a:pt x="15" y="204"/>
                  </a:cubicBezTo>
                  <a:cubicBezTo>
                    <a:pt x="16" y="204"/>
                    <a:pt x="16" y="204"/>
                    <a:pt x="16" y="204"/>
                  </a:cubicBezTo>
                  <a:cubicBezTo>
                    <a:pt x="16" y="203"/>
                    <a:pt x="16" y="203"/>
                    <a:pt x="16" y="203"/>
                  </a:cubicBezTo>
                  <a:cubicBezTo>
                    <a:pt x="15" y="201"/>
                    <a:pt x="18" y="201"/>
                    <a:pt x="18" y="199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9" y="195"/>
                    <a:pt x="20" y="193"/>
                    <a:pt x="22" y="190"/>
                  </a:cubicBezTo>
                  <a:cubicBezTo>
                    <a:pt x="22" y="190"/>
                    <a:pt x="22" y="191"/>
                    <a:pt x="23" y="190"/>
                  </a:cubicBezTo>
                  <a:cubicBezTo>
                    <a:pt x="22" y="190"/>
                    <a:pt x="23" y="188"/>
                    <a:pt x="23" y="188"/>
                  </a:cubicBezTo>
                  <a:cubicBezTo>
                    <a:pt x="24" y="188"/>
                    <a:pt x="23" y="187"/>
                    <a:pt x="24" y="186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24" y="185"/>
                    <a:pt x="25" y="185"/>
                    <a:pt x="25" y="184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5" y="183"/>
                    <a:pt x="26" y="183"/>
                    <a:pt x="26" y="183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1"/>
                    <a:pt x="27" y="181"/>
                    <a:pt x="26" y="179"/>
                  </a:cubicBezTo>
                  <a:cubicBezTo>
                    <a:pt x="27" y="179"/>
                    <a:pt x="26" y="181"/>
                    <a:pt x="27" y="181"/>
                  </a:cubicBezTo>
                  <a:cubicBezTo>
                    <a:pt x="29" y="176"/>
                    <a:pt x="32" y="173"/>
                    <a:pt x="33" y="168"/>
                  </a:cubicBezTo>
                  <a:cubicBezTo>
                    <a:pt x="34" y="168"/>
                    <a:pt x="34" y="168"/>
                    <a:pt x="34" y="168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6" y="166"/>
                    <a:pt x="35" y="166"/>
                    <a:pt x="36" y="165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6" y="165"/>
                    <a:pt x="37" y="164"/>
                    <a:pt x="37" y="163"/>
                  </a:cubicBezTo>
                  <a:cubicBezTo>
                    <a:pt x="37" y="163"/>
                    <a:pt x="37" y="163"/>
                    <a:pt x="37" y="164"/>
                  </a:cubicBezTo>
                  <a:cubicBezTo>
                    <a:pt x="37" y="161"/>
                    <a:pt x="38" y="161"/>
                    <a:pt x="38" y="160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0"/>
                    <a:pt x="38" y="160"/>
                    <a:pt x="39" y="160"/>
                  </a:cubicBezTo>
                  <a:cubicBezTo>
                    <a:pt x="38" y="160"/>
                    <a:pt x="39" y="160"/>
                    <a:pt x="39" y="160"/>
                  </a:cubicBezTo>
                  <a:cubicBezTo>
                    <a:pt x="39" y="159"/>
                    <a:pt x="40" y="158"/>
                    <a:pt x="40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1" y="156"/>
                    <a:pt x="41" y="155"/>
                    <a:pt x="42" y="154"/>
                  </a:cubicBezTo>
                  <a:cubicBezTo>
                    <a:pt x="42" y="154"/>
                    <a:pt x="43" y="154"/>
                    <a:pt x="43" y="154"/>
                  </a:cubicBezTo>
                  <a:cubicBezTo>
                    <a:pt x="42" y="152"/>
                    <a:pt x="44" y="151"/>
                    <a:pt x="43" y="151"/>
                  </a:cubicBezTo>
                  <a:cubicBezTo>
                    <a:pt x="43" y="150"/>
                    <a:pt x="44" y="149"/>
                    <a:pt x="44" y="148"/>
                  </a:cubicBezTo>
                  <a:cubicBezTo>
                    <a:pt x="45" y="149"/>
                    <a:pt x="46" y="148"/>
                    <a:pt x="45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46" y="147"/>
                    <a:pt x="46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2"/>
                    <a:pt x="46" y="142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1"/>
                    <a:pt x="47" y="141"/>
                    <a:pt x="47" y="14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50" y="140"/>
                    <a:pt x="48" y="140"/>
                    <a:pt x="50" y="140"/>
                  </a:cubicBezTo>
                  <a:cubicBezTo>
                    <a:pt x="50" y="140"/>
                    <a:pt x="50" y="140"/>
                    <a:pt x="50" y="139"/>
                  </a:cubicBezTo>
                  <a:cubicBezTo>
                    <a:pt x="50" y="139"/>
                    <a:pt x="50" y="139"/>
                    <a:pt x="50" y="139"/>
                  </a:cubicBezTo>
                  <a:cubicBezTo>
                    <a:pt x="51" y="139"/>
                    <a:pt x="51" y="138"/>
                    <a:pt x="50" y="138"/>
                  </a:cubicBezTo>
                  <a:cubicBezTo>
                    <a:pt x="50" y="138"/>
                    <a:pt x="51" y="138"/>
                    <a:pt x="50" y="138"/>
                  </a:cubicBezTo>
                  <a:cubicBezTo>
                    <a:pt x="50" y="138"/>
                    <a:pt x="50" y="137"/>
                    <a:pt x="51" y="136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6"/>
                    <a:pt x="51" y="133"/>
                    <a:pt x="52" y="133"/>
                  </a:cubicBezTo>
                  <a:cubicBezTo>
                    <a:pt x="51" y="133"/>
                    <a:pt x="52" y="133"/>
                    <a:pt x="52" y="133"/>
                  </a:cubicBezTo>
                  <a:cubicBezTo>
                    <a:pt x="53" y="133"/>
                    <a:pt x="53" y="131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30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2"/>
                    <a:pt x="56" y="122"/>
                    <a:pt x="56" y="122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9" y="121"/>
                  </a:cubicBezTo>
                  <a:cubicBezTo>
                    <a:pt x="57" y="120"/>
                    <a:pt x="57" y="124"/>
                    <a:pt x="57" y="123"/>
                  </a:cubicBezTo>
                  <a:cubicBezTo>
                    <a:pt x="57" y="123"/>
                    <a:pt x="57" y="121"/>
                    <a:pt x="57" y="122"/>
                  </a:cubicBezTo>
                  <a:cubicBezTo>
                    <a:pt x="59" y="121"/>
                    <a:pt x="57" y="120"/>
                    <a:pt x="59" y="120"/>
                  </a:cubicBezTo>
                  <a:cubicBezTo>
                    <a:pt x="59" y="120"/>
                    <a:pt x="59" y="121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19"/>
                    <a:pt x="60" y="119"/>
                    <a:pt x="59" y="119"/>
                  </a:cubicBezTo>
                  <a:cubicBezTo>
                    <a:pt x="59" y="119"/>
                    <a:pt x="59" y="116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1" y="116"/>
                    <a:pt x="61" y="116"/>
                    <a:pt x="61" y="116"/>
                  </a:cubicBezTo>
                  <a:cubicBezTo>
                    <a:pt x="60" y="115"/>
                    <a:pt x="61" y="115"/>
                    <a:pt x="61" y="114"/>
                  </a:cubicBezTo>
                  <a:cubicBezTo>
                    <a:pt x="62" y="113"/>
                    <a:pt x="62" y="113"/>
                    <a:pt x="63" y="113"/>
                  </a:cubicBezTo>
                  <a:cubicBezTo>
                    <a:pt x="63" y="112"/>
                    <a:pt x="63" y="111"/>
                    <a:pt x="64" y="111"/>
                  </a:cubicBezTo>
                  <a:cubicBezTo>
                    <a:pt x="64" y="111"/>
                    <a:pt x="63" y="111"/>
                    <a:pt x="64" y="111"/>
                  </a:cubicBezTo>
                  <a:cubicBezTo>
                    <a:pt x="64" y="111"/>
                    <a:pt x="64" y="111"/>
                    <a:pt x="64" y="110"/>
                  </a:cubicBezTo>
                  <a:cubicBezTo>
                    <a:pt x="64" y="110"/>
                    <a:pt x="65" y="109"/>
                    <a:pt x="66" y="109"/>
                  </a:cubicBezTo>
                  <a:cubicBezTo>
                    <a:pt x="66" y="108"/>
                    <a:pt x="65" y="108"/>
                    <a:pt x="65" y="108"/>
                  </a:cubicBezTo>
                  <a:cubicBezTo>
                    <a:pt x="66" y="108"/>
                    <a:pt x="65" y="106"/>
                    <a:pt x="66" y="105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8" y="106"/>
                    <a:pt x="66" y="105"/>
                    <a:pt x="68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104"/>
                    <a:pt x="68" y="102"/>
                    <a:pt x="68" y="103"/>
                  </a:cubicBezTo>
                  <a:cubicBezTo>
                    <a:pt x="68" y="102"/>
                    <a:pt x="69" y="102"/>
                    <a:pt x="68" y="101"/>
                  </a:cubicBezTo>
                  <a:cubicBezTo>
                    <a:pt x="70" y="100"/>
                    <a:pt x="70" y="97"/>
                    <a:pt x="72" y="97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1" y="96"/>
                    <a:pt x="72" y="97"/>
                    <a:pt x="72" y="97"/>
                  </a:cubicBezTo>
                  <a:cubicBezTo>
                    <a:pt x="72" y="97"/>
                    <a:pt x="72" y="96"/>
                    <a:pt x="71" y="96"/>
                  </a:cubicBezTo>
                  <a:cubicBezTo>
                    <a:pt x="72" y="96"/>
                    <a:pt x="72" y="96"/>
                    <a:pt x="73" y="96"/>
                  </a:cubicBezTo>
                  <a:cubicBezTo>
                    <a:pt x="73" y="96"/>
                    <a:pt x="72" y="95"/>
                    <a:pt x="73" y="93"/>
                  </a:cubicBezTo>
                  <a:cubicBezTo>
                    <a:pt x="73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5" y="92"/>
                    <a:pt x="74" y="92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2"/>
                    <a:pt x="75" y="91"/>
                    <a:pt x="75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5" y="89"/>
                    <a:pt x="75" y="89"/>
                    <a:pt x="75" y="91"/>
                  </a:cubicBezTo>
                  <a:cubicBezTo>
                    <a:pt x="75" y="89"/>
                    <a:pt x="75" y="89"/>
                    <a:pt x="75" y="88"/>
                  </a:cubicBezTo>
                  <a:cubicBezTo>
                    <a:pt x="75" y="89"/>
                    <a:pt x="75" y="88"/>
                    <a:pt x="77" y="88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7"/>
                    <a:pt x="78" y="87"/>
                    <a:pt x="78" y="86"/>
                  </a:cubicBezTo>
                  <a:cubicBezTo>
                    <a:pt x="78" y="86"/>
                    <a:pt x="77" y="86"/>
                    <a:pt x="77" y="86"/>
                  </a:cubicBezTo>
                  <a:cubicBezTo>
                    <a:pt x="77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9" y="85"/>
                    <a:pt x="78" y="84"/>
                  </a:cubicBezTo>
                  <a:cubicBezTo>
                    <a:pt x="79" y="84"/>
                    <a:pt x="79" y="84"/>
                    <a:pt x="79" y="83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0" y="83"/>
                    <a:pt x="80" y="82"/>
                    <a:pt x="80" y="82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0" y="82"/>
                    <a:pt x="80" y="81"/>
                    <a:pt x="80" y="79"/>
                  </a:cubicBezTo>
                  <a:cubicBezTo>
                    <a:pt x="80" y="79"/>
                    <a:pt x="81" y="81"/>
                    <a:pt x="81" y="79"/>
                  </a:cubicBezTo>
                  <a:cubicBezTo>
                    <a:pt x="82" y="79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7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0"/>
                    <a:pt x="87" y="70"/>
                    <a:pt x="87" y="69"/>
                  </a:cubicBezTo>
                  <a:cubicBezTo>
                    <a:pt x="87" y="69"/>
                    <a:pt x="87" y="69"/>
                    <a:pt x="85" y="69"/>
                  </a:cubicBezTo>
                  <a:cubicBezTo>
                    <a:pt x="87" y="68"/>
                    <a:pt x="87" y="67"/>
                    <a:pt x="87" y="66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6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5"/>
                    <a:pt x="89" y="64"/>
                  </a:cubicBezTo>
                  <a:cubicBezTo>
                    <a:pt x="89" y="64"/>
                    <a:pt x="89" y="62"/>
                    <a:pt x="90" y="61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1"/>
                    <a:pt x="91" y="60"/>
                    <a:pt x="90" y="60"/>
                  </a:cubicBezTo>
                  <a:cubicBezTo>
                    <a:pt x="91" y="59"/>
                    <a:pt x="92" y="59"/>
                    <a:pt x="92" y="59"/>
                  </a:cubicBezTo>
                  <a:cubicBezTo>
                    <a:pt x="92" y="57"/>
                    <a:pt x="93" y="54"/>
                    <a:pt x="95" y="52"/>
                  </a:cubicBezTo>
                  <a:cubicBezTo>
                    <a:pt x="95" y="52"/>
                    <a:pt x="95" y="52"/>
                    <a:pt x="95" y="52"/>
                  </a:cubicBezTo>
                  <a:cubicBezTo>
                    <a:pt x="96" y="52"/>
                    <a:pt x="95" y="52"/>
                    <a:pt x="95" y="51"/>
                  </a:cubicBezTo>
                  <a:cubicBezTo>
                    <a:pt x="96" y="52"/>
                    <a:pt x="96" y="51"/>
                    <a:pt x="96" y="52"/>
                  </a:cubicBezTo>
                  <a:cubicBezTo>
                    <a:pt x="97" y="51"/>
                    <a:pt x="96" y="50"/>
                    <a:pt x="97" y="50"/>
                  </a:cubicBezTo>
                  <a:cubicBezTo>
                    <a:pt x="96" y="50"/>
                    <a:pt x="97" y="50"/>
                    <a:pt x="96" y="50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9" y="48"/>
                    <a:pt x="98" y="51"/>
                    <a:pt x="99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100" y="49"/>
                    <a:pt x="99" y="49"/>
                  </a:cubicBezTo>
                  <a:cubicBezTo>
                    <a:pt x="100" y="48"/>
                    <a:pt x="98" y="48"/>
                    <a:pt x="99" y="47"/>
                  </a:cubicBezTo>
                  <a:cubicBezTo>
                    <a:pt x="99" y="47"/>
                    <a:pt x="98" y="48"/>
                    <a:pt x="99" y="48"/>
                  </a:cubicBezTo>
                  <a:cubicBezTo>
                    <a:pt x="100" y="47"/>
                    <a:pt x="99" y="46"/>
                    <a:pt x="100" y="46"/>
                  </a:cubicBezTo>
                  <a:cubicBezTo>
                    <a:pt x="99" y="47"/>
                    <a:pt x="99" y="46"/>
                    <a:pt x="99" y="45"/>
                  </a:cubicBezTo>
                  <a:cubicBezTo>
                    <a:pt x="99" y="45"/>
                    <a:pt x="99" y="46"/>
                    <a:pt x="100" y="45"/>
                  </a:cubicBezTo>
                  <a:cubicBezTo>
                    <a:pt x="99" y="45"/>
                    <a:pt x="100" y="44"/>
                    <a:pt x="99" y="44"/>
                  </a:cubicBezTo>
                  <a:cubicBezTo>
                    <a:pt x="98" y="44"/>
                    <a:pt x="100" y="44"/>
                    <a:pt x="99" y="43"/>
                  </a:cubicBezTo>
                  <a:cubicBezTo>
                    <a:pt x="100" y="43"/>
                    <a:pt x="100" y="44"/>
                    <a:pt x="100" y="44"/>
                  </a:cubicBezTo>
                  <a:cubicBezTo>
                    <a:pt x="100" y="44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3"/>
                  </a:cubicBezTo>
                  <a:cubicBezTo>
                    <a:pt x="100" y="42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40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5"/>
                    <a:pt x="103" y="37"/>
                    <a:pt x="103" y="35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5" y="37"/>
                    <a:pt x="105" y="35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103" y="33"/>
                    <a:pt x="105" y="34"/>
                    <a:pt x="103" y="33"/>
                  </a:cubicBezTo>
                  <a:cubicBezTo>
                    <a:pt x="105" y="34"/>
                    <a:pt x="105" y="34"/>
                    <a:pt x="105" y="34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33"/>
                    <a:pt x="106" y="32"/>
                    <a:pt x="105" y="33"/>
                  </a:cubicBezTo>
                  <a:cubicBezTo>
                    <a:pt x="105" y="32"/>
                    <a:pt x="106" y="32"/>
                    <a:pt x="106" y="32"/>
                  </a:cubicBezTo>
                  <a:cubicBezTo>
                    <a:pt x="106" y="32"/>
                    <a:pt x="106" y="32"/>
                    <a:pt x="106" y="31"/>
                  </a:cubicBezTo>
                  <a:cubicBezTo>
                    <a:pt x="106" y="31"/>
                    <a:pt x="107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7" y="31"/>
                    <a:pt x="108" y="30"/>
                    <a:pt x="107" y="30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5"/>
                  </a:cubicBezTo>
                  <a:cubicBezTo>
                    <a:pt x="108" y="27"/>
                    <a:pt x="109" y="25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7"/>
                    <a:pt x="111" y="25"/>
                    <a:pt x="110" y="25"/>
                  </a:cubicBezTo>
                  <a:cubicBezTo>
                    <a:pt x="110" y="25"/>
                    <a:pt x="110" y="27"/>
                    <a:pt x="109" y="25"/>
                  </a:cubicBezTo>
                  <a:cubicBezTo>
                    <a:pt x="110" y="24"/>
                    <a:pt x="111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0" y="24"/>
                    <a:pt x="109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1" y="23"/>
                    <a:pt x="109" y="24"/>
                    <a:pt x="110" y="24"/>
                  </a:cubicBezTo>
                  <a:cubicBezTo>
                    <a:pt x="111" y="24"/>
                    <a:pt x="110" y="23"/>
                    <a:pt x="111" y="23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11" y="23"/>
                    <a:pt x="114" y="24"/>
                    <a:pt x="112" y="22"/>
                  </a:cubicBezTo>
                  <a:cubicBezTo>
                    <a:pt x="112" y="21"/>
                    <a:pt x="112" y="22"/>
                    <a:pt x="112" y="22"/>
                  </a:cubicBezTo>
                  <a:cubicBezTo>
                    <a:pt x="112" y="20"/>
                    <a:pt x="112" y="20"/>
                    <a:pt x="112" y="19"/>
                  </a:cubicBezTo>
                  <a:cubicBezTo>
                    <a:pt x="114" y="20"/>
                    <a:pt x="114" y="18"/>
                    <a:pt x="114" y="19"/>
                  </a:cubicBezTo>
                  <a:cubicBezTo>
                    <a:pt x="114" y="19"/>
                    <a:pt x="112" y="21"/>
                    <a:pt x="114" y="22"/>
                  </a:cubicBezTo>
                  <a:cubicBezTo>
                    <a:pt x="114" y="22"/>
                    <a:pt x="112" y="22"/>
                    <a:pt x="114" y="23"/>
                  </a:cubicBezTo>
                  <a:cubicBezTo>
                    <a:pt x="114" y="22"/>
                    <a:pt x="114" y="23"/>
                    <a:pt x="115" y="23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6" y="18"/>
                    <a:pt x="116" y="17"/>
                    <a:pt x="117" y="16"/>
                  </a:cubicBezTo>
                  <a:cubicBezTo>
                    <a:pt x="116" y="16"/>
                    <a:pt x="118" y="14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4"/>
                    <a:pt x="115" y="15"/>
                    <a:pt x="116" y="15"/>
                  </a:cubicBezTo>
                  <a:cubicBezTo>
                    <a:pt x="116" y="14"/>
                    <a:pt x="117" y="15"/>
                    <a:pt x="116" y="14"/>
                  </a:cubicBezTo>
                  <a:cubicBezTo>
                    <a:pt x="116" y="15"/>
                    <a:pt x="117" y="14"/>
                    <a:pt x="118" y="15"/>
                  </a:cubicBezTo>
                  <a:cubicBezTo>
                    <a:pt x="118" y="14"/>
                    <a:pt x="118" y="15"/>
                    <a:pt x="119" y="14"/>
                  </a:cubicBezTo>
                  <a:cubicBezTo>
                    <a:pt x="119" y="13"/>
                    <a:pt x="119" y="12"/>
                    <a:pt x="119" y="11"/>
                  </a:cubicBezTo>
                  <a:cubicBezTo>
                    <a:pt x="120" y="11"/>
                    <a:pt x="120" y="10"/>
                    <a:pt x="121" y="9"/>
                  </a:cubicBezTo>
                  <a:cubicBezTo>
                    <a:pt x="121" y="7"/>
                    <a:pt x="123" y="9"/>
                    <a:pt x="123" y="7"/>
                  </a:cubicBezTo>
                  <a:cubicBezTo>
                    <a:pt x="124" y="7"/>
                    <a:pt x="121" y="9"/>
                    <a:pt x="123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3" y="7"/>
                    <a:pt x="125" y="5"/>
                    <a:pt x="124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4" y="5"/>
                    <a:pt x="124" y="5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26" y="5"/>
                    <a:pt x="126" y="4"/>
                    <a:pt x="126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6" y="3"/>
                    <a:pt x="126" y="2"/>
                    <a:pt x="127" y="1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7" y="2"/>
                    <a:pt x="127" y="3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5"/>
                    <a:pt x="127" y="5"/>
                    <a:pt x="127" y="5"/>
                  </a:cubicBezTo>
                  <a:cubicBezTo>
                    <a:pt x="126" y="6"/>
                    <a:pt x="126" y="7"/>
                    <a:pt x="126" y="9"/>
                  </a:cubicBezTo>
                  <a:cubicBezTo>
                    <a:pt x="125" y="7"/>
                    <a:pt x="125" y="7"/>
                    <a:pt x="125" y="6"/>
                  </a:cubicBezTo>
                  <a:cubicBezTo>
                    <a:pt x="124" y="6"/>
                    <a:pt x="125" y="7"/>
                    <a:pt x="124" y="7"/>
                  </a:cubicBezTo>
                  <a:cubicBezTo>
                    <a:pt x="124" y="9"/>
                    <a:pt x="125" y="9"/>
                    <a:pt x="125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4" y="11"/>
                    <a:pt x="125" y="11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6"/>
                    <a:pt x="120" y="17"/>
                    <a:pt x="120" y="18"/>
                  </a:cubicBezTo>
                  <a:cubicBezTo>
                    <a:pt x="119" y="20"/>
                    <a:pt x="119" y="22"/>
                    <a:pt x="117" y="22"/>
                  </a:cubicBezTo>
                  <a:cubicBezTo>
                    <a:pt x="116" y="24"/>
                    <a:pt x="115" y="27"/>
                    <a:pt x="114" y="30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14" y="30"/>
                    <a:pt x="114" y="29"/>
                    <a:pt x="114" y="30"/>
                  </a:cubicBezTo>
                  <a:cubicBezTo>
                    <a:pt x="114" y="30"/>
                    <a:pt x="114" y="31"/>
                    <a:pt x="114" y="31"/>
                  </a:cubicBezTo>
                  <a:cubicBezTo>
                    <a:pt x="112" y="31"/>
                    <a:pt x="112" y="33"/>
                    <a:pt x="111" y="35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1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7" y="43"/>
                    <a:pt x="107" y="44"/>
                  </a:cubicBezTo>
                  <a:cubicBezTo>
                    <a:pt x="106" y="48"/>
                    <a:pt x="103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59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6" y="62"/>
                    <a:pt x="96" y="65"/>
                    <a:pt x="96" y="65"/>
                  </a:cubicBezTo>
                  <a:cubicBezTo>
                    <a:pt x="96" y="65"/>
                    <a:pt x="96" y="66"/>
                    <a:pt x="95" y="66"/>
                  </a:cubicBezTo>
                  <a:cubicBezTo>
                    <a:pt x="93" y="67"/>
                    <a:pt x="95" y="67"/>
                    <a:pt x="93" y="68"/>
                  </a:cubicBezTo>
                  <a:cubicBezTo>
                    <a:pt x="93" y="69"/>
                    <a:pt x="93" y="70"/>
                    <a:pt x="92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2"/>
                    <a:pt x="90" y="73"/>
                    <a:pt x="92" y="73"/>
                  </a:cubicBezTo>
                  <a:cubicBezTo>
                    <a:pt x="90" y="75"/>
                    <a:pt x="90" y="77"/>
                    <a:pt x="88" y="79"/>
                  </a:cubicBezTo>
                  <a:cubicBezTo>
                    <a:pt x="89" y="79"/>
                    <a:pt x="88" y="79"/>
                    <a:pt x="88" y="79"/>
                  </a:cubicBezTo>
                  <a:cubicBezTo>
                    <a:pt x="88" y="81"/>
                    <a:pt x="87" y="82"/>
                    <a:pt x="87" y="83"/>
                  </a:cubicBezTo>
                  <a:cubicBezTo>
                    <a:pt x="87" y="84"/>
                    <a:pt x="87" y="83"/>
                    <a:pt x="85" y="83"/>
                  </a:cubicBezTo>
                  <a:cubicBezTo>
                    <a:pt x="85" y="84"/>
                    <a:pt x="87" y="84"/>
                    <a:pt x="87" y="84"/>
                  </a:cubicBezTo>
                  <a:cubicBezTo>
                    <a:pt x="85" y="86"/>
                    <a:pt x="83" y="88"/>
                    <a:pt x="81" y="91"/>
                  </a:cubicBezTo>
                  <a:cubicBezTo>
                    <a:pt x="80" y="94"/>
                    <a:pt x="78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6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1"/>
                    <a:pt x="70" y="113"/>
                    <a:pt x="69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8" y="113"/>
                    <a:pt x="69" y="114"/>
                    <a:pt x="68" y="114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66" y="118"/>
                    <a:pt x="65" y="121"/>
                    <a:pt x="63" y="124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9" y="127"/>
                    <a:pt x="59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9" y="130"/>
                    <a:pt x="59" y="130"/>
                    <a:pt x="59" y="131"/>
                  </a:cubicBezTo>
                  <a:cubicBezTo>
                    <a:pt x="59" y="131"/>
                    <a:pt x="59" y="131"/>
                    <a:pt x="59" y="131"/>
                  </a:cubicBezTo>
                  <a:cubicBezTo>
                    <a:pt x="59" y="133"/>
                    <a:pt x="56" y="133"/>
                    <a:pt x="57" y="136"/>
                  </a:cubicBezTo>
                  <a:cubicBezTo>
                    <a:pt x="53" y="143"/>
                    <a:pt x="50" y="150"/>
                    <a:pt x="46" y="158"/>
                  </a:cubicBezTo>
                  <a:cubicBezTo>
                    <a:pt x="42" y="165"/>
                    <a:pt x="38" y="172"/>
                    <a:pt x="33" y="179"/>
                  </a:cubicBezTo>
                  <a:cubicBezTo>
                    <a:pt x="32" y="181"/>
                    <a:pt x="32" y="181"/>
                    <a:pt x="32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2"/>
                    <a:pt x="30" y="183"/>
                    <a:pt x="30" y="184"/>
                  </a:cubicBezTo>
                  <a:cubicBezTo>
                    <a:pt x="29" y="187"/>
                    <a:pt x="28" y="188"/>
                    <a:pt x="26" y="192"/>
                  </a:cubicBezTo>
                  <a:cubicBezTo>
                    <a:pt x="26" y="192"/>
                    <a:pt x="26" y="191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3" y="201"/>
                    <a:pt x="18" y="206"/>
                    <a:pt x="14" y="213"/>
                  </a:cubicBezTo>
                  <a:cubicBezTo>
                    <a:pt x="13" y="214"/>
                    <a:pt x="12" y="217"/>
                    <a:pt x="11" y="219"/>
                  </a:cubicBezTo>
                  <a:cubicBezTo>
                    <a:pt x="7" y="223"/>
                    <a:pt x="5" y="228"/>
                    <a:pt x="2" y="233"/>
                  </a:cubicBezTo>
                  <a:cubicBezTo>
                    <a:pt x="2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49" name="Freeform 122"/>
            <p:cNvSpPr/>
            <p:nvPr/>
          </p:nvSpPr>
          <p:spPr>
            <a:xfrm>
              <a:off x="355" y="515"/>
              <a:ext cx="68" cy="2938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21" y="1455"/>
                </a:cxn>
                <a:cxn ang="0">
                  <a:pos x="0" y="2938"/>
                </a:cxn>
                <a:cxn ang="0">
                  <a:pos x="61" y="2938"/>
                </a:cxn>
                <a:cxn ang="0">
                  <a:pos x="40" y="2128"/>
                </a:cxn>
                <a:cxn ang="0">
                  <a:pos x="68" y="668"/>
                </a:cxn>
                <a:cxn ang="0">
                  <a:pos x="47" y="0"/>
                </a:cxn>
                <a:cxn ang="0">
                  <a:pos x="9" y="0"/>
                </a:cxn>
                <a:cxn ang="0">
                  <a:pos x="9" y="0"/>
                </a:cxn>
              </a:cxnLst>
              <a:pathLst>
                <a:path w="29" h="1244">
                  <a:moveTo>
                    <a:pt x="4" y="0"/>
                  </a:moveTo>
                  <a:cubicBezTo>
                    <a:pt x="9" y="616"/>
                    <a:pt x="9" y="616"/>
                    <a:pt x="9" y="616"/>
                  </a:cubicBezTo>
                  <a:cubicBezTo>
                    <a:pt x="0" y="1244"/>
                    <a:pt x="0" y="1244"/>
                    <a:pt x="0" y="1244"/>
                  </a:cubicBezTo>
                  <a:cubicBezTo>
                    <a:pt x="26" y="1244"/>
                    <a:pt x="26" y="1244"/>
                    <a:pt x="26" y="1244"/>
                  </a:cubicBezTo>
                  <a:cubicBezTo>
                    <a:pt x="17" y="901"/>
                    <a:pt x="17" y="901"/>
                    <a:pt x="17" y="901"/>
                  </a:cubicBezTo>
                  <a:cubicBezTo>
                    <a:pt x="29" y="283"/>
                    <a:pt x="29" y="283"/>
                    <a:pt x="29" y="28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50" name="Freeform 123"/>
            <p:cNvSpPr/>
            <p:nvPr/>
          </p:nvSpPr>
          <p:spPr>
            <a:xfrm>
              <a:off x="841" y="1044"/>
              <a:ext cx="194" cy="385"/>
            </a:xfrm>
            <a:custGeom>
              <a:avLst/>
              <a:gdLst/>
              <a:ahLst/>
              <a:cxnLst>
                <a:cxn ang="0">
                  <a:pos x="71" y="12"/>
                </a:cxn>
                <a:cxn ang="0">
                  <a:pos x="163" y="385"/>
                </a:cxn>
                <a:cxn ang="0">
                  <a:pos x="35" y="239"/>
                </a:cxn>
                <a:cxn ang="0">
                  <a:pos x="71" y="12"/>
                </a:cxn>
              </a:cxnLst>
              <a:pathLst>
                <a:path w="82" h="163">
                  <a:moveTo>
                    <a:pt x="30" y="5"/>
                  </a:moveTo>
                  <a:cubicBezTo>
                    <a:pt x="39" y="0"/>
                    <a:pt x="82" y="68"/>
                    <a:pt x="69" y="163"/>
                  </a:cubicBezTo>
                  <a:cubicBezTo>
                    <a:pt x="54" y="158"/>
                    <a:pt x="15" y="101"/>
                    <a:pt x="15" y="101"/>
                  </a:cubicBezTo>
                  <a:cubicBezTo>
                    <a:pt x="15" y="101"/>
                    <a:pt x="0" y="16"/>
                    <a:pt x="30" y="5"/>
                  </a:cubicBezTo>
                  <a:close/>
                </a:path>
              </a:pathLst>
            </a:custGeom>
            <a:solidFill>
              <a:srgbClr val="F7D64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51" name="Freeform 124"/>
            <p:cNvSpPr/>
            <p:nvPr/>
          </p:nvSpPr>
          <p:spPr>
            <a:xfrm>
              <a:off x="848" y="1056"/>
              <a:ext cx="102" cy="318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102" y="318"/>
                </a:cxn>
                <a:cxn ang="0">
                  <a:pos x="31" y="226"/>
                </a:cxn>
                <a:cxn ang="0">
                  <a:pos x="66" y="0"/>
                </a:cxn>
              </a:cxnLst>
              <a:pathLst>
                <a:path w="43" h="135">
                  <a:moveTo>
                    <a:pt x="28" y="0"/>
                  </a:moveTo>
                  <a:cubicBezTo>
                    <a:pt x="43" y="135"/>
                    <a:pt x="43" y="135"/>
                    <a:pt x="43" y="135"/>
                  </a:cubicBezTo>
                  <a:cubicBezTo>
                    <a:pt x="43" y="135"/>
                    <a:pt x="19" y="115"/>
                    <a:pt x="13" y="96"/>
                  </a:cubicBezTo>
                  <a:cubicBezTo>
                    <a:pt x="8" y="77"/>
                    <a:pt x="0" y="9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52" name="Freeform 125"/>
            <p:cNvSpPr/>
            <p:nvPr/>
          </p:nvSpPr>
          <p:spPr>
            <a:xfrm>
              <a:off x="820" y="2248"/>
              <a:ext cx="220" cy="426"/>
            </a:xfrm>
            <a:custGeom>
              <a:avLst/>
              <a:gdLst/>
              <a:ahLst/>
              <a:cxnLst>
                <a:cxn ang="0">
                  <a:pos x="83" y="9"/>
                </a:cxn>
                <a:cxn ang="0">
                  <a:pos x="189" y="426"/>
                </a:cxn>
                <a:cxn ang="0">
                  <a:pos x="43" y="258"/>
                </a:cxn>
                <a:cxn ang="0">
                  <a:pos x="83" y="9"/>
                </a:cxn>
              </a:cxnLst>
              <a:pathLst>
                <a:path w="93" h="180">
                  <a:moveTo>
                    <a:pt x="35" y="4"/>
                  </a:moveTo>
                  <a:cubicBezTo>
                    <a:pt x="43" y="0"/>
                    <a:pt x="93" y="75"/>
                    <a:pt x="80" y="180"/>
                  </a:cubicBezTo>
                  <a:cubicBezTo>
                    <a:pt x="63" y="175"/>
                    <a:pt x="18" y="109"/>
                    <a:pt x="18" y="109"/>
                  </a:cubicBezTo>
                  <a:cubicBezTo>
                    <a:pt x="18" y="109"/>
                    <a:pt x="0" y="18"/>
                    <a:pt x="35" y="4"/>
                  </a:cubicBezTo>
                  <a:close/>
                </a:path>
              </a:pathLst>
            </a:custGeom>
            <a:solidFill>
              <a:srgbClr val="F7D64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53" name="Freeform 126"/>
            <p:cNvSpPr/>
            <p:nvPr/>
          </p:nvSpPr>
          <p:spPr>
            <a:xfrm>
              <a:off x="830" y="2256"/>
              <a:ext cx="111" cy="359"/>
            </a:xfrm>
            <a:custGeom>
              <a:avLst/>
              <a:gdLst/>
              <a:ahLst/>
              <a:cxnLst>
                <a:cxn ang="0">
                  <a:pos x="73" y="0"/>
                </a:cxn>
                <a:cxn ang="0">
                  <a:pos x="111" y="359"/>
                </a:cxn>
                <a:cxn ang="0">
                  <a:pos x="33" y="253"/>
                </a:cxn>
                <a:cxn ang="0">
                  <a:pos x="73" y="0"/>
                </a:cxn>
              </a:cxnLst>
              <a:pathLst>
                <a:path w="47" h="152">
                  <a:moveTo>
                    <a:pt x="31" y="0"/>
                  </a:moveTo>
                  <a:cubicBezTo>
                    <a:pt x="47" y="152"/>
                    <a:pt x="47" y="152"/>
                    <a:pt x="47" y="152"/>
                  </a:cubicBezTo>
                  <a:cubicBezTo>
                    <a:pt x="47" y="152"/>
                    <a:pt x="22" y="129"/>
                    <a:pt x="14" y="107"/>
                  </a:cubicBezTo>
                  <a:cubicBezTo>
                    <a:pt x="8" y="87"/>
                    <a:pt x="0" y="11"/>
                    <a:pt x="31" y="0"/>
                  </a:cubicBezTo>
                  <a:close/>
                </a:path>
              </a:pathLst>
            </a:custGeom>
            <a:solidFill>
              <a:srgbClr val="EAA3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54" name="Freeform 127"/>
            <p:cNvSpPr/>
            <p:nvPr/>
          </p:nvSpPr>
          <p:spPr>
            <a:xfrm>
              <a:off x="830" y="3309"/>
              <a:ext cx="222" cy="428"/>
            </a:xfrm>
            <a:custGeom>
              <a:avLst/>
              <a:gdLst/>
              <a:ahLst/>
              <a:cxnLst>
                <a:cxn ang="0">
                  <a:pos x="83" y="12"/>
                </a:cxn>
                <a:cxn ang="0">
                  <a:pos x="187" y="428"/>
                </a:cxn>
                <a:cxn ang="0">
                  <a:pos x="45" y="265"/>
                </a:cxn>
                <a:cxn ang="0">
                  <a:pos x="83" y="12"/>
                </a:cxn>
              </a:cxnLst>
              <a:pathLst>
                <a:path w="94" h="181">
                  <a:moveTo>
                    <a:pt x="35" y="5"/>
                  </a:moveTo>
                  <a:cubicBezTo>
                    <a:pt x="45" y="0"/>
                    <a:pt x="94" y="76"/>
                    <a:pt x="79" y="181"/>
                  </a:cubicBezTo>
                  <a:cubicBezTo>
                    <a:pt x="64" y="177"/>
                    <a:pt x="19" y="112"/>
                    <a:pt x="19" y="112"/>
                  </a:cubicBezTo>
                  <a:cubicBezTo>
                    <a:pt x="19" y="112"/>
                    <a:pt x="0" y="19"/>
                    <a:pt x="35" y="5"/>
                  </a:cubicBezTo>
                  <a:close/>
                </a:path>
              </a:pathLst>
            </a:custGeom>
            <a:solidFill>
              <a:srgbClr val="F7D64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55" name="Freeform 128"/>
            <p:cNvSpPr/>
            <p:nvPr/>
          </p:nvSpPr>
          <p:spPr>
            <a:xfrm>
              <a:off x="846" y="3321"/>
              <a:ext cx="106" cy="354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106" y="354"/>
                </a:cxn>
                <a:cxn ang="0">
                  <a:pos x="31" y="253"/>
                </a:cxn>
                <a:cxn ang="0">
                  <a:pos x="66" y="0"/>
                </a:cxn>
              </a:cxnLst>
              <a:pathLst>
                <a:path w="45" h="150">
                  <a:moveTo>
                    <a:pt x="28" y="0"/>
                  </a:moveTo>
                  <a:cubicBezTo>
                    <a:pt x="45" y="150"/>
                    <a:pt x="45" y="150"/>
                    <a:pt x="45" y="150"/>
                  </a:cubicBezTo>
                  <a:cubicBezTo>
                    <a:pt x="45" y="150"/>
                    <a:pt x="19" y="126"/>
                    <a:pt x="13" y="107"/>
                  </a:cubicBezTo>
                  <a:cubicBezTo>
                    <a:pt x="5" y="84"/>
                    <a:pt x="0" y="10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56" name="Freeform 129"/>
            <p:cNvSpPr/>
            <p:nvPr/>
          </p:nvSpPr>
          <p:spPr>
            <a:xfrm>
              <a:off x="1049" y="2085"/>
              <a:ext cx="218" cy="433"/>
            </a:xfrm>
            <a:custGeom>
              <a:avLst/>
              <a:gdLst/>
              <a:ahLst/>
              <a:cxnLst>
                <a:cxn ang="0">
                  <a:pos x="135" y="12"/>
                </a:cxn>
                <a:cxn ang="0">
                  <a:pos x="31" y="433"/>
                </a:cxn>
                <a:cxn ang="0">
                  <a:pos x="171" y="263"/>
                </a:cxn>
                <a:cxn ang="0">
                  <a:pos x="135" y="12"/>
                </a:cxn>
              </a:cxnLst>
              <a:pathLst>
                <a:path w="92" h="183">
                  <a:moveTo>
                    <a:pt x="57" y="5"/>
                  </a:moveTo>
                  <a:cubicBezTo>
                    <a:pt x="49" y="0"/>
                    <a:pt x="0" y="75"/>
                    <a:pt x="13" y="183"/>
                  </a:cubicBezTo>
                  <a:cubicBezTo>
                    <a:pt x="29" y="176"/>
                    <a:pt x="72" y="111"/>
                    <a:pt x="72" y="111"/>
                  </a:cubicBezTo>
                  <a:cubicBezTo>
                    <a:pt x="72" y="111"/>
                    <a:pt x="92" y="18"/>
                    <a:pt x="57" y="5"/>
                  </a:cubicBezTo>
                  <a:close/>
                </a:path>
              </a:pathLst>
            </a:custGeom>
            <a:solidFill>
              <a:srgbClr val="F7D64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57" name="Freeform 130"/>
            <p:cNvSpPr/>
            <p:nvPr/>
          </p:nvSpPr>
          <p:spPr>
            <a:xfrm>
              <a:off x="1146" y="2097"/>
              <a:ext cx="111" cy="355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0" y="355"/>
                </a:cxn>
                <a:cxn ang="0">
                  <a:pos x="78" y="251"/>
                </a:cxn>
                <a:cxn ang="0">
                  <a:pos x="40" y="0"/>
                </a:cxn>
              </a:cxnLst>
              <a:pathLst>
                <a:path w="47" h="150">
                  <a:moveTo>
                    <a:pt x="17" y="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25" y="128"/>
                    <a:pt x="33" y="106"/>
                  </a:cubicBezTo>
                  <a:cubicBezTo>
                    <a:pt x="39" y="86"/>
                    <a:pt x="47" y="12"/>
                    <a:pt x="17" y="0"/>
                  </a:cubicBezTo>
                  <a:close/>
                </a:path>
              </a:pathLst>
            </a:custGeom>
            <a:solidFill>
              <a:srgbClr val="EAA3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58" name="Freeform 131"/>
            <p:cNvSpPr/>
            <p:nvPr/>
          </p:nvSpPr>
          <p:spPr>
            <a:xfrm>
              <a:off x="1033" y="2719"/>
              <a:ext cx="304" cy="481"/>
            </a:xfrm>
            <a:custGeom>
              <a:avLst/>
              <a:gdLst/>
              <a:ahLst/>
              <a:cxnLst>
                <a:cxn ang="0">
                  <a:pos x="14" y="481"/>
                </a:cxn>
                <a:cxn ang="0">
                  <a:pos x="283" y="0"/>
                </a:cxn>
                <a:cxn ang="0">
                  <a:pos x="14" y="481"/>
                </a:cxn>
              </a:cxnLst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6"/>
                    <a:pt x="120" y="0"/>
                  </a:cubicBezTo>
                  <a:cubicBezTo>
                    <a:pt x="0" y="59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59" name="Freeform 132"/>
            <p:cNvSpPr/>
            <p:nvPr/>
          </p:nvSpPr>
          <p:spPr>
            <a:xfrm>
              <a:off x="744" y="2341"/>
              <a:ext cx="305" cy="477"/>
            </a:xfrm>
            <a:custGeom>
              <a:avLst/>
              <a:gdLst/>
              <a:ahLst/>
              <a:cxnLst>
                <a:cxn ang="0">
                  <a:pos x="291" y="477"/>
                </a:cxn>
                <a:cxn ang="0">
                  <a:pos x="24" y="0"/>
                </a:cxn>
                <a:cxn ang="0">
                  <a:pos x="291" y="477"/>
                </a:cxn>
              </a:cxnLst>
              <a:pathLst>
                <a:path w="129" h="202">
                  <a:moveTo>
                    <a:pt x="123" y="202"/>
                  </a:moveTo>
                  <a:cubicBezTo>
                    <a:pt x="123" y="202"/>
                    <a:pt x="0" y="136"/>
                    <a:pt x="10" y="0"/>
                  </a:cubicBezTo>
                  <a:cubicBezTo>
                    <a:pt x="129" y="59"/>
                    <a:pt x="123" y="202"/>
                    <a:pt x="123" y="202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60" name="Freeform 133"/>
            <p:cNvSpPr/>
            <p:nvPr/>
          </p:nvSpPr>
          <p:spPr>
            <a:xfrm>
              <a:off x="1042" y="3354"/>
              <a:ext cx="305" cy="479"/>
            </a:xfrm>
            <a:custGeom>
              <a:avLst/>
              <a:gdLst/>
              <a:ahLst/>
              <a:cxnLst>
                <a:cxn ang="0">
                  <a:pos x="14" y="479"/>
                </a:cxn>
                <a:cxn ang="0">
                  <a:pos x="284" y="0"/>
                </a:cxn>
                <a:cxn ang="0">
                  <a:pos x="14" y="479"/>
                </a:cxn>
              </a:cxnLst>
              <a:pathLst>
                <a:path w="129" h="203">
                  <a:moveTo>
                    <a:pt x="6" y="203"/>
                  </a:moveTo>
                  <a:cubicBezTo>
                    <a:pt x="6" y="203"/>
                    <a:pt x="129" y="136"/>
                    <a:pt x="120" y="0"/>
                  </a:cubicBezTo>
                  <a:cubicBezTo>
                    <a:pt x="0" y="59"/>
                    <a:pt x="6" y="203"/>
                    <a:pt x="6" y="203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61" name="Freeform 134"/>
            <p:cNvSpPr/>
            <p:nvPr/>
          </p:nvSpPr>
          <p:spPr>
            <a:xfrm>
              <a:off x="752" y="2886"/>
              <a:ext cx="304" cy="475"/>
            </a:xfrm>
            <a:custGeom>
              <a:avLst/>
              <a:gdLst/>
              <a:ahLst/>
              <a:cxnLst>
                <a:cxn ang="0">
                  <a:pos x="292" y="475"/>
                </a:cxn>
                <a:cxn ang="0">
                  <a:pos x="21" y="0"/>
                </a:cxn>
                <a:cxn ang="0">
                  <a:pos x="292" y="475"/>
                </a:cxn>
              </a:cxnLst>
              <a:pathLst>
                <a:path w="129" h="201">
                  <a:moveTo>
                    <a:pt x="124" y="201"/>
                  </a:moveTo>
                  <a:cubicBezTo>
                    <a:pt x="124" y="201"/>
                    <a:pt x="0" y="135"/>
                    <a:pt x="9" y="0"/>
                  </a:cubicBezTo>
                  <a:cubicBezTo>
                    <a:pt x="129" y="58"/>
                    <a:pt x="124" y="201"/>
                    <a:pt x="124" y="201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62" name="Freeform 135"/>
            <p:cNvSpPr/>
            <p:nvPr/>
          </p:nvSpPr>
          <p:spPr>
            <a:xfrm>
              <a:off x="761" y="3359"/>
              <a:ext cx="305" cy="482"/>
            </a:xfrm>
            <a:custGeom>
              <a:avLst/>
              <a:gdLst/>
              <a:ahLst/>
              <a:cxnLst>
                <a:cxn ang="0">
                  <a:pos x="293" y="482"/>
                </a:cxn>
                <a:cxn ang="0">
                  <a:pos x="21" y="0"/>
                </a:cxn>
                <a:cxn ang="0">
                  <a:pos x="293" y="482"/>
                </a:cxn>
              </a:cxnLst>
              <a:pathLst>
                <a:path w="129" h="204">
                  <a:moveTo>
                    <a:pt x="124" y="204"/>
                  </a:moveTo>
                  <a:cubicBezTo>
                    <a:pt x="124" y="204"/>
                    <a:pt x="0" y="136"/>
                    <a:pt x="9" y="0"/>
                  </a:cubicBezTo>
                  <a:cubicBezTo>
                    <a:pt x="129" y="60"/>
                    <a:pt x="124" y="204"/>
                    <a:pt x="124" y="204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63" name="Freeform 136"/>
            <p:cNvSpPr/>
            <p:nvPr/>
          </p:nvSpPr>
          <p:spPr>
            <a:xfrm>
              <a:off x="1033" y="2149"/>
              <a:ext cx="304" cy="482"/>
            </a:xfrm>
            <a:custGeom>
              <a:avLst/>
              <a:gdLst/>
              <a:ahLst/>
              <a:cxnLst>
                <a:cxn ang="0">
                  <a:pos x="14" y="482"/>
                </a:cxn>
                <a:cxn ang="0">
                  <a:pos x="283" y="0"/>
                </a:cxn>
                <a:cxn ang="0">
                  <a:pos x="14" y="482"/>
                </a:cxn>
              </a:cxnLst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7"/>
                    <a:pt x="120" y="0"/>
                  </a:cubicBezTo>
                  <a:cubicBezTo>
                    <a:pt x="0" y="60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64" name="Freeform 137"/>
            <p:cNvSpPr/>
            <p:nvPr/>
          </p:nvSpPr>
          <p:spPr>
            <a:xfrm>
              <a:off x="730" y="1710"/>
              <a:ext cx="305" cy="484"/>
            </a:xfrm>
            <a:custGeom>
              <a:avLst/>
              <a:gdLst/>
              <a:ahLst/>
              <a:cxnLst>
                <a:cxn ang="0">
                  <a:pos x="288" y="484"/>
                </a:cxn>
                <a:cxn ang="0">
                  <a:pos x="19" y="0"/>
                </a:cxn>
                <a:cxn ang="0">
                  <a:pos x="288" y="484"/>
                </a:cxn>
              </a:cxnLst>
              <a:pathLst>
                <a:path w="129" h="205">
                  <a:moveTo>
                    <a:pt x="122" y="205"/>
                  </a:moveTo>
                  <a:cubicBezTo>
                    <a:pt x="122" y="205"/>
                    <a:pt x="0" y="137"/>
                    <a:pt x="8" y="0"/>
                  </a:cubicBezTo>
                  <a:cubicBezTo>
                    <a:pt x="129" y="60"/>
                    <a:pt x="122" y="205"/>
                    <a:pt x="122" y="205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65" name="Freeform 138"/>
            <p:cNvSpPr/>
            <p:nvPr/>
          </p:nvSpPr>
          <p:spPr>
            <a:xfrm>
              <a:off x="1033" y="1511"/>
              <a:ext cx="304" cy="478"/>
            </a:xfrm>
            <a:custGeom>
              <a:avLst/>
              <a:gdLst/>
              <a:ahLst/>
              <a:cxnLst>
                <a:cxn ang="0">
                  <a:pos x="14" y="478"/>
                </a:cxn>
                <a:cxn ang="0">
                  <a:pos x="283" y="0"/>
                </a:cxn>
                <a:cxn ang="0">
                  <a:pos x="14" y="478"/>
                </a:cxn>
              </a:cxnLst>
              <a:pathLst>
                <a:path w="129" h="202">
                  <a:moveTo>
                    <a:pt x="6" y="202"/>
                  </a:moveTo>
                  <a:cubicBezTo>
                    <a:pt x="6" y="202"/>
                    <a:pt x="129" y="136"/>
                    <a:pt x="120" y="0"/>
                  </a:cubicBezTo>
                  <a:cubicBezTo>
                    <a:pt x="0" y="59"/>
                    <a:pt x="6" y="202"/>
                    <a:pt x="6" y="202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66" name="Freeform 139"/>
            <p:cNvSpPr/>
            <p:nvPr/>
          </p:nvSpPr>
          <p:spPr>
            <a:xfrm>
              <a:off x="1028" y="975"/>
              <a:ext cx="307" cy="475"/>
            </a:xfrm>
            <a:custGeom>
              <a:avLst/>
              <a:gdLst/>
              <a:ahLst/>
              <a:cxnLst>
                <a:cxn ang="0">
                  <a:pos x="17" y="475"/>
                </a:cxn>
                <a:cxn ang="0">
                  <a:pos x="283" y="0"/>
                </a:cxn>
                <a:cxn ang="0">
                  <a:pos x="17" y="475"/>
                </a:cxn>
              </a:cxnLst>
              <a:pathLst>
                <a:path w="130" h="201">
                  <a:moveTo>
                    <a:pt x="7" y="201"/>
                  </a:moveTo>
                  <a:cubicBezTo>
                    <a:pt x="7" y="201"/>
                    <a:pt x="130" y="135"/>
                    <a:pt x="120" y="0"/>
                  </a:cubicBezTo>
                  <a:cubicBezTo>
                    <a:pt x="0" y="59"/>
                    <a:pt x="7" y="201"/>
                    <a:pt x="7" y="201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67" name="Freeform 140"/>
            <p:cNvSpPr/>
            <p:nvPr/>
          </p:nvSpPr>
          <p:spPr>
            <a:xfrm>
              <a:off x="770" y="1145"/>
              <a:ext cx="274" cy="428"/>
            </a:xfrm>
            <a:custGeom>
              <a:avLst/>
              <a:gdLst/>
              <a:ahLst/>
              <a:cxnLst>
                <a:cxn ang="0">
                  <a:pos x="265" y="428"/>
                </a:cxn>
                <a:cxn ang="0">
                  <a:pos x="19" y="0"/>
                </a:cxn>
                <a:cxn ang="0">
                  <a:pos x="265" y="428"/>
                </a:cxn>
              </a:cxnLst>
              <a:pathLst>
                <a:path w="116" h="181">
                  <a:moveTo>
                    <a:pt x="112" y="181"/>
                  </a:moveTo>
                  <a:cubicBezTo>
                    <a:pt x="112" y="181"/>
                    <a:pt x="0" y="121"/>
                    <a:pt x="8" y="0"/>
                  </a:cubicBezTo>
                  <a:cubicBezTo>
                    <a:pt x="116" y="54"/>
                    <a:pt x="112" y="181"/>
                    <a:pt x="112" y="181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68" name="Freeform 141"/>
            <p:cNvSpPr/>
            <p:nvPr/>
          </p:nvSpPr>
          <p:spPr>
            <a:xfrm>
              <a:off x="773" y="2341"/>
              <a:ext cx="260" cy="474"/>
            </a:xfrm>
            <a:custGeom>
              <a:avLst/>
              <a:gdLst/>
              <a:ahLst/>
              <a:cxnLst>
                <a:cxn ang="0">
                  <a:pos x="229" y="415"/>
                </a:cxn>
                <a:cxn ang="0">
                  <a:pos x="220" y="399"/>
                </a:cxn>
                <a:cxn ang="0">
                  <a:pos x="210" y="368"/>
                </a:cxn>
                <a:cxn ang="0">
                  <a:pos x="208" y="361"/>
                </a:cxn>
                <a:cxn ang="0">
                  <a:pos x="187" y="330"/>
                </a:cxn>
                <a:cxn ang="0">
                  <a:pos x="180" y="321"/>
                </a:cxn>
                <a:cxn ang="0">
                  <a:pos x="173" y="302"/>
                </a:cxn>
                <a:cxn ang="0">
                  <a:pos x="168" y="290"/>
                </a:cxn>
                <a:cxn ang="0">
                  <a:pos x="161" y="283"/>
                </a:cxn>
                <a:cxn ang="0">
                  <a:pos x="161" y="274"/>
                </a:cxn>
                <a:cxn ang="0">
                  <a:pos x="151" y="255"/>
                </a:cxn>
                <a:cxn ang="0">
                  <a:pos x="147" y="245"/>
                </a:cxn>
                <a:cxn ang="0">
                  <a:pos x="142" y="233"/>
                </a:cxn>
                <a:cxn ang="0">
                  <a:pos x="137" y="224"/>
                </a:cxn>
                <a:cxn ang="0">
                  <a:pos x="130" y="210"/>
                </a:cxn>
                <a:cxn ang="0">
                  <a:pos x="116" y="193"/>
                </a:cxn>
                <a:cxn ang="0">
                  <a:pos x="116" y="189"/>
                </a:cxn>
                <a:cxn ang="0">
                  <a:pos x="109" y="179"/>
                </a:cxn>
                <a:cxn ang="0">
                  <a:pos x="106" y="172"/>
                </a:cxn>
                <a:cxn ang="0">
                  <a:pos x="106" y="170"/>
                </a:cxn>
                <a:cxn ang="0">
                  <a:pos x="102" y="163"/>
                </a:cxn>
                <a:cxn ang="0">
                  <a:pos x="87" y="139"/>
                </a:cxn>
                <a:cxn ang="0">
                  <a:pos x="85" y="130"/>
                </a:cxn>
                <a:cxn ang="0">
                  <a:pos x="78" y="120"/>
                </a:cxn>
                <a:cxn ang="0">
                  <a:pos x="69" y="101"/>
                </a:cxn>
                <a:cxn ang="0">
                  <a:pos x="64" y="99"/>
                </a:cxn>
                <a:cxn ang="0">
                  <a:pos x="64" y="92"/>
                </a:cxn>
                <a:cxn ang="0">
                  <a:pos x="66" y="80"/>
                </a:cxn>
                <a:cxn ang="0">
                  <a:pos x="57" y="73"/>
                </a:cxn>
                <a:cxn ang="0">
                  <a:pos x="57" y="68"/>
                </a:cxn>
                <a:cxn ang="0">
                  <a:pos x="54" y="68"/>
                </a:cxn>
                <a:cxn ang="0">
                  <a:pos x="45" y="61"/>
                </a:cxn>
                <a:cxn ang="0">
                  <a:pos x="47" y="50"/>
                </a:cxn>
                <a:cxn ang="0">
                  <a:pos x="40" y="50"/>
                </a:cxn>
                <a:cxn ang="0">
                  <a:pos x="40" y="40"/>
                </a:cxn>
                <a:cxn ang="0">
                  <a:pos x="38" y="33"/>
                </a:cxn>
                <a:cxn ang="0">
                  <a:pos x="35" y="40"/>
                </a:cxn>
                <a:cxn ang="0">
                  <a:pos x="31" y="26"/>
                </a:cxn>
                <a:cxn ang="0">
                  <a:pos x="9" y="12"/>
                </a:cxn>
                <a:cxn ang="0">
                  <a:pos x="7" y="9"/>
                </a:cxn>
                <a:cxn ang="0">
                  <a:pos x="0" y="0"/>
                </a:cxn>
                <a:cxn ang="0">
                  <a:pos x="0" y="7"/>
                </a:cxn>
                <a:cxn ang="0">
                  <a:pos x="9" y="12"/>
                </a:cxn>
                <a:cxn ang="0">
                  <a:pos x="14" y="38"/>
                </a:cxn>
                <a:cxn ang="0">
                  <a:pos x="31" y="71"/>
                </a:cxn>
                <a:cxn ang="0">
                  <a:pos x="47" y="108"/>
                </a:cxn>
                <a:cxn ang="0">
                  <a:pos x="66" y="139"/>
                </a:cxn>
                <a:cxn ang="0">
                  <a:pos x="76" y="163"/>
                </a:cxn>
                <a:cxn ang="0">
                  <a:pos x="102" y="205"/>
                </a:cxn>
                <a:cxn ang="0">
                  <a:pos x="116" y="229"/>
                </a:cxn>
                <a:cxn ang="0">
                  <a:pos x="137" y="259"/>
                </a:cxn>
                <a:cxn ang="0">
                  <a:pos x="182" y="363"/>
                </a:cxn>
                <a:cxn ang="0">
                  <a:pos x="201" y="391"/>
                </a:cxn>
                <a:cxn ang="0">
                  <a:pos x="258" y="462"/>
                </a:cxn>
              </a:cxnLst>
              <a:pathLst>
                <a:path w="110" h="201">
                  <a:moveTo>
                    <a:pt x="109" y="196"/>
                  </a:moveTo>
                  <a:cubicBezTo>
                    <a:pt x="110" y="192"/>
                    <a:pt x="105" y="190"/>
                    <a:pt x="105" y="188"/>
                  </a:cubicBezTo>
                  <a:cubicBezTo>
                    <a:pt x="105" y="186"/>
                    <a:pt x="103" y="188"/>
                    <a:pt x="103" y="188"/>
                  </a:cubicBezTo>
                  <a:cubicBezTo>
                    <a:pt x="103" y="183"/>
                    <a:pt x="101" y="180"/>
                    <a:pt x="98" y="177"/>
                  </a:cubicBezTo>
                  <a:cubicBezTo>
                    <a:pt x="98" y="177"/>
                    <a:pt x="98" y="177"/>
                    <a:pt x="98" y="177"/>
                  </a:cubicBezTo>
                  <a:cubicBezTo>
                    <a:pt x="97" y="177"/>
                    <a:pt x="98" y="176"/>
                    <a:pt x="97" y="176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6" y="175"/>
                    <a:pt x="96" y="175"/>
                    <a:pt x="96" y="175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7" y="171"/>
                    <a:pt x="93" y="171"/>
                    <a:pt x="96" y="168"/>
                  </a:cubicBezTo>
                  <a:cubicBezTo>
                    <a:pt x="96" y="169"/>
                    <a:pt x="93" y="169"/>
                    <a:pt x="93" y="169"/>
                  </a:cubicBezTo>
                  <a:cubicBezTo>
                    <a:pt x="93" y="167"/>
                    <a:pt x="92" y="164"/>
                    <a:pt x="90" y="162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0" y="162"/>
                    <a:pt x="90" y="162"/>
                    <a:pt x="90" y="160"/>
                  </a:cubicBezTo>
                  <a:cubicBezTo>
                    <a:pt x="89" y="160"/>
                    <a:pt x="90" y="159"/>
                    <a:pt x="89" y="159"/>
                  </a:cubicBezTo>
                  <a:cubicBezTo>
                    <a:pt x="89" y="159"/>
                    <a:pt x="89" y="159"/>
                    <a:pt x="89" y="159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8" y="155"/>
                    <a:pt x="88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3"/>
                    <a:pt x="86" y="153"/>
                    <a:pt x="88" y="153"/>
                  </a:cubicBezTo>
                  <a:cubicBezTo>
                    <a:pt x="86" y="153"/>
                    <a:pt x="88" y="154"/>
                    <a:pt x="86" y="154"/>
                  </a:cubicBezTo>
                  <a:cubicBezTo>
                    <a:pt x="85" y="150"/>
                    <a:pt x="84" y="147"/>
                    <a:pt x="83" y="143"/>
                  </a:cubicBezTo>
                  <a:cubicBezTo>
                    <a:pt x="81" y="143"/>
                    <a:pt x="81" y="143"/>
                    <a:pt x="81" y="143"/>
                  </a:cubicBezTo>
                  <a:cubicBezTo>
                    <a:pt x="81" y="142"/>
                    <a:pt x="79" y="142"/>
                    <a:pt x="81" y="141"/>
                  </a:cubicBezTo>
                  <a:cubicBezTo>
                    <a:pt x="81" y="142"/>
                    <a:pt x="79" y="142"/>
                    <a:pt x="79" y="141"/>
                  </a:cubicBezTo>
                  <a:cubicBezTo>
                    <a:pt x="79" y="141"/>
                    <a:pt x="81" y="141"/>
                    <a:pt x="79" y="140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79" y="140"/>
                    <a:pt x="77" y="140"/>
                    <a:pt x="77" y="138"/>
                  </a:cubicBezTo>
                  <a:cubicBezTo>
                    <a:pt x="77" y="138"/>
                    <a:pt x="77" y="138"/>
                    <a:pt x="77" y="140"/>
                  </a:cubicBezTo>
                  <a:cubicBezTo>
                    <a:pt x="77" y="138"/>
                    <a:pt x="77" y="138"/>
                    <a:pt x="77" y="137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5" y="137"/>
                    <a:pt x="77" y="137"/>
                    <a:pt x="76" y="136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6" y="134"/>
                    <a:pt x="76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5" y="133"/>
                    <a:pt x="75" y="130"/>
                    <a:pt x="75" y="130"/>
                  </a:cubicBezTo>
                  <a:cubicBezTo>
                    <a:pt x="73" y="129"/>
                    <a:pt x="73" y="130"/>
                    <a:pt x="73" y="129"/>
                  </a:cubicBezTo>
                  <a:cubicBezTo>
                    <a:pt x="73" y="129"/>
                    <a:pt x="72" y="128"/>
                    <a:pt x="73" y="128"/>
                  </a:cubicBezTo>
                  <a:cubicBezTo>
                    <a:pt x="73" y="128"/>
                    <a:pt x="72" y="126"/>
                    <a:pt x="72" y="125"/>
                  </a:cubicBezTo>
                  <a:cubicBezTo>
                    <a:pt x="72" y="126"/>
                    <a:pt x="71" y="126"/>
                    <a:pt x="71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1" y="126"/>
                    <a:pt x="71" y="128"/>
                  </a:cubicBezTo>
                  <a:cubicBezTo>
                    <a:pt x="70" y="126"/>
                    <a:pt x="70" y="126"/>
                    <a:pt x="70" y="125"/>
                  </a:cubicBezTo>
                  <a:cubicBezTo>
                    <a:pt x="70" y="125"/>
                    <a:pt x="71" y="124"/>
                    <a:pt x="71" y="123"/>
                  </a:cubicBezTo>
                  <a:cubicBezTo>
                    <a:pt x="71" y="124"/>
                    <a:pt x="70" y="123"/>
                    <a:pt x="70" y="124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0"/>
                    <a:pt x="71" y="120"/>
                  </a:cubicBezTo>
                  <a:cubicBezTo>
                    <a:pt x="70" y="120"/>
                    <a:pt x="70" y="117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6" y="117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5"/>
                    <a:pt x="68" y="115"/>
                    <a:pt x="68" y="116"/>
                  </a:cubicBezTo>
                  <a:cubicBezTo>
                    <a:pt x="68" y="115"/>
                    <a:pt x="68" y="113"/>
                    <a:pt x="68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4" y="112"/>
                    <a:pt x="66" y="111"/>
                    <a:pt x="64" y="110"/>
                  </a:cubicBezTo>
                  <a:cubicBezTo>
                    <a:pt x="64" y="111"/>
                    <a:pt x="66" y="110"/>
                    <a:pt x="66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4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4" y="108"/>
                    <a:pt x="63" y="104"/>
                    <a:pt x="62" y="104"/>
                  </a:cubicBezTo>
                  <a:cubicBezTo>
                    <a:pt x="63" y="104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3"/>
                    <a:pt x="62" y="102"/>
                    <a:pt x="62" y="103"/>
                  </a:cubicBezTo>
                  <a:cubicBezTo>
                    <a:pt x="62" y="102"/>
                    <a:pt x="62" y="104"/>
                    <a:pt x="62" y="104"/>
                  </a:cubicBezTo>
                  <a:cubicBezTo>
                    <a:pt x="62" y="104"/>
                    <a:pt x="62" y="102"/>
                    <a:pt x="62" y="103"/>
                  </a:cubicBezTo>
                  <a:cubicBezTo>
                    <a:pt x="62" y="102"/>
                    <a:pt x="62" y="102"/>
                    <a:pt x="60" y="102"/>
                  </a:cubicBezTo>
                  <a:cubicBezTo>
                    <a:pt x="62" y="102"/>
                    <a:pt x="60" y="102"/>
                    <a:pt x="60" y="102"/>
                  </a:cubicBezTo>
                  <a:cubicBezTo>
                    <a:pt x="60" y="100"/>
                    <a:pt x="60" y="102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8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7"/>
                    <a:pt x="58" y="95"/>
                    <a:pt x="58" y="95"/>
                  </a:cubicBezTo>
                  <a:cubicBezTo>
                    <a:pt x="58" y="94"/>
                    <a:pt x="58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0"/>
                    <a:pt x="55" y="90"/>
                    <a:pt x="56" y="90"/>
                  </a:cubicBezTo>
                  <a:cubicBezTo>
                    <a:pt x="55" y="90"/>
                    <a:pt x="56" y="89"/>
                    <a:pt x="55" y="89"/>
                  </a:cubicBezTo>
                  <a:cubicBezTo>
                    <a:pt x="55" y="89"/>
                    <a:pt x="54" y="90"/>
                    <a:pt x="54" y="89"/>
                  </a:cubicBezTo>
                  <a:cubicBezTo>
                    <a:pt x="51" y="90"/>
                    <a:pt x="54" y="87"/>
                    <a:pt x="54" y="87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6"/>
                    <a:pt x="51" y="86"/>
                    <a:pt x="54" y="85"/>
                  </a:cubicBezTo>
                  <a:cubicBezTo>
                    <a:pt x="51" y="85"/>
                    <a:pt x="51" y="82"/>
                    <a:pt x="49" y="82"/>
                  </a:cubicBezTo>
                  <a:cubicBezTo>
                    <a:pt x="49" y="82"/>
                    <a:pt x="49" y="82"/>
                    <a:pt x="49" y="81"/>
                  </a:cubicBezTo>
                  <a:cubicBezTo>
                    <a:pt x="50" y="81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49" y="81"/>
                    <a:pt x="49" y="82"/>
                  </a:cubicBezTo>
                  <a:cubicBezTo>
                    <a:pt x="47" y="81"/>
                    <a:pt x="50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7" y="77"/>
                    <a:pt x="47" y="77"/>
                    <a:pt x="46" y="77"/>
                  </a:cubicBezTo>
                  <a:cubicBezTo>
                    <a:pt x="46" y="77"/>
                    <a:pt x="46" y="77"/>
                    <a:pt x="47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4"/>
                    <a:pt x="46" y="76"/>
                    <a:pt x="46" y="76"/>
                  </a:cubicBezTo>
                  <a:cubicBezTo>
                    <a:pt x="47" y="74"/>
                    <a:pt x="46" y="74"/>
                    <a:pt x="47" y="7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5" y="72"/>
                    <a:pt x="45" y="72"/>
                    <a:pt x="45" y="73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3" y="69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1" y="69"/>
                    <a:pt x="41" y="68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2" y="64"/>
                    <a:pt x="42" y="63"/>
                    <a:pt x="41" y="63"/>
                  </a:cubicBezTo>
                  <a:cubicBezTo>
                    <a:pt x="41" y="63"/>
                    <a:pt x="41" y="63"/>
                    <a:pt x="41" y="61"/>
                  </a:cubicBezTo>
                  <a:cubicBezTo>
                    <a:pt x="38" y="61"/>
                    <a:pt x="41" y="59"/>
                    <a:pt x="37" y="59"/>
                  </a:cubicBezTo>
                  <a:cubicBezTo>
                    <a:pt x="37" y="59"/>
                    <a:pt x="37" y="59"/>
                    <a:pt x="36" y="59"/>
                  </a:cubicBezTo>
                  <a:cubicBezTo>
                    <a:pt x="37" y="59"/>
                    <a:pt x="36" y="59"/>
                    <a:pt x="37" y="59"/>
                  </a:cubicBezTo>
                  <a:cubicBezTo>
                    <a:pt x="37" y="57"/>
                    <a:pt x="37" y="57"/>
                    <a:pt x="38" y="57"/>
                  </a:cubicBezTo>
                  <a:cubicBezTo>
                    <a:pt x="37" y="57"/>
                    <a:pt x="37" y="56"/>
                    <a:pt x="36" y="56"/>
                  </a:cubicBezTo>
                  <a:cubicBezTo>
                    <a:pt x="37" y="56"/>
                    <a:pt x="37" y="56"/>
                    <a:pt x="37" y="55"/>
                  </a:cubicBezTo>
                  <a:cubicBezTo>
                    <a:pt x="36" y="56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6" y="51"/>
                    <a:pt x="34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0"/>
                    <a:pt x="34" y="50"/>
                    <a:pt x="34" y="50"/>
                  </a:cubicBezTo>
                  <a:cubicBezTo>
                    <a:pt x="33" y="50"/>
                    <a:pt x="33" y="48"/>
                    <a:pt x="32" y="48"/>
                  </a:cubicBezTo>
                  <a:cubicBezTo>
                    <a:pt x="33" y="47"/>
                    <a:pt x="32" y="44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2"/>
                    <a:pt x="30" y="42"/>
                  </a:cubicBezTo>
                  <a:cubicBezTo>
                    <a:pt x="30" y="43"/>
                    <a:pt x="29" y="42"/>
                    <a:pt x="29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0"/>
                    <a:pt x="29" y="42"/>
                    <a:pt x="30" y="42"/>
                  </a:cubicBezTo>
                  <a:cubicBezTo>
                    <a:pt x="30" y="42"/>
                    <a:pt x="29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4" y="42"/>
                    <a:pt x="24" y="43"/>
                    <a:pt x="24" y="43"/>
                  </a:cubicBezTo>
                  <a:cubicBezTo>
                    <a:pt x="24" y="42"/>
                    <a:pt x="27" y="42"/>
                    <a:pt x="27" y="42"/>
                  </a:cubicBezTo>
                  <a:cubicBezTo>
                    <a:pt x="27" y="40"/>
                    <a:pt x="28" y="40"/>
                    <a:pt x="28" y="39"/>
                  </a:cubicBezTo>
                  <a:cubicBezTo>
                    <a:pt x="28" y="39"/>
                    <a:pt x="28" y="39"/>
                    <a:pt x="28" y="40"/>
                  </a:cubicBezTo>
                  <a:cubicBezTo>
                    <a:pt x="27" y="40"/>
                    <a:pt x="28" y="39"/>
                    <a:pt x="27" y="39"/>
                  </a:cubicBezTo>
                  <a:cubicBezTo>
                    <a:pt x="28" y="39"/>
                    <a:pt x="28" y="37"/>
                    <a:pt x="28" y="37"/>
                  </a:cubicBezTo>
                  <a:cubicBezTo>
                    <a:pt x="28" y="37"/>
                    <a:pt x="28" y="39"/>
                    <a:pt x="27" y="37"/>
                  </a:cubicBezTo>
                  <a:cubicBezTo>
                    <a:pt x="28" y="37"/>
                    <a:pt x="28" y="35"/>
                    <a:pt x="28" y="35"/>
                  </a:cubicBezTo>
                  <a:cubicBezTo>
                    <a:pt x="29" y="35"/>
                    <a:pt x="28" y="35"/>
                    <a:pt x="28" y="34"/>
                  </a:cubicBezTo>
                  <a:cubicBezTo>
                    <a:pt x="27" y="35"/>
                    <a:pt x="27" y="37"/>
                    <a:pt x="27" y="35"/>
                  </a:cubicBezTo>
                  <a:cubicBezTo>
                    <a:pt x="27" y="35"/>
                    <a:pt x="27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4" y="34"/>
                    <a:pt x="27" y="33"/>
                    <a:pt x="24" y="3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3" y="31"/>
                  </a:cubicBezTo>
                  <a:cubicBezTo>
                    <a:pt x="24" y="31"/>
                    <a:pt x="23" y="31"/>
                    <a:pt x="24" y="31"/>
                  </a:cubicBezTo>
                  <a:cubicBezTo>
                    <a:pt x="24" y="31"/>
                    <a:pt x="24" y="31"/>
                    <a:pt x="27" y="31"/>
                  </a:cubicBezTo>
                  <a:cubicBezTo>
                    <a:pt x="24" y="31"/>
                    <a:pt x="24" y="31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3" y="30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1" y="30"/>
                    <a:pt x="21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1" y="29"/>
                    <a:pt x="21" y="27"/>
                  </a:cubicBezTo>
                  <a:cubicBezTo>
                    <a:pt x="21" y="27"/>
                    <a:pt x="21" y="26"/>
                    <a:pt x="23" y="27"/>
                  </a:cubicBezTo>
                  <a:cubicBezTo>
                    <a:pt x="23" y="26"/>
                    <a:pt x="21" y="26"/>
                    <a:pt x="21" y="27"/>
                  </a:cubicBezTo>
                  <a:cubicBezTo>
                    <a:pt x="21" y="26"/>
                    <a:pt x="21" y="26"/>
                    <a:pt x="23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6"/>
                    <a:pt x="17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4"/>
                    <a:pt x="20" y="22"/>
                  </a:cubicBezTo>
                  <a:cubicBezTo>
                    <a:pt x="20" y="21"/>
                    <a:pt x="17" y="24"/>
                    <a:pt x="19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19" y="21"/>
                    <a:pt x="17" y="20"/>
                    <a:pt x="17" y="21"/>
                  </a:cubicBezTo>
                  <a:cubicBezTo>
                    <a:pt x="17" y="21"/>
                    <a:pt x="19" y="21"/>
                    <a:pt x="19" y="22"/>
                  </a:cubicBezTo>
                  <a:cubicBezTo>
                    <a:pt x="17" y="22"/>
                    <a:pt x="17" y="22"/>
                    <a:pt x="16" y="22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0"/>
                    <a:pt x="16" y="20"/>
                    <a:pt x="17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7" y="18"/>
                    <a:pt x="19" y="18"/>
                    <a:pt x="19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8"/>
                    <a:pt x="19" y="18"/>
                    <a:pt x="17" y="20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7" y="18"/>
                    <a:pt x="16" y="18"/>
                  </a:cubicBezTo>
                  <a:cubicBezTo>
                    <a:pt x="16" y="18"/>
                    <a:pt x="15" y="18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4"/>
                  </a:cubicBezTo>
                  <a:cubicBezTo>
                    <a:pt x="15" y="16"/>
                    <a:pt x="15" y="14"/>
                    <a:pt x="15" y="14"/>
                  </a:cubicBezTo>
                  <a:cubicBezTo>
                    <a:pt x="15" y="14"/>
                    <a:pt x="16" y="16"/>
                    <a:pt x="15" y="17"/>
                  </a:cubicBezTo>
                  <a:cubicBezTo>
                    <a:pt x="13" y="17"/>
                    <a:pt x="16" y="17"/>
                    <a:pt x="15" y="18"/>
                  </a:cubicBezTo>
                  <a:cubicBezTo>
                    <a:pt x="15" y="18"/>
                    <a:pt x="13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17"/>
                    <a:pt x="13" y="18"/>
                    <a:pt x="15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4"/>
                    <a:pt x="11" y="16"/>
                    <a:pt x="13" y="16"/>
                  </a:cubicBezTo>
                  <a:cubicBezTo>
                    <a:pt x="11" y="14"/>
                    <a:pt x="11" y="14"/>
                    <a:pt x="10" y="13"/>
                  </a:cubicBezTo>
                  <a:cubicBezTo>
                    <a:pt x="11" y="13"/>
                    <a:pt x="10" y="11"/>
                    <a:pt x="11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1" y="11"/>
                    <a:pt x="11" y="9"/>
                  </a:cubicBezTo>
                  <a:cubicBezTo>
                    <a:pt x="11" y="11"/>
                    <a:pt x="10" y="11"/>
                    <a:pt x="10" y="13"/>
                  </a:cubicBezTo>
                  <a:cubicBezTo>
                    <a:pt x="10" y="11"/>
                    <a:pt x="8" y="13"/>
                    <a:pt x="8" y="11"/>
                  </a:cubicBezTo>
                  <a:cubicBezTo>
                    <a:pt x="8" y="11"/>
                    <a:pt x="8" y="9"/>
                    <a:pt x="8" y="8"/>
                  </a:cubicBezTo>
                  <a:cubicBezTo>
                    <a:pt x="7" y="8"/>
                    <a:pt x="7" y="7"/>
                    <a:pt x="7" y="5"/>
                  </a:cubicBezTo>
                  <a:cubicBezTo>
                    <a:pt x="6" y="5"/>
                    <a:pt x="6" y="7"/>
                    <a:pt x="4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4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2" y="1"/>
                  </a:cubicBezTo>
                  <a:cubicBezTo>
                    <a:pt x="2" y="1"/>
                    <a:pt x="2" y="1"/>
                    <a:pt x="2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2" y="4"/>
                    <a:pt x="2" y="4"/>
                  </a:cubicBezTo>
                  <a:cubicBezTo>
                    <a:pt x="0" y="4"/>
                    <a:pt x="0" y="4"/>
                    <a:pt x="2" y="5"/>
                  </a:cubicBezTo>
                  <a:cubicBezTo>
                    <a:pt x="3" y="5"/>
                    <a:pt x="2" y="7"/>
                    <a:pt x="2" y="7"/>
                  </a:cubicBezTo>
                  <a:cubicBezTo>
                    <a:pt x="3" y="7"/>
                    <a:pt x="3" y="5"/>
                    <a:pt x="3" y="5"/>
                  </a:cubicBezTo>
                  <a:cubicBezTo>
                    <a:pt x="4" y="5"/>
                    <a:pt x="3" y="5"/>
                    <a:pt x="4" y="5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4" y="11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4" y="14"/>
                    <a:pt x="6" y="14"/>
                    <a:pt x="6" y="16"/>
                  </a:cubicBezTo>
                  <a:cubicBezTo>
                    <a:pt x="7" y="17"/>
                    <a:pt x="7" y="18"/>
                    <a:pt x="8" y="18"/>
                  </a:cubicBezTo>
                  <a:cubicBezTo>
                    <a:pt x="8" y="21"/>
                    <a:pt x="10" y="22"/>
                    <a:pt x="11" y="2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6"/>
                    <a:pt x="13" y="24"/>
                    <a:pt x="13" y="26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3" y="27"/>
                    <a:pt x="13" y="29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1"/>
                    <a:pt x="15" y="31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4"/>
                    <a:pt x="16" y="34"/>
                    <a:pt x="16" y="35"/>
                  </a:cubicBezTo>
                  <a:cubicBezTo>
                    <a:pt x="16" y="37"/>
                    <a:pt x="17" y="37"/>
                    <a:pt x="17" y="39"/>
                  </a:cubicBezTo>
                  <a:cubicBezTo>
                    <a:pt x="17" y="42"/>
                    <a:pt x="20" y="43"/>
                    <a:pt x="20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8"/>
                    <a:pt x="24" y="51"/>
                    <a:pt x="24" y="55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8" y="55"/>
                    <a:pt x="27" y="55"/>
                    <a:pt x="27" y="56"/>
                  </a:cubicBezTo>
                  <a:cubicBezTo>
                    <a:pt x="27" y="56"/>
                    <a:pt x="27" y="57"/>
                    <a:pt x="28" y="57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60"/>
                    <a:pt x="29" y="60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30" y="61"/>
                  </a:cubicBezTo>
                  <a:cubicBezTo>
                    <a:pt x="30" y="61"/>
                    <a:pt x="32" y="63"/>
                    <a:pt x="29" y="63"/>
                  </a:cubicBezTo>
                  <a:cubicBezTo>
                    <a:pt x="30" y="64"/>
                    <a:pt x="30" y="68"/>
                    <a:pt x="32" y="68"/>
                  </a:cubicBezTo>
                  <a:cubicBezTo>
                    <a:pt x="32" y="68"/>
                    <a:pt x="32" y="68"/>
                    <a:pt x="32" y="69"/>
                  </a:cubicBezTo>
                  <a:cubicBezTo>
                    <a:pt x="32" y="69"/>
                    <a:pt x="34" y="70"/>
                    <a:pt x="33" y="72"/>
                  </a:cubicBezTo>
                  <a:cubicBezTo>
                    <a:pt x="34" y="72"/>
                    <a:pt x="34" y="70"/>
                    <a:pt x="34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74"/>
                    <a:pt x="37" y="76"/>
                    <a:pt x="37" y="77"/>
                  </a:cubicBezTo>
                  <a:cubicBezTo>
                    <a:pt x="38" y="82"/>
                    <a:pt x="41" y="85"/>
                    <a:pt x="42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2" y="89"/>
                    <a:pt x="45" y="89"/>
                    <a:pt x="45" y="90"/>
                  </a:cubicBezTo>
                  <a:cubicBezTo>
                    <a:pt x="45" y="90"/>
                    <a:pt x="45" y="93"/>
                    <a:pt x="45" y="90"/>
                  </a:cubicBezTo>
                  <a:cubicBezTo>
                    <a:pt x="45" y="93"/>
                    <a:pt x="47" y="94"/>
                    <a:pt x="46" y="95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7" y="95"/>
                    <a:pt x="47" y="97"/>
                    <a:pt x="49" y="98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8"/>
                  </a:cubicBezTo>
                  <a:cubicBezTo>
                    <a:pt x="50" y="98"/>
                    <a:pt x="49" y="99"/>
                    <a:pt x="49" y="98"/>
                  </a:cubicBezTo>
                  <a:cubicBezTo>
                    <a:pt x="51" y="100"/>
                    <a:pt x="51" y="103"/>
                    <a:pt x="54" y="108"/>
                  </a:cubicBezTo>
                  <a:cubicBezTo>
                    <a:pt x="56" y="110"/>
                    <a:pt x="56" y="107"/>
                    <a:pt x="56" y="108"/>
                  </a:cubicBezTo>
                  <a:cubicBezTo>
                    <a:pt x="56" y="108"/>
                    <a:pt x="55" y="110"/>
                    <a:pt x="56" y="108"/>
                  </a:cubicBezTo>
                  <a:cubicBezTo>
                    <a:pt x="56" y="110"/>
                    <a:pt x="58" y="108"/>
                    <a:pt x="58" y="110"/>
                  </a:cubicBezTo>
                  <a:cubicBezTo>
                    <a:pt x="56" y="110"/>
                    <a:pt x="58" y="110"/>
                    <a:pt x="56" y="111"/>
                  </a:cubicBezTo>
                  <a:cubicBezTo>
                    <a:pt x="58" y="111"/>
                    <a:pt x="59" y="111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8" y="113"/>
                    <a:pt x="59" y="115"/>
                    <a:pt x="59" y="116"/>
                  </a:cubicBezTo>
                  <a:cubicBezTo>
                    <a:pt x="62" y="124"/>
                    <a:pt x="64" y="129"/>
                    <a:pt x="68" y="136"/>
                  </a:cubicBezTo>
                  <a:cubicBezTo>
                    <a:pt x="72" y="141"/>
                    <a:pt x="73" y="149"/>
                    <a:pt x="77" y="154"/>
                  </a:cubicBezTo>
                  <a:cubicBezTo>
                    <a:pt x="81" y="154"/>
                    <a:pt x="81" y="154"/>
                    <a:pt x="81" y="156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3" y="156"/>
                    <a:pt x="81" y="159"/>
                  </a:cubicBezTo>
                  <a:cubicBezTo>
                    <a:pt x="83" y="160"/>
                    <a:pt x="84" y="163"/>
                    <a:pt x="85" y="164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6" y="173"/>
                    <a:pt x="92" y="177"/>
                    <a:pt x="96" y="183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1" y="192"/>
                    <a:pt x="105" y="194"/>
                    <a:pt x="106" y="201"/>
                  </a:cubicBezTo>
                  <a:cubicBezTo>
                    <a:pt x="106" y="201"/>
                    <a:pt x="109" y="197"/>
                    <a:pt x="109" y="196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69" name="Freeform 142"/>
            <p:cNvSpPr/>
            <p:nvPr/>
          </p:nvSpPr>
          <p:spPr>
            <a:xfrm>
              <a:off x="759" y="1726"/>
              <a:ext cx="257" cy="478"/>
            </a:xfrm>
            <a:custGeom>
              <a:avLst/>
              <a:gdLst/>
              <a:ahLst/>
              <a:cxnLst>
                <a:cxn ang="0">
                  <a:pos x="226" y="419"/>
                </a:cxn>
                <a:cxn ang="0">
                  <a:pos x="222" y="407"/>
                </a:cxn>
                <a:cxn ang="0">
                  <a:pos x="207" y="374"/>
                </a:cxn>
                <a:cxn ang="0">
                  <a:pos x="205" y="367"/>
                </a:cxn>
                <a:cxn ang="0">
                  <a:pos x="186" y="338"/>
                </a:cxn>
                <a:cxn ang="0">
                  <a:pos x="177" y="327"/>
                </a:cxn>
                <a:cxn ang="0">
                  <a:pos x="172" y="310"/>
                </a:cxn>
                <a:cxn ang="0">
                  <a:pos x="165" y="293"/>
                </a:cxn>
                <a:cxn ang="0">
                  <a:pos x="160" y="289"/>
                </a:cxn>
                <a:cxn ang="0">
                  <a:pos x="160" y="279"/>
                </a:cxn>
                <a:cxn ang="0">
                  <a:pos x="153" y="260"/>
                </a:cxn>
                <a:cxn ang="0">
                  <a:pos x="144" y="251"/>
                </a:cxn>
                <a:cxn ang="0">
                  <a:pos x="141" y="241"/>
                </a:cxn>
                <a:cxn ang="0">
                  <a:pos x="134" y="230"/>
                </a:cxn>
                <a:cxn ang="0">
                  <a:pos x="130" y="215"/>
                </a:cxn>
                <a:cxn ang="0">
                  <a:pos x="113" y="199"/>
                </a:cxn>
                <a:cxn ang="0">
                  <a:pos x="113" y="189"/>
                </a:cxn>
                <a:cxn ang="0">
                  <a:pos x="108" y="187"/>
                </a:cxn>
                <a:cxn ang="0">
                  <a:pos x="104" y="180"/>
                </a:cxn>
                <a:cxn ang="0">
                  <a:pos x="104" y="177"/>
                </a:cxn>
                <a:cxn ang="0">
                  <a:pos x="101" y="166"/>
                </a:cxn>
                <a:cxn ang="0">
                  <a:pos x="90" y="144"/>
                </a:cxn>
                <a:cxn ang="0">
                  <a:pos x="87" y="135"/>
                </a:cxn>
                <a:cxn ang="0">
                  <a:pos x="78" y="125"/>
                </a:cxn>
                <a:cxn ang="0">
                  <a:pos x="68" y="106"/>
                </a:cxn>
                <a:cxn ang="0">
                  <a:pos x="61" y="104"/>
                </a:cxn>
                <a:cxn ang="0">
                  <a:pos x="61" y="95"/>
                </a:cxn>
                <a:cxn ang="0">
                  <a:pos x="64" y="88"/>
                </a:cxn>
                <a:cxn ang="0">
                  <a:pos x="59" y="78"/>
                </a:cxn>
                <a:cxn ang="0">
                  <a:pos x="59" y="71"/>
                </a:cxn>
                <a:cxn ang="0">
                  <a:pos x="57" y="69"/>
                </a:cxn>
                <a:cxn ang="0">
                  <a:pos x="42" y="66"/>
                </a:cxn>
                <a:cxn ang="0">
                  <a:pos x="42" y="57"/>
                </a:cxn>
                <a:cxn ang="0">
                  <a:pos x="40" y="54"/>
                </a:cxn>
                <a:cxn ang="0">
                  <a:pos x="40" y="47"/>
                </a:cxn>
                <a:cxn ang="0">
                  <a:pos x="38" y="38"/>
                </a:cxn>
                <a:cxn ang="0">
                  <a:pos x="31" y="47"/>
                </a:cxn>
                <a:cxn ang="0">
                  <a:pos x="31" y="31"/>
                </a:cxn>
                <a:cxn ang="0">
                  <a:pos x="9" y="19"/>
                </a:cxn>
                <a:cxn ang="0">
                  <a:pos x="7" y="17"/>
                </a:cxn>
                <a:cxn ang="0">
                  <a:pos x="0" y="0"/>
                </a:cxn>
                <a:cxn ang="0">
                  <a:pos x="0" y="7"/>
                </a:cxn>
                <a:cxn ang="0">
                  <a:pos x="9" y="19"/>
                </a:cxn>
                <a:cxn ang="0">
                  <a:pos x="12" y="40"/>
                </a:cxn>
                <a:cxn ang="0">
                  <a:pos x="31" y="78"/>
                </a:cxn>
                <a:cxn ang="0">
                  <a:pos x="47" y="116"/>
                </a:cxn>
                <a:cxn ang="0">
                  <a:pos x="64" y="147"/>
                </a:cxn>
                <a:cxn ang="0">
                  <a:pos x="73" y="166"/>
                </a:cxn>
                <a:cxn ang="0">
                  <a:pos x="101" y="211"/>
                </a:cxn>
                <a:cxn ang="0">
                  <a:pos x="113" y="232"/>
                </a:cxn>
                <a:cxn ang="0">
                  <a:pos x="134" y="263"/>
                </a:cxn>
                <a:cxn ang="0">
                  <a:pos x="184" y="369"/>
                </a:cxn>
                <a:cxn ang="0">
                  <a:pos x="200" y="398"/>
                </a:cxn>
                <a:cxn ang="0">
                  <a:pos x="255" y="469"/>
                </a:cxn>
              </a:cxnLst>
              <a:pathLst>
                <a:path w="109" h="202">
                  <a:moveTo>
                    <a:pt x="108" y="198"/>
                  </a:moveTo>
                  <a:cubicBezTo>
                    <a:pt x="109" y="195"/>
                    <a:pt x="105" y="194"/>
                    <a:pt x="105" y="188"/>
                  </a:cubicBezTo>
                  <a:cubicBezTo>
                    <a:pt x="105" y="188"/>
                    <a:pt x="103" y="190"/>
                    <a:pt x="103" y="188"/>
                  </a:cubicBezTo>
                  <a:cubicBezTo>
                    <a:pt x="103" y="186"/>
                    <a:pt x="100" y="182"/>
                    <a:pt x="98" y="181"/>
                  </a:cubicBezTo>
                  <a:cubicBezTo>
                    <a:pt x="98" y="181"/>
                    <a:pt x="98" y="181"/>
                    <a:pt x="98" y="181"/>
                  </a:cubicBezTo>
                  <a:cubicBezTo>
                    <a:pt x="96" y="181"/>
                    <a:pt x="98" y="178"/>
                    <a:pt x="96" y="177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96" y="177"/>
                    <a:pt x="96" y="177"/>
                    <a:pt x="96" y="175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6" y="174"/>
                    <a:pt x="94" y="173"/>
                    <a:pt x="95" y="172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94" y="169"/>
                    <a:pt x="92" y="168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2"/>
                    <a:pt x="91" y="162"/>
                    <a:pt x="91" y="162"/>
                  </a:cubicBezTo>
                  <a:cubicBezTo>
                    <a:pt x="88" y="162"/>
                    <a:pt x="91" y="161"/>
                    <a:pt x="88" y="160"/>
                  </a:cubicBezTo>
                  <a:cubicBezTo>
                    <a:pt x="88" y="160"/>
                    <a:pt x="88" y="160"/>
                    <a:pt x="88" y="160"/>
                  </a:cubicBezTo>
                  <a:cubicBezTo>
                    <a:pt x="91" y="160"/>
                    <a:pt x="88" y="160"/>
                    <a:pt x="88" y="158"/>
                  </a:cubicBezTo>
                  <a:cubicBezTo>
                    <a:pt x="88" y="158"/>
                    <a:pt x="88" y="158"/>
                    <a:pt x="88" y="158"/>
                  </a:cubicBezTo>
                  <a:cubicBezTo>
                    <a:pt x="88" y="158"/>
                    <a:pt x="87" y="158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6"/>
                    <a:pt x="86" y="156"/>
                    <a:pt x="87" y="155"/>
                  </a:cubicBezTo>
                  <a:cubicBezTo>
                    <a:pt x="86" y="156"/>
                    <a:pt x="87" y="156"/>
                    <a:pt x="86" y="156"/>
                  </a:cubicBezTo>
                  <a:cubicBezTo>
                    <a:pt x="85" y="153"/>
                    <a:pt x="83" y="149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5"/>
                    <a:pt x="79" y="144"/>
                    <a:pt x="81" y="144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79" y="144"/>
                    <a:pt x="81" y="143"/>
                    <a:pt x="79" y="143"/>
                  </a:cubicBezTo>
                  <a:cubicBezTo>
                    <a:pt x="79" y="143"/>
                    <a:pt x="79" y="143"/>
                    <a:pt x="79" y="143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0"/>
                    <a:pt x="75" y="140"/>
                    <a:pt x="78" y="140"/>
                  </a:cubicBezTo>
                  <a:cubicBezTo>
                    <a:pt x="75" y="140"/>
                    <a:pt x="75" y="140"/>
                    <a:pt x="75" y="140"/>
                  </a:cubicBezTo>
                  <a:cubicBezTo>
                    <a:pt x="74" y="140"/>
                    <a:pt x="78" y="138"/>
                    <a:pt x="75" y="138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5" y="136"/>
                    <a:pt x="75" y="136"/>
                    <a:pt x="75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4" y="135"/>
                    <a:pt x="74" y="134"/>
                    <a:pt x="74" y="132"/>
                  </a:cubicBezTo>
                  <a:cubicBezTo>
                    <a:pt x="73" y="132"/>
                    <a:pt x="73" y="134"/>
                    <a:pt x="73" y="132"/>
                  </a:cubicBezTo>
                  <a:cubicBezTo>
                    <a:pt x="73" y="132"/>
                    <a:pt x="72" y="131"/>
                    <a:pt x="73" y="131"/>
                  </a:cubicBezTo>
                  <a:cubicBezTo>
                    <a:pt x="73" y="130"/>
                    <a:pt x="72" y="130"/>
                    <a:pt x="72" y="128"/>
                  </a:cubicBezTo>
                  <a:cubicBezTo>
                    <a:pt x="72" y="130"/>
                    <a:pt x="70" y="128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9" y="130"/>
                    <a:pt x="70" y="130"/>
                    <a:pt x="70" y="130"/>
                  </a:cubicBezTo>
                  <a:cubicBezTo>
                    <a:pt x="69" y="130"/>
                    <a:pt x="69" y="128"/>
                    <a:pt x="69" y="128"/>
                  </a:cubicBezTo>
                  <a:cubicBezTo>
                    <a:pt x="69" y="127"/>
                    <a:pt x="70" y="124"/>
                    <a:pt x="70" y="124"/>
                  </a:cubicBezTo>
                  <a:cubicBezTo>
                    <a:pt x="69" y="124"/>
                    <a:pt x="69" y="124"/>
                    <a:pt x="69" y="124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2"/>
                    <a:pt x="69" y="123"/>
                    <a:pt x="69" y="122"/>
                  </a:cubicBezTo>
                  <a:cubicBezTo>
                    <a:pt x="69" y="122"/>
                    <a:pt x="69" y="122"/>
                    <a:pt x="70" y="122"/>
                  </a:cubicBezTo>
                  <a:cubicBezTo>
                    <a:pt x="69" y="122"/>
                    <a:pt x="69" y="121"/>
                    <a:pt x="68" y="121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6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7"/>
                    <a:pt x="68" y="117"/>
                    <a:pt x="68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6" y="111"/>
                    <a:pt x="65" y="111"/>
                  </a:cubicBezTo>
                  <a:cubicBezTo>
                    <a:pt x="66" y="111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4" y="108"/>
                    <a:pt x="61" y="106"/>
                  </a:cubicBezTo>
                  <a:cubicBezTo>
                    <a:pt x="64" y="106"/>
                    <a:pt x="64" y="105"/>
                    <a:pt x="64" y="105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4"/>
                    <a:pt x="61" y="108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5"/>
                    <a:pt x="61" y="104"/>
                    <a:pt x="60" y="104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1"/>
                    <a:pt x="59" y="101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8"/>
                    <a:pt x="59" y="98"/>
                    <a:pt x="59" y="98"/>
                  </a:cubicBezTo>
                  <a:cubicBezTo>
                    <a:pt x="57" y="97"/>
                    <a:pt x="57" y="96"/>
                    <a:pt x="57" y="97"/>
                  </a:cubicBezTo>
                  <a:cubicBezTo>
                    <a:pt x="57" y="96"/>
                    <a:pt x="57" y="96"/>
                    <a:pt x="56" y="94"/>
                  </a:cubicBezTo>
                  <a:cubicBezTo>
                    <a:pt x="56" y="94"/>
                    <a:pt x="56" y="94"/>
                    <a:pt x="56" y="96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5" y="93"/>
                    <a:pt x="56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2" y="92"/>
                    <a:pt x="53" y="91"/>
                    <a:pt x="53" y="9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9"/>
                    <a:pt x="53" y="88"/>
                    <a:pt x="53" y="89"/>
                  </a:cubicBezTo>
                  <a:cubicBezTo>
                    <a:pt x="53" y="88"/>
                    <a:pt x="52" y="88"/>
                    <a:pt x="53" y="88"/>
                  </a:cubicBezTo>
                  <a:cubicBezTo>
                    <a:pt x="52" y="87"/>
                    <a:pt x="52" y="84"/>
                    <a:pt x="48" y="84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51" y="83"/>
                    <a:pt x="48" y="84"/>
                    <a:pt x="51" y="83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47" y="83"/>
                    <a:pt x="51" y="81"/>
                    <a:pt x="48" y="80"/>
                  </a:cubicBezTo>
                  <a:cubicBezTo>
                    <a:pt x="48" y="81"/>
                    <a:pt x="48" y="81"/>
                    <a:pt x="48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7" y="79"/>
                    <a:pt x="47" y="80"/>
                    <a:pt x="46" y="80"/>
                  </a:cubicBezTo>
                  <a:cubicBezTo>
                    <a:pt x="46" y="80"/>
                    <a:pt x="46" y="79"/>
                    <a:pt x="47" y="79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9"/>
                    <a:pt x="46" y="79"/>
                    <a:pt x="46" y="77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7" y="77"/>
                    <a:pt x="46" y="77"/>
                    <a:pt x="47" y="77"/>
                  </a:cubicBezTo>
                  <a:cubicBezTo>
                    <a:pt x="46" y="77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5"/>
                    <a:pt x="44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75"/>
                    <a:pt x="46" y="75"/>
                    <a:pt x="46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1"/>
                    <a:pt x="44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70"/>
                    <a:pt x="43" y="70"/>
                    <a:pt x="43" y="68"/>
                  </a:cubicBezTo>
                  <a:cubicBezTo>
                    <a:pt x="42" y="68"/>
                    <a:pt x="40" y="70"/>
                    <a:pt x="40" y="70"/>
                  </a:cubicBezTo>
                  <a:cubicBezTo>
                    <a:pt x="40" y="68"/>
                    <a:pt x="42" y="67"/>
                    <a:pt x="42" y="67"/>
                  </a:cubicBezTo>
                  <a:cubicBezTo>
                    <a:pt x="42" y="67"/>
                    <a:pt x="42" y="66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9" y="63"/>
                    <a:pt x="40" y="62"/>
                    <a:pt x="38" y="61"/>
                  </a:cubicBezTo>
                  <a:cubicBezTo>
                    <a:pt x="38" y="62"/>
                    <a:pt x="38" y="62"/>
                    <a:pt x="37" y="62"/>
                  </a:cubicBezTo>
                  <a:cubicBezTo>
                    <a:pt x="38" y="61"/>
                    <a:pt x="37" y="62"/>
                    <a:pt x="38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58"/>
                    <a:pt x="38" y="57"/>
                    <a:pt x="37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4"/>
                    <a:pt x="37" y="53"/>
                    <a:pt x="34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3" y="51"/>
                    <a:pt x="33" y="51"/>
                    <a:pt x="31" y="51"/>
                  </a:cubicBezTo>
                  <a:cubicBezTo>
                    <a:pt x="33" y="49"/>
                    <a:pt x="31" y="47"/>
                    <a:pt x="30" y="44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29" y="44"/>
                    <a:pt x="29" y="45"/>
                  </a:cubicBezTo>
                  <a:cubicBezTo>
                    <a:pt x="29" y="44"/>
                    <a:pt x="29" y="44"/>
                    <a:pt x="29" y="42"/>
                  </a:cubicBezTo>
                  <a:cubicBezTo>
                    <a:pt x="30" y="42"/>
                    <a:pt x="29" y="44"/>
                    <a:pt x="30" y="42"/>
                  </a:cubicBezTo>
                  <a:cubicBezTo>
                    <a:pt x="30" y="42"/>
                    <a:pt x="29" y="42"/>
                    <a:pt x="30" y="41"/>
                  </a:cubicBezTo>
                  <a:cubicBezTo>
                    <a:pt x="29" y="41"/>
                    <a:pt x="29" y="42"/>
                    <a:pt x="29" y="42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1"/>
                    <a:pt x="27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5" y="44"/>
                    <a:pt x="25" y="45"/>
                    <a:pt x="25" y="44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7" y="41"/>
                    <a:pt x="27" y="40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41"/>
                    <a:pt x="27" y="40"/>
                    <a:pt x="26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8"/>
                    <a:pt x="27" y="40"/>
                    <a:pt x="26" y="40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9" y="37"/>
                    <a:pt x="27" y="38"/>
                    <a:pt x="27" y="37"/>
                  </a:cubicBezTo>
                  <a:cubicBezTo>
                    <a:pt x="26" y="37"/>
                    <a:pt x="26" y="38"/>
                    <a:pt x="26" y="38"/>
                  </a:cubicBezTo>
                  <a:cubicBezTo>
                    <a:pt x="26" y="38"/>
                    <a:pt x="26" y="37"/>
                    <a:pt x="27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6" y="36"/>
                    <a:pt x="25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4"/>
                    <a:pt x="24" y="34"/>
                  </a:cubicBezTo>
                  <a:cubicBezTo>
                    <a:pt x="24" y="34"/>
                    <a:pt x="24" y="33"/>
                    <a:pt x="25" y="33"/>
                  </a:cubicBezTo>
                  <a:cubicBezTo>
                    <a:pt x="25" y="33"/>
                    <a:pt x="25" y="34"/>
                    <a:pt x="26" y="34"/>
                  </a:cubicBezTo>
                  <a:cubicBezTo>
                    <a:pt x="25" y="34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0"/>
                  </a:cubicBezTo>
                  <a:cubicBezTo>
                    <a:pt x="25" y="30"/>
                    <a:pt x="25" y="33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8"/>
                    <a:pt x="24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4" y="27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8"/>
                    <a:pt x="18" y="25"/>
                    <a:pt x="20" y="25"/>
                  </a:cubicBezTo>
                  <a:cubicBezTo>
                    <a:pt x="20" y="24"/>
                    <a:pt x="17" y="27"/>
                    <a:pt x="18" y="24"/>
                  </a:cubicBezTo>
                  <a:cubicBezTo>
                    <a:pt x="18" y="24"/>
                    <a:pt x="20" y="23"/>
                    <a:pt x="18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4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4"/>
                    <a:pt x="17" y="25"/>
                    <a:pt x="16" y="24"/>
                  </a:cubicBezTo>
                  <a:cubicBezTo>
                    <a:pt x="16" y="24"/>
                    <a:pt x="16" y="24"/>
                    <a:pt x="17" y="23"/>
                  </a:cubicBezTo>
                  <a:cubicBezTo>
                    <a:pt x="17" y="23"/>
                    <a:pt x="17" y="24"/>
                    <a:pt x="17" y="23"/>
                  </a:cubicBezTo>
                  <a:cubicBezTo>
                    <a:pt x="17" y="23"/>
                    <a:pt x="16" y="23"/>
                    <a:pt x="17" y="21"/>
                  </a:cubicBezTo>
                  <a:cubicBezTo>
                    <a:pt x="17" y="23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1"/>
                    <a:pt x="17" y="21"/>
                  </a:cubicBezTo>
                  <a:cubicBezTo>
                    <a:pt x="17" y="21"/>
                    <a:pt x="17" y="20"/>
                    <a:pt x="16" y="20"/>
                  </a:cubicBezTo>
                  <a:cubicBezTo>
                    <a:pt x="16" y="20"/>
                    <a:pt x="16" y="20"/>
                    <a:pt x="16" y="21"/>
                  </a:cubicBezTo>
                  <a:cubicBezTo>
                    <a:pt x="16" y="20"/>
                    <a:pt x="14" y="21"/>
                    <a:pt x="14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4" y="16"/>
                    <a:pt x="14" y="15"/>
                    <a:pt x="14" y="16"/>
                  </a:cubicBezTo>
                  <a:cubicBezTo>
                    <a:pt x="14" y="16"/>
                    <a:pt x="16" y="17"/>
                    <a:pt x="14" y="20"/>
                  </a:cubicBezTo>
                  <a:cubicBezTo>
                    <a:pt x="13" y="20"/>
                    <a:pt x="16" y="20"/>
                    <a:pt x="14" y="21"/>
                  </a:cubicBezTo>
                  <a:cubicBezTo>
                    <a:pt x="14" y="20"/>
                    <a:pt x="13" y="21"/>
                    <a:pt x="12" y="21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7"/>
                    <a:pt x="13" y="17"/>
                    <a:pt x="13" y="16"/>
                  </a:cubicBezTo>
                  <a:cubicBezTo>
                    <a:pt x="13" y="16"/>
                    <a:pt x="12" y="16"/>
                    <a:pt x="13" y="17"/>
                  </a:cubicBezTo>
                  <a:cubicBezTo>
                    <a:pt x="12" y="16"/>
                    <a:pt x="12" y="15"/>
                    <a:pt x="11" y="15"/>
                  </a:cubicBezTo>
                  <a:cubicBezTo>
                    <a:pt x="12" y="15"/>
                    <a:pt x="11" y="13"/>
                    <a:pt x="12" y="13"/>
                  </a:cubicBezTo>
                  <a:cubicBezTo>
                    <a:pt x="12" y="13"/>
                    <a:pt x="13" y="13"/>
                    <a:pt x="13" y="12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2" y="13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7" y="11"/>
                    <a:pt x="7" y="8"/>
                    <a:pt x="7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7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4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2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2" y="3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7"/>
                    <a:pt x="2" y="7"/>
                  </a:cubicBezTo>
                  <a:cubicBezTo>
                    <a:pt x="3" y="7"/>
                    <a:pt x="2" y="8"/>
                    <a:pt x="2" y="10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4" y="8"/>
                    <a:pt x="3" y="8"/>
                    <a:pt x="4" y="8"/>
                  </a:cubicBezTo>
                  <a:cubicBezTo>
                    <a:pt x="3" y="8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4" y="12"/>
                    <a:pt x="4" y="13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7" y="17"/>
                    <a:pt x="7" y="21"/>
                    <a:pt x="9" y="21"/>
                  </a:cubicBezTo>
                  <a:cubicBezTo>
                    <a:pt x="9" y="24"/>
                    <a:pt x="11" y="25"/>
                    <a:pt x="12" y="28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3" y="29"/>
                    <a:pt x="13" y="30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4" y="34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7"/>
                    <a:pt x="16" y="38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2"/>
                    <a:pt x="20" y="45"/>
                    <a:pt x="20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51"/>
                    <a:pt x="25" y="54"/>
                    <a:pt x="25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7" y="55"/>
                    <a:pt x="26" y="57"/>
                    <a:pt x="26" y="57"/>
                  </a:cubicBezTo>
                  <a:cubicBezTo>
                    <a:pt x="26" y="58"/>
                    <a:pt x="26" y="61"/>
                    <a:pt x="27" y="58"/>
                  </a:cubicBezTo>
                  <a:cubicBezTo>
                    <a:pt x="27" y="61"/>
                    <a:pt x="27" y="61"/>
                    <a:pt x="27" y="62"/>
                  </a:cubicBezTo>
                  <a:cubicBezTo>
                    <a:pt x="29" y="62"/>
                    <a:pt x="29" y="63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63"/>
                    <a:pt x="29" y="63"/>
                    <a:pt x="30" y="63"/>
                  </a:cubicBezTo>
                  <a:cubicBezTo>
                    <a:pt x="30" y="64"/>
                    <a:pt x="31" y="66"/>
                    <a:pt x="29" y="66"/>
                  </a:cubicBezTo>
                  <a:cubicBezTo>
                    <a:pt x="30" y="66"/>
                    <a:pt x="30" y="68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1"/>
                    <a:pt x="33" y="74"/>
                    <a:pt x="33" y="75"/>
                  </a:cubicBezTo>
                  <a:cubicBezTo>
                    <a:pt x="34" y="75"/>
                    <a:pt x="34" y="74"/>
                    <a:pt x="34" y="74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77"/>
                    <a:pt x="38" y="77"/>
                    <a:pt x="38" y="80"/>
                  </a:cubicBezTo>
                  <a:cubicBezTo>
                    <a:pt x="39" y="83"/>
                    <a:pt x="40" y="87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1"/>
                    <a:pt x="44" y="91"/>
                    <a:pt x="44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4"/>
                    <a:pt x="47" y="94"/>
                    <a:pt x="46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7" y="97"/>
                    <a:pt x="47" y="98"/>
                    <a:pt x="48" y="98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51" y="98"/>
                    <a:pt x="48" y="101"/>
                    <a:pt x="51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52" y="104"/>
                    <a:pt x="52" y="106"/>
                    <a:pt x="53" y="109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1"/>
                  </a:cubicBezTo>
                  <a:cubicBezTo>
                    <a:pt x="57" y="114"/>
                    <a:pt x="59" y="114"/>
                    <a:pt x="59" y="115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7" y="117"/>
                    <a:pt x="59" y="117"/>
                    <a:pt x="59" y="119"/>
                  </a:cubicBezTo>
                  <a:cubicBezTo>
                    <a:pt x="61" y="124"/>
                    <a:pt x="65" y="132"/>
                    <a:pt x="68" y="138"/>
                  </a:cubicBezTo>
                  <a:cubicBezTo>
                    <a:pt x="72" y="144"/>
                    <a:pt x="73" y="149"/>
                    <a:pt x="78" y="156"/>
                  </a:cubicBezTo>
                  <a:cubicBezTo>
                    <a:pt x="81" y="157"/>
                    <a:pt x="81" y="157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1" y="160"/>
                    <a:pt x="82" y="160"/>
                    <a:pt x="81" y="160"/>
                  </a:cubicBezTo>
                  <a:cubicBezTo>
                    <a:pt x="82" y="162"/>
                    <a:pt x="83" y="164"/>
                    <a:pt x="85" y="168"/>
                  </a:cubicBezTo>
                  <a:cubicBezTo>
                    <a:pt x="85" y="168"/>
                    <a:pt x="85" y="165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9"/>
                    <a:pt x="85" y="169"/>
                    <a:pt x="85" y="169"/>
                  </a:cubicBezTo>
                  <a:cubicBezTo>
                    <a:pt x="86" y="174"/>
                    <a:pt x="92" y="178"/>
                    <a:pt x="95" y="185"/>
                  </a:cubicBezTo>
                  <a:cubicBezTo>
                    <a:pt x="96" y="186"/>
                    <a:pt x="96" y="188"/>
                    <a:pt x="98" y="190"/>
                  </a:cubicBezTo>
                  <a:cubicBezTo>
                    <a:pt x="100" y="194"/>
                    <a:pt x="105" y="198"/>
                    <a:pt x="107" y="202"/>
                  </a:cubicBezTo>
                  <a:cubicBezTo>
                    <a:pt x="107" y="202"/>
                    <a:pt x="108" y="200"/>
                    <a:pt x="108" y="198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70" name="Freeform 143"/>
            <p:cNvSpPr/>
            <p:nvPr/>
          </p:nvSpPr>
          <p:spPr>
            <a:xfrm>
              <a:off x="799" y="1152"/>
              <a:ext cx="229" cy="421"/>
            </a:xfrm>
            <a:custGeom>
              <a:avLst/>
              <a:gdLst/>
              <a:ahLst/>
              <a:cxnLst>
                <a:cxn ang="0">
                  <a:pos x="203" y="369"/>
                </a:cxn>
                <a:cxn ang="0">
                  <a:pos x="196" y="357"/>
                </a:cxn>
                <a:cxn ang="0">
                  <a:pos x="189" y="329"/>
                </a:cxn>
                <a:cxn ang="0">
                  <a:pos x="182" y="324"/>
                </a:cxn>
                <a:cxn ang="0">
                  <a:pos x="165" y="296"/>
                </a:cxn>
                <a:cxn ang="0">
                  <a:pos x="163" y="286"/>
                </a:cxn>
                <a:cxn ang="0">
                  <a:pos x="153" y="270"/>
                </a:cxn>
                <a:cxn ang="0">
                  <a:pos x="146" y="258"/>
                </a:cxn>
                <a:cxn ang="0">
                  <a:pos x="142" y="253"/>
                </a:cxn>
                <a:cxn ang="0">
                  <a:pos x="142" y="244"/>
                </a:cxn>
                <a:cxn ang="0">
                  <a:pos x="135" y="227"/>
                </a:cxn>
                <a:cxn ang="0">
                  <a:pos x="132" y="222"/>
                </a:cxn>
                <a:cxn ang="0">
                  <a:pos x="127" y="208"/>
                </a:cxn>
                <a:cxn ang="0">
                  <a:pos x="118" y="201"/>
                </a:cxn>
                <a:cxn ang="0">
                  <a:pos x="113" y="187"/>
                </a:cxn>
                <a:cxn ang="0">
                  <a:pos x="104" y="173"/>
                </a:cxn>
                <a:cxn ang="0">
                  <a:pos x="102" y="166"/>
                </a:cxn>
                <a:cxn ang="0">
                  <a:pos x="97" y="161"/>
                </a:cxn>
                <a:cxn ang="0">
                  <a:pos x="94" y="154"/>
                </a:cxn>
                <a:cxn ang="0">
                  <a:pos x="94" y="154"/>
                </a:cxn>
                <a:cxn ang="0">
                  <a:pos x="92" y="142"/>
                </a:cxn>
                <a:cxn ang="0">
                  <a:pos x="78" y="123"/>
                </a:cxn>
                <a:cxn ang="0">
                  <a:pos x="73" y="114"/>
                </a:cxn>
                <a:cxn ang="0">
                  <a:pos x="71" y="109"/>
                </a:cxn>
                <a:cxn ang="0">
                  <a:pos x="61" y="92"/>
                </a:cxn>
                <a:cxn ang="0">
                  <a:pos x="52" y="90"/>
                </a:cxn>
                <a:cxn ang="0">
                  <a:pos x="57" y="80"/>
                </a:cxn>
                <a:cxn ang="0">
                  <a:pos x="57" y="71"/>
                </a:cxn>
                <a:cxn ang="0">
                  <a:pos x="47" y="64"/>
                </a:cxn>
                <a:cxn ang="0">
                  <a:pos x="52" y="61"/>
                </a:cxn>
                <a:cxn ang="0">
                  <a:pos x="47" y="59"/>
                </a:cxn>
                <a:cxn ang="0">
                  <a:pos x="40" y="52"/>
                </a:cxn>
                <a:cxn ang="0">
                  <a:pos x="40" y="43"/>
                </a:cxn>
                <a:cxn ang="0">
                  <a:pos x="35" y="43"/>
                </a:cxn>
                <a:cxn ang="0">
                  <a:pos x="35" y="38"/>
                </a:cxn>
                <a:cxn ang="0">
                  <a:pos x="33" y="31"/>
                </a:cxn>
                <a:cxn ang="0">
                  <a:pos x="31" y="38"/>
                </a:cxn>
                <a:cxn ang="0">
                  <a:pos x="26" y="24"/>
                </a:cxn>
                <a:cxn ang="0">
                  <a:pos x="7" y="12"/>
                </a:cxn>
                <a:cxn ang="0">
                  <a:pos x="5" y="9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5" y="12"/>
                </a:cxn>
                <a:cxn ang="0">
                  <a:pos x="12" y="33"/>
                </a:cxn>
                <a:cxn ang="0">
                  <a:pos x="26" y="64"/>
                </a:cxn>
                <a:cxn ang="0">
                  <a:pos x="42" y="99"/>
                </a:cxn>
                <a:cxn ang="0">
                  <a:pos x="57" y="125"/>
                </a:cxn>
                <a:cxn ang="0">
                  <a:pos x="64" y="144"/>
                </a:cxn>
                <a:cxn ang="0">
                  <a:pos x="85" y="184"/>
                </a:cxn>
                <a:cxn ang="0">
                  <a:pos x="102" y="203"/>
                </a:cxn>
                <a:cxn ang="0">
                  <a:pos x="116" y="232"/>
                </a:cxn>
                <a:cxn ang="0">
                  <a:pos x="163" y="326"/>
                </a:cxn>
                <a:cxn ang="0">
                  <a:pos x="175" y="350"/>
                </a:cxn>
                <a:cxn ang="0">
                  <a:pos x="227" y="416"/>
                </a:cxn>
              </a:cxnLst>
              <a:pathLst>
                <a:path w="97" h="178">
                  <a:moveTo>
                    <a:pt x="96" y="176"/>
                  </a:moveTo>
                  <a:cubicBezTo>
                    <a:pt x="97" y="172"/>
                    <a:pt x="92" y="169"/>
                    <a:pt x="92" y="166"/>
                  </a:cubicBezTo>
                  <a:cubicBezTo>
                    <a:pt x="91" y="166"/>
                    <a:pt x="91" y="166"/>
                    <a:pt x="91" y="166"/>
                  </a:cubicBezTo>
                  <a:cubicBezTo>
                    <a:pt x="92" y="164"/>
                    <a:pt x="90" y="161"/>
                    <a:pt x="87" y="159"/>
                  </a:cubicBezTo>
                  <a:cubicBezTo>
                    <a:pt x="86" y="160"/>
                    <a:pt x="86" y="160"/>
                    <a:pt x="86" y="160"/>
                  </a:cubicBezTo>
                  <a:cubicBezTo>
                    <a:pt x="86" y="159"/>
                    <a:pt x="87" y="156"/>
                    <a:pt x="86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6" y="156"/>
                    <a:pt x="86" y="156"/>
                    <a:pt x="86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6" y="152"/>
                    <a:pt x="84" y="152"/>
                    <a:pt x="84" y="151"/>
                  </a:cubicBezTo>
                  <a:cubicBezTo>
                    <a:pt x="84" y="151"/>
                    <a:pt x="84" y="151"/>
                    <a:pt x="83" y="151"/>
                  </a:cubicBezTo>
                  <a:cubicBezTo>
                    <a:pt x="84" y="150"/>
                    <a:pt x="82" y="147"/>
                    <a:pt x="82" y="143"/>
                  </a:cubicBezTo>
                  <a:cubicBezTo>
                    <a:pt x="82" y="146"/>
                    <a:pt x="80" y="146"/>
                    <a:pt x="80" y="146"/>
                  </a:cubicBezTo>
                  <a:cubicBezTo>
                    <a:pt x="82" y="143"/>
                    <a:pt x="82" y="143"/>
                    <a:pt x="80" y="142"/>
                  </a:cubicBezTo>
                  <a:cubicBezTo>
                    <a:pt x="80" y="143"/>
                    <a:pt x="82" y="140"/>
                    <a:pt x="80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80" y="140"/>
                    <a:pt x="78" y="140"/>
                    <a:pt x="80" y="139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80" y="139"/>
                    <a:pt x="78" y="139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37"/>
                    <a:pt x="77" y="137"/>
                    <a:pt x="75" y="137"/>
                  </a:cubicBezTo>
                  <a:cubicBezTo>
                    <a:pt x="75" y="134"/>
                    <a:pt x="74" y="131"/>
                    <a:pt x="73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6"/>
                    <a:pt x="71" y="125"/>
                    <a:pt x="70" y="125"/>
                  </a:cubicBezTo>
                  <a:cubicBezTo>
                    <a:pt x="70" y="125"/>
                    <a:pt x="70" y="125"/>
                    <a:pt x="70" y="126"/>
                  </a:cubicBezTo>
                  <a:cubicBezTo>
                    <a:pt x="70" y="125"/>
                    <a:pt x="70" y="125"/>
                    <a:pt x="70" y="124"/>
                  </a:cubicBezTo>
                  <a:cubicBezTo>
                    <a:pt x="70" y="124"/>
                    <a:pt x="70" y="124"/>
                    <a:pt x="69" y="124"/>
                  </a:cubicBezTo>
                  <a:cubicBezTo>
                    <a:pt x="70" y="124"/>
                    <a:pt x="69" y="124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7" y="122"/>
                    <a:pt x="69" y="122"/>
                    <a:pt x="69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18"/>
                    <a:pt x="65" y="118"/>
                    <a:pt x="65" y="116"/>
                  </a:cubicBezTo>
                  <a:cubicBezTo>
                    <a:pt x="65" y="116"/>
                    <a:pt x="64" y="118"/>
                    <a:pt x="64" y="116"/>
                  </a:cubicBezTo>
                  <a:cubicBezTo>
                    <a:pt x="65" y="116"/>
                    <a:pt x="64" y="114"/>
                    <a:pt x="65" y="114"/>
                  </a:cubicBezTo>
                  <a:cubicBezTo>
                    <a:pt x="65" y="113"/>
                    <a:pt x="64" y="113"/>
                    <a:pt x="64" y="112"/>
                  </a:cubicBezTo>
                  <a:cubicBezTo>
                    <a:pt x="64" y="113"/>
                    <a:pt x="62" y="113"/>
                    <a:pt x="62" y="113"/>
                  </a:cubicBezTo>
                  <a:cubicBezTo>
                    <a:pt x="62" y="113"/>
                    <a:pt x="62" y="113"/>
                    <a:pt x="62" y="113"/>
                  </a:cubicBezTo>
                  <a:cubicBezTo>
                    <a:pt x="61" y="113"/>
                    <a:pt x="62" y="113"/>
                    <a:pt x="61" y="113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1" y="112"/>
                    <a:pt x="62" y="111"/>
                    <a:pt x="62" y="109"/>
                  </a:cubicBezTo>
                  <a:cubicBezTo>
                    <a:pt x="62" y="111"/>
                    <a:pt x="61" y="109"/>
                    <a:pt x="61" y="111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8"/>
                    <a:pt x="62" y="108"/>
                    <a:pt x="62" y="107"/>
                  </a:cubicBezTo>
                  <a:cubicBezTo>
                    <a:pt x="62" y="107"/>
                    <a:pt x="61" y="105"/>
                    <a:pt x="61" y="107"/>
                  </a:cubicBezTo>
                  <a:cubicBezTo>
                    <a:pt x="60" y="107"/>
                    <a:pt x="61" y="107"/>
                    <a:pt x="60" y="107"/>
                  </a:cubicBezTo>
                  <a:cubicBezTo>
                    <a:pt x="60" y="107"/>
                    <a:pt x="60" y="107"/>
                    <a:pt x="60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1" y="105"/>
                    <a:pt x="60" y="105"/>
                    <a:pt x="60" y="105"/>
                  </a:cubicBezTo>
                  <a:cubicBezTo>
                    <a:pt x="61" y="103"/>
                    <a:pt x="61" y="103"/>
                    <a:pt x="60" y="101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1"/>
                    <a:pt x="60" y="100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58" y="100"/>
                    <a:pt x="60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4"/>
                    <a:pt x="56" y="94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6" y="92"/>
                    <a:pt x="56" y="92"/>
                    <a:pt x="54" y="92"/>
                  </a:cubicBezTo>
                  <a:cubicBezTo>
                    <a:pt x="56" y="91"/>
                    <a:pt x="56" y="95"/>
                    <a:pt x="56" y="94"/>
                  </a:cubicBezTo>
                  <a:cubicBezTo>
                    <a:pt x="54" y="94"/>
                    <a:pt x="56" y="92"/>
                    <a:pt x="56" y="92"/>
                  </a:cubicBezTo>
                  <a:cubicBezTo>
                    <a:pt x="54" y="92"/>
                    <a:pt x="56" y="91"/>
                    <a:pt x="54" y="91"/>
                  </a:cubicBezTo>
                  <a:cubicBezTo>
                    <a:pt x="54" y="91"/>
                    <a:pt x="54" y="92"/>
                    <a:pt x="54" y="91"/>
                  </a:cubicBezTo>
                  <a:cubicBezTo>
                    <a:pt x="53" y="91"/>
                    <a:pt x="54" y="91"/>
                    <a:pt x="54" y="91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4" y="88"/>
                    <a:pt x="53" y="88"/>
                    <a:pt x="54" y="88"/>
                  </a:cubicBezTo>
                  <a:cubicBezTo>
                    <a:pt x="54" y="88"/>
                    <a:pt x="54" y="87"/>
                    <a:pt x="53" y="87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0" y="88"/>
                    <a:pt x="53" y="87"/>
                    <a:pt x="53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4" y="86"/>
                    <a:pt x="53" y="86"/>
                    <a:pt x="53" y="86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50" y="83"/>
                    <a:pt x="50" y="83"/>
                    <a:pt x="49" y="83"/>
                  </a:cubicBezTo>
                  <a:cubicBezTo>
                    <a:pt x="49" y="83"/>
                    <a:pt x="49" y="83"/>
                    <a:pt x="49" y="82"/>
                  </a:cubicBezTo>
                  <a:cubicBezTo>
                    <a:pt x="49" y="83"/>
                    <a:pt x="48" y="82"/>
                    <a:pt x="48" y="82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8" y="81"/>
                    <a:pt x="49" y="79"/>
                    <a:pt x="48" y="79"/>
                  </a:cubicBezTo>
                  <a:cubicBezTo>
                    <a:pt x="48" y="79"/>
                    <a:pt x="48" y="81"/>
                    <a:pt x="47" y="81"/>
                  </a:cubicBezTo>
                  <a:cubicBezTo>
                    <a:pt x="45" y="81"/>
                    <a:pt x="48" y="79"/>
                    <a:pt x="47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7" y="78"/>
                    <a:pt x="48" y="75"/>
                    <a:pt x="47" y="78"/>
                  </a:cubicBezTo>
                  <a:cubicBezTo>
                    <a:pt x="47" y="75"/>
                    <a:pt x="45" y="75"/>
                    <a:pt x="47" y="75"/>
                  </a:cubicBezTo>
                  <a:cubicBezTo>
                    <a:pt x="45" y="74"/>
                    <a:pt x="47" y="73"/>
                    <a:pt x="44" y="73"/>
                  </a:cubicBezTo>
                  <a:cubicBezTo>
                    <a:pt x="44" y="73"/>
                    <a:pt x="44" y="73"/>
                    <a:pt x="44" y="72"/>
                  </a:cubicBezTo>
                  <a:cubicBezTo>
                    <a:pt x="45" y="72"/>
                    <a:pt x="44" y="73"/>
                    <a:pt x="44" y="73"/>
                  </a:cubicBezTo>
                  <a:cubicBezTo>
                    <a:pt x="44" y="73"/>
                    <a:pt x="44" y="72"/>
                    <a:pt x="45" y="72"/>
                  </a:cubicBezTo>
                  <a:cubicBezTo>
                    <a:pt x="44" y="72"/>
                    <a:pt x="44" y="72"/>
                    <a:pt x="44" y="73"/>
                  </a:cubicBezTo>
                  <a:cubicBezTo>
                    <a:pt x="43" y="72"/>
                    <a:pt x="45" y="70"/>
                    <a:pt x="44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3" y="69"/>
                    <a:pt x="43" y="69"/>
                    <a:pt x="41" y="7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6"/>
                  </a:cubicBezTo>
                  <a:cubicBezTo>
                    <a:pt x="41" y="68"/>
                    <a:pt x="41" y="66"/>
                    <a:pt x="41" y="66"/>
                  </a:cubicBezTo>
                  <a:cubicBezTo>
                    <a:pt x="40" y="66"/>
                    <a:pt x="41" y="65"/>
                    <a:pt x="41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40" y="65"/>
                    <a:pt x="41" y="65"/>
                    <a:pt x="41" y="66"/>
                  </a:cubicBezTo>
                  <a:cubicBezTo>
                    <a:pt x="40" y="66"/>
                    <a:pt x="40" y="66"/>
                    <a:pt x="40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0" y="61"/>
                    <a:pt x="40" y="61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1"/>
                    <a:pt x="39" y="61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59"/>
                    <a:pt x="35" y="60"/>
                    <a:pt x="36" y="60"/>
                  </a:cubicBezTo>
                  <a:cubicBezTo>
                    <a:pt x="35" y="59"/>
                    <a:pt x="36" y="59"/>
                    <a:pt x="39" y="59"/>
                  </a:cubicBezTo>
                  <a:cubicBezTo>
                    <a:pt x="36" y="57"/>
                    <a:pt x="36" y="56"/>
                    <a:pt x="35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5" y="55"/>
                    <a:pt x="35" y="52"/>
                    <a:pt x="33" y="52"/>
                  </a:cubicBezTo>
                  <a:cubicBezTo>
                    <a:pt x="33" y="53"/>
                    <a:pt x="32" y="52"/>
                    <a:pt x="32" y="53"/>
                  </a:cubicBezTo>
                  <a:cubicBezTo>
                    <a:pt x="32" y="52"/>
                    <a:pt x="31" y="53"/>
                    <a:pt x="32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1"/>
                    <a:pt x="33" y="48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2" y="46"/>
                    <a:pt x="31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4"/>
                    <a:pt x="30" y="44"/>
                    <a:pt x="31" y="44"/>
                  </a:cubicBezTo>
                  <a:cubicBezTo>
                    <a:pt x="30" y="44"/>
                    <a:pt x="30" y="43"/>
                    <a:pt x="28" y="44"/>
                  </a:cubicBezTo>
                  <a:cubicBezTo>
                    <a:pt x="30" y="42"/>
                    <a:pt x="28" y="39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8"/>
                    <a:pt x="28" y="38"/>
                    <a:pt x="27" y="38"/>
                  </a:cubicBezTo>
                  <a:cubicBezTo>
                    <a:pt x="27" y="38"/>
                    <a:pt x="27" y="38"/>
                    <a:pt x="26" y="39"/>
                  </a:cubicBezTo>
                  <a:cubicBezTo>
                    <a:pt x="26" y="38"/>
                    <a:pt x="27" y="38"/>
                    <a:pt x="27" y="35"/>
                  </a:cubicBezTo>
                  <a:cubicBezTo>
                    <a:pt x="27" y="35"/>
                    <a:pt x="26" y="38"/>
                    <a:pt x="27" y="35"/>
                  </a:cubicBezTo>
                  <a:cubicBezTo>
                    <a:pt x="27" y="35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5"/>
                    <a:pt x="24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0" y="38"/>
                    <a:pt x="22" y="39"/>
                    <a:pt x="20" y="39"/>
                  </a:cubicBezTo>
                  <a:cubicBezTo>
                    <a:pt x="20" y="38"/>
                    <a:pt x="22" y="35"/>
                    <a:pt x="22" y="35"/>
                  </a:cubicBezTo>
                  <a:cubicBezTo>
                    <a:pt x="22" y="35"/>
                    <a:pt x="26" y="34"/>
                    <a:pt x="24" y="34"/>
                  </a:cubicBezTo>
                  <a:cubicBezTo>
                    <a:pt x="24" y="34"/>
                    <a:pt x="26" y="34"/>
                    <a:pt x="24" y="34"/>
                  </a:cubicBezTo>
                  <a:cubicBezTo>
                    <a:pt x="22" y="34"/>
                    <a:pt x="24" y="34"/>
                    <a:pt x="24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6" y="31"/>
                  </a:cubicBezTo>
                  <a:cubicBezTo>
                    <a:pt x="26" y="31"/>
                    <a:pt x="24" y="31"/>
                    <a:pt x="26" y="31"/>
                  </a:cubicBezTo>
                  <a:cubicBezTo>
                    <a:pt x="24" y="31"/>
                    <a:pt x="22" y="33"/>
                    <a:pt x="22" y="31"/>
                  </a:cubicBezTo>
                  <a:cubicBezTo>
                    <a:pt x="24" y="31"/>
                    <a:pt x="22" y="30"/>
                    <a:pt x="24" y="30"/>
                  </a:cubicBezTo>
                  <a:cubicBezTo>
                    <a:pt x="24" y="30"/>
                    <a:pt x="24" y="30"/>
                    <a:pt x="22" y="31"/>
                  </a:cubicBezTo>
                  <a:cubicBezTo>
                    <a:pt x="22" y="31"/>
                    <a:pt x="24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0" y="29"/>
                    <a:pt x="22" y="27"/>
                    <a:pt x="20" y="29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2" y="27"/>
                    <a:pt x="20" y="29"/>
                    <a:pt x="22" y="27"/>
                  </a:cubicBezTo>
                  <a:cubicBezTo>
                    <a:pt x="20" y="29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5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2"/>
                    <a:pt x="20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5"/>
                    <a:pt x="17" y="22"/>
                    <a:pt x="15" y="25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2"/>
                    <a:pt x="17" y="21"/>
                    <a:pt x="18" y="20"/>
                  </a:cubicBezTo>
                  <a:cubicBezTo>
                    <a:pt x="18" y="20"/>
                    <a:pt x="15" y="21"/>
                    <a:pt x="17" y="20"/>
                  </a:cubicBezTo>
                  <a:cubicBezTo>
                    <a:pt x="17" y="20"/>
                    <a:pt x="18" y="18"/>
                    <a:pt x="17" y="18"/>
                  </a:cubicBezTo>
                  <a:cubicBezTo>
                    <a:pt x="17" y="18"/>
                    <a:pt x="18" y="18"/>
                    <a:pt x="18" y="17"/>
                  </a:cubicBezTo>
                  <a:cubicBezTo>
                    <a:pt x="17" y="18"/>
                    <a:pt x="15" y="18"/>
                    <a:pt x="15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4" y="18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5" y="16"/>
                    <a:pt x="17" y="16"/>
                    <a:pt x="17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7" y="16"/>
                    <a:pt x="15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3" y="17"/>
                    <a:pt x="14" y="16"/>
                  </a:cubicBezTo>
                  <a:cubicBezTo>
                    <a:pt x="14" y="14"/>
                    <a:pt x="14" y="16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3"/>
                    <a:pt x="14" y="12"/>
                    <a:pt x="13" y="13"/>
                  </a:cubicBezTo>
                  <a:cubicBezTo>
                    <a:pt x="14" y="13"/>
                    <a:pt x="14" y="14"/>
                    <a:pt x="14" y="16"/>
                  </a:cubicBezTo>
                  <a:cubicBezTo>
                    <a:pt x="13" y="16"/>
                    <a:pt x="14" y="16"/>
                    <a:pt x="13" y="17"/>
                  </a:cubicBezTo>
                  <a:cubicBezTo>
                    <a:pt x="13" y="16"/>
                    <a:pt x="11" y="17"/>
                    <a:pt x="11" y="17"/>
                  </a:cubicBezTo>
                  <a:cubicBezTo>
                    <a:pt x="10" y="17"/>
                    <a:pt x="11" y="16"/>
                    <a:pt x="11" y="16"/>
                  </a:cubicBezTo>
                  <a:cubicBezTo>
                    <a:pt x="11" y="16"/>
                    <a:pt x="11" y="16"/>
                    <a:pt x="13" y="16"/>
                  </a:cubicBezTo>
                  <a:cubicBezTo>
                    <a:pt x="11" y="14"/>
                    <a:pt x="11" y="14"/>
                    <a:pt x="13" y="13"/>
                  </a:cubicBezTo>
                  <a:cubicBezTo>
                    <a:pt x="11" y="13"/>
                    <a:pt x="11" y="13"/>
                    <a:pt x="11" y="14"/>
                  </a:cubicBezTo>
                  <a:cubicBezTo>
                    <a:pt x="11" y="13"/>
                    <a:pt x="10" y="12"/>
                    <a:pt x="10" y="12"/>
                  </a:cubicBezTo>
                  <a:cubicBezTo>
                    <a:pt x="11" y="12"/>
                    <a:pt x="10" y="10"/>
                    <a:pt x="10" y="10"/>
                  </a:cubicBezTo>
                  <a:cubicBezTo>
                    <a:pt x="11" y="10"/>
                    <a:pt x="11" y="10"/>
                    <a:pt x="13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8"/>
                    <a:pt x="10" y="10"/>
                    <a:pt x="11" y="8"/>
                  </a:cubicBezTo>
                  <a:cubicBezTo>
                    <a:pt x="11" y="10"/>
                    <a:pt x="10" y="10"/>
                    <a:pt x="7" y="10"/>
                  </a:cubicBezTo>
                  <a:cubicBezTo>
                    <a:pt x="7" y="10"/>
                    <a:pt x="7" y="12"/>
                    <a:pt x="7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5"/>
                    <a:pt x="6" y="5"/>
                  </a:cubicBezTo>
                  <a:cubicBezTo>
                    <a:pt x="5" y="4"/>
                    <a:pt x="3" y="5"/>
                    <a:pt x="3" y="5"/>
                  </a:cubicBezTo>
                  <a:cubicBezTo>
                    <a:pt x="3" y="4"/>
                    <a:pt x="5" y="5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4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3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0" y="5"/>
                    <a:pt x="1" y="7"/>
                  </a:cubicBezTo>
                  <a:cubicBezTo>
                    <a:pt x="1" y="5"/>
                    <a:pt x="2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1" y="8"/>
                    <a:pt x="2" y="8"/>
                  </a:cubicBezTo>
                  <a:cubicBezTo>
                    <a:pt x="2" y="10"/>
                    <a:pt x="3" y="12"/>
                    <a:pt x="3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3"/>
                    <a:pt x="5" y="13"/>
                    <a:pt x="5" y="14"/>
                  </a:cubicBezTo>
                  <a:cubicBezTo>
                    <a:pt x="6" y="14"/>
                    <a:pt x="5" y="17"/>
                    <a:pt x="6" y="17"/>
                  </a:cubicBezTo>
                  <a:cubicBezTo>
                    <a:pt x="7" y="18"/>
                    <a:pt x="7" y="21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1" y="21"/>
                    <a:pt x="11" y="22"/>
                  </a:cubicBezTo>
                  <a:cubicBezTo>
                    <a:pt x="10" y="22"/>
                    <a:pt x="10" y="22"/>
                    <a:pt x="10" y="25"/>
                  </a:cubicBezTo>
                  <a:cubicBezTo>
                    <a:pt x="11" y="25"/>
                    <a:pt x="11" y="26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9"/>
                    <a:pt x="13" y="29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3"/>
                  </a:cubicBezTo>
                  <a:cubicBezTo>
                    <a:pt x="14" y="33"/>
                    <a:pt x="14" y="34"/>
                    <a:pt x="15" y="34"/>
                  </a:cubicBezTo>
                  <a:cubicBezTo>
                    <a:pt x="15" y="38"/>
                    <a:pt x="17" y="39"/>
                    <a:pt x="18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4"/>
                    <a:pt x="20" y="46"/>
                    <a:pt x="20" y="4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51"/>
                  </a:cubicBezTo>
                  <a:cubicBezTo>
                    <a:pt x="22" y="51"/>
                    <a:pt x="22" y="52"/>
                    <a:pt x="24" y="52"/>
                  </a:cubicBezTo>
                  <a:cubicBezTo>
                    <a:pt x="24" y="52"/>
                    <a:pt x="22" y="52"/>
                    <a:pt x="24" y="53"/>
                  </a:cubicBezTo>
                  <a:cubicBezTo>
                    <a:pt x="24" y="55"/>
                    <a:pt x="24" y="55"/>
                    <a:pt x="26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6"/>
                    <a:pt x="27" y="56"/>
                    <a:pt x="26" y="57"/>
                  </a:cubicBezTo>
                  <a:cubicBezTo>
                    <a:pt x="27" y="57"/>
                    <a:pt x="26" y="60"/>
                    <a:pt x="28" y="60"/>
                  </a:cubicBezTo>
                  <a:cubicBezTo>
                    <a:pt x="27" y="60"/>
                    <a:pt x="27" y="61"/>
                    <a:pt x="27" y="61"/>
                  </a:cubicBezTo>
                  <a:cubicBezTo>
                    <a:pt x="28" y="62"/>
                    <a:pt x="30" y="62"/>
                    <a:pt x="30" y="65"/>
                  </a:cubicBezTo>
                  <a:cubicBezTo>
                    <a:pt x="30" y="65"/>
                    <a:pt x="30" y="62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8"/>
                    <a:pt x="32" y="68"/>
                    <a:pt x="32" y="70"/>
                  </a:cubicBezTo>
                  <a:cubicBezTo>
                    <a:pt x="33" y="73"/>
                    <a:pt x="35" y="75"/>
                    <a:pt x="36" y="79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36" y="79"/>
                    <a:pt x="40" y="79"/>
                    <a:pt x="39" y="82"/>
                  </a:cubicBezTo>
                  <a:cubicBezTo>
                    <a:pt x="39" y="82"/>
                    <a:pt x="39" y="82"/>
                    <a:pt x="40" y="82"/>
                  </a:cubicBezTo>
                  <a:cubicBezTo>
                    <a:pt x="39" y="83"/>
                    <a:pt x="41" y="83"/>
                    <a:pt x="41" y="85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3" y="85"/>
                    <a:pt x="41" y="86"/>
                    <a:pt x="43" y="87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4" y="86"/>
                    <a:pt x="43" y="88"/>
                    <a:pt x="44" y="87"/>
                  </a:cubicBezTo>
                  <a:cubicBezTo>
                    <a:pt x="44" y="87"/>
                    <a:pt x="44" y="88"/>
                    <a:pt x="44" y="87"/>
                  </a:cubicBezTo>
                  <a:cubicBezTo>
                    <a:pt x="45" y="91"/>
                    <a:pt x="45" y="94"/>
                    <a:pt x="47" y="96"/>
                  </a:cubicBezTo>
                  <a:cubicBezTo>
                    <a:pt x="48" y="98"/>
                    <a:pt x="49" y="95"/>
                    <a:pt x="48" y="96"/>
                  </a:cubicBezTo>
                  <a:cubicBezTo>
                    <a:pt x="49" y="96"/>
                    <a:pt x="48" y="98"/>
                    <a:pt x="48" y="98"/>
                  </a:cubicBezTo>
                  <a:cubicBezTo>
                    <a:pt x="48" y="98"/>
                    <a:pt x="50" y="98"/>
                    <a:pt x="49" y="98"/>
                  </a:cubicBezTo>
                  <a:cubicBezTo>
                    <a:pt x="49" y="98"/>
                    <a:pt x="49" y="98"/>
                    <a:pt x="49" y="99"/>
                  </a:cubicBezTo>
                  <a:cubicBezTo>
                    <a:pt x="50" y="99"/>
                    <a:pt x="50" y="99"/>
                    <a:pt x="50" y="100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50" y="101"/>
                    <a:pt x="53" y="103"/>
                    <a:pt x="50" y="105"/>
                  </a:cubicBezTo>
                  <a:cubicBezTo>
                    <a:pt x="54" y="111"/>
                    <a:pt x="57" y="116"/>
                    <a:pt x="60" y="122"/>
                  </a:cubicBezTo>
                  <a:cubicBezTo>
                    <a:pt x="62" y="126"/>
                    <a:pt x="65" y="133"/>
                    <a:pt x="69" y="138"/>
                  </a:cubicBezTo>
                  <a:cubicBezTo>
                    <a:pt x="71" y="138"/>
                    <a:pt x="71" y="138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0" y="140"/>
                    <a:pt x="71" y="140"/>
                    <a:pt x="71" y="140"/>
                  </a:cubicBezTo>
                  <a:cubicBezTo>
                    <a:pt x="73" y="143"/>
                    <a:pt x="73" y="146"/>
                    <a:pt x="74" y="148"/>
                  </a:cubicBezTo>
                  <a:cubicBezTo>
                    <a:pt x="74" y="147"/>
                    <a:pt x="75" y="147"/>
                    <a:pt x="75" y="147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53"/>
                    <a:pt x="82" y="159"/>
                    <a:pt x="84" y="164"/>
                  </a:cubicBezTo>
                  <a:cubicBezTo>
                    <a:pt x="84" y="164"/>
                    <a:pt x="86" y="166"/>
                    <a:pt x="86" y="168"/>
                  </a:cubicBezTo>
                  <a:cubicBezTo>
                    <a:pt x="90" y="172"/>
                    <a:pt x="92" y="174"/>
                    <a:pt x="95" y="178"/>
                  </a:cubicBezTo>
                  <a:cubicBezTo>
                    <a:pt x="95" y="178"/>
                    <a:pt x="96" y="177"/>
                    <a:pt x="96" y="176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71" name="Freeform 144"/>
            <p:cNvSpPr/>
            <p:nvPr/>
          </p:nvSpPr>
          <p:spPr>
            <a:xfrm>
              <a:off x="1028" y="1004"/>
              <a:ext cx="276" cy="448"/>
            </a:xfrm>
            <a:custGeom>
              <a:avLst/>
              <a:gdLst/>
              <a:ahLst/>
              <a:cxnLst>
                <a:cxn ang="0">
                  <a:pos x="38" y="403"/>
                </a:cxn>
                <a:cxn ang="0">
                  <a:pos x="45" y="387"/>
                </a:cxn>
                <a:cxn ang="0">
                  <a:pos x="66" y="363"/>
                </a:cxn>
                <a:cxn ang="0">
                  <a:pos x="71" y="354"/>
                </a:cxn>
                <a:cxn ang="0">
                  <a:pos x="90" y="323"/>
                </a:cxn>
                <a:cxn ang="0">
                  <a:pos x="94" y="316"/>
                </a:cxn>
                <a:cxn ang="0">
                  <a:pos x="106" y="297"/>
                </a:cxn>
                <a:cxn ang="0">
                  <a:pos x="111" y="285"/>
                </a:cxn>
                <a:cxn ang="0">
                  <a:pos x="116" y="276"/>
                </a:cxn>
                <a:cxn ang="0">
                  <a:pos x="125" y="274"/>
                </a:cxn>
                <a:cxn ang="0">
                  <a:pos x="134" y="259"/>
                </a:cxn>
                <a:cxn ang="0">
                  <a:pos x="139" y="250"/>
                </a:cxn>
                <a:cxn ang="0">
                  <a:pos x="146" y="241"/>
                </a:cxn>
                <a:cxn ang="0">
                  <a:pos x="149" y="229"/>
                </a:cxn>
                <a:cxn ang="0">
                  <a:pos x="160" y="215"/>
                </a:cxn>
                <a:cxn ang="0">
                  <a:pos x="167" y="198"/>
                </a:cxn>
                <a:cxn ang="0">
                  <a:pos x="175" y="191"/>
                </a:cxn>
                <a:cxn ang="0">
                  <a:pos x="175" y="184"/>
                </a:cxn>
                <a:cxn ang="0">
                  <a:pos x="179" y="179"/>
                </a:cxn>
                <a:cxn ang="0">
                  <a:pos x="186" y="179"/>
                </a:cxn>
                <a:cxn ang="0">
                  <a:pos x="189" y="165"/>
                </a:cxn>
                <a:cxn ang="0">
                  <a:pos x="201" y="149"/>
                </a:cxn>
                <a:cxn ang="0">
                  <a:pos x="208" y="134"/>
                </a:cxn>
                <a:cxn ang="0">
                  <a:pos x="210" y="130"/>
                </a:cxn>
                <a:cxn ang="0">
                  <a:pos x="222" y="111"/>
                </a:cxn>
                <a:cxn ang="0">
                  <a:pos x="219" y="101"/>
                </a:cxn>
                <a:cxn ang="0">
                  <a:pos x="229" y="99"/>
                </a:cxn>
                <a:cxn ang="0">
                  <a:pos x="238" y="97"/>
                </a:cxn>
                <a:cxn ang="0">
                  <a:pos x="241" y="87"/>
                </a:cxn>
                <a:cxn ang="0">
                  <a:pos x="248" y="87"/>
                </a:cxn>
                <a:cxn ang="0">
                  <a:pos x="248" y="83"/>
                </a:cxn>
                <a:cxn ang="0">
                  <a:pos x="248" y="71"/>
                </a:cxn>
                <a:cxn ang="0">
                  <a:pos x="252" y="66"/>
                </a:cxn>
                <a:cxn ang="0">
                  <a:pos x="252" y="61"/>
                </a:cxn>
                <a:cxn ang="0">
                  <a:pos x="259" y="59"/>
                </a:cxn>
                <a:cxn ang="0">
                  <a:pos x="262" y="52"/>
                </a:cxn>
                <a:cxn ang="0">
                  <a:pos x="257" y="50"/>
                </a:cxn>
                <a:cxn ang="0">
                  <a:pos x="267" y="40"/>
                </a:cxn>
                <a:cxn ang="0">
                  <a:pos x="267" y="19"/>
                </a:cxn>
                <a:cxn ang="0">
                  <a:pos x="269" y="17"/>
                </a:cxn>
                <a:cxn ang="0">
                  <a:pos x="276" y="0"/>
                </a:cxn>
                <a:cxn ang="0">
                  <a:pos x="269" y="2"/>
                </a:cxn>
                <a:cxn ang="0">
                  <a:pos x="267" y="19"/>
                </a:cxn>
                <a:cxn ang="0">
                  <a:pos x="250" y="31"/>
                </a:cxn>
                <a:cxn ang="0">
                  <a:pos x="229" y="61"/>
                </a:cxn>
                <a:cxn ang="0">
                  <a:pos x="205" y="97"/>
                </a:cxn>
                <a:cxn ang="0">
                  <a:pos x="189" y="127"/>
                </a:cxn>
                <a:cxn ang="0">
                  <a:pos x="175" y="149"/>
                </a:cxn>
                <a:cxn ang="0">
                  <a:pos x="149" y="191"/>
                </a:cxn>
                <a:cxn ang="0">
                  <a:pos x="139" y="215"/>
                </a:cxn>
                <a:cxn ang="0">
                  <a:pos x="125" y="245"/>
                </a:cxn>
                <a:cxn ang="0">
                  <a:pos x="59" y="337"/>
                </a:cxn>
                <a:cxn ang="0">
                  <a:pos x="45" y="363"/>
                </a:cxn>
                <a:cxn ang="0">
                  <a:pos x="9" y="446"/>
                </a:cxn>
              </a:cxnLst>
              <a:pathLst>
                <a:path w="117" h="190">
                  <a:moveTo>
                    <a:pt x="4" y="189"/>
                  </a:moveTo>
                  <a:cubicBezTo>
                    <a:pt x="7" y="189"/>
                    <a:pt x="7" y="185"/>
                    <a:pt x="10" y="181"/>
                  </a:cubicBezTo>
                  <a:cubicBezTo>
                    <a:pt x="10" y="181"/>
                    <a:pt x="8" y="181"/>
                    <a:pt x="10" y="181"/>
                  </a:cubicBezTo>
                  <a:cubicBezTo>
                    <a:pt x="14" y="180"/>
                    <a:pt x="15" y="176"/>
                    <a:pt x="15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5" y="172"/>
                    <a:pt x="16" y="172"/>
                    <a:pt x="16" y="171"/>
                  </a:cubicBezTo>
                  <a:cubicBezTo>
                    <a:pt x="16" y="171"/>
                    <a:pt x="16" y="171"/>
                    <a:pt x="15" y="171"/>
                  </a:cubicBezTo>
                  <a:cubicBezTo>
                    <a:pt x="16" y="171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9" y="168"/>
                    <a:pt x="17" y="166"/>
                    <a:pt x="20" y="164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1" y="163"/>
                    <a:pt x="23" y="160"/>
                    <a:pt x="25" y="159"/>
                  </a:cubicBezTo>
                  <a:cubicBezTo>
                    <a:pt x="25" y="159"/>
                    <a:pt x="23" y="159"/>
                    <a:pt x="23" y="158"/>
                  </a:cubicBezTo>
                  <a:cubicBezTo>
                    <a:pt x="25" y="159"/>
                    <a:pt x="25" y="158"/>
                    <a:pt x="27" y="158"/>
                  </a:cubicBezTo>
                  <a:cubicBezTo>
                    <a:pt x="25" y="156"/>
                    <a:pt x="28" y="158"/>
                    <a:pt x="28" y="156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9" y="154"/>
                    <a:pt x="28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2" y="147"/>
                    <a:pt x="33" y="145"/>
                    <a:pt x="34" y="14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9"/>
                    <a:pt x="34" y="138"/>
                    <a:pt x="36" y="138"/>
                  </a:cubicBezTo>
                  <a:cubicBezTo>
                    <a:pt x="36" y="138"/>
                    <a:pt x="36" y="138"/>
                    <a:pt x="36" y="138"/>
                  </a:cubicBezTo>
                  <a:cubicBezTo>
                    <a:pt x="36" y="137"/>
                    <a:pt x="38" y="138"/>
                    <a:pt x="38" y="137"/>
                  </a:cubicBezTo>
                  <a:cubicBezTo>
                    <a:pt x="36" y="137"/>
                    <a:pt x="36" y="137"/>
                    <a:pt x="36" y="137"/>
                  </a:cubicBezTo>
                  <a:cubicBezTo>
                    <a:pt x="38" y="137"/>
                    <a:pt x="38" y="137"/>
                    <a:pt x="38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40" y="136"/>
                    <a:pt x="38" y="134"/>
                    <a:pt x="4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8" y="133"/>
                    <a:pt x="40" y="134"/>
                    <a:pt x="40" y="134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1" y="133"/>
                    <a:pt x="41" y="132"/>
                    <a:pt x="41" y="132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2" y="130"/>
                    <a:pt x="42" y="130"/>
                    <a:pt x="44" y="129"/>
                  </a:cubicBezTo>
                  <a:cubicBezTo>
                    <a:pt x="42" y="129"/>
                    <a:pt x="42" y="129"/>
                    <a:pt x="42" y="126"/>
                  </a:cubicBezTo>
                  <a:cubicBezTo>
                    <a:pt x="44" y="129"/>
                    <a:pt x="44" y="125"/>
                    <a:pt x="45" y="126"/>
                  </a:cubicBezTo>
                  <a:cubicBezTo>
                    <a:pt x="45" y="126"/>
                    <a:pt x="45" y="125"/>
                    <a:pt x="45" y="124"/>
                  </a:cubicBezTo>
                  <a:cubicBezTo>
                    <a:pt x="45" y="124"/>
                    <a:pt x="45" y="124"/>
                    <a:pt x="44" y="124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4" y="123"/>
                    <a:pt x="44" y="124"/>
                    <a:pt x="44" y="123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5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7" y="120"/>
                    <a:pt x="49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51" y="119"/>
                    <a:pt x="49" y="119"/>
                  </a:cubicBezTo>
                  <a:cubicBezTo>
                    <a:pt x="49" y="117"/>
                    <a:pt x="49" y="119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6"/>
                    <a:pt x="51" y="116"/>
                    <a:pt x="51" y="117"/>
                  </a:cubicBezTo>
                  <a:cubicBezTo>
                    <a:pt x="51" y="117"/>
                    <a:pt x="51" y="116"/>
                    <a:pt x="51" y="117"/>
                  </a:cubicBezTo>
                  <a:cubicBezTo>
                    <a:pt x="53" y="117"/>
                    <a:pt x="53" y="116"/>
                    <a:pt x="53" y="116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3" y="116"/>
                    <a:pt x="54" y="113"/>
                    <a:pt x="55" y="113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54" y="112"/>
                    <a:pt x="57" y="112"/>
                    <a:pt x="55" y="111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0"/>
                    <a:pt x="55" y="110"/>
                    <a:pt x="57" y="110"/>
                  </a:cubicBezTo>
                  <a:cubicBezTo>
                    <a:pt x="55" y="110"/>
                    <a:pt x="57" y="110"/>
                    <a:pt x="57" y="110"/>
                  </a:cubicBezTo>
                  <a:cubicBezTo>
                    <a:pt x="57" y="110"/>
                    <a:pt x="57" y="108"/>
                    <a:pt x="57" y="110"/>
                  </a:cubicBezTo>
                  <a:cubicBezTo>
                    <a:pt x="57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8" y="106"/>
                    <a:pt x="59" y="106"/>
                  </a:cubicBezTo>
                  <a:cubicBezTo>
                    <a:pt x="58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3"/>
                  </a:cubicBezTo>
                  <a:cubicBezTo>
                    <a:pt x="60" y="104"/>
                    <a:pt x="59" y="103"/>
                    <a:pt x="59" y="103"/>
                  </a:cubicBezTo>
                  <a:cubicBezTo>
                    <a:pt x="60" y="103"/>
                    <a:pt x="59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2" y="103"/>
                    <a:pt x="60" y="102"/>
                    <a:pt x="62" y="102"/>
                  </a:cubicBezTo>
                  <a:cubicBezTo>
                    <a:pt x="60" y="102"/>
                    <a:pt x="63" y="102"/>
                    <a:pt x="62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3" y="99"/>
                    <a:pt x="62" y="98"/>
                    <a:pt x="63" y="99"/>
                  </a:cubicBezTo>
                  <a:cubicBezTo>
                    <a:pt x="63" y="98"/>
                    <a:pt x="66" y="97"/>
                    <a:pt x="63" y="97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6" y="94"/>
                    <a:pt x="66" y="95"/>
                    <a:pt x="66" y="94"/>
                  </a:cubicBezTo>
                  <a:cubicBezTo>
                    <a:pt x="66" y="94"/>
                    <a:pt x="66" y="94"/>
                    <a:pt x="66" y="93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7" y="93"/>
                    <a:pt x="70" y="93"/>
                    <a:pt x="68" y="91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66" y="90"/>
                    <a:pt x="68" y="90"/>
                    <a:pt x="68" y="90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68" y="90"/>
                    <a:pt x="71" y="90"/>
                    <a:pt x="70" y="89"/>
                  </a:cubicBezTo>
                  <a:cubicBezTo>
                    <a:pt x="70" y="89"/>
                    <a:pt x="70" y="86"/>
                    <a:pt x="71" y="89"/>
                  </a:cubicBezTo>
                  <a:cubicBezTo>
                    <a:pt x="71" y="86"/>
                    <a:pt x="72" y="85"/>
                    <a:pt x="71" y="84"/>
                  </a:cubicBezTo>
                  <a:cubicBezTo>
                    <a:pt x="71" y="84"/>
                    <a:pt x="72" y="82"/>
                    <a:pt x="72" y="84"/>
                  </a:cubicBezTo>
                  <a:cubicBezTo>
                    <a:pt x="72" y="84"/>
                    <a:pt x="71" y="84"/>
                    <a:pt x="72" y="84"/>
                  </a:cubicBezTo>
                  <a:cubicBezTo>
                    <a:pt x="72" y="84"/>
                    <a:pt x="72" y="84"/>
                    <a:pt x="72" y="84"/>
                  </a:cubicBezTo>
                  <a:cubicBezTo>
                    <a:pt x="72" y="84"/>
                    <a:pt x="72" y="82"/>
                    <a:pt x="71" y="82"/>
                  </a:cubicBezTo>
                  <a:cubicBezTo>
                    <a:pt x="71" y="81"/>
                    <a:pt x="74" y="82"/>
                    <a:pt x="74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5" y="80"/>
                    <a:pt x="74" y="80"/>
                    <a:pt x="74" y="80"/>
                  </a:cubicBezTo>
                  <a:cubicBezTo>
                    <a:pt x="74" y="80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7"/>
                    <a:pt x="75" y="77"/>
                    <a:pt x="75" y="77"/>
                  </a:cubicBezTo>
                  <a:cubicBezTo>
                    <a:pt x="75" y="78"/>
                    <a:pt x="75" y="78"/>
                    <a:pt x="75" y="78"/>
                  </a:cubicBezTo>
                  <a:cubicBezTo>
                    <a:pt x="75" y="78"/>
                    <a:pt x="75" y="78"/>
                    <a:pt x="76" y="78"/>
                  </a:cubicBezTo>
                  <a:cubicBezTo>
                    <a:pt x="75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9" y="76"/>
                    <a:pt x="76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6"/>
                    <a:pt x="75" y="76"/>
                    <a:pt x="76" y="76"/>
                  </a:cubicBezTo>
                  <a:cubicBezTo>
                    <a:pt x="76" y="76"/>
                    <a:pt x="79" y="77"/>
                    <a:pt x="79" y="76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79" y="74"/>
                    <a:pt x="76" y="74"/>
                    <a:pt x="76" y="74"/>
                  </a:cubicBezTo>
                  <a:cubicBezTo>
                    <a:pt x="79" y="76"/>
                    <a:pt x="79" y="74"/>
                    <a:pt x="80" y="74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79" y="72"/>
                    <a:pt x="80" y="70"/>
                    <a:pt x="80" y="70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0" y="70"/>
                    <a:pt x="80" y="70"/>
                    <a:pt x="81" y="70"/>
                  </a:cubicBezTo>
                  <a:cubicBezTo>
                    <a:pt x="81" y="69"/>
                    <a:pt x="79" y="69"/>
                    <a:pt x="80" y="69"/>
                  </a:cubicBezTo>
                  <a:cubicBezTo>
                    <a:pt x="80" y="68"/>
                    <a:pt x="81" y="69"/>
                    <a:pt x="81" y="69"/>
                  </a:cubicBezTo>
                  <a:cubicBezTo>
                    <a:pt x="81" y="68"/>
                    <a:pt x="84" y="68"/>
                    <a:pt x="83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4" y="65"/>
                    <a:pt x="87" y="64"/>
                    <a:pt x="85" y="63"/>
                  </a:cubicBezTo>
                  <a:cubicBezTo>
                    <a:pt x="85" y="63"/>
                    <a:pt x="85" y="61"/>
                    <a:pt x="84" y="61"/>
                  </a:cubicBezTo>
                  <a:cubicBezTo>
                    <a:pt x="85" y="61"/>
                    <a:pt x="84" y="61"/>
                    <a:pt x="85" y="61"/>
                  </a:cubicBezTo>
                  <a:cubicBezTo>
                    <a:pt x="85" y="61"/>
                    <a:pt x="85" y="61"/>
                    <a:pt x="85" y="63"/>
                  </a:cubicBezTo>
                  <a:cubicBezTo>
                    <a:pt x="87" y="61"/>
                    <a:pt x="88" y="61"/>
                    <a:pt x="87" y="59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7" y="59"/>
                    <a:pt x="87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8" y="57"/>
                    <a:pt x="88" y="56"/>
                    <a:pt x="88" y="56"/>
                  </a:cubicBezTo>
                  <a:cubicBezTo>
                    <a:pt x="89" y="56"/>
                    <a:pt x="92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54"/>
                    <a:pt x="92" y="54"/>
                    <a:pt x="92" y="52"/>
                  </a:cubicBezTo>
                  <a:cubicBezTo>
                    <a:pt x="93" y="52"/>
                    <a:pt x="94" y="50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7"/>
                    <a:pt x="94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7" y="47"/>
                    <a:pt x="96" y="47"/>
                    <a:pt x="97" y="47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7" y="44"/>
                    <a:pt x="97" y="44"/>
                    <a:pt x="96" y="44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6" y="43"/>
                    <a:pt x="94" y="44"/>
                    <a:pt x="93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3" y="42"/>
                    <a:pt x="93" y="43"/>
                    <a:pt x="93" y="42"/>
                  </a:cubicBezTo>
                  <a:cubicBezTo>
                    <a:pt x="93" y="42"/>
                    <a:pt x="94" y="42"/>
                    <a:pt x="94" y="43"/>
                  </a:cubicBezTo>
                  <a:cubicBezTo>
                    <a:pt x="96" y="42"/>
                    <a:pt x="97" y="43"/>
                    <a:pt x="97" y="43"/>
                  </a:cubicBezTo>
                  <a:cubicBezTo>
                    <a:pt x="97" y="42"/>
                    <a:pt x="97" y="43"/>
                    <a:pt x="96" y="43"/>
                  </a:cubicBezTo>
                  <a:cubicBezTo>
                    <a:pt x="96" y="42"/>
                    <a:pt x="97" y="42"/>
                    <a:pt x="97" y="42"/>
                  </a:cubicBezTo>
                  <a:cubicBezTo>
                    <a:pt x="97" y="42"/>
                    <a:pt x="98" y="43"/>
                    <a:pt x="98" y="42"/>
                  </a:cubicBezTo>
                  <a:cubicBezTo>
                    <a:pt x="98" y="42"/>
                    <a:pt x="97" y="42"/>
                    <a:pt x="98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1"/>
                    <a:pt x="98" y="41"/>
                    <a:pt x="98" y="41"/>
                  </a:cubicBezTo>
                  <a:cubicBezTo>
                    <a:pt x="98" y="41"/>
                    <a:pt x="100" y="39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0" y="39"/>
                    <a:pt x="101" y="39"/>
                    <a:pt x="100" y="39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1" y="39"/>
                    <a:pt x="101" y="39"/>
                    <a:pt x="100" y="38"/>
                  </a:cubicBezTo>
                  <a:cubicBezTo>
                    <a:pt x="100" y="38"/>
                    <a:pt x="102" y="38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2" y="38"/>
                    <a:pt x="101" y="38"/>
                    <a:pt x="102" y="38"/>
                  </a:cubicBezTo>
                  <a:cubicBezTo>
                    <a:pt x="101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5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5" y="37"/>
                    <a:pt x="105" y="37"/>
                    <a:pt x="105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6" y="35"/>
                    <a:pt x="105" y="34"/>
                    <a:pt x="106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5" y="34"/>
                    <a:pt x="102" y="34"/>
                    <a:pt x="102" y="31"/>
                  </a:cubicBezTo>
                  <a:cubicBezTo>
                    <a:pt x="105" y="31"/>
                    <a:pt x="106" y="31"/>
                    <a:pt x="106" y="34"/>
                  </a:cubicBezTo>
                  <a:cubicBezTo>
                    <a:pt x="106" y="34"/>
                    <a:pt x="106" y="31"/>
                    <a:pt x="105" y="31"/>
                  </a:cubicBezTo>
                  <a:cubicBezTo>
                    <a:pt x="106" y="31"/>
                    <a:pt x="106" y="34"/>
                    <a:pt x="106" y="31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8"/>
                  </a:cubicBezTo>
                  <a:cubicBezTo>
                    <a:pt x="105" y="30"/>
                    <a:pt x="106" y="29"/>
                    <a:pt x="107" y="29"/>
                  </a:cubicBezTo>
                  <a:cubicBezTo>
                    <a:pt x="107" y="29"/>
                    <a:pt x="105" y="28"/>
                    <a:pt x="107" y="28"/>
                  </a:cubicBezTo>
                  <a:cubicBezTo>
                    <a:pt x="107" y="28"/>
                    <a:pt x="109" y="28"/>
                    <a:pt x="107" y="28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9" y="28"/>
                    <a:pt x="109" y="26"/>
                    <a:pt x="107" y="26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5"/>
                    <a:pt x="106" y="25"/>
                    <a:pt x="107" y="25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9" y="26"/>
                    <a:pt x="107" y="25"/>
                    <a:pt x="109" y="25"/>
                  </a:cubicBezTo>
                  <a:cubicBezTo>
                    <a:pt x="109" y="26"/>
                    <a:pt x="109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5"/>
                    <a:pt x="110" y="26"/>
                    <a:pt x="111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4"/>
                    <a:pt x="110" y="26"/>
                    <a:pt x="109" y="25"/>
                  </a:cubicBezTo>
                  <a:cubicBezTo>
                    <a:pt x="109" y="25"/>
                    <a:pt x="110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7" y="22"/>
                    <a:pt x="109" y="22"/>
                  </a:cubicBezTo>
                  <a:cubicBezTo>
                    <a:pt x="110" y="22"/>
                    <a:pt x="110" y="22"/>
                    <a:pt x="110" y="24"/>
                  </a:cubicBezTo>
                  <a:cubicBezTo>
                    <a:pt x="110" y="22"/>
                    <a:pt x="111" y="22"/>
                    <a:pt x="111" y="22"/>
                  </a:cubicBezTo>
                  <a:cubicBezTo>
                    <a:pt x="110" y="21"/>
                    <a:pt x="113" y="21"/>
                    <a:pt x="111" y="21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09" y="21"/>
                    <a:pt x="109" y="24"/>
                    <a:pt x="107" y="22"/>
                  </a:cubicBezTo>
                  <a:cubicBezTo>
                    <a:pt x="109" y="22"/>
                    <a:pt x="107" y="21"/>
                    <a:pt x="106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9" y="21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09" y="20"/>
                  </a:cubicBezTo>
                  <a:cubicBezTo>
                    <a:pt x="110" y="17"/>
                    <a:pt x="110" y="17"/>
                    <a:pt x="111" y="16"/>
                  </a:cubicBezTo>
                  <a:cubicBezTo>
                    <a:pt x="111" y="17"/>
                    <a:pt x="111" y="15"/>
                    <a:pt x="113" y="16"/>
                  </a:cubicBezTo>
                  <a:cubicBezTo>
                    <a:pt x="113" y="16"/>
                    <a:pt x="113" y="17"/>
                    <a:pt x="114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7"/>
                    <a:pt x="113" y="16"/>
                    <a:pt x="113" y="16"/>
                  </a:cubicBezTo>
                  <a:cubicBezTo>
                    <a:pt x="113" y="17"/>
                    <a:pt x="111" y="16"/>
                    <a:pt x="111" y="15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11" y="13"/>
                    <a:pt x="113" y="13"/>
                    <a:pt x="113" y="13"/>
                  </a:cubicBezTo>
                  <a:cubicBezTo>
                    <a:pt x="113" y="12"/>
                    <a:pt x="114" y="11"/>
                    <a:pt x="114" y="9"/>
                  </a:cubicBezTo>
                  <a:cubicBezTo>
                    <a:pt x="114" y="9"/>
                    <a:pt x="113" y="9"/>
                    <a:pt x="113" y="8"/>
                  </a:cubicBezTo>
                  <a:cubicBezTo>
                    <a:pt x="114" y="8"/>
                    <a:pt x="114" y="9"/>
                    <a:pt x="114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8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4"/>
                    <a:pt x="114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7" y="4"/>
                    <a:pt x="115" y="3"/>
                    <a:pt x="117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5" y="1"/>
                    <a:pt x="115" y="0"/>
                    <a:pt x="117" y="0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4" y="1"/>
                    <a:pt x="114" y="3"/>
                    <a:pt x="114" y="1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4" y="1"/>
                    <a:pt x="113" y="1"/>
                    <a:pt x="113" y="3"/>
                  </a:cubicBezTo>
                  <a:cubicBezTo>
                    <a:pt x="114" y="3"/>
                    <a:pt x="113" y="3"/>
                    <a:pt x="114" y="3"/>
                  </a:cubicBezTo>
                  <a:cubicBezTo>
                    <a:pt x="113" y="3"/>
                    <a:pt x="113" y="3"/>
                    <a:pt x="113" y="4"/>
                  </a:cubicBezTo>
                  <a:cubicBezTo>
                    <a:pt x="113" y="4"/>
                    <a:pt x="111" y="4"/>
                    <a:pt x="111" y="7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3" y="7"/>
                    <a:pt x="113" y="7"/>
                    <a:pt x="113" y="8"/>
                  </a:cubicBezTo>
                  <a:cubicBezTo>
                    <a:pt x="113" y="8"/>
                    <a:pt x="111" y="7"/>
                    <a:pt x="110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9"/>
                    <a:pt x="109" y="11"/>
                    <a:pt x="107" y="12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07" y="12"/>
                    <a:pt x="107" y="13"/>
                    <a:pt x="106" y="13"/>
                  </a:cubicBezTo>
                  <a:cubicBezTo>
                    <a:pt x="106" y="15"/>
                    <a:pt x="105" y="16"/>
                    <a:pt x="105" y="17"/>
                  </a:cubicBezTo>
                  <a:cubicBezTo>
                    <a:pt x="102" y="20"/>
                    <a:pt x="101" y="21"/>
                    <a:pt x="10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24"/>
                    <a:pt x="101" y="24"/>
                    <a:pt x="101" y="25"/>
                  </a:cubicBezTo>
                  <a:cubicBezTo>
                    <a:pt x="101" y="24"/>
                    <a:pt x="100" y="25"/>
                    <a:pt x="100" y="24"/>
                  </a:cubicBezTo>
                  <a:cubicBezTo>
                    <a:pt x="100" y="25"/>
                    <a:pt x="98" y="26"/>
                    <a:pt x="97" y="26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6" y="28"/>
                    <a:pt x="96" y="29"/>
                    <a:pt x="96" y="30"/>
                  </a:cubicBezTo>
                  <a:cubicBezTo>
                    <a:pt x="96" y="30"/>
                    <a:pt x="97" y="30"/>
                    <a:pt x="96" y="3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3" y="34"/>
                    <a:pt x="93" y="34"/>
                    <a:pt x="93" y="35"/>
                  </a:cubicBezTo>
                  <a:cubicBezTo>
                    <a:pt x="89" y="37"/>
                    <a:pt x="89" y="39"/>
                    <a:pt x="87" y="41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5" y="43"/>
                    <a:pt x="84" y="48"/>
                    <a:pt x="83" y="50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51"/>
                    <a:pt x="83" y="51"/>
                    <a:pt x="83" y="50"/>
                  </a:cubicBezTo>
                  <a:cubicBezTo>
                    <a:pt x="83" y="51"/>
                    <a:pt x="81" y="51"/>
                    <a:pt x="81" y="52"/>
                  </a:cubicBezTo>
                  <a:cubicBezTo>
                    <a:pt x="81" y="54"/>
                    <a:pt x="80" y="52"/>
                    <a:pt x="80" y="54"/>
                  </a:cubicBezTo>
                  <a:cubicBezTo>
                    <a:pt x="80" y="55"/>
                    <a:pt x="79" y="55"/>
                    <a:pt x="79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6"/>
                    <a:pt x="80" y="56"/>
                    <a:pt x="79" y="56"/>
                  </a:cubicBezTo>
                  <a:cubicBezTo>
                    <a:pt x="79" y="56"/>
                    <a:pt x="79" y="57"/>
                    <a:pt x="76" y="56"/>
                  </a:cubicBezTo>
                  <a:cubicBezTo>
                    <a:pt x="76" y="59"/>
                    <a:pt x="74" y="59"/>
                    <a:pt x="75" y="63"/>
                  </a:cubicBezTo>
                  <a:cubicBezTo>
                    <a:pt x="74" y="61"/>
                    <a:pt x="74" y="63"/>
                    <a:pt x="74" y="63"/>
                  </a:cubicBezTo>
                  <a:cubicBezTo>
                    <a:pt x="74" y="63"/>
                    <a:pt x="74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0" y="67"/>
                    <a:pt x="71" y="69"/>
                    <a:pt x="70" y="70"/>
                  </a:cubicBezTo>
                  <a:cubicBezTo>
                    <a:pt x="67" y="74"/>
                    <a:pt x="66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2" y="81"/>
                    <a:pt x="63" y="84"/>
                    <a:pt x="60" y="82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84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9"/>
                    <a:pt x="58" y="90"/>
                    <a:pt x="58" y="91"/>
                  </a:cubicBezTo>
                  <a:cubicBezTo>
                    <a:pt x="58" y="91"/>
                    <a:pt x="58" y="91"/>
                    <a:pt x="59" y="91"/>
                  </a:cubicBezTo>
                  <a:cubicBezTo>
                    <a:pt x="59" y="91"/>
                    <a:pt x="57" y="91"/>
                    <a:pt x="58" y="93"/>
                  </a:cubicBezTo>
                  <a:cubicBezTo>
                    <a:pt x="58" y="93"/>
                    <a:pt x="58" y="93"/>
                    <a:pt x="58" y="91"/>
                  </a:cubicBezTo>
                  <a:cubicBezTo>
                    <a:pt x="57" y="95"/>
                    <a:pt x="54" y="97"/>
                    <a:pt x="53" y="99"/>
                  </a:cubicBezTo>
                  <a:cubicBezTo>
                    <a:pt x="53" y="103"/>
                    <a:pt x="54" y="102"/>
                    <a:pt x="53" y="103"/>
                  </a:cubicBezTo>
                  <a:cubicBezTo>
                    <a:pt x="53" y="103"/>
                    <a:pt x="53" y="102"/>
                    <a:pt x="53" y="103"/>
                  </a:cubicBezTo>
                  <a:cubicBezTo>
                    <a:pt x="51" y="103"/>
                    <a:pt x="54" y="104"/>
                    <a:pt x="53" y="104"/>
                  </a:cubicBezTo>
                  <a:cubicBezTo>
                    <a:pt x="51" y="103"/>
                    <a:pt x="51" y="104"/>
                    <a:pt x="51" y="104"/>
                  </a:cubicBezTo>
                  <a:cubicBezTo>
                    <a:pt x="51" y="106"/>
                    <a:pt x="51" y="106"/>
                    <a:pt x="51" y="107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49" y="107"/>
                    <a:pt x="49" y="108"/>
                    <a:pt x="46" y="108"/>
                  </a:cubicBezTo>
                  <a:cubicBezTo>
                    <a:pt x="42" y="113"/>
                    <a:pt x="40" y="120"/>
                    <a:pt x="34" y="125"/>
                  </a:cubicBezTo>
                  <a:cubicBezTo>
                    <a:pt x="32" y="132"/>
                    <a:pt x="28" y="137"/>
                    <a:pt x="25" y="143"/>
                  </a:cubicBezTo>
                  <a:cubicBezTo>
                    <a:pt x="25" y="146"/>
                    <a:pt x="25" y="146"/>
                    <a:pt x="23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3" y="147"/>
                    <a:pt x="23" y="149"/>
                    <a:pt x="21" y="147"/>
                  </a:cubicBezTo>
                  <a:cubicBezTo>
                    <a:pt x="21" y="150"/>
                    <a:pt x="20" y="151"/>
                    <a:pt x="19" y="154"/>
                  </a:cubicBezTo>
                  <a:cubicBezTo>
                    <a:pt x="19" y="154"/>
                    <a:pt x="20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6"/>
                    <a:pt x="17" y="156"/>
                    <a:pt x="17" y="154"/>
                  </a:cubicBezTo>
                  <a:cubicBezTo>
                    <a:pt x="14" y="160"/>
                    <a:pt x="12" y="167"/>
                    <a:pt x="8" y="172"/>
                  </a:cubicBezTo>
                  <a:cubicBezTo>
                    <a:pt x="8" y="173"/>
                    <a:pt x="7" y="176"/>
                    <a:pt x="6" y="176"/>
                  </a:cubicBezTo>
                  <a:cubicBezTo>
                    <a:pt x="4" y="181"/>
                    <a:pt x="3" y="186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72" name="Freeform 145"/>
            <p:cNvSpPr/>
            <p:nvPr/>
          </p:nvSpPr>
          <p:spPr>
            <a:xfrm>
              <a:off x="1033" y="1530"/>
              <a:ext cx="274" cy="449"/>
            </a:xfrm>
            <a:custGeom>
              <a:avLst/>
              <a:gdLst/>
              <a:ahLst/>
              <a:cxnLst>
                <a:cxn ang="0">
                  <a:pos x="38" y="402"/>
                </a:cxn>
                <a:cxn ang="0">
                  <a:pos x="43" y="388"/>
                </a:cxn>
                <a:cxn ang="0">
                  <a:pos x="64" y="364"/>
                </a:cxn>
                <a:cxn ang="0">
                  <a:pos x="71" y="354"/>
                </a:cxn>
                <a:cxn ang="0">
                  <a:pos x="85" y="324"/>
                </a:cxn>
                <a:cxn ang="0">
                  <a:pos x="92" y="317"/>
                </a:cxn>
                <a:cxn ang="0">
                  <a:pos x="104" y="300"/>
                </a:cxn>
                <a:cxn ang="0">
                  <a:pos x="111" y="286"/>
                </a:cxn>
                <a:cxn ang="0">
                  <a:pos x="113" y="276"/>
                </a:cxn>
                <a:cxn ang="0">
                  <a:pos x="120" y="272"/>
                </a:cxn>
                <a:cxn ang="0">
                  <a:pos x="132" y="260"/>
                </a:cxn>
                <a:cxn ang="0">
                  <a:pos x="139" y="250"/>
                </a:cxn>
                <a:cxn ang="0">
                  <a:pos x="144" y="241"/>
                </a:cxn>
                <a:cxn ang="0">
                  <a:pos x="149" y="227"/>
                </a:cxn>
                <a:cxn ang="0">
                  <a:pos x="156" y="215"/>
                </a:cxn>
                <a:cxn ang="0">
                  <a:pos x="165" y="196"/>
                </a:cxn>
                <a:cxn ang="0">
                  <a:pos x="172" y="191"/>
                </a:cxn>
                <a:cxn ang="0">
                  <a:pos x="172" y="184"/>
                </a:cxn>
                <a:cxn ang="0">
                  <a:pos x="180" y="175"/>
                </a:cxn>
                <a:cxn ang="0">
                  <a:pos x="182" y="175"/>
                </a:cxn>
                <a:cxn ang="0">
                  <a:pos x="184" y="165"/>
                </a:cxn>
                <a:cxn ang="0">
                  <a:pos x="201" y="149"/>
                </a:cxn>
                <a:cxn ang="0">
                  <a:pos x="206" y="135"/>
                </a:cxn>
                <a:cxn ang="0">
                  <a:pos x="210" y="130"/>
                </a:cxn>
                <a:cxn ang="0">
                  <a:pos x="220" y="109"/>
                </a:cxn>
                <a:cxn ang="0">
                  <a:pos x="215" y="102"/>
                </a:cxn>
                <a:cxn ang="0">
                  <a:pos x="224" y="99"/>
                </a:cxn>
                <a:cxn ang="0">
                  <a:pos x="236" y="95"/>
                </a:cxn>
                <a:cxn ang="0">
                  <a:pos x="241" y="85"/>
                </a:cxn>
                <a:cxn ang="0">
                  <a:pos x="243" y="85"/>
                </a:cxn>
                <a:cxn ang="0">
                  <a:pos x="243" y="83"/>
                </a:cxn>
                <a:cxn ang="0">
                  <a:pos x="243" y="71"/>
                </a:cxn>
                <a:cxn ang="0">
                  <a:pos x="250" y="64"/>
                </a:cxn>
                <a:cxn ang="0">
                  <a:pos x="250" y="61"/>
                </a:cxn>
                <a:cxn ang="0">
                  <a:pos x="255" y="59"/>
                </a:cxn>
                <a:cxn ang="0">
                  <a:pos x="260" y="52"/>
                </a:cxn>
                <a:cxn ang="0">
                  <a:pos x="253" y="45"/>
                </a:cxn>
                <a:cxn ang="0">
                  <a:pos x="262" y="40"/>
                </a:cxn>
                <a:cxn ang="0">
                  <a:pos x="262" y="19"/>
                </a:cxn>
                <a:cxn ang="0">
                  <a:pos x="267" y="12"/>
                </a:cxn>
                <a:cxn ang="0">
                  <a:pos x="274" y="0"/>
                </a:cxn>
                <a:cxn ang="0">
                  <a:pos x="267" y="2"/>
                </a:cxn>
                <a:cxn ang="0">
                  <a:pos x="262" y="19"/>
                </a:cxn>
                <a:cxn ang="0">
                  <a:pos x="246" y="31"/>
                </a:cxn>
                <a:cxn ang="0">
                  <a:pos x="224" y="61"/>
                </a:cxn>
                <a:cxn ang="0">
                  <a:pos x="203" y="95"/>
                </a:cxn>
                <a:cxn ang="0">
                  <a:pos x="184" y="125"/>
                </a:cxn>
                <a:cxn ang="0">
                  <a:pos x="172" y="149"/>
                </a:cxn>
                <a:cxn ang="0">
                  <a:pos x="149" y="191"/>
                </a:cxn>
                <a:cxn ang="0">
                  <a:pos x="135" y="215"/>
                </a:cxn>
                <a:cxn ang="0">
                  <a:pos x="120" y="246"/>
                </a:cxn>
                <a:cxn ang="0">
                  <a:pos x="59" y="336"/>
                </a:cxn>
                <a:cxn ang="0">
                  <a:pos x="43" y="364"/>
                </a:cxn>
                <a:cxn ang="0">
                  <a:pos x="9" y="447"/>
                </a:cxn>
              </a:cxnLst>
              <a:pathLst>
                <a:path w="116" h="190">
                  <a:moveTo>
                    <a:pt x="4" y="189"/>
                  </a:moveTo>
                  <a:cubicBezTo>
                    <a:pt x="6" y="189"/>
                    <a:pt x="6" y="184"/>
                    <a:pt x="10" y="183"/>
                  </a:cubicBezTo>
                  <a:cubicBezTo>
                    <a:pt x="10" y="181"/>
                    <a:pt x="9" y="181"/>
                    <a:pt x="10" y="181"/>
                  </a:cubicBezTo>
                  <a:cubicBezTo>
                    <a:pt x="13" y="180"/>
                    <a:pt x="14" y="176"/>
                    <a:pt x="14" y="172"/>
                  </a:cubicBezTo>
                  <a:cubicBezTo>
                    <a:pt x="14" y="172"/>
                    <a:pt x="14" y="172"/>
                    <a:pt x="14" y="172"/>
                  </a:cubicBezTo>
                  <a:cubicBezTo>
                    <a:pt x="14" y="172"/>
                    <a:pt x="16" y="172"/>
                    <a:pt x="16" y="170"/>
                  </a:cubicBezTo>
                  <a:cubicBezTo>
                    <a:pt x="16" y="170"/>
                    <a:pt x="16" y="170"/>
                    <a:pt x="14" y="170"/>
                  </a:cubicBezTo>
                  <a:cubicBezTo>
                    <a:pt x="16" y="170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8"/>
                    <a:pt x="17" y="168"/>
                    <a:pt x="17" y="168"/>
                  </a:cubicBezTo>
                  <a:cubicBezTo>
                    <a:pt x="18" y="168"/>
                    <a:pt x="17" y="166"/>
                    <a:pt x="19" y="164"/>
                  </a:cubicBezTo>
                  <a:cubicBezTo>
                    <a:pt x="18" y="164"/>
                    <a:pt x="18" y="164"/>
                    <a:pt x="18" y="164"/>
                  </a:cubicBezTo>
                  <a:cubicBezTo>
                    <a:pt x="21" y="163"/>
                    <a:pt x="22" y="160"/>
                    <a:pt x="25" y="159"/>
                  </a:cubicBezTo>
                  <a:cubicBezTo>
                    <a:pt x="25" y="159"/>
                    <a:pt x="22" y="159"/>
                    <a:pt x="22" y="157"/>
                  </a:cubicBezTo>
                  <a:cubicBezTo>
                    <a:pt x="25" y="159"/>
                    <a:pt x="25" y="157"/>
                    <a:pt x="26" y="157"/>
                  </a:cubicBezTo>
                  <a:cubicBezTo>
                    <a:pt x="25" y="155"/>
                    <a:pt x="27" y="157"/>
                    <a:pt x="27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7" y="155"/>
                    <a:pt x="26" y="154"/>
                    <a:pt x="27" y="154"/>
                  </a:cubicBezTo>
                  <a:cubicBezTo>
                    <a:pt x="27" y="154"/>
                    <a:pt x="27" y="154"/>
                    <a:pt x="27" y="154"/>
                  </a:cubicBezTo>
                  <a:cubicBezTo>
                    <a:pt x="29" y="154"/>
                    <a:pt x="27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1" y="147"/>
                    <a:pt x="33" y="145"/>
                    <a:pt x="34" y="141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40"/>
                    <a:pt x="34" y="138"/>
                    <a:pt x="35" y="138"/>
                  </a:cubicBezTo>
                  <a:cubicBezTo>
                    <a:pt x="35" y="140"/>
                    <a:pt x="35" y="138"/>
                    <a:pt x="35" y="138"/>
                  </a:cubicBezTo>
                  <a:cubicBezTo>
                    <a:pt x="35" y="137"/>
                    <a:pt x="36" y="138"/>
                    <a:pt x="36" y="137"/>
                  </a:cubicBezTo>
                  <a:cubicBezTo>
                    <a:pt x="35" y="137"/>
                    <a:pt x="35" y="137"/>
                    <a:pt x="35" y="137"/>
                  </a:cubicBezTo>
                  <a:cubicBezTo>
                    <a:pt x="35" y="137"/>
                    <a:pt x="36" y="137"/>
                    <a:pt x="36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6"/>
                    <a:pt x="36" y="134"/>
                    <a:pt x="39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6" y="133"/>
                    <a:pt x="39" y="134"/>
                    <a:pt x="39" y="134"/>
                  </a:cubicBezTo>
                  <a:cubicBezTo>
                    <a:pt x="39" y="134"/>
                    <a:pt x="39" y="134"/>
                    <a:pt x="39" y="133"/>
                  </a:cubicBezTo>
                  <a:cubicBezTo>
                    <a:pt x="40" y="133"/>
                    <a:pt x="40" y="132"/>
                    <a:pt x="40" y="132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2" y="129"/>
                    <a:pt x="42" y="129"/>
                    <a:pt x="43" y="128"/>
                  </a:cubicBezTo>
                  <a:cubicBezTo>
                    <a:pt x="42" y="128"/>
                    <a:pt x="42" y="128"/>
                    <a:pt x="42" y="127"/>
                  </a:cubicBezTo>
                  <a:cubicBezTo>
                    <a:pt x="43" y="128"/>
                    <a:pt x="43" y="125"/>
                    <a:pt x="44" y="127"/>
                  </a:cubicBezTo>
                  <a:cubicBezTo>
                    <a:pt x="44" y="127"/>
                    <a:pt x="44" y="125"/>
                    <a:pt x="44" y="124"/>
                  </a:cubicBezTo>
                  <a:cubicBezTo>
                    <a:pt x="44" y="124"/>
                    <a:pt x="44" y="124"/>
                    <a:pt x="43" y="124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23"/>
                    <a:pt x="43" y="124"/>
                    <a:pt x="43" y="123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4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7" y="120"/>
                    <a:pt x="48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9" y="119"/>
                    <a:pt x="48" y="119"/>
                  </a:cubicBezTo>
                  <a:cubicBezTo>
                    <a:pt x="48" y="117"/>
                    <a:pt x="48" y="119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5"/>
                    <a:pt x="49" y="115"/>
                    <a:pt x="49" y="117"/>
                  </a:cubicBezTo>
                  <a:cubicBezTo>
                    <a:pt x="49" y="117"/>
                    <a:pt x="49" y="115"/>
                    <a:pt x="49" y="117"/>
                  </a:cubicBezTo>
                  <a:cubicBezTo>
                    <a:pt x="51" y="117"/>
                    <a:pt x="51" y="115"/>
                    <a:pt x="51" y="115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1" y="115"/>
                    <a:pt x="52" y="113"/>
                    <a:pt x="55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52" y="112"/>
                    <a:pt x="56" y="112"/>
                    <a:pt x="55" y="111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5" y="110"/>
                    <a:pt x="56" y="110"/>
                    <a:pt x="56" y="110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7" y="106"/>
                    <a:pt x="59" y="106"/>
                  </a:cubicBezTo>
                  <a:cubicBezTo>
                    <a:pt x="57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2"/>
                  </a:cubicBezTo>
                  <a:cubicBezTo>
                    <a:pt x="60" y="104"/>
                    <a:pt x="59" y="102"/>
                    <a:pt x="59" y="102"/>
                  </a:cubicBezTo>
                  <a:cubicBezTo>
                    <a:pt x="60" y="102"/>
                    <a:pt x="59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1" y="102"/>
                    <a:pt x="60" y="100"/>
                    <a:pt x="61" y="102"/>
                  </a:cubicBezTo>
                  <a:cubicBezTo>
                    <a:pt x="60" y="100"/>
                    <a:pt x="61" y="100"/>
                    <a:pt x="61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3" y="99"/>
                    <a:pt x="61" y="98"/>
                    <a:pt x="63" y="99"/>
                  </a:cubicBezTo>
                  <a:cubicBezTo>
                    <a:pt x="63" y="98"/>
                    <a:pt x="64" y="96"/>
                    <a:pt x="63" y="96"/>
                  </a:cubicBezTo>
                  <a:cubicBezTo>
                    <a:pt x="64" y="96"/>
                    <a:pt x="64" y="95"/>
                    <a:pt x="64" y="95"/>
                  </a:cubicBezTo>
                  <a:cubicBezTo>
                    <a:pt x="64" y="95"/>
                    <a:pt x="64" y="95"/>
                    <a:pt x="64" y="95"/>
                  </a:cubicBezTo>
                  <a:cubicBezTo>
                    <a:pt x="64" y="94"/>
                    <a:pt x="64" y="95"/>
                    <a:pt x="64" y="94"/>
                  </a:cubicBezTo>
                  <a:cubicBezTo>
                    <a:pt x="64" y="94"/>
                    <a:pt x="64" y="94"/>
                    <a:pt x="64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0"/>
                    <a:pt x="66" y="90"/>
                    <a:pt x="66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6" y="90"/>
                    <a:pt x="70" y="90"/>
                    <a:pt x="69" y="87"/>
                  </a:cubicBezTo>
                  <a:cubicBezTo>
                    <a:pt x="69" y="87"/>
                    <a:pt x="69" y="87"/>
                    <a:pt x="70" y="87"/>
                  </a:cubicBezTo>
                  <a:cubicBezTo>
                    <a:pt x="70" y="86"/>
                    <a:pt x="72" y="85"/>
                    <a:pt x="70" y="83"/>
                  </a:cubicBezTo>
                  <a:cubicBezTo>
                    <a:pt x="70" y="83"/>
                    <a:pt x="72" y="82"/>
                    <a:pt x="72" y="83"/>
                  </a:cubicBezTo>
                  <a:cubicBezTo>
                    <a:pt x="72" y="83"/>
                    <a:pt x="70" y="83"/>
                    <a:pt x="72" y="83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2" y="83"/>
                    <a:pt x="72" y="82"/>
                    <a:pt x="70" y="82"/>
                  </a:cubicBezTo>
                  <a:cubicBezTo>
                    <a:pt x="70" y="81"/>
                    <a:pt x="73" y="82"/>
                    <a:pt x="73" y="81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4" y="80"/>
                    <a:pt x="73" y="80"/>
                    <a:pt x="73" y="80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4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6" y="78"/>
                  </a:cubicBezTo>
                  <a:cubicBezTo>
                    <a:pt x="74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7" y="74"/>
                    <a:pt x="76" y="74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4"/>
                    <a:pt x="74" y="74"/>
                    <a:pt x="76" y="74"/>
                  </a:cubicBezTo>
                  <a:cubicBezTo>
                    <a:pt x="76" y="74"/>
                    <a:pt x="77" y="77"/>
                    <a:pt x="77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3"/>
                    <a:pt x="78" y="73"/>
                  </a:cubicBezTo>
                  <a:cubicBezTo>
                    <a:pt x="78" y="73"/>
                    <a:pt x="77" y="72"/>
                    <a:pt x="78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7" y="72"/>
                    <a:pt x="78" y="70"/>
                    <a:pt x="78" y="70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78" y="70"/>
                    <a:pt x="78" y="70"/>
                    <a:pt x="80" y="70"/>
                  </a:cubicBezTo>
                  <a:cubicBezTo>
                    <a:pt x="80" y="69"/>
                    <a:pt x="77" y="69"/>
                    <a:pt x="78" y="69"/>
                  </a:cubicBezTo>
                  <a:cubicBezTo>
                    <a:pt x="78" y="68"/>
                    <a:pt x="80" y="69"/>
                    <a:pt x="80" y="69"/>
                  </a:cubicBezTo>
                  <a:cubicBezTo>
                    <a:pt x="80" y="68"/>
                    <a:pt x="83" y="68"/>
                    <a:pt x="81" y="66"/>
                  </a:cubicBezTo>
                  <a:cubicBezTo>
                    <a:pt x="83" y="66"/>
                    <a:pt x="83" y="66"/>
                    <a:pt x="83" y="66"/>
                  </a:cubicBezTo>
                  <a:cubicBezTo>
                    <a:pt x="83" y="65"/>
                    <a:pt x="86" y="64"/>
                    <a:pt x="85" y="63"/>
                  </a:cubicBezTo>
                  <a:cubicBezTo>
                    <a:pt x="85" y="63"/>
                    <a:pt x="85" y="60"/>
                    <a:pt x="83" y="60"/>
                  </a:cubicBezTo>
                  <a:cubicBezTo>
                    <a:pt x="85" y="60"/>
                    <a:pt x="83" y="60"/>
                    <a:pt x="85" y="6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86" y="60"/>
                    <a:pt x="87" y="60"/>
                    <a:pt x="86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6" y="59"/>
                    <a:pt x="86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7" y="57"/>
                    <a:pt x="87" y="56"/>
                    <a:pt x="87" y="56"/>
                  </a:cubicBezTo>
                  <a:cubicBezTo>
                    <a:pt x="89" y="56"/>
                    <a:pt x="90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3"/>
                    <a:pt x="90" y="53"/>
                    <a:pt x="89" y="52"/>
                  </a:cubicBezTo>
                  <a:cubicBezTo>
                    <a:pt x="91" y="52"/>
                    <a:pt x="93" y="50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6"/>
                    <a:pt x="93" y="46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4"/>
                    <a:pt x="95" y="46"/>
                  </a:cubicBezTo>
                  <a:cubicBezTo>
                    <a:pt x="95" y="44"/>
                    <a:pt x="95" y="44"/>
                    <a:pt x="94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4" y="43"/>
                    <a:pt x="93" y="44"/>
                    <a:pt x="91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1" y="42"/>
                    <a:pt x="91" y="43"/>
                    <a:pt x="91" y="42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4" y="42"/>
                    <a:pt x="95" y="43"/>
                    <a:pt x="95" y="43"/>
                  </a:cubicBezTo>
                  <a:cubicBezTo>
                    <a:pt x="95" y="42"/>
                    <a:pt x="95" y="43"/>
                    <a:pt x="94" y="43"/>
                  </a:cubicBezTo>
                  <a:cubicBezTo>
                    <a:pt x="94" y="42"/>
                    <a:pt x="95" y="42"/>
                    <a:pt x="95" y="42"/>
                  </a:cubicBezTo>
                  <a:cubicBezTo>
                    <a:pt x="95" y="42"/>
                    <a:pt x="96" y="43"/>
                    <a:pt x="96" y="42"/>
                  </a:cubicBezTo>
                  <a:cubicBezTo>
                    <a:pt x="96" y="42"/>
                    <a:pt x="95" y="42"/>
                    <a:pt x="96" y="42"/>
                  </a:cubicBezTo>
                  <a:cubicBezTo>
                    <a:pt x="96" y="42"/>
                    <a:pt x="96" y="42"/>
                    <a:pt x="99" y="42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0"/>
                    <a:pt x="96" y="40"/>
                    <a:pt x="96" y="40"/>
                  </a:cubicBezTo>
                  <a:cubicBezTo>
                    <a:pt x="96" y="40"/>
                    <a:pt x="99" y="39"/>
                    <a:pt x="100" y="40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39"/>
                    <a:pt x="100" y="39"/>
                    <a:pt x="99" y="39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9"/>
                    <a:pt x="99" y="39"/>
                    <a:pt x="99" y="38"/>
                  </a:cubicBezTo>
                  <a:cubicBezTo>
                    <a:pt x="99" y="38"/>
                    <a:pt x="100" y="38"/>
                    <a:pt x="100" y="36"/>
                  </a:cubicBezTo>
                  <a:cubicBezTo>
                    <a:pt x="100" y="36"/>
                    <a:pt x="100" y="36"/>
                    <a:pt x="102" y="36"/>
                  </a:cubicBezTo>
                  <a:cubicBezTo>
                    <a:pt x="102" y="38"/>
                    <a:pt x="100" y="38"/>
                    <a:pt x="102" y="38"/>
                  </a:cubicBezTo>
                  <a:cubicBezTo>
                    <a:pt x="100" y="38"/>
                    <a:pt x="102" y="38"/>
                    <a:pt x="102" y="38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6"/>
                    <a:pt x="102" y="36"/>
                    <a:pt x="103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3" y="33"/>
                    <a:pt x="104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3"/>
                    <a:pt x="102" y="33"/>
                    <a:pt x="102" y="31"/>
                  </a:cubicBezTo>
                  <a:cubicBezTo>
                    <a:pt x="103" y="31"/>
                    <a:pt x="104" y="31"/>
                    <a:pt x="104" y="33"/>
                  </a:cubicBezTo>
                  <a:cubicBezTo>
                    <a:pt x="104" y="33"/>
                    <a:pt x="104" y="31"/>
                    <a:pt x="103" y="31"/>
                  </a:cubicBezTo>
                  <a:cubicBezTo>
                    <a:pt x="104" y="31"/>
                    <a:pt x="104" y="33"/>
                    <a:pt x="104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7"/>
                  </a:cubicBezTo>
                  <a:cubicBezTo>
                    <a:pt x="103" y="30"/>
                    <a:pt x="104" y="29"/>
                    <a:pt x="106" y="29"/>
                  </a:cubicBezTo>
                  <a:cubicBezTo>
                    <a:pt x="106" y="29"/>
                    <a:pt x="103" y="27"/>
                    <a:pt x="106" y="27"/>
                  </a:cubicBezTo>
                  <a:cubicBezTo>
                    <a:pt x="106" y="27"/>
                    <a:pt x="107" y="27"/>
                    <a:pt x="106" y="27"/>
                  </a:cubicBezTo>
                  <a:cubicBezTo>
                    <a:pt x="106" y="27"/>
                    <a:pt x="107" y="29"/>
                    <a:pt x="107" y="27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6"/>
                    <a:pt x="104" y="25"/>
                    <a:pt x="106" y="25"/>
                  </a:cubicBezTo>
                  <a:cubicBezTo>
                    <a:pt x="106" y="26"/>
                    <a:pt x="104" y="26"/>
                    <a:pt x="106" y="26"/>
                  </a:cubicBezTo>
                  <a:cubicBezTo>
                    <a:pt x="107" y="26"/>
                    <a:pt x="106" y="25"/>
                    <a:pt x="107" y="25"/>
                  </a:cubicBezTo>
                  <a:cubicBezTo>
                    <a:pt x="107" y="26"/>
                    <a:pt x="107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5"/>
                    <a:pt x="108" y="26"/>
                    <a:pt x="110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7" y="23"/>
                    <a:pt x="108" y="26"/>
                    <a:pt x="107" y="25"/>
                  </a:cubicBezTo>
                  <a:cubicBezTo>
                    <a:pt x="107" y="25"/>
                    <a:pt x="108" y="25"/>
                    <a:pt x="108" y="23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07" y="23"/>
                    <a:pt x="106" y="22"/>
                    <a:pt x="107" y="22"/>
                  </a:cubicBezTo>
                  <a:cubicBezTo>
                    <a:pt x="108" y="22"/>
                    <a:pt x="108" y="22"/>
                    <a:pt x="108" y="23"/>
                  </a:cubicBezTo>
                  <a:cubicBezTo>
                    <a:pt x="108" y="22"/>
                    <a:pt x="110" y="22"/>
                    <a:pt x="110" y="22"/>
                  </a:cubicBezTo>
                  <a:cubicBezTo>
                    <a:pt x="108" y="19"/>
                    <a:pt x="111" y="19"/>
                    <a:pt x="110" y="19"/>
                  </a:cubicBezTo>
                  <a:cubicBezTo>
                    <a:pt x="110" y="19"/>
                    <a:pt x="108" y="22"/>
                    <a:pt x="107" y="22"/>
                  </a:cubicBezTo>
                  <a:cubicBezTo>
                    <a:pt x="107" y="19"/>
                    <a:pt x="107" y="23"/>
                    <a:pt x="106" y="22"/>
                  </a:cubicBezTo>
                  <a:cubicBezTo>
                    <a:pt x="107" y="22"/>
                    <a:pt x="106" y="19"/>
                    <a:pt x="104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7" y="19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7" y="18"/>
                  </a:cubicBezTo>
                  <a:cubicBezTo>
                    <a:pt x="108" y="17"/>
                    <a:pt x="108" y="17"/>
                    <a:pt x="110" y="16"/>
                  </a:cubicBezTo>
                  <a:cubicBezTo>
                    <a:pt x="110" y="17"/>
                    <a:pt x="110" y="14"/>
                    <a:pt x="111" y="16"/>
                  </a:cubicBezTo>
                  <a:cubicBezTo>
                    <a:pt x="111" y="16"/>
                    <a:pt x="111" y="17"/>
                    <a:pt x="113" y="17"/>
                  </a:cubicBezTo>
                  <a:cubicBezTo>
                    <a:pt x="111" y="17"/>
                    <a:pt x="111" y="17"/>
                    <a:pt x="111" y="17"/>
                  </a:cubicBezTo>
                  <a:cubicBezTo>
                    <a:pt x="113" y="17"/>
                    <a:pt x="111" y="16"/>
                    <a:pt x="111" y="16"/>
                  </a:cubicBezTo>
                  <a:cubicBezTo>
                    <a:pt x="111" y="17"/>
                    <a:pt x="110" y="16"/>
                    <a:pt x="110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10" y="13"/>
                    <a:pt x="111" y="13"/>
                    <a:pt x="111" y="13"/>
                  </a:cubicBezTo>
                  <a:cubicBezTo>
                    <a:pt x="111" y="12"/>
                    <a:pt x="113" y="10"/>
                    <a:pt x="113" y="9"/>
                  </a:cubicBezTo>
                  <a:cubicBezTo>
                    <a:pt x="113" y="9"/>
                    <a:pt x="111" y="9"/>
                    <a:pt x="111" y="8"/>
                  </a:cubicBezTo>
                  <a:cubicBezTo>
                    <a:pt x="113" y="8"/>
                    <a:pt x="113" y="9"/>
                    <a:pt x="113" y="8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8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5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1" y="4"/>
                    <a:pt x="113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6" y="4"/>
                    <a:pt x="115" y="3"/>
                    <a:pt x="116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5" y="1"/>
                    <a:pt x="115" y="0"/>
                    <a:pt x="116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3" y="3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1" y="1"/>
                    <a:pt x="111" y="3"/>
                  </a:cubicBezTo>
                  <a:cubicBezTo>
                    <a:pt x="113" y="3"/>
                    <a:pt x="111" y="3"/>
                    <a:pt x="113" y="3"/>
                  </a:cubicBezTo>
                  <a:cubicBezTo>
                    <a:pt x="111" y="3"/>
                    <a:pt x="111" y="3"/>
                    <a:pt x="111" y="4"/>
                  </a:cubicBezTo>
                  <a:cubicBezTo>
                    <a:pt x="111" y="4"/>
                    <a:pt x="110" y="4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8"/>
                  </a:cubicBezTo>
                  <a:cubicBezTo>
                    <a:pt x="111" y="8"/>
                    <a:pt x="110" y="5"/>
                    <a:pt x="108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9"/>
                    <a:pt x="107" y="10"/>
                    <a:pt x="106" y="12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6" y="12"/>
                    <a:pt x="106" y="13"/>
                    <a:pt x="104" y="13"/>
                  </a:cubicBezTo>
                  <a:cubicBezTo>
                    <a:pt x="104" y="14"/>
                    <a:pt x="103" y="16"/>
                    <a:pt x="103" y="17"/>
                  </a:cubicBezTo>
                  <a:cubicBezTo>
                    <a:pt x="102" y="18"/>
                    <a:pt x="100" y="19"/>
                    <a:pt x="99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99" y="23"/>
                    <a:pt x="100" y="23"/>
                    <a:pt x="100" y="25"/>
                  </a:cubicBezTo>
                  <a:cubicBezTo>
                    <a:pt x="100" y="23"/>
                    <a:pt x="99" y="25"/>
                    <a:pt x="99" y="25"/>
                  </a:cubicBezTo>
                  <a:cubicBezTo>
                    <a:pt x="99" y="25"/>
                    <a:pt x="96" y="26"/>
                    <a:pt x="95" y="26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7"/>
                    <a:pt x="94" y="29"/>
                    <a:pt x="94" y="30"/>
                  </a:cubicBezTo>
                  <a:cubicBezTo>
                    <a:pt x="94" y="30"/>
                    <a:pt x="95" y="30"/>
                    <a:pt x="94" y="31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1" y="33"/>
                    <a:pt x="91" y="33"/>
                    <a:pt x="91" y="35"/>
                  </a:cubicBezTo>
                  <a:cubicBezTo>
                    <a:pt x="89" y="36"/>
                    <a:pt x="89" y="39"/>
                    <a:pt x="86" y="40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85" y="43"/>
                    <a:pt x="83" y="47"/>
                    <a:pt x="81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1"/>
                    <a:pt x="81" y="51"/>
                    <a:pt x="81" y="50"/>
                  </a:cubicBezTo>
                  <a:cubicBezTo>
                    <a:pt x="81" y="51"/>
                    <a:pt x="78" y="51"/>
                    <a:pt x="80" y="52"/>
                  </a:cubicBezTo>
                  <a:cubicBezTo>
                    <a:pt x="80" y="53"/>
                    <a:pt x="78" y="52"/>
                    <a:pt x="78" y="53"/>
                  </a:cubicBezTo>
                  <a:cubicBezTo>
                    <a:pt x="78" y="55"/>
                    <a:pt x="77" y="55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7"/>
                    <a:pt x="76" y="56"/>
                  </a:cubicBezTo>
                  <a:cubicBezTo>
                    <a:pt x="76" y="59"/>
                    <a:pt x="73" y="59"/>
                    <a:pt x="74" y="63"/>
                  </a:cubicBezTo>
                  <a:cubicBezTo>
                    <a:pt x="73" y="60"/>
                    <a:pt x="73" y="63"/>
                    <a:pt x="73" y="63"/>
                  </a:cubicBezTo>
                  <a:cubicBezTo>
                    <a:pt x="73" y="63"/>
                    <a:pt x="73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69" y="66"/>
                    <a:pt x="69" y="69"/>
                    <a:pt x="69" y="70"/>
                  </a:cubicBezTo>
                  <a:cubicBezTo>
                    <a:pt x="65" y="73"/>
                    <a:pt x="64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1" y="81"/>
                    <a:pt x="63" y="83"/>
                    <a:pt x="60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0" y="83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7"/>
                    <a:pt x="57" y="90"/>
                    <a:pt x="57" y="91"/>
                  </a:cubicBezTo>
                  <a:cubicBezTo>
                    <a:pt x="57" y="91"/>
                    <a:pt x="57" y="91"/>
                    <a:pt x="57" y="91"/>
                  </a:cubicBezTo>
                  <a:cubicBezTo>
                    <a:pt x="59" y="91"/>
                    <a:pt x="56" y="91"/>
                    <a:pt x="57" y="93"/>
                  </a:cubicBezTo>
                  <a:cubicBezTo>
                    <a:pt x="57" y="93"/>
                    <a:pt x="56" y="93"/>
                    <a:pt x="57" y="91"/>
                  </a:cubicBezTo>
                  <a:cubicBezTo>
                    <a:pt x="56" y="95"/>
                    <a:pt x="52" y="96"/>
                    <a:pt x="51" y="99"/>
                  </a:cubicBezTo>
                  <a:cubicBezTo>
                    <a:pt x="51" y="102"/>
                    <a:pt x="52" y="100"/>
                    <a:pt x="51" y="102"/>
                  </a:cubicBezTo>
                  <a:cubicBezTo>
                    <a:pt x="51" y="102"/>
                    <a:pt x="51" y="100"/>
                    <a:pt x="51" y="102"/>
                  </a:cubicBezTo>
                  <a:cubicBezTo>
                    <a:pt x="49" y="102"/>
                    <a:pt x="52" y="104"/>
                    <a:pt x="51" y="104"/>
                  </a:cubicBezTo>
                  <a:cubicBezTo>
                    <a:pt x="49" y="102"/>
                    <a:pt x="49" y="104"/>
                    <a:pt x="49" y="104"/>
                  </a:cubicBezTo>
                  <a:cubicBezTo>
                    <a:pt x="49" y="106"/>
                    <a:pt x="49" y="106"/>
                    <a:pt x="49" y="107"/>
                  </a:cubicBezTo>
                  <a:cubicBezTo>
                    <a:pt x="49" y="107"/>
                    <a:pt x="49" y="107"/>
                    <a:pt x="49" y="107"/>
                  </a:cubicBezTo>
                  <a:cubicBezTo>
                    <a:pt x="48" y="107"/>
                    <a:pt x="48" y="108"/>
                    <a:pt x="46" y="108"/>
                  </a:cubicBezTo>
                  <a:cubicBezTo>
                    <a:pt x="42" y="113"/>
                    <a:pt x="36" y="120"/>
                    <a:pt x="34" y="125"/>
                  </a:cubicBezTo>
                  <a:cubicBezTo>
                    <a:pt x="31" y="132"/>
                    <a:pt x="27" y="137"/>
                    <a:pt x="25" y="142"/>
                  </a:cubicBezTo>
                  <a:cubicBezTo>
                    <a:pt x="25" y="146"/>
                    <a:pt x="25" y="146"/>
                    <a:pt x="22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2" y="147"/>
                    <a:pt x="22" y="149"/>
                    <a:pt x="21" y="147"/>
                  </a:cubicBezTo>
                  <a:cubicBezTo>
                    <a:pt x="21" y="150"/>
                    <a:pt x="19" y="151"/>
                    <a:pt x="18" y="154"/>
                  </a:cubicBezTo>
                  <a:cubicBezTo>
                    <a:pt x="18" y="154"/>
                    <a:pt x="19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5"/>
                    <a:pt x="17" y="155"/>
                    <a:pt x="17" y="154"/>
                  </a:cubicBezTo>
                  <a:cubicBezTo>
                    <a:pt x="13" y="160"/>
                    <a:pt x="12" y="167"/>
                    <a:pt x="9" y="172"/>
                  </a:cubicBezTo>
                  <a:cubicBezTo>
                    <a:pt x="9" y="173"/>
                    <a:pt x="6" y="176"/>
                    <a:pt x="5" y="176"/>
                  </a:cubicBezTo>
                  <a:cubicBezTo>
                    <a:pt x="4" y="181"/>
                    <a:pt x="3" y="187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73" name="Freeform 146"/>
            <p:cNvSpPr/>
            <p:nvPr/>
          </p:nvSpPr>
          <p:spPr>
            <a:xfrm>
              <a:off x="1033" y="2171"/>
              <a:ext cx="271" cy="441"/>
            </a:xfrm>
            <a:custGeom>
              <a:avLst/>
              <a:gdLst/>
              <a:ahLst/>
              <a:cxnLst>
                <a:cxn ang="0">
                  <a:pos x="40" y="394"/>
                </a:cxn>
                <a:cxn ang="0">
                  <a:pos x="45" y="380"/>
                </a:cxn>
                <a:cxn ang="0">
                  <a:pos x="68" y="358"/>
                </a:cxn>
                <a:cxn ang="0">
                  <a:pos x="73" y="349"/>
                </a:cxn>
                <a:cxn ang="0">
                  <a:pos x="85" y="318"/>
                </a:cxn>
                <a:cxn ang="0">
                  <a:pos x="92" y="309"/>
                </a:cxn>
                <a:cxn ang="0">
                  <a:pos x="104" y="295"/>
                </a:cxn>
                <a:cxn ang="0">
                  <a:pos x="111" y="281"/>
                </a:cxn>
                <a:cxn ang="0">
                  <a:pos x="113" y="271"/>
                </a:cxn>
                <a:cxn ang="0">
                  <a:pos x="120" y="269"/>
                </a:cxn>
                <a:cxn ang="0">
                  <a:pos x="132" y="250"/>
                </a:cxn>
                <a:cxn ang="0">
                  <a:pos x="139" y="243"/>
                </a:cxn>
                <a:cxn ang="0">
                  <a:pos x="144" y="233"/>
                </a:cxn>
                <a:cxn ang="0">
                  <a:pos x="146" y="222"/>
                </a:cxn>
                <a:cxn ang="0">
                  <a:pos x="160" y="210"/>
                </a:cxn>
                <a:cxn ang="0">
                  <a:pos x="165" y="191"/>
                </a:cxn>
                <a:cxn ang="0">
                  <a:pos x="172" y="184"/>
                </a:cxn>
                <a:cxn ang="0">
                  <a:pos x="172" y="179"/>
                </a:cxn>
                <a:cxn ang="0">
                  <a:pos x="179" y="177"/>
                </a:cxn>
                <a:cxn ang="0">
                  <a:pos x="179" y="172"/>
                </a:cxn>
                <a:cxn ang="0">
                  <a:pos x="186" y="163"/>
                </a:cxn>
                <a:cxn ang="0">
                  <a:pos x="200" y="141"/>
                </a:cxn>
                <a:cxn ang="0">
                  <a:pos x="203" y="132"/>
                </a:cxn>
                <a:cxn ang="0">
                  <a:pos x="205" y="123"/>
                </a:cxn>
                <a:cxn ang="0">
                  <a:pos x="217" y="108"/>
                </a:cxn>
                <a:cxn ang="0">
                  <a:pos x="217" y="99"/>
                </a:cxn>
                <a:cxn ang="0">
                  <a:pos x="224" y="97"/>
                </a:cxn>
                <a:cxn ang="0">
                  <a:pos x="233" y="92"/>
                </a:cxn>
                <a:cxn ang="0">
                  <a:pos x="236" y="83"/>
                </a:cxn>
                <a:cxn ang="0">
                  <a:pos x="240" y="83"/>
                </a:cxn>
                <a:cxn ang="0">
                  <a:pos x="240" y="78"/>
                </a:cxn>
                <a:cxn ang="0">
                  <a:pos x="240" y="68"/>
                </a:cxn>
                <a:cxn ang="0">
                  <a:pos x="247" y="61"/>
                </a:cxn>
                <a:cxn ang="0">
                  <a:pos x="247" y="59"/>
                </a:cxn>
                <a:cxn ang="0">
                  <a:pos x="255" y="57"/>
                </a:cxn>
                <a:cxn ang="0">
                  <a:pos x="257" y="50"/>
                </a:cxn>
                <a:cxn ang="0">
                  <a:pos x="252" y="50"/>
                </a:cxn>
                <a:cxn ang="0">
                  <a:pos x="262" y="38"/>
                </a:cxn>
                <a:cxn ang="0">
                  <a:pos x="262" y="19"/>
                </a:cxn>
                <a:cxn ang="0">
                  <a:pos x="264" y="12"/>
                </a:cxn>
                <a:cxn ang="0">
                  <a:pos x="271" y="0"/>
                </a:cxn>
                <a:cxn ang="0">
                  <a:pos x="264" y="2"/>
                </a:cxn>
                <a:cxn ang="0">
                  <a:pos x="262" y="17"/>
                </a:cxn>
                <a:cxn ang="0">
                  <a:pos x="243" y="31"/>
                </a:cxn>
                <a:cxn ang="0">
                  <a:pos x="224" y="59"/>
                </a:cxn>
                <a:cxn ang="0">
                  <a:pos x="200" y="92"/>
                </a:cxn>
                <a:cxn ang="0">
                  <a:pos x="181" y="120"/>
                </a:cxn>
                <a:cxn ang="0">
                  <a:pos x="172" y="141"/>
                </a:cxn>
                <a:cxn ang="0">
                  <a:pos x="146" y="184"/>
                </a:cxn>
                <a:cxn ang="0">
                  <a:pos x="134" y="210"/>
                </a:cxn>
                <a:cxn ang="0">
                  <a:pos x="120" y="241"/>
                </a:cxn>
                <a:cxn ang="0">
                  <a:pos x="59" y="333"/>
                </a:cxn>
                <a:cxn ang="0">
                  <a:pos x="45" y="358"/>
                </a:cxn>
                <a:cxn ang="0">
                  <a:pos x="12" y="439"/>
                </a:cxn>
              </a:cxnLst>
              <a:pathLst>
                <a:path w="115" h="187">
                  <a:moveTo>
                    <a:pt x="5" y="186"/>
                  </a:moveTo>
                  <a:cubicBezTo>
                    <a:pt x="9" y="184"/>
                    <a:pt x="8" y="180"/>
                    <a:pt x="10" y="179"/>
                  </a:cubicBezTo>
                  <a:cubicBezTo>
                    <a:pt x="10" y="179"/>
                    <a:pt x="9" y="179"/>
                    <a:pt x="10" y="179"/>
                  </a:cubicBezTo>
                  <a:cubicBezTo>
                    <a:pt x="13" y="176"/>
                    <a:pt x="16" y="172"/>
                    <a:pt x="16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6" y="167"/>
                    <a:pt x="17" y="167"/>
                    <a:pt x="17" y="167"/>
                  </a:cubicBezTo>
                  <a:cubicBezTo>
                    <a:pt x="17" y="167"/>
                    <a:pt x="17" y="167"/>
                    <a:pt x="16" y="167"/>
                  </a:cubicBezTo>
                  <a:cubicBezTo>
                    <a:pt x="17" y="167"/>
                    <a:pt x="17" y="166"/>
                    <a:pt x="18" y="166"/>
                  </a:cubicBezTo>
                  <a:cubicBezTo>
                    <a:pt x="17" y="166"/>
                    <a:pt x="17" y="166"/>
                    <a:pt x="17" y="165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6"/>
                    <a:pt x="18" y="162"/>
                    <a:pt x="21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2" y="159"/>
                    <a:pt x="23" y="157"/>
                    <a:pt x="25" y="155"/>
                  </a:cubicBezTo>
                  <a:cubicBezTo>
                    <a:pt x="23" y="155"/>
                    <a:pt x="23" y="155"/>
                    <a:pt x="23" y="155"/>
                  </a:cubicBezTo>
                  <a:cubicBezTo>
                    <a:pt x="25" y="155"/>
                    <a:pt x="25" y="154"/>
                    <a:pt x="26" y="154"/>
                  </a:cubicBezTo>
                  <a:cubicBezTo>
                    <a:pt x="25" y="154"/>
                    <a:pt x="29" y="154"/>
                    <a:pt x="29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9" y="153"/>
                    <a:pt x="26" y="152"/>
                    <a:pt x="29" y="152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30" y="152"/>
                    <a:pt x="29" y="149"/>
                    <a:pt x="29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9"/>
                    <a:pt x="30" y="149"/>
                    <a:pt x="30" y="148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30" y="148"/>
                    <a:pt x="30" y="146"/>
                    <a:pt x="31" y="148"/>
                  </a:cubicBezTo>
                  <a:cubicBezTo>
                    <a:pt x="30" y="146"/>
                    <a:pt x="30" y="148"/>
                    <a:pt x="30" y="146"/>
                  </a:cubicBezTo>
                  <a:cubicBezTo>
                    <a:pt x="31" y="145"/>
                    <a:pt x="34" y="141"/>
                    <a:pt x="35" y="139"/>
                  </a:cubicBezTo>
                  <a:cubicBezTo>
                    <a:pt x="35" y="139"/>
                    <a:pt x="35" y="139"/>
                    <a:pt x="34" y="139"/>
                  </a:cubicBezTo>
                  <a:cubicBezTo>
                    <a:pt x="35" y="136"/>
                    <a:pt x="35" y="136"/>
                    <a:pt x="35" y="136"/>
                  </a:cubicBezTo>
                  <a:cubicBezTo>
                    <a:pt x="35" y="136"/>
                    <a:pt x="35" y="136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5" y="135"/>
                  </a:cubicBezTo>
                  <a:cubicBezTo>
                    <a:pt x="36" y="135"/>
                    <a:pt x="36" y="133"/>
                    <a:pt x="38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8" y="133"/>
                    <a:pt x="38" y="132"/>
                    <a:pt x="38" y="132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9" y="132"/>
                    <a:pt x="39" y="131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9" y="131"/>
                    <a:pt x="39" y="129"/>
                    <a:pt x="42" y="128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8"/>
                    <a:pt x="42" y="127"/>
                    <a:pt x="43" y="127"/>
                  </a:cubicBezTo>
                  <a:cubicBezTo>
                    <a:pt x="43" y="125"/>
                    <a:pt x="42" y="125"/>
                    <a:pt x="42" y="125"/>
                  </a:cubicBezTo>
                  <a:cubicBezTo>
                    <a:pt x="43" y="125"/>
                    <a:pt x="43" y="123"/>
                    <a:pt x="44" y="125"/>
                  </a:cubicBezTo>
                  <a:cubicBezTo>
                    <a:pt x="44" y="123"/>
                    <a:pt x="44" y="122"/>
                    <a:pt x="46" y="122"/>
                  </a:cubicBezTo>
                  <a:cubicBezTo>
                    <a:pt x="44" y="122"/>
                    <a:pt x="44" y="120"/>
                    <a:pt x="44" y="122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7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6"/>
                    <a:pt x="49" y="116"/>
                    <a:pt x="48" y="115"/>
                  </a:cubicBezTo>
                  <a:cubicBezTo>
                    <a:pt x="48" y="115"/>
                    <a:pt x="48" y="116"/>
                    <a:pt x="48" y="115"/>
                  </a:cubicBezTo>
                  <a:cubicBezTo>
                    <a:pt x="48" y="115"/>
                    <a:pt x="48" y="115"/>
                    <a:pt x="49" y="115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49" y="114"/>
                    <a:pt x="49" y="114"/>
                    <a:pt x="51" y="114"/>
                  </a:cubicBezTo>
                  <a:cubicBezTo>
                    <a:pt x="51" y="115"/>
                    <a:pt x="49" y="114"/>
                    <a:pt x="49" y="114"/>
                  </a:cubicBezTo>
                  <a:cubicBezTo>
                    <a:pt x="51" y="115"/>
                    <a:pt x="51" y="114"/>
                    <a:pt x="51" y="114"/>
                  </a:cubicBezTo>
                  <a:cubicBezTo>
                    <a:pt x="51" y="114"/>
                    <a:pt x="51" y="114"/>
                    <a:pt x="51" y="114"/>
                  </a:cubicBezTo>
                  <a:cubicBezTo>
                    <a:pt x="53" y="112"/>
                    <a:pt x="53" y="112"/>
                    <a:pt x="55" y="112"/>
                  </a:cubicBezTo>
                  <a:cubicBezTo>
                    <a:pt x="55" y="112"/>
                    <a:pt x="53" y="110"/>
                    <a:pt x="53" y="112"/>
                  </a:cubicBezTo>
                  <a:cubicBezTo>
                    <a:pt x="53" y="110"/>
                    <a:pt x="56" y="108"/>
                    <a:pt x="55" y="107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7"/>
                    <a:pt x="55" y="107"/>
                    <a:pt x="56" y="107"/>
                  </a:cubicBezTo>
                  <a:cubicBezTo>
                    <a:pt x="55" y="107"/>
                    <a:pt x="56" y="107"/>
                    <a:pt x="56" y="106"/>
                  </a:cubicBezTo>
                  <a:cubicBezTo>
                    <a:pt x="57" y="106"/>
                    <a:pt x="56" y="106"/>
                    <a:pt x="56" y="107"/>
                  </a:cubicBezTo>
                  <a:cubicBezTo>
                    <a:pt x="56" y="106"/>
                    <a:pt x="59" y="105"/>
                    <a:pt x="59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60" y="102"/>
                    <a:pt x="59" y="102"/>
                  </a:cubicBezTo>
                  <a:cubicBezTo>
                    <a:pt x="60" y="102"/>
                    <a:pt x="57" y="103"/>
                    <a:pt x="59" y="103"/>
                  </a:cubicBezTo>
                  <a:cubicBezTo>
                    <a:pt x="57" y="102"/>
                    <a:pt x="60" y="103"/>
                    <a:pt x="59" y="102"/>
                  </a:cubicBezTo>
                  <a:cubicBezTo>
                    <a:pt x="59" y="102"/>
                    <a:pt x="60" y="102"/>
                    <a:pt x="60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9"/>
                    <a:pt x="60" y="101"/>
                    <a:pt x="60" y="101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101"/>
                    <a:pt x="60" y="99"/>
                    <a:pt x="61" y="99"/>
                  </a:cubicBezTo>
                  <a:cubicBezTo>
                    <a:pt x="61" y="99"/>
                    <a:pt x="62" y="99"/>
                    <a:pt x="61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2" y="98"/>
                    <a:pt x="61" y="95"/>
                    <a:pt x="62" y="98"/>
                  </a:cubicBezTo>
                  <a:cubicBezTo>
                    <a:pt x="62" y="95"/>
                    <a:pt x="64" y="94"/>
                    <a:pt x="62" y="94"/>
                  </a:cubicBezTo>
                  <a:cubicBezTo>
                    <a:pt x="64" y="94"/>
                    <a:pt x="64" y="93"/>
                    <a:pt x="64" y="93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93"/>
                    <a:pt x="64" y="93"/>
                    <a:pt x="64" y="92"/>
                  </a:cubicBezTo>
                  <a:cubicBezTo>
                    <a:pt x="64" y="92"/>
                    <a:pt x="64" y="92"/>
                    <a:pt x="64" y="90"/>
                  </a:cubicBezTo>
                  <a:cubicBezTo>
                    <a:pt x="66" y="90"/>
                    <a:pt x="66" y="90"/>
                    <a:pt x="66" y="92"/>
                  </a:cubicBezTo>
                  <a:cubicBezTo>
                    <a:pt x="66" y="90"/>
                    <a:pt x="68" y="90"/>
                    <a:pt x="68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4" y="88"/>
                    <a:pt x="68" y="89"/>
                    <a:pt x="68" y="88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68" y="88"/>
                    <a:pt x="70" y="88"/>
                    <a:pt x="69" y="86"/>
                  </a:cubicBezTo>
                  <a:cubicBezTo>
                    <a:pt x="69" y="86"/>
                    <a:pt x="69" y="86"/>
                    <a:pt x="70" y="86"/>
                  </a:cubicBezTo>
                  <a:cubicBezTo>
                    <a:pt x="69" y="85"/>
                    <a:pt x="72" y="82"/>
                    <a:pt x="70" y="81"/>
                  </a:cubicBezTo>
                  <a:cubicBezTo>
                    <a:pt x="70" y="81"/>
                    <a:pt x="70" y="81"/>
                    <a:pt x="72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1"/>
                    <a:pt x="72" y="81"/>
                    <a:pt x="70" y="81"/>
                  </a:cubicBezTo>
                  <a:cubicBezTo>
                    <a:pt x="70" y="80"/>
                    <a:pt x="73" y="81"/>
                    <a:pt x="73" y="80"/>
                  </a:cubicBezTo>
                  <a:cubicBezTo>
                    <a:pt x="73" y="80"/>
                    <a:pt x="72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8"/>
                    <a:pt x="73" y="77"/>
                    <a:pt x="72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7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5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4" y="75"/>
                    <a:pt x="74" y="73"/>
                    <a:pt x="76" y="73"/>
                  </a:cubicBezTo>
                  <a:cubicBezTo>
                    <a:pt x="76" y="73"/>
                    <a:pt x="77" y="75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3"/>
                    <a:pt x="77" y="72"/>
                    <a:pt x="77" y="72"/>
                  </a:cubicBezTo>
                  <a:cubicBezTo>
                    <a:pt x="77" y="72"/>
                    <a:pt x="77" y="72"/>
                    <a:pt x="77" y="69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7" y="69"/>
                    <a:pt x="77" y="69"/>
                    <a:pt x="79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9" y="68"/>
                    <a:pt x="77" y="67"/>
                    <a:pt x="79" y="67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7"/>
                    <a:pt x="82" y="65"/>
                    <a:pt x="82" y="64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3" y="63"/>
                    <a:pt x="85" y="63"/>
                    <a:pt x="85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3" y="60"/>
                    <a:pt x="83" y="59"/>
                    <a:pt x="83" y="60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6" y="60"/>
                    <a:pt x="86" y="59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6"/>
                    <a:pt x="87" y="55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7" y="55"/>
                    <a:pt x="89" y="55"/>
                    <a:pt x="89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9" y="52"/>
                    <a:pt x="89" y="52"/>
                    <a:pt x="89" y="54"/>
                  </a:cubicBezTo>
                  <a:cubicBezTo>
                    <a:pt x="89" y="52"/>
                    <a:pt x="89" y="51"/>
                    <a:pt x="89" y="51"/>
                  </a:cubicBezTo>
                  <a:cubicBezTo>
                    <a:pt x="92" y="51"/>
                    <a:pt x="94" y="48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6"/>
                    <a:pt x="95" y="47"/>
                    <a:pt x="94" y="47"/>
                  </a:cubicBezTo>
                  <a:cubicBezTo>
                    <a:pt x="94" y="46"/>
                    <a:pt x="94" y="46"/>
                    <a:pt x="92" y="46"/>
                  </a:cubicBezTo>
                  <a:cubicBezTo>
                    <a:pt x="92" y="43"/>
                    <a:pt x="94" y="46"/>
                    <a:pt x="95" y="43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3"/>
                    <a:pt x="96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2" y="43"/>
                    <a:pt x="92" y="42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0" y="41"/>
                    <a:pt x="90" y="42"/>
                    <a:pt x="90" y="41"/>
                  </a:cubicBezTo>
                  <a:cubicBezTo>
                    <a:pt x="90" y="41"/>
                    <a:pt x="92" y="41"/>
                    <a:pt x="94" y="42"/>
                  </a:cubicBezTo>
                  <a:cubicBezTo>
                    <a:pt x="94" y="41"/>
                    <a:pt x="95" y="42"/>
                    <a:pt x="95" y="42"/>
                  </a:cubicBezTo>
                  <a:cubicBezTo>
                    <a:pt x="95" y="41"/>
                    <a:pt x="95" y="42"/>
                    <a:pt x="95" y="42"/>
                  </a:cubicBezTo>
                  <a:cubicBezTo>
                    <a:pt x="94" y="41"/>
                    <a:pt x="95" y="41"/>
                    <a:pt x="95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8" y="39"/>
                    <a:pt x="98" y="41"/>
                  </a:cubicBezTo>
                  <a:cubicBezTo>
                    <a:pt x="99" y="41"/>
                    <a:pt x="98" y="39"/>
                    <a:pt x="99" y="39"/>
                  </a:cubicBezTo>
                  <a:cubicBezTo>
                    <a:pt x="98" y="39"/>
                    <a:pt x="96" y="39"/>
                    <a:pt x="96" y="39"/>
                  </a:cubicBezTo>
                  <a:cubicBezTo>
                    <a:pt x="98" y="39"/>
                    <a:pt x="98" y="38"/>
                    <a:pt x="99" y="39"/>
                  </a:cubicBezTo>
                  <a:cubicBezTo>
                    <a:pt x="99" y="39"/>
                    <a:pt x="98" y="39"/>
                    <a:pt x="98" y="38"/>
                  </a:cubicBezTo>
                  <a:cubicBezTo>
                    <a:pt x="98" y="38"/>
                    <a:pt x="99" y="38"/>
                    <a:pt x="98" y="38"/>
                  </a:cubicBezTo>
                  <a:cubicBezTo>
                    <a:pt x="99" y="38"/>
                    <a:pt x="99" y="38"/>
                    <a:pt x="99" y="38"/>
                  </a:cubicBezTo>
                  <a:cubicBezTo>
                    <a:pt x="99" y="38"/>
                    <a:pt x="99" y="37"/>
                    <a:pt x="98" y="37"/>
                  </a:cubicBezTo>
                  <a:cubicBezTo>
                    <a:pt x="99" y="37"/>
                    <a:pt x="100" y="37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100" y="37"/>
                    <a:pt x="99" y="35"/>
                    <a:pt x="100" y="37"/>
                  </a:cubicBezTo>
                  <a:cubicBezTo>
                    <a:pt x="99" y="35"/>
                    <a:pt x="100" y="37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2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0" y="34"/>
                    <a:pt x="102" y="34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4"/>
                    <a:pt x="100" y="34"/>
                    <a:pt x="100" y="33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4"/>
                    <a:pt x="102" y="33"/>
                    <a:pt x="103" y="33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102" y="33"/>
                    <a:pt x="100" y="33"/>
                    <a:pt x="102" y="30"/>
                  </a:cubicBezTo>
                  <a:cubicBezTo>
                    <a:pt x="102" y="30"/>
                    <a:pt x="103" y="30"/>
                    <a:pt x="103" y="33"/>
                  </a:cubicBezTo>
                  <a:cubicBezTo>
                    <a:pt x="103" y="33"/>
                    <a:pt x="103" y="30"/>
                    <a:pt x="102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6"/>
                  </a:cubicBezTo>
                  <a:cubicBezTo>
                    <a:pt x="102" y="29"/>
                    <a:pt x="103" y="28"/>
                    <a:pt x="105" y="28"/>
                  </a:cubicBezTo>
                  <a:cubicBezTo>
                    <a:pt x="105" y="28"/>
                    <a:pt x="102" y="26"/>
                    <a:pt x="105" y="26"/>
                  </a:cubicBezTo>
                  <a:cubicBezTo>
                    <a:pt x="105" y="26"/>
                    <a:pt x="107" y="26"/>
                    <a:pt x="105" y="26"/>
                  </a:cubicBezTo>
                  <a:cubicBezTo>
                    <a:pt x="105" y="26"/>
                    <a:pt x="107" y="28"/>
                    <a:pt x="107" y="26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4"/>
                    <a:pt x="105" y="25"/>
                  </a:cubicBezTo>
                  <a:cubicBezTo>
                    <a:pt x="105" y="25"/>
                    <a:pt x="103" y="25"/>
                    <a:pt x="105" y="25"/>
                  </a:cubicBezTo>
                  <a:cubicBezTo>
                    <a:pt x="107" y="25"/>
                    <a:pt x="105" y="24"/>
                    <a:pt x="107" y="24"/>
                  </a:cubicBezTo>
                  <a:cubicBezTo>
                    <a:pt x="107" y="25"/>
                    <a:pt x="107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5"/>
                    <a:pt x="109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7" y="24"/>
                    <a:pt x="108" y="25"/>
                    <a:pt x="107" y="24"/>
                  </a:cubicBezTo>
                  <a:cubicBezTo>
                    <a:pt x="107" y="24"/>
                    <a:pt x="108" y="24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5" y="21"/>
                    <a:pt x="107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08" y="21"/>
                    <a:pt x="109" y="21"/>
                    <a:pt x="109" y="21"/>
                  </a:cubicBezTo>
                  <a:cubicBezTo>
                    <a:pt x="108" y="20"/>
                    <a:pt x="109" y="20"/>
                    <a:pt x="109" y="20"/>
                  </a:cubicBezTo>
                  <a:cubicBezTo>
                    <a:pt x="109" y="20"/>
                    <a:pt x="108" y="21"/>
                    <a:pt x="107" y="21"/>
                  </a:cubicBezTo>
                  <a:cubicBezTo>
                    <a:pt x="107" y="20"/>
                    <a:pt x="107" y="22"/>
                    <a:pt x="105" y="21"/>
                  </a:cubicBezTo>
                  <a:cubicBezTo>
                    <a:pt x="107" y="21"/>
                    <a:pt x="105" y="20"/>
                    <a:pt x="103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20"/>
                    <a:pt x="105" y="20"/>
                    <a:pt x="107" y="21"/>
                  </a:cubicBezTo>
                  <a:cubicBezTo>
                    <a:pt x="107" y="20"/>
                    <a:pt x="107" y="20"/>
                    <a:pt x="108" y="20"/>
                  </a:cubicBezTo>
                  <a:cubicBezTo>
                    <a:pt x="108" y="18"/>
                    <a:pt x="107" y="18"/>
                    <a:pt x="107" y="18"/>
                  </a:cubicBezTo>
                  <a:cubicBezTo>
                    <a:pt x="108" y="18"/>
                    <a:pt x="108" y="16"/>
                    <a:pt x="108" y="14"/>
                  </a:cubicBezTo>
                  <a:cubicBezTo>
                    <a:pt x="109" y="16"/>
                    <a:pt x="109" y="14"/>
                    <a:pt x="111" y="14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2" y="16"/>
                    <a:pt x="109" y="14"/>
                    <a:pt x="111" y="14"/>
                  </a:cubicBezTo>
                  <a:cubicBezTo>
                    <a:pt x="111" y="16"/>
                    <a:pt x="109" y="14"/>
                    <a:pt x="109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9" y="13"/>
                    <a:pt x="109" y="12"/>
                    <a:pt x="111" y="12"/>
                  </a:cubicBezTo>
                  <a:cubicBezTo>
                    <a:pt x="111" y="11"/>
                    <a:pt x="112" y="9"/>
                    <a:pt x="112" y="9"/>
                  </a:cubicBezTo>
                  <a:cubicBezTo>
                    <a:pt x="112" y="8"/>
                    <a:pt x="111" y="8"/>
                    <a:pt x="111" y="8"/>
                  </a:cubicBezTo>
                  <a:cubicBezTo>
                    <a:pt x="111" y="7"/>
                    <a:pt x="112" y="8"/>
                    <a:pt x="112" y="8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2" y="8"/>
                    <a:pt x="112" y="5"/>
                    <a:pt x="113" y="7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1" y="3"/>
                    <a:pt x="112" y="3"/>
                    <a:pt x="112" y="3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3"/>
                    <a:pt x="113" y="1"/>
                    <a:pt x="115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3" y="0"/>
                    <a:pt x="113" y="0"/>
                    <a:pt x="115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1"/>
                    <a:pt x="113" y="0"/>
                    <a:pt x="113" y="1"/>
                  </a:cubicBezTo>
                  <a:cubicBezTo>
                    <a:pt x="113" y="1"/>
                    <a:pt x="113" y="1"/>
                    <a:pt x="112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2" y="1"/>
                    <a:pt x="112" y="1"/>
                    <a:pt x="111" y="1"/>
                  </a:cubicBezTo>
                  <a:cubicBezTo>
                    <a:pt x="112" y="1"/>
                    <a:pt x="111" y="0"/>
                    <a:pt x="112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09" y="1"/>
                    <a:pt x="109" y="3"/>
                  </a:cubicBezTo>
                  <a:cubicBezTo>
                    <a:pt x="111" y="5"/>
                    <a:pt x="108" y="5"/>
                    <a:pt x="108" y="5"/>
                  </a:cubicBezTo>
                  <a:cubicBezTo>
                    <a:pt x="109" y="5"/>
                    <a:pt x="111" y="5"/>
                    <a:pt x="111" y="5"/>
                  </a:cubicBezTo>
                  <a:cubicBezTo>
                    <a:pt x="111" y="7"/>
                    <a:pt x="111" y="5"/>
                    <a:pt x="111" y="7"/>
                  </a:cubicBezTo>
                  <a:cubicBezTo>
                    <a:pt x="109" y="7"/>
                    <a:pt x="109" y="7"/>
                    <a:pt x="108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8" y="7"/>
                    <a:pt x="108" y="7"/>
                    <a:pt x="107" y="8"/>
                  </a:cubicBezTo>
                  <a:cubicBezTo>
                    <a:pt x="107" y="9"/>
                    <a:pt x="107" y="9"/>
                    <a:pt x="105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5" y="11"/>
                    <a:pt x="105" y="12"/>
                    <a:pt x="103" y="13"/>
                  </a:cubicBezTo>
                  <a:cubicBezTo>
                    <a:pt x="103" y="14"/>
                    <a:pt x="102" y="14"/>
                    <a:pt x="102" y="16"/>
                  </a:cubicBezTo>
                  <a:cubicBezTo>
                    <a:pt x="100" y="18"/>
                    <a:pt x="99" y="20"/>
                    <a:pt x="98" y="22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98" y="22"/>
                    <a:pt x="99" y="22"/>
                    <a:pt x="99" y="24"/>
                  </a:cubicBezTo>
                  <a:cubicBezTo>
                    <a:pt x="99" y="22"/>
                    <a:pt x="98" y="24"/>
                    <a:pt x="98" y="24"/>
                  </a:cubicBezTo>
                  <a:cubicBezTo>
                    <a:pt x="98" y="24"/>
                    <a:pt x="96" y="25"/>
                    <a:pt x="95" y="25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4" y="26"/>
                    <a:pt x="94" y="28"/>
                    <a:pt x="94" y="29"/>
                  </a:cubicBezTo>
                  <a:cubicBezTo>
                    <a:pt x="94" y="29"/>
                    <a:pt x="95" y="29"/>
                    <a:pt x="94" y="29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0" y="30"/>
                    <a:pt x="90" y="33"/>
                    <a:pt x="90" y="34"/>
                  </a:cubicBezTo>
                  <a:cubicBezTo>
                    <a:pt x="87" y="35"/>
                    <a:pt x="87" y="38"/>
                    <a:pt x="85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3" y="42"/>
                    <a:pt x="83" y="46"/>
                    <a:pt x="81" y="47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2" y="48"/>
                    <a:pt x="81" y="50"/>
                    <a:pt x="81" y="48"/>
                  </a:cubicBezTo>
                  <a:cubicBezTo>
                    <a:pt x="81" y="50"/>
                    <a:pt x="79" y="50"/>
                    <a:pt x="79" y="51"/>
                  </a:cubicBezTo>
                  <a:cubicBezTo>
                    <a:pt x="79" y="51"/>
                    <a:pt x="79" y="51"/>
                    <a:pt x="77" y="51"/>
                  </a:cubicBezTo>
                  <a:cubicBezTo>
                    <a:pt x="77" y="52"/>
                    <a:pt x="77" y="54"/>
                    <a:pt x="76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6" y="55"/>
                    <a:pt x="76" y="56"/>
                    <a:pt x="76" y="55"/>
                  </a:cubicBezTo>
                  <a:cubicBezTo>
                    <a:pt x="76" y="56"/>
                    <a:pt x="73" y="59"/>
                    <a:pt x="73" y="60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72" y="61"/>
                    <a:pt x="72" y="63"/>
                    <a:pt x="70" y="63"/>
                  </a:cubicBezTo>
                  <a:cubicBezTo>
                    <a:pt x="70" y="64"/>
                    <a:pt x="72" y="63"/>
                    <a:pt x="72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69" y="65"/>
                    <a:pt x="69" y="68"/>
                    <a:pt x="68" y="69"/>
                  </a:cubicBezTo>
                  <a:cubicBezTo>
                    <a:pt x="66" y="72"/>
                    <a:pt x="64" y="76"/>
                    <a:pt x="61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0" y="78"/>
                    <a:pt x="62" y="81"/>
                    <a:pt x="60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9" y="82"/>
                    <a:pt x="60" y="85"/>
                    <a:pt x="59" y="86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59" y="86"/>
                    <a:pt x="57" y="88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9" y="89"/>
                    <a:pt x="56" y="89"/>
                    <a:pt x="57" y="90"/>
                  </a:cubicBezTo>
                  <a:cubicBezTo>
                    <a:pt x="57" y="90"/>
                    <a:pt x="56" y="90"/>
                    <a:pt x="57" y="90"/>
                  </a:cubicBezTo>
                  <a:cubicBezTo>
                    <a:pt x="56" y="93"/>
                    <a:pt x="53" y="94"/>
                    <a:pt x="51" y="98"/>
                  </a:cubicBezTo>
                  <a:cubicBezTo>
                    <a:pt x="51" y="101"/>
                    <a:pt x="53" y="99"/>
                    <a:pt x="51" y="99"/>
                  </a:cubicBezTo>
                  <a:cubicBezTo>
                    <a:pt x="51" y="101"/>
                    <a:pt x="51" y="99"/>
                    <a:pt x="51" y="99"/>
                  </a:cubicBezTo>
                  <a:cubicBezTo>
                    <a:pt x="49" y="101"/>
                    <a:pt x="53" y="102"/>
                    <a:pt x="51" y="102"/>
                  </a:cubicBezTo>
                  <a:cubicBezTo>
                    <a:pt x="49" y="101"/>
                    <a:pt x="51" y="102"/>
                    <a:pt x="49" y="102"/>
                  </a:cubicBezTo>
                  <a:cubicBezTo>
                    <a:pt x="49" y="103"/>
                    <a:pt x="51" y="103"/>
                    <a:pt x="49" y="103"/>
                  </a:cubicBezTo>
                  <a:cubicBezTo>
                    <a:pt x="49" y="105"/>
                    <a:pt x="49" y="105"/>
                    <a:pt x="49" y="105"/>
                  </a:cubicBezTo>
                  <a:cubicBezTo>
                    <a:pt x="48" y="105"/>
                    <a:pt x="48" y="106"/>
                    <a:pt x="46" y="106"/>
                  </a:cubicBezTo>
                  <a:cubicBezTo>
                    <a:pt x="43" y="112"/>
                    <a:pt x="38" y="118"/>
                    <a:pt x="34" y="123"/>
                  </a:cubicBezTo>
                  <a:cubicBezTo>
                    <a:pt x="31" y="129"/>
                    <a:pt x="29" y="133"/>
                    <a:pt x="25" y="141"/>
                  </a:cubicBezTo>
                  <a:cubicBezTo>
                    <a:pt x="25" y="142"/>
                    <a:pt x="25" y="142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3" y="144"/>
                    <a:pt x="23" y="145"/>
                    <a:pt x="22" y="145"/>
                  </a:cubicBezTo>
                  <a:cubicBezTo>
                    <a:pt x="21" y="146"/>
                    <a:pt x="19" y="149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3"/>
                    <a:pt x="19" y="153"/>
                    <a:pt x="19" y="153"/>
                  </a:cubicBezTo>
                  <a:cubicBezTo>
                    <a:pt x="19" y="153"/>
                    <a:pt x="18" y="153"/>
                    <a:pt x="18" y="152"/>
                  </a:cubicBezTo>
                  <a:cubicBezTo>
                    <a:pt x="13" y="157"/>
                    <a:pt x="12" y="165"/>
                    <a:pt x="9" y="169"/>
                  </a:cubicBezTo>
                  <a:cubicBezTo>
                    <a:pt x="9" y="170"/>
                    <a:pt x="8" y="171"/>
                    <a:pt x="6" y="172"/>
                  </a:cubicBezTo>
                  <a:cubicBezTo>
                    <a:pt x="5" y="179"/>
                    <a:pt x="4" y="183"/>
                    <a:pt x="0" y="186"/>
                  </a:cubicBezTo>
                  <a:cubicBezTo>
                    <a:pt x="0" y="186"/>
                    <a:pt x="4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74" name="Freeform 147"/>
            <p:cNvSpPr/>
            <p:nvPr/>
          </p:nvSpPr>
          <p:spPr>
            <a:xfrm>
              <a:off x="1144" y="2411"/>
              <a:ext cx="2" cy="3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2" y="3"/>
                </a:cxn>
                <a:cxn ang="0">
                  <a:pos x="2" y="0"/>
                </a:cxn>
              </a:cxnLst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75" name="Freeform 148"/>
            <p:cNvSpPr/>
            <p:nvPr/>
          </p:nvSpPr>
          <p:spPr>
            <a:xfrm>
              <a:off x="1042" y="2723"/>
              <a:ext cx="267" cy="444"/>
            </a:xfrm>
            <a:custGeom>
              <a:avLst/>
              <a:gdLst/>
              <a:ahLst/>
              <a:cxnLst>
                <a:cxn ang="0">
                  <a:pos x="35" y="394"/>
                </a:cxn>
                <a:cxn ang="0">
                  <a:pos x="43" y="380"/>
                </a:cxn>
                <a:cxn ang="0">
                  <a:pos x="64" y="357"/>
                </a:cxn>
                <a:cxn ang="0">
                  <a:pos x="71" y="350"/>
                </a:cxn>
                <a:cxn ang="0">
                  <a:pos x="83" y="319"/>
                </a:cxn>
                <a:cxn ang="0">
                  <a:pos x="87" y="307"/>
                </a:cxn>
                <a:cxn ang="0">
                  <a:pos x="102" y="295"/>
                </a:cxn>
                <a:cxn ang="0">
                  <a:pos x="106" y="279"/>
                </a:cxn>
                <a:cxn ang="0">
                  <a:pos x="111" y="272"/>
                </a:cxn>
                <a:cxn ang="0">
                  <a:pos x="116" y="267"/>
                </a:cxn>
                <a:cxn ang="0">
                  <a:pos x="128" y="255"/>
                </a:cxn>
                <a:cxn ang="0">
                  <a:pos x="135" y="243"/>
                </a:cxn>
                <a:cxn ang="0">
                  <a:pos x="142" y="236"/>
                </a:cxn>
                <a:cxn ang="0">
                  <a:pos x="144" y="224"/>
                </a:cxn>
                <a:cxn ang="0">
                  <a:pos x="154" y="208"/>
                </a:cxn>
                <a:cxn ang="0">
                  <a:pos x="163" y="194"/>
                </a:cxn>
                <a:cxn ang="0">
                  <a:pos x="168" y="184"/>
                </a:cxn>
                <a:cxn ang="0">
                  <a:pos x="168" y="177"/>
                </a:cxn>
                <a:cxn ang="0">
                  <a:pos x="175" y="175"/>
                </a:cxn>
                <a:cxn ang="0">
                  <a:pos x="175" y="172"/>
                </a:cxn>
                <a:cxn ang="0">
                  <a:pos x="182" y="165"/>
                </a:cxn>
                <a:cxn ang="0">
                  <a:pos x="196" y="142"/>
                </a:cxn>
                <a:cxn ang="0">
                  <a:pos x="198" y="135"/>
                </a:cxn>
                <a:cxn ang="0">
                  <a:pos x="203" y="130"/>
                </a:cxn>
                <a:cxn ang="0">
                  <a:pos x="215" y="106"/>
                </a:cxn>
                <a:cxn ang="0">
                  <a:pos x="213" y="102"/>
                </a:cxn>
                <a:cxn ang="0">
                  <a:pos x="217" y="99"/>
                </a:cxn>
                <a:cxn ang="0">
                  <a:pos x="229" y="92"/>
                </a:cxn>
                <a:cxn ang="0">
                  <a:pos x="234" y="83"/>
                </a:cxn>
                <a:cxn ang="0">
                  <a:pos x="236" y="83"/>
                </a:cxn>
                <a:cxn ang="0">
                  <a:pos x="236" y="80"/>
                </a:cxn>
                <a:cxn ang="0">
                  <a:pos x="236" y="71"/>
                </a:cxn>
                <a:cxn ang="0">
                  <a:pos x="243" y="61"/>
                </a:cxn>
                <a:cxn ang="0">
                  <a:pos x="243" y="59"/>
                </a:cxn>
                <a:cxn ang="0">
                  <a:pos x="248" y="54"/>
                </a:cxn>
                <a:cxn ang="0">
                  <a:pos x="253" y="50"/>
                </a:cxn>
                <a:cxn ang="0">
                  <a:pos x="246" y="50"/>
                </a:cxn>
                <a:cxn ang="0">
                  <a:pos x="258" y="40"/>
                </a:cxn>
                <a:cxn ang="0">
                  <a:pos x="258" y="19"/>
                </a:cxn>
                <a:cxn ang="0">
                  <a:pos x="260" y="12"/>
                </a:cxn>
                <a:cxn ang="0">
                  <a:pos x="267" y="0"/>
                </a:cxn>
                <a:cxn ang="0">
                  <a:pos x="260" y="5"/>
                </a:cxn>
                <a:cxn ang="0">
                  <a:pos x="258" y="14"/>
                </a:cxn>
                <a:cxn ang="0">
                  <a:pos x="239" y="31"/>
                </a:cxn>
                <a:cxn ang="0">
                  <a:pos x="217" y="59"/>
                </a:cxn>
                <a:cxn ang="0">
                  <a:pos x="196" y="92"/>
                </a:cxn>
                <a:cxn ang="0">
                  <a:pos x="177" y="120"/>
                </a:cxn>
                <a:cxn ang="0">
                  <a:pos x="168" y="142"/>
                </a:cxn>
                <a:cxn ang="0">
                  <a:pos x="144" y="184"/>
                </a:cxn>
                <a:cxn ang="0">
                  <a:pos x="132" y="208"/>
                </a:cxn>
                <a:cxn ang="0">
                  <a:pos x="116" y="241"/>
                </a:cxn>
                <a:cxn ang="0">
                  <a:pos x="54" y="333"/>
                </a:cxn>
                <a:cxn ang="0">
                  <a:pos x="43" y="357"/>
                </a:cxn>
                <a:cxn ang="0">
                  <a:pos x="9" y="437"/>
                </a:cxn>
              </a:cxnLst>
              <a:pathLst>
                <a:path w="113" h="188">
                  <a:moveTo>
                    <a:pt x="4" y="185"/>
                  </a:moveTo>
                  <a:cubicBezTo>
                    <a:pt x="8" y="184"/>
                    <a:pt x="6" y="180"/>
                    <a:pt x="9" y="178"/>
                  </a:cubicBezTo>
                  <a:cubicBezTo>
                    <a:pt x="9" y="178"/>
                    <a:pt x="8" y="178"/>
                    <a:pt x="9" y="178"/>
                  </a:cubicBezTo>
                  <a:cubicBezTo>
                    <a:pt x="13" y="177"/>
                    <a:pt x="14" y="172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5" y="168"/>
                    <a:pt x="15" y="167"/>
                  </a:cubicBezTo>
                  <a:cubicBezTo>
                    <a:pt x="15" y="167"/>
                    <a:pt x="15" y="167"/>
                    <a:pt x="14" y="167"/>
                  </a:cubicBezTo>
                  <a:cubicBezTo>
                    <a:pt x="15" y="167"/>
                    <a:pt x="15" y="165"/>
                    <a:pt x="17" y="165"/>
                  </a:cubicBezTo>
                  <a:cubicBezTo>
                    <a:pt x="15" y="165"/>
                    <a:pt x="15" y="165"/>
                    <a:pt x="15" y="164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18" y="165"/>
                    <a:pt x="18" y="163"/>
                    <a:pt x="19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21" y="159"/>
                    <a:pt x="22" y="158"/>
                    <a:pt x="23" y="155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3" y="155"/>
                    <a:pt x="23" y="155"/>
                    <a:pt x="24" y="154"/>
                  </a:cubicBezTo>
                  <a:cubicBezTo>
                    <a:pt x="23" y="154"/>
                    <a:pt x="27" y="154"/>
                    <a:pt x="27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7" y="152"/>
                    <a:pt x="24" y="151"/>
                    <a:pt x="27" y="151"/>
                  </a:cubicBezTo>
                  <a:cubicBezTo>
                    <a:pt x="27" y="151"/>
                    <a:pt x="27" y="151"/>
                    <a:pt x="27" y="151"/>
                  </a:cubicBezTo>
                  <a:cubicBezTo>
                    <a:pt x="28" y="151"/>
                    <a:pt x="27" y="150"/>
                    <a:pt x="27" y="150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0"/>
                    <a:pt x="28" y="150"/>
                    <a:pt x="28" y="148"/>
                  </a:cubicBezTo>
                  <a:cubicBezTo>
                    <a:pt x="28" y="148"/>
                    <a:pt x="28" y="148"/>
                    <a:pt x="28" y="148"/>
                  </a:cubicBezTo>
                  <a:cubicBezTo>
                    <a:pt x="28" y="148"/>
                    <a:pt x="28" y="146"/>
                    <a:pt x="30" y="148"/>
                  </a:cubicBezTo>
                  <a:cubicBezTo>
                    <a:pt x="28" y="146"/>
                    <a:pt x="28" y="148"/>
                    <a:pt x="28" y="146"/>
                  </a:cubicBezTo>
                  <a:cubicBezTo>
                    <a:pt x="31" y="145"/>
                    <a:pt x="32" y="141"/>
                    <a:pt x="34" y="138"/>
                  </a:cubicBezTo>
                  <a:cubicBezTo>
                    <a:pt x="34" y="138"/>
                    <a:pt x="34" y="138"/>
                    <a:pt x="32" y="138"/>
                  </a:cubicBezTo>
                  <a:cubicBezTo>
                    <a:pt x="34" y="137"/>
                    <a:pt x="34" y="137"/>
                    <a:pt x="34" y="137"/>
                  </a:cubicBezTo>
                  <a:cubicBezTo>
                    <a:pt x="34" y="137"/>
                    <a:pt x="34" y="137"/>
                    <a:pt x="34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5" y="135"/>
                    <a:pt x="35" y="135"/>
                    <a:pt x="34" y="135"/>
                  </a:cubicBezTo>
                  <a:cubicBezTo>
                    <a:pt x="35" y="135"/>
                    <a:pt x="35" y="134"/>
                    <a:pt x="36" y="134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6" y="134"/>
                    <a:pt x="36" y="132"/>
                    <a:pt x="36" y="132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6" y="130"/>
                    <a:pt x="37" y="132"/>
                    <a:pt x="37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7" y="130"/>
                    <a:pt x="37" y="129"/>
                    <a:pt x="40" y="129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8"/>
                    <a:pt x="40" y="126"/>
                    <a:pt x="41" y="126"/>
                  </a:cubicBezTo>
                  <a:cubicBezTo>
                    <a:pt x="41" y="125"/>
                    <a:pt x="40" y="125"/>
                    <a:pt x="41" y="125"/>
                  </a:cubicBezTo>
                  <a:cubicBezTo>
                    <a:pt x="41" y="125"/>
                    <a:pt x="41" y="124"/>
                    <a:pt x="43" y="125"/>
                  </a:cubicBezTo>
                  <a:cubicBezTo>
                    <a:pt x="43" y="124"/>
                    <a:pt x="43" y="122"/>
                    <a:pt x="44" y="122"/>
                  </a:cubicBezTo>
                  <a:cubicBezTo>
                    <a:pt x="43" y="122"/>
                    <a:pt x="43" y="121"/>
                    <a:pt x="43" y="122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41" y="121"/>
                    <a:pt x="41" y="122"/>
                    <a:pt x="41" y="121"/>
                  </a:cubicBezTo>
                  <a:cubicBezTo>
                    <a:pt x="41" y="121"/>
                    <a:pt x="43" y="121"/>
                    <a:pt x="43" y="118"/>
                  </a:cubicBezTo>
                  <a:cubicBezTo>
                    <a:pt x="44" y="118"/>
                    <a:pt x="45" y="118"/>
                    <a:pt x="45" y="118"/>
                  </a:cubicBezTo>
                  <a:cubicBezTo>
                    <a:pt x="44" y="117"/>
                    <a:pt x="44" y="117"/>
                    <a:pt x="44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8" y="117"/>
                  </a:cubicBezTo>
                  <a:cubicBezTo>
                    <a:pt x="47" y="117"/>
                    <a:pt x="48" y="116"/>
                    <a:pt x="47" y="115"/>
                  </a:cubicBezTo>
                  <a:cubicBezTo>
                    <a:pt x="47" y="115"/>
                    <a:pt x="47" y="116"/>
                    <a:pt x="47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3"/>
                    <a:pt x="48" y="113"/>
                    <a:pt x="49" y="113"/>
                  </a:cubicBezTo>
                  <a:cubicBezTo>
                    <a:pt x="49" y="115"/>
                    <a:pt x="48" y="113"/>
                    <a:pt x="48" y="115"/>
                  </a:cubicBezTo>
                  <a:cubicBezTo>
                    <a:pt x="49" y="115"/>
                    <a:pt x="49" y="113"/>
                    <a:pt x="49" y="113"/>
                  </a:cubicBezTo>
                  <a:cubicBezTo>
                    <a:pt x="49" y="113"/>
                    <a:pt x="49" y="113"/>
                    <a:pt x="49" y="113"/>
                  </a:cubicBezTo>
                  <a:cubicBezTo>
                    <a:pt x="51" y="113"/>
                    <a:pt x="51" y="112"/>
                    <a:pt x="52" y="112"/>
                  </a:cubicBezTo>
                  <a:cubicBezTo>
                    <a:pt x="52" y="112"/>
                    <a:pt x="51" y="111"/>
                    <a:pt x="51" y="112"/>
                  </a:cubicBezTo>
                  <a:cubicBezTo>
                    <a:pt x="51" y="111"/>
                    <a:pt x="54" y="111"/>
                    <a:pt x="52" y="108"/>
                  </a:cubicBezTo>
                  <a:cubicBezTo>
                    <a:pt x="52" y="109"/>
                    <a:pt x="54" y="109"/>
                    <a:pt x="54" y="109"/>
                  </a:cubicBezTo>
                  <a:cubicBezTo>
                    <a:pt x="54" y="108"/>
                    <a:pt x="52" y="108"/>
                    <a:pt x="54" y="108"/>
                  </a:cubicBezTo>
                  <a:cubicBezTo>
                    <a:pt x="52" y="108"/>
                    <a:pt x="54" y="108"/>
                    <a:pt x="54" y="108"/>
                  </a:cubicBezTo>
                  <a:cubicBezTo>
                    <a:pt x="56" y="108"/>
                    <a:pt x="54" y="105"/>
                    <a:pt x="54" y="108"/>
                  </a:cubicBezTo>
                  <a:cubicBezTo>
                    <a:pt x="54" y="105"/>
                    <a:pt x="57" y="104"/>
                    <a:pt x="57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8" y="102"/>
                    <a:pt x="57" y="102"/>
                  </a:cubicBezTo>
                  <a:cubicBezTo>
                    <a:pt x="58" y="102"/>
                    <a:pt x="56" y="103"/>
                    <a:pt x="57" y="103"/>
                  </a:cubicBezTo>
                  <a:cubicBezTo>
                    <a:pt x="56" y="103"/>
                    <a:pt x="58" y="103"/>
                    <a:pt x="57" y="102"/>
                  </a:cubicBezTo>
                  <a:cubicBezTo>
                    <a:pt x="57" y="102"/>
                    <a:pt x="58" y="102"/>
                    <a:pt x="58" y="100"/>
                  </a:cubicBezTo>
                  <a:cubicBezTo>
                    <a:pt x="58" y="102"/>
                    <a:pt x="57" y="100"/>
                    <a:pt x="57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60" y="100"/>
                    <a:pt x="60" y="99"/>
                    <a:pt x="60" y="100"/>
                  </a:cubicBezTo>
                  <a:cubicBezTo>
                    <a:pt x="60" y="99"/>
                    <a:pt x="61" y="99"/>
                    <a:pt x="60" y="99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0" y="96"/>
                    <a:pt x="61" y="98"/>
                  </a:cubicBezTo>
                  <a:cubicBezTo>
                    <a:pt x="61" y="96"/>
                    <a:pt x="62" y="95"/>
                    <a:pt x="61" y="95"/>
                  </a:cubicBezTo>
                  <a:cubicBezTo>
                    <a:pt x="62" y="95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1"/>
                    <a:pt x="62" y="90"/>
                  </a:cubicBezTo>
                  <a:cubicBezTo>
                    <a:pt x="64" y="90"/>
                    <a:pt x="64" y="90"/>
                    <a:pt x="64" y="91"/>
                  </a:cubicBezTo>
                  <a:cubicBezTo>
                    <a:pt x="64" y="90"/>
                    <a:pt x="65" y="90"/>
                    <a:pt x="6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2" y="87"/>
                    <a:pt x="65" y="88"/>
                    <a:pt x="65" y="87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65" y="87"/>
                    <a:pt x="69" y="87"/>
                    <a:pt x="67" y="86"/>
                  </a:cubicBezTo>
                  <a:cubicBezTo>
                    <a:pt x="67" y="86"/>
                    <a:pt x="67" y="86"/>
                    <a:pt x="69" y="86"/>
                  </a:cubicBezTo>
                  <a:cubicBezTo>
                    <a:pt x="67" y="85"/>
                    <a:pt x="70" y="83"/>
                    <a:pt x="69" y="82"/>
                  </a:cubicBezTo>
                  <a:cubicBezTo>
                    <a:pt x="69" y="82"/>
                    <a:pt x="69" y="82"/>
                    <a:pt x="70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0" y="82"/>
                    <a:pt x="70" y="82"/>
                    <a:pt x="69" y="82"/>
                  </a:cubicBezTo>
                  <a:cubicBezTo>
                    <a:pt x="69" y="79"/>
                    <a:pt x="71" y="82"/>
                    <a:pt x="71" y="79"/>
                  </a:cubicBezTo>
                  <a:cubicBezTo>
                    <a:pt x="71" y="79"/>
                    <a:pt x="71" y="79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3" y="78"/>
                    <a:pt x="71" y="78"/>
                    <a:pt x="70" y="77"/>
                  </a:cubicBezTo>
                  <a:cubicBezTo>
                    <a:pt x="71" y="77"/>
                    <a:pt x="71" y="77"/>
                    <a:pt x="71" y="77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7"/>
                    <a:pt x="71" y="75"/>
                    <a:pt x="71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5"/>
                    <a:pt x="71" y="75"/>
                    <a:pt x="73" y="75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3" y="75"/>
                    <a:pt x="73" y="75"/>
                    <a:pt x="74" y="75"/>
                  </a:cubicBezTo>
                  <a:cubicBezTo>
                    <a:pt x="73" y="75"/>
                    <a:pt x="73" y="74"/>
                    <a:pt x="73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3" y="74"/>
                    <a:pt x="74" y="73"/>
                  </a:cubicBezTo>
                  <a:cubicBezTo>
                    <a:pt x="74" y="73"/>
                    <a:pt x="75" y="74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5" y="73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0"/>
                    <a:pt x="75" y="70"/>
                    <a:pt x="77" y="7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7" y="69"/>
                    <a:pt x="75" y="66"/>
                    <a:pt x="7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66"/>
                    <a:pt x="79" y="65"/>
                    <a:pt x="79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2" y="62"/>
                    <a:pt x="83" y="62"/>
                    <a:pt x="83" y="60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2" y="60"/>
                    <a:pt x="82" y="59"/>
                    <a:pt x="82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6"/>
                    <a:pt x="86" y="57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6"/>
                    <a:pt x="87" y="56"/>
                    <a:pt x="87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2"/>
                    <a:pt x="87" y="52"/>
                    <a:pt x="87" y="55"/>
                  </a:cubicBezTo>
                  <a:cubicBezTo>
                    <a:pt x="87" y="52"/>
                    <a:pt x="87" y="52"/>
                    <a:pt x="87" y="51"/>
                  </a:cubicBezTo>
                  <a:cubicBezTo>
                    <a:pt x="90" y="51"/>
                    <a:pt x="91" y="48"/>
                    <a:pt x="91" y="47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5"/>
                    <a:pt x="92" y="47"/>
                    <a:pt x="92" y="47"/>
                  </a:cubicBezTo>
                  <a:cubicBezTo>
                    <a:pt x="91" y="47"/>
                    <a:pt x="91" y="45"/>
                    <a:pt x="91" y="45"/>
                  </a:cubicBezTo>
                  <a:cubicBezTo>
                    <a:pt x="90" y="44"/>
                    <a:pt x="91" y="45"/>
                    <a:pt x="92" y="45"/>
                  </a:cubicBezTo>
                  <a:cubicBezTo>
                    <a:pt x="92" y="45"/>
                    <a:pt x="91" y="45"/>
                    <a:pt x="92" y="45"/>
                  </a:cubicBezTo>
                  <a:cubicBezTo>
                    <a:pt x="92" y="45"/>
                    <a:pt x="92" y="44"/>
                    <a:pt x="95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3"/>
                    <a:pt x="90" y="44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8" y="42"/>
                    <a:pt x="88" y="43"/>
                    <a:pt x="88" y="42"/>
                  </a:cubicBezTo>
                  <a:cubicBezTo>
                    <a:pt x="88" y="42"/>
                    <a:pt x="90" y="42"/>
                    <a:pt x="91" y="43"/>
                  </a:cubicBezTo>
                  <a:cubicBezTo>
                    <a:pt x="91" y="42"/>
                    <a:pt x="92" y="43"/>
                    <a:pt x="95" y="43"/>
                  </a:cubicBezTo>
                  <a:cubicBezTo>
                    <a:pt x="92" y="42"/>
                    <a:pt x="92" y="43"/>
                    <a:pt x="92" y="43"/>
                  </a:cubicBezTo>
                  <a:cubicBezTo>
                    <a:pt x="91" y="42"/>
                    <a:pt x="92" y="42"/>
                    <a:pt x="92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7" y="42"/>
                    <a:pt x="96" y="39"/>
                    <a:pt x="97" y="42"/>
                  </a:cubicBezTo>
                  <a:cubicBezTo>
                    <a:pt x="96" y="39"/>
                    <a:pt x="95" y="39"/>
                    <a:pt x="95" y="39"/>
                  </a:cubicBezTo>
                  <a:cubicBezTo>
                    <a:pt x="96" y="39"/>
                    <a:pt x="96" y="38"/>
                    <a:pt x="97" y="39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6" y="38"/>
                    <a:pt x="97" y="38"/>
                    <a:pt x="96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38"/>
                    <a:pt x="97" y="38"/>
                    <a:pt x="96" y="36"/>
                  </a:cubicBezTo>
                  <a:cubicBezTo>
                    <a:pt x="97" y="36"/>
                    <a:pt x="99" y="36"/>
                    <a:pt x="97" y="35"/>
                  </a:cubicBezTo>
                  <a:cubicBezTo>
                    <a:pt x="97" y="35"/>
                    <a:pt x="97" y="35"/>
                    <a:pt x="99" y="35"/>
                  </a:cubicBezTo>
                  <a:cubicBezTo>
                    <a:pt x="99" y="36"/>
                    <a:pt x="97" y="35"/>
                    <a:pt x="99" y="36"/>
                  </a:cubicBezTo>
                  <a:cubicBezTo>
                    <a:pt x="97" y="35"/>
                    <a:pt x="99" y="36"/>
                    <a:pt x="99" y="36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99" y="34"/>
                    <a:pt x="100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4"/>
                    <a:pt x="99" y="34"/>
                    <a:pt x="99" y="32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4"/>
                    <a:pt x="100" y="32"/>
                    <a:pt x="101" y="32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2"/>
                    <a:pt x="99" y="32"/>
                    <a:pt x="100" y="31"/>
                  </a:cubicBezTo>
                  <a:cubicBezTo>
                    <a:pt x="100" y="31"/>
                    <a:pt x="101" y="31"/>
                    <a:pt x="101" y="32"/>
                  </a:cubicBezTo>
                  <a:cubicBezTo>
                    <a:pt x="101" y="32"/>
                    <a:pt x="101" y="31"/>
                    <a:pt x="100" y="31"/>
                  </a:cubicBezTo>
                  <a:cubicBezTo>
                    <a:pt x="101" y="31"/>
                    <a:pt x="101" y="32"/>
                    <a:pt x="101" y="31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00" y="30"/>
                    <a:pt x="101" y="29"/>
                    <a:pt x="103" y="29"/>
                  </a:cubicBezTo>
                  <a:cubicBezTo>
                    <a:pt x="103" y="29"/>
                    <a:pt x="100" y="26"/>
                    <a:pt x="103" y="26"/>
                  </a:cubicBezTo>
                  <a:cubicBezTo>
                    <a:pt x="103" y="26"/>
                    <a:pt x="104" y="26"/>
                    <a:pt x="103" y="26"/>
                  </a:cubicBezTo>
                  <a:cubicBezTo>
                    <a:pt x="103" y="26"/>
                    <a:pt x="104" y="29"/>
                    <a:pt x="104" y="26"/>
                  </a:cubicBezTo>
                  <a:cubicBezTo>
                    <a:pt x="104" y="26"/>
                    <a:pt x="104" y="25"/>
                    <a:pt x="103" y="25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3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4" y="25"/>
                    <a:pt x="103" y="23"/>
                    <a:pt x="104" y="23"/>
                  </a:cubicBezTo>
                  <a:cubicBezTo>
                    <a:pt x="104" y="25"/>
                    <a:pt x="104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3"/>
                    <a:pt x="105" y="25"/>
                    <a:pt x="107" y="23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4" y="23"/>
                    <a:pt x="105" y="25"/>
                    <a:pt x="104" y="23"/>
                  </a:cubicBezTo>
                  <a:cubicBezTo>
                    <a:pt x="104" y="23"/>
                    <a:pt x="105" y="23"/>
                    <a:pt x="105" y="22"/>
                  </a:cubicBezTo>
                  <a:cubicBezTo>
                    <a:pt x="104" y="22"/>
                    <a:pt x="104" y="23"/>
                    <a:pt x="104" y="23"/>
                  </a:cubicBezTo>
                  <a:cubicBezTo>
                    <a:pt x="104" y="22"/>
                    <a:pt x="103" y="22"/>
                    <a:pt x="104" y="21"/>
                  </a:cubicBezTo>
                  <a:cubicBezTo>
                    <a:pt x="105" y="21"/>
                    <a:pt x="105" y="22"/>
                    <a:pt x="105" y="22"/>
                  </a:cubicBezTo>
                  <a:cubicBezTo>
                    <a:pt x="105" y="21"/>
                    <a:pt x="107" y="21"/>
                    <a:pt x="107" y="21"/>
                  </a:cubicBezTo>
                  <a:cubicBezTo>
                    <a:pt x="105" y="19"/>
                    <a:pt x="109" y="19"/>
                    <a:pt x="107" y="19"/>
                  </a:cubicBezTo>
                  <a:cubicBezTo>
                    <a:pt x="107" y="21"/>
                    <a:pt x="105" y="21"/>
                    <a:pt x="104" y="21"/>
                  </a:cubicBezTo>
                  <a:cubicBezTo>
                    <a:pt x="104" y="21"/>
                    <a:pt x="104" y="22"/>
                    <a:pt x="103" y="21"/>
                  </a:cubicBezTo>
                  <a:cubicBezTo>
                    <a:pt x="104" y="21"/>
                    <a:pt x="103" y="19"/>
                    <a:pt x="101" y="19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3" y="19"/>
                    <a:pt x="104" y="21"/>
                  </a:cubicBezTo>
                  <a:cubicBezTo>
                    <a:pt x="104" y="19"/>
                    <a:pt x="105" y="19"/>
                    <a:pt x="105" y="19"/>
                  </a:cubicBezTo>
                  <a:cubicBezTo>
                    <a:pt x="105" y="18"/>
                    <a:pt x="105" y="18"/>
                    <a:pt x="104" y="18"/>
                  </a:cubicBezTo>
                  <a:cubicBezTo>
                    <a:pt x="105" y="18"/>
                    <a:pt x="105" y="17"/>
                    <a:pt x="105" y="16"/>
                  </a:cubicBezTo>
                  <a:cubicBezTo>
                    <a:pt x="107" y="17"/>
                    <a:pt x="107" y="16"/>
                    <a:pt x="109" y="16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10" y="17"/>
                    <a:pt x="109" y="17"/>
                    <a:pt x="109" y="17"/>
                  </a:cubicBezTo>
                  <a:cubicBezTo>
                    <a:pt x="110" y="17"/>
                    <a:pt x="107" y="16"/>
                    <a:pt x="109" y="16"/>
                  </a:cubicBezTo>
                  <a:cubicBezTo>
                    <a:pt x="109" y="17"/>
                    <a:pt x="107" y="16"/>
                    <a:pt x="107" y="16"/>
                  </a:cubicBezTo>
                  <a:cubicBezTo>
                    <a:pt x="107" y="13"/>
                    <a:pt x="105" y="13"/>
                    <a:pt x="105" y="13"/>
                  </a:cubicBezTo>
                  <a:cubicBezTo>
                    <a:pt x="107" y="13"/>
                    <a:pt x="109" y="12"/>
                    <a:pt x="109" y="12"/>
                  </a:cubicBezTo>
                  <a:cubicBezTo>
                    <a:pt x="109" y="10"/>
                    <a:pt x="110" y="9"/>
                    <a:pt x="110" y="9"/>
                  </a:cubicBezTo>
                  <a:cubicBezTo>
                    <a:pt x="110" y="8"/>
                    <a:pt x="109" y="8"/>
                    <a:pt x="109" y="8"/>
                  </a:cubicBezTo>
                  <a:cubicBezTo>
                    <a:pt x="109" y="6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5"/>
                    <a:pt x="112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09" y="4"/>
                    <a:pt x="110" y="4"/>
                    <a:pt x="110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4"/>
                    <a:pt x="112" y="2"/>
                    <a:pt x="113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2" y="0"/>
                    <a:pt x="112" y="0"/>
                    <a:pt x="113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2"/>
                    <a:pt x="112" y="0"/>
                    <a:pt x="112" y="2"/>
                  </a:cubicBezTo>
                  <a:cubicBezTo>
                    <a:pt x="112" y="2"/>
                    <a:pt x="112" y="2"/>
                    <a:pt x="110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09" y="2"/>
                    <a:pt x="110" y="2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2"/>
                    <a:pt x="107" y="2"/>
                    <a:pt x="107" y="4"/>
                  </a:cubicBezTo>
                  <a:cubicBezTo>
                    <a:pt x="109" y="5"/>
                    <a:pt x="105" y="5"/>
                    <a:pt x="105" y="5"/>
                  </a:cubicBezTo>
                  <a:cubicBezTo>
                    <a:pt x="107" y="5"/>
                    <a:pt x="109" y="5"/>
                    <a:pt x="109" y="5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7" y="6"/>
                    <a:pt x="107" y="6"/>
                    <a:pt x="105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5" y="6"/>
                    <a:pt x="105" y="6"/>
                    <a:pt x="104" y="8"/>
                  </a:cubicBezTo>
                  <a:cubicBezTo>
                    <a:pt x="104" y="9"/>
                    <a:pt x="104" y="9"/>
                    <a:pt x="103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3" y="10"/>
                    <a:pt x="103" y="12"/>
                    <a:pt x="101" y="13"/>
                  </a:cubicBezTo>
                  <a:cubicBezTo>
                    <a:pt x="101" y="16"/>
                    <a:pt x="100" y="16"/>
                    <a:pt x="100" y="17"/>
                  </a:cubicBezTo>
                  <a:cubicBezTo>
                    <a:pt x="99" y="18"/>
                    <a:pt x="97" y="19"/>
                    <a:pt x="96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6" y="22"/>
                    <a:pt x="97" y="22"/>
                    <a:pt x="97" y="23"/>
                  </a:cubicBezTo>
                  <a:cubicBezTo>
                    <a:pt x="97" y="22"/>
                    <a:pt x="96" y="23"/>
                    <a:pt x="96" y="23"/>
                  </a:cubicBezTo>
                  <a:cubicBezTo>
                    <a:pt x="96" y="25"/>
                    <a:pt x="95" y="25"/>
                    <a:pt x="92" y="25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6"/>
                    <a:pt x="92" y="29"/>
                    <a:pt x="91" y="30"/>
                  </a:cubicBezTo>
                  <a:cubicBezTo>
                    <a:pt x="91" y="30"/>
                    <a:pt x="92" y="30"/>
                    <a:pt x="91" y="30"/>
                  </a:cubicBezTo>
                  <a:cubicBezTo>
                    <a:pt x="91" y="31"/>
                    <a:pt x="90" y="31"/>
                    <a:pt x="90" y="31"/>
                  </a:cubicBezTo>
                  <a:cubicBezTo>
                    <a:pt x="88" y="32"/>
                    <a:pt x="88" y="32"/>
                    <a:pt x="88" y="34"/>
                  </a:cubicBezTo>
                  <a:cubicBezTo>
                    <a:pt x="86" y="35"/>
                    <a:pt x="86" y="38"/>
                    <a:pt x="83" y="39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2" y="43"/>
                    <a:pt x="82" y="45"/>
                    <a:pt x="78" y="47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9" y="48"/>
                    <a:pt x="78" y="49"/>
                    <a:pt x="78" y="48"/>
                  </a:cubicBezTo>
                  <a:cubicBezTo>
                    <a:pt x="78" y="49"/>
                    <a:pt x="77" y="49"/>
                    <a:pt x="77" y="51"/>
                  </a:cubicBezTo>
                  <a:cubicBezTo>
                    <a:pt x="77" y="51"/>
                    <a:pt x="77" y="51"/>
                    <a:pt x="75" y="51"/>
                  </a:cubicBezTo>
                  <a:cubicBezTo>
                    <a:pt x="75" y="52"/>
                    <a:pt x="75" y="55"/>
                    <a:pt x="74" y="55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5"/>
                    <a:pt x="75" y="55"/>
                    <a:pt x="75" y="56"/>
                  </a:cubicBezTo>
                  <a:cubicBezTo>
                    <a:pt x="74" y="56"/>
                    <a:pt x="74" y="57"/>
                    <a:pt x="74" y="56"/>
                  </a:cubicBezTo>
                  <a:cubicBezTo>
                    <a:pt x="74" y="57"/>
                    <a:pt x="71" y="59"/>
                    <a:pt x="71" y="60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70" y="61"/>
                    <a:pt x="70" y="62"/>
                    <a:pt x="69" y="62"/>
                  </a:cubicBezTo>
                  <a:cubicBezTo>
                    <a:pt x="69" y="64"/>
                    <a:pt x="70" y="64"/>
                    <a:pt x="70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5"/>
                    <a:pt x="67" y="69"/>
                    <a:pt x="65" y="70"/>
                  </a:cubicBezTo>
                  <a:cubicBezTo>
                    <a:pt x="64" y="73"/>
                    <a:pt x="62" y="75"/>
                    <a:pt x="60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0" y="78"/>
                    <a:pt x="61" y="82"/>
                    <a:pt x="58" y="82"/>
                  </a:cubicBezTo>
                  <a:cubicBezTo>
                    <a:pt x="58" y="82"/>
                    <a:pt x="58" y="82"/>
                    <a:pt x="58" y="83"/>
                  </a:cubicBezTo>
                  <a:cubicBezTo>
                    <a:pt x="57" y="83"/>
                    <a:pt x="58" y="85"/>
                    <a:pt x="57" y="86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7" y="87"/>
                    <a:pt x="56" y="87"/>
                    <a:pt x="56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7" y="88"/>
                    <a:pt x="54" y="88"/>
                    <a:pt x="56" y="90"/>
                  </a:cubicBezTo>
                  <a:cubicBezTo>
                    <a:pt x="56" y="90"/>
                    <a:pt x="54" y="90"/>
                    <a:pt x="56" y="90"/>
                  </a:cubicBezTo>
                  <a:cubicBezTo>
                    <a:pt x="54" y="92"/>
                    <a:pt x="51" y="95"/>
                    <a:pt x="49" y="98"/>
                  </a:cubicBezTo>
                  <a:cubicBezTo>
                    <a:pt x="49" y="100"/>
                    <a:pt x="52" y="99"/>
                    <a:pt x="49" y="100"/>
                  </a:cubicBezTo>
                  <a:cubicBezTo>
                    <a:pt x="49" y="100"/>
                    <a:pt x="49" y="99"/>
                    <a:pt x="49" y="100"/>
                  </a:cubicBezTo>
                  <a:cubicBezTo>
                    <a:pt x="48" y="100"/>
                    <a:pt x="51" y="102"/>
                    <a:pt x="49" y="102"/>
                  </a:cubicBezTo>
                  <a:cubicBezTo>
                    <a:pt x="48" y="100"/>
                    <a:pt x="49" y="102"/>
                    <a:pt x="48" y="102"/>
                  </a:cubicBezTo>
                  <a:cubicBezTo>
                    <a:pt x="48" y="103"/>
                    <a:pt x="49" y="103"/>
                    <a:pt x="48" y="103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7" y="104"/>
                    <a:pt x="47" y="105"/>
                    <a:pt x="44" y="105"/>
                  </a:cubicBezTo>
                  <a:cubicBezTo>
                    <a:pt x="41" y="112"/>
                    <a:pt x="36" y="117"/>
                    <a:pt x="32" y="124"/>
                  </a:cubicBezTo>
                  <a:cubicBezTo>
                    <a:pt x="30" y="129"/>
                    <a:pt x="27" y="134"/>
                    <a:pt x="23" y="141"/>
                  </a:cubicBezTo>
                  <a:cubicBezTo>
                    <a:pt x="23" y="142"/>
                    <a:pt x="23" y="142"/>
                    <a:pt x="22" y="143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3"/>
                    <a:pt x="22" y="145"/>
                    <a:pt x="21" y="145"/>
                  </a:cubicBezTo>
                  <a:cubicBezTo>
                    <a:pt x="19" y="146"/>
                    <a:pt x="18" y="150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8" y="152"/>
                    <a:pt x="17" y="152"/>
                    <a:pt x="17" y="151"/>
                  </a:cubicBezTo>
                  <a:cubicBezTo>
                    <a:pt x="13" y="156"/>
                    <a:pt x="10" y="164"/>
                    <a:pt x="8" y="168"/>
                  </a:cubicBezTo>
                  <a:cubicBezTo>
                    <a:pt x="8" y="169"/>
                    <a:pt x="6" y="171"/>
                    <a:pt x="5" y="172"/>
                  </a:cubicBezTo>
                  <a:cubicBezTo>
                    <a:pt x="4" y="178"/>
                    <a:pt x="2" y="182"/>
                    <a:pt x="0" y="185"/>
                  </a:cubicBezTo>
                  <a:cubicBezTo>
                    <a:pt x="0" y="185"/>
                    <a:pt x="2" y="188"/>
                    <a:pt x="4" y="185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76" name="Freeform 149"/>
            <p:cNvSpPr/>
            <p:nvPr/>
          </p:nvSpPr>
          <p:spPr>
            <a:xfrm>
              <a:off x="1049" y="3385"/>
              <a:ext cx="267" cy="441"/>
            </a:xfrm>
            <a:custGeom>
              <a:avLst/>
              <a:gdLst/>
              <a:ahLst/>
              <a:cxnLst>
                <a:cxn ang="0">
                  <a:pos x="33" y="391"/>
                </a:cxn>
                <a:cxn ang="0">
                  <a:pos x="45" y="380"/>
                </a:cxn>
                <a:cxn ang="0">
                  <a:pos x="64" y="354"/>
                </a:cxn>
                <a:cxn ang="0">
                  <a:pos x="66" y="344"/>
                </a:cxn>
                <a:cxn ang="0">
                  <a:pos x="85" y="318"/>
                </a:cxn>
                <a:cxn ang="0">
                  <a:pos x="87" y="309"/>
                </a:cxn>
                <a:cxn ang="0">
                  <a:pos x="102" y="292"/>
                </a:cxn>
                <a:cxn ang="0">
                  <a:pos x="109" y="278"/>
                </a:cxn>
                <a:cxn ang="0">
                  <a:pos x="109" y="269"/>
                </a:cxn>
                <a:cxn ang="0">
                  <a:pos x="116" y="262"/>
                </a:cxn>
                <a:cxn ang="0">
                  <a:pos x="128" y="250"/>
                </a:cxn>
                <a:cxn ang="0">
                  <a:pos x="132" y="243"/>
                </a:cxn>
                <a:cxn ang="0">
                  <a:pos x="142" y="231"/>
                </a:cxn>
                <a:cxn ang="0">
                  <a:pos x="146" y="222"/>
                </a:cxn>
                <a:cxn ang="0">
                  <a:pos x="154" y="210"/>
                </a:cxn>
                <a:cxn ang="0">
                  <a:pos x="163" y="191"/>
                </a:cxn>
                <a:cxn ang="0">
                  <a:pos x="165" y="186"/>
                </a:cxn>
                <a:cxn ang="0">
                  <a:pos x="172" y="179"/>
                </a:cxn>
                <a:cxn ang="0">
                  <a:pos x="175" y="170"/>
                </a:cxn>
                <a:cxn ang="0">
                  <a:pos x="177" y="170"/>
                </a:cxn>
                <a:cxn ang="0">
                  <a:pos x="180" y="163"/>
                </a:cxn>
                <a:cxn ang="0">
                  <a:pos x="194" y="139"/>
                </a:cxn>
                <a:cxn ang="0">
                  <a:pos x="203" y="132"/>
                </a:cxn>
                <a:cxn ang="0">
                  <a:pos x="206" y="123"/>
                </a:cxn>
                <a:cxn ang="0">
                  <a:pos x="215" y="106"/>
                </a:cxn>
                <a:cxn ang="0">
                  <a:pos x="210" y="99"/>
                </a:cxn>
                <a:cxn ang="0">
                  <a:pos x="220" y="97"/>
                </a:cxn>
                <a:cxn ang="0">
                  <a:pos x="227" y="92"/>
                </a:cxn>
                <a:cxn ang="0">
                  <a:pos x="234" y="83"/>
                </a:cxn>
                <a:cxn ang="0">
                  <a:pos x="236" y="83"/>
                </a:cxn>
                <a:cxn ang="0">
                  <a:pos x="236" y="75"/>
                </a:cxn>
                <a:cxn ang="0">
                  <a:pos x="236" y="68"/>
                </a:cxn>
                <a:cxn ang="0">
                  <a:pos x="246" y="61"/>
                </a:cxn>
                <a:cxn ang="0">
                  <a:pos x="246" y="59"/>
                </a:cxn>
                <a:cxn ang="0">
                  <a:pos x="248" y="57"/>
                </a:cxn>
                <a:cxn ang="0">
                  <a:pos x="255" y="47"/>
                </a:cxn>
                <a:cxn ang="0">
                  <a:pos x="246" y="42"/>
                </a:cxn>
                <a:cxn ang="0">
                  <a:pos x="255" y="38"/>
                </a:cxn>
                <a:cxn ang="0">
                  <a:pos x="258" y="12"/>
                </a:cxn>
                <a:cxn ang="0">
                  <a:pos x="258" y="9"/>
                </a:cxn>
                <a:cxn ang="0">
                  <a:pos x="267" y="0"/>
                </a:cxn>
                <a:cxn ang="0">
                  <a:pos x="258" y="0"/>
                </a:cxn>
                <a:cxn ang="0">
                  <a:pos x="255" y="12"/>
                </a:cxn>
                <a:cxn ang="0">
                  <a:pos x="239" y="28"/>
                </a:cxn>
                <a:cxn ang="0">
                  <a:pos x="217" y="59"/>
                </a:cxn>
                <a:cxn ang="0">
                  <a:pos x="196" y="92"/>
                </a:cxn>
                <a:cxn ang="0">
                  <a:pos x="180" y="120"/>
                </a:cxn>
                <a:cxn ang="0">
                  <a:pos x="165" y="139"/>
                </a:cxn>
                <a:cxn ang="0">
                  <a:pos x="144" y="186"/>
                </a:cxn>
                <a:cxn ang="0">
                  <a:pos x="132" y="210"/>
                </a:cxn>
                <a:cxn ang="0">
                  <a:pos x="116" y="241"/>
                </a:cxn>
                <a:cxn ang="0">
                  <a:pos x="54" y="330"/>
                </a:cxn>
                <a:cxn ang="0">
                  <a:pos x="40" y="354"/>
                </a:cxn>
                <a:cxn ang="0">
                  <a:pos x="12" y="439"/>
                </a:cxn>
              </a:cxnLst>
              <a:pathLst>
                <a:path w="113" h="187">
                  <a:moveTo>
                    <a:pt x="5" y="186"/>
                  </a:moveTo>
                  <a:cubicBezTo>
                    <a:pt x="7" y="184"/>
                    <a:pt x="7" y="179"/>
                    <a:pt x="10" y="178"/>
                  </a:cubicBezTo>
                  <a:cubicBezTo>
                    <a:pt x="10" y="178"/>
                    <a:pt x="9" y="178"/>
                    <a:pt x="9" y="176"/>
                  </a:cubicBezTo>
                  <a:cubicBezTo>
                    <a:pt x="11" y="175"/>
                    <a:pt x="13" y="171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6"/>
                    <a:pt x="14" y="166"/>
                    <a:pt x="14" y="166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4" y="163"/>
                  </a:cubicBezTo>
                  <a:cubicBezTo>
                    <a:pt x="15" y="163"/>
                    <a:pt x="15" y="163"/>
                    <a:pt x="15" y="163"/>
                  </a:cubicBezTo>
                  <a:cubicBezTo>
                    <a:pt x="19" y="163"/>
                    <a:pt x="17" y="162"/>
                    <a:pt x="19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0" y="159"/>
                    <a:pt x="22" y="157"/>
                    <a:pt x="23" y="156"/>
                  </a:cubicBezTo>
                  <a:cubicBezTo>
                    <a:pt x="23" y="156"/>
                    <a:pt x="23" y="156"/>
                    <a:pt x="23" y="153"/>
                  </a:cubicBezTo>
                  <a:cubicBezTo>
                    <a:pt x="23" y="156"/>
                    <a:pt x="24" y="153"/>
                    <a:pt x="24" y="153"/>
                  </a:cubicBezTo>
                  <a:cubicBezTo>
                    <a:pt x="24" y="152"/>
                    <a:pt x="26" y="153"/>
                    <a:pt x="26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27" y="152"/>
                    <a:pt x="26" y="150"/>
                    <a:pt x="27" y="150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27" y="150"/>
                    <a:pt x="26" y="149"/>
                    <a:pt x="27" y="149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8" y="148"/>
                    <a:pt x="28" y="146"/>
                    <a:pt x="28" y="146"/>
                  </a:cubicBezTo>
                  <a:cubicBezTo>
                    <a:pt x="28" y="146"/>
                    <a:pt x="28" y="148"/>
                    <a:pt x="27" y="146"/>
                  </a:cubicBezTo>
                  <a:cubicBezTo>
                    <a:pt x="30" y="144"/>
                    <a:pt x="32" y="140"/>
                    <a:pt x="33" y="137"/>
                  </a:cubicBezTo>
                  <a:cubicBezTo>
                    <a:pt x="33" y="137"/>
                    <a:pt x="33" y="137"/>
                    <a:pt x="33" y="136"/>
                  </a:cubicBezTo>
                  <a:cubicBezTo>
                    <a:pt x="33" y="136"/>
                    <a:pt x="33" y="136"/>
                    <a:pt x="35" y="136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5" y="135"/>
                    <a:pt x="35" y="135"/>
                    <a:pt x="35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6" y="133"/>
                    <a:pt x="36" y="133"/>
                    <a:pt x="36" y="132"/>
                  </a:cubicBezTo>
                  <a:cubicBezTo>
                    <a:pt x="37" y="132"/>
                    <a:pt x="36" y="132"/>
                    <a:pt x="37" y="131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36" y="129"/>
                    <a:pt x="37" y="132"/>
                    <a:pt x="37" y="131"/>
                  </a:cubicBezTo>
                  <a:cubicBezTo>
                    <a:pt x="37" y="131"/>
                    <a:pt x="37" y="131"/>
                    <a:pt x="37" y="131"/>
                  </a:cubicBezTo>
                  <a:cubicBezTo>
                    <a:pt x="39" y="131"/>
                    <a:pt x="39" y="129"/>
                    <a:pt x="39" y="127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40" y="127"/>
                    <a:pt x="40" y="126"/>
                    <a:pt x="40" y="126"/>
                  </a:cubicBezTo>
                  <a:cubicBezTo>
                    <a:pt x="40" y="124"/>
                    <a:pt x="39" y="124"/>
                    <a:pt x="40" y="124"/>
                  </a:cubicBezTo>
                  <a:cubicBezTo>
                    <a:pt x="41" y="124"/>
                    <a:pt x="41" y="123"/>
                    <a:pt x="43" y="124"/>
                  </a:cubicBezTo>
                  <a:cubicBezTo>
                    <a:pt x="43" y="123"/>
                    <a:pt x="43" y="122"/>
                    <a:pt x="43" y="122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0" y="120"/>
                  </a:cubicBezTo>
                  <a:cubicBezTo>
                    <a:pt x="41" y="120"/>
                    <a:pt x="41" y="119"/>
                    <a:pt x="41" y="119"/>
                  </a:cubicBezTo>
                  <a:cubicBezTo>
                    <a:pt x="43" y="119"/>
                    <a:pt x="45" y="119"/>
                    <a:pt x="46" y="118"/>
                  </a:cubicBezTo>
                  <a:cubicBezTo>
                    <a:pt x="45" y="119"/>
                    <a:pt x="45" y="118"/>
                    <a:pt x="45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6" y="118"/>
                    <a:pt x="46" y="116"/>
                  </a:cubicBezTo>
                  <a:cubicBezTo>
                    <a:pt x="48" y="116"/>
                    <a:pt x="48" y="116"/>
                    <a:pt x="48" y="116"/>
                  </a:cubicBezTo>
                  <a:cubicBezTo>
                    <a:pt x="48" y="116"/>
                    <a:pt x="49" y="116"/>
                    <a:pt x="48" y="114"/>
                  </a:cubicBezTo>
                  <a:cubicBezTo>
                    <a:pt x="48" y="114"/>
                    <a:pt x="48" y="114"/>
                    <a:pt x="46" y="114"/>
                  </a:cubicBezTo>
                  <a:cubicBezTo>
                    <a:pt x="48" y="114"/>
                    <a:pt x="48" y="114"/>
                    <a:pt x="48" y="112"/>
                  </a:cubicBezTo>
                  <a:cubicBezTo>
                    <a:pt x="48" y="112"/>
                    <a:pt x="48" y="112"/>
                    <a:pt x="48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50" y="112"/>
                    <a:pt x="49" y="111"/>
                  </a:cubicBezTo>
                  <a:cubicBezTo>
                    <a:pt x="50" y="111"/>
                    <a:pt x="52" y="111"/>
                    <a:pt x="52" y="110"/>
                  </a:cubicBezTo>
                  <a:cubicBezTo>
                    <a:pt x="53" y="111"/>
                    <a:pt x="50" y="110"/>
                    <a:pt x="52" y="110"/>
                  </a:cubicBezTo>
                  <a:cubicBezTo>
                    <a:pt x="52" y="109"/>
                    <a:pt x="53" y="109"/>
                    <a:pt x="53" y="107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53" y="107"/>
                    <a:pt x="53" y="106"/>
                    <a:pt x="54" y="106"/>
                  </a:cubicBezTo>
                  <a:cubicBezTo>
                    <a:pt x="54" y="106"/>
                    <a:pt x="54" y="106"/>
                    <a:pt x="53" y="106"/>
                  </a:cubicBezTo>
                  <a:cubicBezTo>
                    <a:pt x="54" y="106"/>
                    <a:pt x="56" y="105"/>
                    <a:pt x="56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102"/>
                    <a:pt x="54" y="103"/>
                    <a:pt x="56" y="103"/>
                  </a:cubicBezTo>
                  <a:cubicBezTo>
                    <a:pt x="56" y="102"/>
                    <a:pt x="57" y="102"/>
                    <a:pt x="57" y="102"/>
                  </a:cubicBezTo>
                  <a:cubicBezTo>
                    <a:pt x="57" y="102"/>
                    <a:pt x="60" y="102"/>
                    <a:pt x="57" y="99"/>
                  </a:cubicBezTo>
                  <a:cubicBezTo>
                    <a:pt x="57" y="99"/>
                    <a:pt x="56" y="99"/>
                    <a:pt x="57" y="99"/>
                  </a:cubicBezTo>
                  <a:cubicBezTo>
                    <a:pt x="57" y="98"/>
                    <a:pt x="57" y="99"/>
                    <a:pt x="57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9"/>
                    <a:pt x="60" y="98"/>
                    <a:pt x="60" y="98"/>
                  </a:cubicBezTo>
                  <a:cubicBezTo>
                    <a:pt x="60" y="98"/>
                    <a:pt x="61" y="98"/>
                    <a:pt x="6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0" y="97"/>
                    <a:pt x="60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6"/>
                    <a:pt x="62" y="96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2" y="93"/>
                    <a:pt x="63" y="93"/>
                    <a:pt x="63" y="93"/>
                  </a:cubicBezTo>
                  <a:cubicBezTo>
                    <a:pt x="63" y="93"/>
                    <a:pt x="63" y="93"/>
                    <a:pt x="62" y="93"/>
                  </a:cubicBezTo>
                  <a:cubicBezTo>
                    <a:pt x="62" y="92"/>
                    <a:pt x="63" y="92"/>
                    <a:pt x="63" y="92"/>
                  </a:cubicBezTo>
                  <a:cubicBezTo>
                    <a:pt x="63" y="92"/>
                    <a:pt x="63" y="90"/>
                    <a:pt x="62" y="90"/>
                  </a:cubicBezTo>
                  <a:cubicBezTo>
                    <a:pt x="63" y="90"/>
                    <a:pt x="63" y="90"/>
                    <a:pt x="65" y="90"/>
                  </a:cubicBezTo>
                  <a:cubicBezTo>
                    <a:pt x="63" y="89"/>
                    <a:pt x="66" y="90"/>
                    <a:pt x="65" y="89"/>
                  </a:cubicBezTo>
                  <a:cubicBezTo>
                    <a:pt x="65" y="89"/>
                    <a:pt x="65" y="89"/>
                    <a:pt x="63" y="89"/>
                  </a:cubicBezTo>
                  <a:cubicBezTo>
                    <a:pt x="63" y="86"/>
                    <a:pt x="66" y="86"/>
                    <a:pt x="65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7" y="86"/>
                    <a:pt x="66" y="85"/>
                  </a:cubicBezTo>
                  <a:cubicBezTo>
                    <a:pt x="67" y="85"/>
                    <a:pt x="66" y="84"/>
                    <a:pt x="67" y="85"/>
                  </a:cubicBezTo>
                  <a:cubicBezTo>
                    <a:pt x="67" y="84"/>
                    <a:pt x="70" y="82"/>
                    <a:pt x="69" y="81"/>
                  </a:cubicBezTo>
                  <a:cubicBezTo>
                    <a:pt x="69" y="81"/>
                    <a:pt x="69" y="80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7" y="79"/>
                    <a:pt x="70" y="80"/>
                    <a:pt x="70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3" y="77"/>
                    <a:pt x="70" y="77"/>
                    <a:pt x="70" y="77"/>
                  </a:cubicBezTo>
                  <a:cubicBezTo>
                    <a:pt x="70" y="77"/>
                    <a:pt x="70" y="76"/>
                    <a:pt x="73" y="77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0" y="76"/>
                    <a:pt x="73" y="73"/>
                    <a:pt x="73" y="73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3" y="76"/>
                    <a:pt x="74" y="73"/>
                    <a:pt x="74" y="73"/>
                  </a:cubicBezTo>
                  <a:cubicBezTo>
                    <a:pt x="74" y="73"/>
                    <a:pt x="74" y="73"/>
                    <a:pt x="75" y="73"/>
                  </a:cubicBezTo>
                  <a:cubicBezTo>
                    <a:pt x="74" y="73"/>
                    <a:pt x="75" y="72"/>
                    <a:pt x="74" y="72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2"/>
                    <a:pt x="73" y="72"/>
                    <a:pt x="74" y="72"/>
                  </a:cubicBezTo>
                  <a:cubicBezTo>
                    <a:pt x="74" y="72"/>
                    <a:pt x="75" y="73"/>
                    <a:pt x="75" y="72"/>
                  </a:cubicBezTo>
                  <a:cubicBezTo>
                    <a:pt x="75" y="72"/>
                    <a:pt x="75" y="72"/>
                    <a:pt x="74" y="72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1"/>
                    <a:pt x="76" y="71"/>
                  </a:cubicBezTo>
                  <a:cubicBezTo>
                    <a:pt x="76" y="71"/>
                    <a:pt x="76" y="71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8"/>
                    <a:pt x="78" y="68"/>
                    <a:pt x="78" y="68"/>
                  </a:cubicBezTo>
                  <a:cubicBezTo>
                    <a:pt x="78" y="68"/>
                    <a:pt x="75" y="67"/>
                    <a:pt x="76" y="67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78" y="65"/>
                    <a:pt x="80" y="65"/>
                    <a:pt x="79" y="64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80" y="63"/>
                    <a:pt x="83" y="60"/>
                    <a:pt x="82" y="59"/>
                  </a:cubicBezTo>
                  <a:cubicBezTo>
                    <a:pt x="82" y="59"/>
                    <a:pt x="82" y="59"/>
                    <a:pt x="80" y="59"/>
                  </a:cubicBezTo>
                  <a:cubicBezTo>
                    <a:pt x="82" y="59"/>
                    <a:pt x="80" y="58"/>
                    <a:pt x="82" y="58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3" y="59"/>
                    <a:pt x="83" y="58"/>
                    <a:pt x="83" y="56"/>
                  </a:cubicBezTo>
                  <a:cubicBezTo>
                    <a:pt x="83" y="58"/>
                    <a:pt x="86" y="58"/>
                    <a:pt x="86" y="58"/>
                  </a:cubicBezTo>
                  <a:cubicBezTo>
                    <a:pt x="83" y="56"/>
                    <a:pt x="83" y="56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6" y="55"/>
                    <a:pt x="87" y="56"/>
                    <a:pt x="86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4"/>
                    <a:pt x="87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88" y="52"/>
                    <a:pt x="88" y="51"/>
                    <a:pt x="87" y="51"/>
                  </a:cubicBezTo>
                  <a:cubicBezTo>
                    <a:pt x="89" y="50"/>
                    <a:pt x="91" y="47"/>
                    <a:pt x="92" y="46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5"/>
                    <a:pt x="92" y="46"/>
                    <a:pt x="92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3"/>
                    <a:pt x="92" y="45"/>
                    <a:pt x="92" y="43"/>
                  </a:cubicBezTo>
                  <a:cubicBezTo>
                    <a:pt x="93" y="43"/>
                    <a:pt x="92" y="43"/>
                    <a:pt x="92" y="45"/>
                  </a:cubicBezTo>
                  <a:cubicBezTo>
                    <a:pt x="92" y="45"/>
                    <a:pt x="92" y="43"/>
                    <a:pt x="93" y="43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2" y="42"/>
                    <a:pt x="91" y="43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41"/>
                    <a:pt x="88" y="42"/>
                    <a:pt x="88" y="41"/>
                  </a:cubicBezTo>
                  <a:cubicBezTo>
                    <a:pt x="89" y="41"/>
                    <a:pt x="91" y="41"/>
                    <a:pt x="91" y="41"/>
                  </a:cubicBezTo>
                  <a:cubicBezTo>
                    <a:pt x="92" y="41"/>
                    <a:pt x="93" y="42"/>
                    <a:pt x="93" y="41"/>
                  </a:cubicBezTo>
                  <a:cubicBezTo>
                    <a:pt x="93" y="41"/>
                    <a:pt x="93" y="42"/>
                    <a:pt x="92" y="41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3" y="41"/>
                    <a:pt x="93" y="39"/>
                  </a:cubicBezTo>
                  <a:cubicBezTo>
                    <a:pt x="95" y="41"/>
                    <a:pt x="95" y="39"/>
                    <a:pt x="95" y="41"/>
                  </a:cubicBezTo>
                  <a:cubicBezTo>
                    <a:pt x="96" y="41"/>
                    <a:pt x="95" y="39"/>
                    <a:pt x="96" y="39"/>
                  </a:cubicBezTo>
                  <a:cubicBezTo>
                    <a:pt x="96" y="39"/>
                    <a:pt x="93" y="39"/>
                    <a:pt x="93" y="38"/>
                  </a:cubicBezTo>
                  <a:cubicBezTo>
                    <a:pt x="95" y="39"/>
                    <a:pt x="96" y="38"/>
                    <a:pt x="96" y="39"/>
                  </a:cubicBezTo>
                  <a:cubicBezTo>
                    <a:pt x="96" y="39"/>
                    <a:pt x="96" y="38"/>
                    <a:pt x="95" y="38"/>
                  </a:cubicBezTo>
                  <a:cubicBezTo>
                    <a:pt x="95" y="38"/>
                    <a:pt x="99" y="38"/>
                    <a:pt x="96" y="37"/>
                  </a:cubicBezTo>
                  <a:cubicBezTo>
                    <a:pt x="96" y="38"/>
                    <a:pt x="96" y="38"/>
                    <a:pt x="96" y="38"/>
                  </a:cubicBezTo>
                  <a:cubicBezTo>
                    <a:pt x="96" y="37"/>
                    <a:pt x="96" y="37"/>
                    <a:pt x="96" y="37"/>
                  </a:cubicBezTo>
                  <a:cubicBezTo>
                    <a:pt x="96" y="37"/>
                    <a:pt x="99" y="37"/>
                    <a:pt x="96" y="35"/>
                  </a:cubicBezTo>
                  <a:cubicBezTo>
                    <a:pt x="96" y="35"/>
                    <a:pt x="99" y="33"/>
                    <a:pt x="99" y="35"/>
                  </a:cubicBezTo>
                  <a:cubicBezTo>
                    <a:pt x="99" y="37"/>
                    <a:pt x="96" y="35"/>
                    <a:pt x="99" y="37"/>
                  </a:cubicBezTo>
                  <a:cubicBezTo>
                    <a:pt x="99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1" y="33"/>
                    <a:pt x="100" y="33"/>
                    <a:pt x="100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0" y="33"/>
                    <a:pt x="99" y="32"/>
                    <a:pt x="99" y="32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0"/>
                  </a:cubicBezTo>
                  <a:cubicBezTo>
                    <a:pt x="100" y="30"/>
                    <a:pt x="101" y="30"/>
                    <a:pt x="101" y="32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1" y="30"/>
                    <a:pt x="101" y="30"/>
                    <a:pt x="102" y="30"/>
                  </a:cubicBezTo>
                  <a:cubicBezTo>
                    <a:pt x="101" y="30"/>
                    <a:pt x="101" y="29"/>
                    <a:pt x="101" y="29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99" y="28"/>
                    <a:pt x="100" y="28"/>
                    <a:pt x="99" y="28"/>
                  </a:cubicBezTo>
                  <a:cubicBezTo>
                    <a:pt x="99" y="26"/>
                    <a:pt x="99" y="26"/>
                    <a:pt x="100" y="26"/>
                  </a:cubicBezTo>
                  <a:cubicBezTo>
                    <a:pt x="100" y="28"/>
                    <a:pt x="101" y="28"/>
                    <a:pt x="102" y="28"/>
                  </a:cubicBezTo>
                  <a:cubicBezTo>
                    <a:pt x="104" y="28"/>
                    <a:pt x="100" y="25"/>
                    <a:pt x="102" y="26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6"/>
                    <a:pt x="104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4" y="25"/>
                    <a:pt x="102" y="25"/>
                    <a:pt x="104" y="25"/>
                  </a:cubicBezTo>
                  <a:cubicBezTo>
                    <a:pt x="104" y="24"/>
                    <a:pt x="102" y="24"/>
                    <a:pt x="104" y="24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4"/>
                    <a:pt x="106" y="25"/>
                    <a:pt x="106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5" y="22"/>
                    <a:pt x="105" y="25"/>
                    <a:pt x="104" y="24"/>
                  </a:cubicBezTo>
                  <a:cubicBezTo>
                    <a:pt x="105" y="22"/>
                    <a:pt x="105" y="24"/>
                    <a:pt x="105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22"/>
                    <a:pt x="104" y="20"/>
                    <a:pt x="105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6" y="20"/>
                    <a:pt x="106" y="20"/>
                    <a:pt x="108" y="20"/>
                  </a:cubicBezTo>
                  <a:cubicBezTo>
                    <a:pt x="106" y="18"/>
                    <a:pt x="108" y="18"/>
                    <a:pt x="106" y="18"/>
                  </a:cubicBezTo>
                  <a:cubicBezTo>
                    <a:pt x="106" y="18"/>
                    <a:pt x="106" y="20"/>
                    <a:pt x="105" y="20"/>
                  </a:cubicBezTo>
                  <a:cubicBezTo>
                    <a:pt x="104" y="18"/>
                    <a:pt x="105" y="22"/>
                    <a:pt x="104" y="20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4" y="18"/>
                    <a:pt x="105" y="17"/>
                    <a:pt x="106" y="17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05" y="16"/>
                    <a:pt x="106" y="16"/>
                    <a:pt x="106" y="15"/>
                  </a:cubicBezTo>
                  <a:cubicBezTo>
                    <a:pt x="106" y="16"/>
                    <a:pt x="106" y="13"/>
                    <a:pt x="108" y="15"/>
                  </a:cubicBezTo>
                  <a:cubicBezTo>
                    <a:pt x="108" y="15"/>
                    <a:pt x="108" y="16"/>
                    <a:pt x="109" y="16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08" y="15"/>
                    <a:pt x="108" y="15"/>
                    <a:pt x="106" y="13"/>
                  </a:cubicBezTo>
                  <a:cubicBezTo>
                    <a:pt x="108" y="13"/>
                    <a:pt x="105" y="13"/>
                    <a:pt x="106" y="13"/>
                  </a:cubicBezTo>
                  <a:cubicBezTo>
                    <a:pt x="106" y="12"/>
                    <a:pt x="108" y="12"/>
                    <a:pt x="108" y="12"/>
                  </a:cubicBezTo>
                  <a:cubicBezTo>
                    <a:pt x="108" y="11"/>
                    <a:pt x="109" y="9"/>
                    <a:pt x="110" y="9"/>
                  </a:cubicBezTo>
                  <a:cubicBezTo>
                    <a:pt x="109" y="7"/>
                    <a:pt x="109" y="7"/>
                    <a:pt x="109" y="5"/>
                  </a:cubicBezTo>
                  <a:cubicBezTo>
                    <a:pt x="109" y="5"/>
                    <a:pt x="109" y="7"/>
                    <a:pt x="109" y="5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09" y="5"/>
                    <a:pt x="109" y="4"/>
                    <a:pt x="110" y="5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3"/>
                    <a:pt x="110" y="3"/>
                    <a:pt x="110" y="3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3" y="3"/>
                    <a:pt x="113" y="1"/>
                    <a:pt x="113" y="1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0" y="0"/>
                    <a:pt x="113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3" y="1"/>
                    <a:pt x="110" y="1"/>
                    <a:pt x="110" y="1"/>
                  </a:cubicBezTo>
                  <a:cubicBezTo>
                    <a:pt x="110" y="1"/>
                    <a:pt x="110" y="1"/>
                    <a:pt x="110" y="1"/>
                  </a:cubicBezTo>
                  <a:cubicBezTo>
                    <a:pt x="110" y="0"/>
                    <a:pt x="109" y="1"/>
                    <a:pt x="109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109" y="1"/>
                    <a:pt x="108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8" y="1"/>
                    <a:pt x="108" y="1"/>
                    <a:pt x="108" y="3"/>
                  </a:cubicBezTo>
                  <a:cubicBezTo>
                    <a:pt x="108" y="3"/>
                    <a:pt x="106" y="3"/>
                    <a:pt x="106" y="4"/>
                  </a:cubicBezTo>
                  <a:cubicBezTo>
                    <a:pt x="106" y="4"/>
                    <a:pt x="108" y="4"/>
                    <a:pt x="109" y="4"/>
                  </a:cubicBezTo>
                  <a:cubicBezTo>
                    <a:pt x="109" y="4"/>
                    <a:pt x="108" y="4"/>
                    <a:pt x="108" y="5"/>
                  </a:cubicBezTo>
                  <a:cubicBezTo>
                    <a:pt x="108" y="5"/>
                    <a:pt x="106" y="4"/>
                    <a:pt x="106" y="5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5" y="7"/>
                    <a:pt x="104" y="9"/>
                    <a:pt x="104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2" y="11"/>
                    <a:pt x="102" y="12"/>
                    <a:pt x="101" y="12"/>
                  </a:cubicBezTo>
                  <a:cubicBezTo>
                    <a:pt x="101" y="13"/>
                    <a:pt x="100" y="15"/>
                    <a:pt x="101" y="16"/>
                  </a:cubicBezTo>
                  <a:cubicBezTo>
                    <a:pt x="99" y="17"/>
                    <a:pt x="96" y="18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9" y="22"/>
                    <a:pt x="96" y="22"/>
                  </a:cubicBezTo>
                  <a:cubicBezTo>
                    <a:pt x="96" y="22"/>
                    <a:pt x="96" y="22"/>
                    <a:pt x="95" y="22"/>
                  </a:cubicBezTo>
                  <a:cubicBezTo>
                    <a:pt x="95" y="24"/>
                    <a:pt x="93" y="25"/>
                    <a:pt x="92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2" y="26"/>
                    <a:pt x="92" y="28"/>
                    <a:pt x="92" y="28"/>
                  </a:cubicBezTo>
                  <a:cubicBezTo>
                    <a:pt x="92" y="29"/>
                    <a:pt x="92" y="29"/>
                    <a:pt x="92" y="29"/>
                  </a:cubicBezTo>
                  <a:cubicBezTo>
                    <a:pt x="91" y="29"/>
                    <a:pt x="91" y="29"/>
                    <a:pt x="89" y="30"/>
                  </a:cubicBezTo>
                  <a:cubicBezTo>
                    <a:pt x="89" y="30"/>
                    <a:pt x="89" y="32"/>
                    <a:pt x="89" y="33"/>
                  </a:cubicBezTo>
                  <a:cubicBezTo>
                    <a:pt x="87" y="35"/>
                    <a:pt x="86" y="38"/>
                    <a:pt x="83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0" y="41"/>
                    <a:pt x="80" y="45"/>
                    <a:pt x="79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80" y="47"/>
                    <a:pt x="79" y="47"/>
                    <a:pt x="78" y="47"/>
                  </a:cubicBezTo>
                  <a:cubicBezTo>
                    <a:pt x="78" y="47"/>
                    <a:pt x="76" y="50"/>
                    <a:pt x="78" y="50"/>
                  </a:cubicBezTo>
                  <a:cubicBezTo>
                    <a:pt x="78" y="51"/>
                    <a:pt x="76" y="51"/>
                    <a:pt x="76" y="51"/>
                  </a:cubicBezTo>
                  <a:cubicBezTo>
                    <a:pt x="76" y="52"/>
                    <a:pt x="75" y="52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5"/>
                    <a:pt x="75" y="56"/>
                    <a:pt x="74" y="55"/>
                  </a:cubicBezTo>
                  <a:cubicBezTo>
                    <a:pt x="74" y="56"/>
                    <a:pt x="70" y="58"/>
                    <a:pt x="73" y="59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0"/>
                    <a:pt x="70" y="63"/>
                    <a:pt x="69" y="63"/>
                  </a:cubicBezTo>
                  <a:cubicBezTo>
                    <a:pt x="69" y="63"/>
                    <a:pt x="69" y="63"/>
                    <a:pt x="69" y="64"/>
                  </a:cubicBezTo>
                  <a:cubicBezTo>
                    <a:pt x="69" y="64"/>
                    <a:pt x="69" y="63"/>
                    <a:pt x="69" y="64"/>
                  </a:cubicBezTo>
                  <a:cubicBezTo>
                    <a:pt x="66" y="65"/>
                    <a:pt x="67" y="67"/>
                    <a:pt x="66" y="69"/>
                  </a:cubicBezTo>
                  <a:cubicBezTo>
                    <a:pt x="63" y="71"/>
                    <a:pt x="62" y="76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0" y="79"/>
                    <a:pt x="61" y="81"/>
                    <a:pt x="60" y="80"/>
                  </a:cubicBezTo>
                  <a:cubicBezTo>
                    <a:pt x="60" y="81"/>
                    <a:pt x="57" y="81"/>
                    <a:pt x="60" y="81"/>
                  </a:cubicBezTo>
                  <a:cubicBezTo>
                    <a:pt x="57" y="81"/>
                    <a:pt x="57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4" y="86"/>
                    <a:pt x="54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6" y="89"/>
                    <a:pt x="54" y="89"/>
                    <a:pt x="54" y="90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3" y="92"/>
                    <a:pt x="52" y="94"/>
                    <a:pt x="49" y="97"/>
                  </a:cubicBezTo>
                  <a:cubicBezTo>
                    <a:pt x="49" y="98"/>
                    <a:pt x="52" y="98"/>
                    <a:pt x="50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99"/>
                    <a:pt x="50" y="102"/>
                    <a:pt x="49" y="102"/>
                  </a:cubicBezTo>
                  <a:cubicBezTo>
                    <a:pt x="49" y="99"/>
                    <a:pt x="49" y="102"/>
                    <a:pt x="49" y="99"/>
                  </a:cubicBezTo>
                  <a:cubicBezTo>
                    <a:pt x="49" y="102"/>
                    <a:pt x="49" y="103"/>
                    <a:pt x="48" y="103"/>
                  </a:cubicBezTo>
                  <a:cubicBezTo>
                    <a:pt x="49" y="103"/>
                    <a:pt x="49" y="103"/>
                    <a:pt x="49" y="103"/>
                  </a:cubicBezTo>
                  <a:cubicBezTo>
                    <a:pt x="46" y="105"/>
                    <a:pt x="46" y="106"/>
                    <a:pt x="45" y="106"/>
                  </a:cubicBezTo>
                  <a:cubicBezTo>
                    <a:pt x="40" y="111"/>
                    <a:pt x="36" y="116"/>
                    <a:pt x="33" y="122"/>
                  </a:cubicBezTo>
                  <a:cubicBezTo>
                    <a:pt x="30" y="129"/>
                    <a:pt x="26" y="133"/>
                    <a:pt x="23" y="140"/>
                  </a:cubicBezTo>
                  <a:cubicBezTo>
                    <a:pt x="24" y="143"/>
                    <a:pt x="23" y="143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2" y="144"/>
                    <a:pt x="22" y="145"/>
                    <a:pt x="22" y="144"/>
                  </a:cubicBezTo>
                  <a:cubicBezTo>
                    <a:pt x="20" y="146"/>
                    <a:pt x="19" y="148"/>
                    <a:pt x="17" y="15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2"/>
                    <a:pt x="15" y="150"/>
                  </a:cubicBezTo>
                  <a:cubicBezTo>
                    <a:pt x="13" y="157"/>
                    <a:pt x="11" y="162"/>
                    <a:pt x="7" y="169"/>
                  </a:cubicBezTo>
                  <a:cubicBezTo>
                    <a:pt x="7" y="170"/>
                    <a:pt x="6" y="171"/>
                    <a:pt x="5" y="173"/>
                  </a:cubicBezTo>
                  <a:cubicBezTo>
                    <a:pt x="5" y="178"/>
                    <a:pt x="2" y="183"/>
                    <a:pt x="0" y="186"/>
                  </a:cubicBezTo>
                  <a:cubicBezTo>
                    <a:pt x="0" y="186"/>
                    <a:pt x="2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77" name="Freeform 150"/>
            <p:cNvSpPr/>
            <p:nvPr/>
          </p:nvSpPr>
          <p:spPr>
            <a:xfrm>
              <a:off x="782" y="2863"/>
              <a:ext cx="260" cy="472"/>
            </a:xfrm>
            <a:custGeom>
              <a:avLst/>
              <a:gdLst/>
              <a:ahLst/>
              <a:cxnLst>
                <a:cxn ang="0">
                  <a:pos x="232" y="413"/>
                </a:cxn>
                <a:cxn ang="0">
                  <a:pos x="225" y="399"/>
                </a:cxn>
                <a:cxn ang="0">
                  <a:pos x="210" y="368"/>
                </a:cxn>
                <a:cxn ang="0">
                  <a:pos x="208" y="359"/>
                </a:cxn>
                <a:cxn ang="0">
                  <a:pos x="184" y="330"/>
                </a:cxn>
                <a:cxn ang="0">
                  <a:pos x="182" y="321"/>
                </a:cxn>
                <a:cxn ang="0">
                  <a:pos x="177" y="300"/>
                </a:cxn>
                <a:cxn ang="0">
                  <a:pos x="168" y="288"/>
                </a:cxn>
                <a:cxn ang="0">
                  <a:pos x="161" y="281"/>
                </a:cxn>
                <a:cxn ang="0">
                  <a:pos x="161" y="274"/>
                </a:cxn>
                <a:cxn ang="0">
                  <a:pos x="151" y="257"/>
                </a:cxn>
                <a:cxn ang="0">
                  <a:pos x="147" y="248"/>
                </a:cxn>
                <a:cxn ang="0">
                  <a:pos x="142" y="236"/>
                </a:cxn>
                <a:cxn ang="0">
                  <a:pos x="137" y="224"/>
                </a:cxn>
                <a:cxn ang="0">
                  <a:pos x="130" y="208"/>
                </a:cxn>
                <a:cxn ang="0">
                  <a:pos x="118" y="194"/>
                </a:cxn>
                <a:cxn ang="0">
                  <a:pos x="116" y="186"/>
                </a:cxn>
                <a:cxn ang="0">
                  <a:pos x="109" y="177"/>
                </a:cxn>
                <a:cxn ang="0">
                  <a:pos x="109" y="172"/>
                </a:cxn>
                <a:cxn ang="0">
                  <a:pos x="106" y="168"/>
                </a:cxn>
                <a:cxn ang="0">
                  <a:pos x="102" y="163"/>
                </a:cxn>
                <a:cxn ang="0">
                  <a:pos x="87" y="137"/>
                </a:cxn>
                <a:cxn ang="0">
                  <a:pos x="83" y="127"/>
                </a:cxn>
                <a:cxn ang="0">
                  <a:pos x="80" y="123"/>
                </a:cxn>
                <a:cxn ang="0">
                  <a:pos x="69" y="101"/>
                </a:cxn>
                <a:cxn ang="0">
                  <a:pos x="59" y="101"/>
                </a:cxn>
                <a:cxn ang="0">
                  <a:pos x="66" y="92"/>
                </a:cxn>
                <a:cxn ang="0">
                  <a:pos x="66" y="80"/>
                </a:cxn>
                <a:cxn ang="0">
                  <a:pos x="57" y="73"/>
                </a:cxn>
                <a:cxn ang="0">
                  <a:pos x="57" y="71"/>
                </a:cxn>
                <a:cxn ang="0">
                  <a:pos x="52" y="66"/>
                </a:cxn>
                <a:cxn ang="0">
                  <a:pos x="47" y="64"/>
                </a:cxn>
                <a:cxn ang="0">
                  <a:pos x="47" y="52"/>
                </a:cxn>
                <a:cxn ang="0">
                  <a:pos x="40" y="50"/>
                </a:cxn>
                <a:cxn ang="0">
                  <a:pos x="40" y="42"/>
                </a:cxn>
                <a:cxn ang="0">
                  <a:pos x="38" y="38"/>
                </a:cxn>
                <a:cxn ang="0">
                  <a:pos x="35" y="42"/>
                </a:cxn>
                <a:cxn ang="0">
                  <a:pos x="31" y="28"/>
                </a:cxn>
                <a:cxn ang="0">
                  <a:pos x="14" y="14"/>
                </a:cxn>
                <a:cxn ang="0">
                  <a:pos x="7" y="9"/>
                </a:cxn>
                <a:cxn ang="0">
                  <a:pos x="5" y="0"/>
                </a:cxn>
                <a:cxn ang="0">
                  <a:pos x="0" y="7"/>
                </a:cxn>
                <a:cxn ang="0">
                  <a:pos x="9" y="14"/>
                </a:cxn>
                <a:cxn ang="0">
                  <a:pos x="17" y="38"/>
                </a:cxn>
                <a:cxn ang="0">
                  <a:pos x="31" y="73"/>
                </a:cxn>
                <a:cxn ang="0">
                  <a:pos x="50" y="111"/>
                </a:cxn>
                <a:cxn ang="0">
                  <a:pos x="66" y="137"/>
                </a:cxn>
                <a:cxn ang="0">
                  <a:pos x="76" y="163"/>
                </a:cxn>
                <a:cxn ang="0">
                  <a:pos x="102" y="205"/>
                </a:cxn>
                <a:cxn ang="0">
                  <a:pos x="116" y="229"/>
                </a:cxn>
                <a:cxn ang="0">
                  <a:pos x="137" y="257"/>
                </a:cxn>
                <a:cxn ang="0">
                  <a:pos x="184" y="361"/>
                </a:cxn>
                <a:cxn ang="0">
                  <a:pos x="201" y="389"/>
                </a:cxn>
                <a:cxn ang="0">
                  <a:pos x="253" y="460"/>
                </a:cxn>
              </a:cxnLst>
              <a:pathLst>
                <a:path w="110" h="200">
                  <a:moveTo>
                    <a:pt x="107" y="195"/>
                  </a:moveTo>
                  <a:cubicBezTo>
                    <a:pt x="110" y="191"/>
                    <a:pt x="105" y="190"/>
                    <a:pt x="105" y="187"/>
                  </a:cubicBezTo>
                  <a:cubicBezTo>
                    <a:pt x="103" y="187"/>
                    <a:pt x="103" y="187"/>
                    <a:pt x="103" y="187"/>
                  </a:cubicBezTo>
                  <a:cubicBezTo>
                    <a:pt x="103" y="182"/>
                    <a:pt x="101" y="179"/>
                    <a:pt x="98" y="177"/>
                  </a:cubicBezTo>
                  <a:cubicBezTo>
                    <a:pt x="98" y="178"/>
                    <a:pt x="98" y="178"/>
                    <a:pt x="98" y="178"/>
                  </a:cubicBezTo>
                  <a:cubicBezTo>
                    <a:pt x="97" y="177"/>
                    <a:pt x="98" y="175"/>
                    <a:pt x="98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8" y="175"/>
                    <a:pt x="97" y="175"/>
                    <a:pt x="97" y="174"/>
                  </a:cubicBezTo>
                  <a:cubicBezTo>
                    <a:pt x="97" y="174"/>
                    <a:pt x="97" y="174"/>
                    <a:pt x="95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8" y="171"/>
                    <a:pt x="95" y="171"/>
                    <a:pt x="95" y="169"/>
                  </a:cubicBezTo>
                  <a:cubicBezTo>
                    <a:pt x="95" y="169"/>
                    <a:pt x="95" y="169"/>
                    <a:pt x="95" y="169"/>
                  </a:cubicBezTo>
                  <a:cubicBezTo>
                    <a:pt x="93" y="166"/>
                    <a:pt x="91" y="164"/>
                    <a:pt x="91" y="161"/>
                  </a:cubicBezTo>
                  <a:cubicBezTo>
                    <a:pt x="91" y="162"/>
                    <a:pt x="90" y="162"/>
                    <a:pt x="90" y="162"/>
                  </a:cubicBezTo>
                  <a:cubicBezTo>
                    <a:pt x="90" y="162"/>
                    <a:pt x="90" y="161"/>
                    <a:pt x="90" y="160"/>
                  </a:cubicBezTo>
                  <a:cubicBezTo>
                    <a:pt x="89" y="161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8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5"/>
                    <a:pt x="88" y="156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8" y="155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6" y="153"/>
                    <a:pt x="88" y="152"/>
                  </a:cubicBezTo>
                  <a:cubicBezTo>
                    <a:pt x="86" y="152"/>
                    <a:pt x="88" y="153"/>
                    <a:pt x="86" y="153"/>
                  </a:cubicBezTo>
                  <a:cubicBezTo>
                    <a:pt x="85" y="149"/>
                    <a:pt x="84" y="147"/>
                    <a:pt x="82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0"/>
                    <a:pt x="80" y="140"/>
                    <a:pt x="78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8" y="139"/>
                    <a:pt x="78" y="139"/>
                    <a:pt x="78" y="138"/>
                  </a:cubicBezTo>
                  <a:cubicBezTo>
                    <a:pt x="78" y="139"/>
                    <a:pt x="78" y="139"/>
                    <a:pt x="77" y="139"/>
                  </a:cubicBezTo>
                  <a:cubicBezTo>
                    <a:pt x="78" y="138"/>
                    <a:pt x="77" y="138"/>
                    <a:pt x="77" y="136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6"/>
                    <a:pt x="77" y="136"/>
                    <a:pt x="77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7" y="135"/>
                    <a:pt x="76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2"/>
                    <a:pt x="75" y="132"/>
                    <a:pt x="75" y="131"/>
                  </a:cubicBezTo>
                  <a:cubicBezTo>
                    <a:pt x="73" y="131"/>
                    <a:pt x="73" y="131"/>
                    <a:pt x="73" y="131"/>
                  </a:cubicBezTo>
                  <a:cubicBezTo>
                    <a:pt x="75" y="129"/>
                    <a:pt x="73" y="129"/>
                    <a:pt x="75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2" y="126"/>
                    <a:pt x="71" y="126"/>
                    <a:pt x="72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7"/>
                    <a:pt x="71" y="126"/>
                    <a:pt x="69" y="126"/>
                  </a:cubicBezTo>
                  <a:cubicBezTo>
                    <a:pt x="71" y="125"/>
                    <a:pt x="71" y="123"/>
                    <a:pt x="71" y="122"/>
                  </a:cubicBezTo>
                  <a:cubicBezTo>
                    <a:pt x="71" y="123"/>
                    <a:pt x="69" y="123"/>
                    <a:pt x="69" y="123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69" y="122"/>
                    <a:pt x="69" y="121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8" y="119"/>
                    <a:pt x="69" y="119"/>
                    <a:pt x="68" y="119"/>
                  </a:cubicBezTo>
                  <a:cubicBezTo>
                    <a:pt x="68" y="119"/>
                    <a:pt x="68" y="119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8"/>
                    <a:pt x="68" y="118"/>
                    <a:pt x="68" y="118"/>
                  </a:cubicBezTo>
                  <a:cubicBezTo>
                    <a:pt x="69" y="116"/>
                    <a:pt x="69" y="116"/>
                    <a:pt x="68" y="114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4"/>
                    <a:pt x="68" y="113"/>
                    <a:pt x="68" y="112"/>
                  </a:cubicBezTo>
                  <a:cubicBezTo>
                    <a:pt x="68" y="112"/>
                    <a:pt x="65" y="113"/>
                    <a:pt x="68" y="113"/>
                  </a:cubicBezTo>
                  <a:cubicBezTo>
                    <a:pt x="65" y="113"/>
                    <a:pt x="65" y="110"/>
                    <a:pt x="64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09"/>
                    <a:pt x="64" y="110"/>
                    <a:pt x="64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8"/>
                    <a:pt x="64" y="109"/>
                    <a:pt x="64" y="109"/>
                  </a:cubicBezTo>
                  <a:cubicBezTo>
                    <a:pt x="64" y="108"/>
                    <a:pt x="64" y="106"/>
                    <a:pt x="63" y="105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1"/>
                    <a:pt x="62" y="106"/>
                    <a:pt x="62" y="105"/>
                  </a:cubicBezTo>
                  <a:cubicBezTo>
                    <a:pt x="62" y="105"/>
                    <a:pt x="63" y="103"/>
                    <a:pt x="62" y="103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1"/>
                    <a:pt x="60" y="103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2" y="100"/>
                    <a:pt x="60" y="100"/>
                    <a:pt x="60" y="100"/>
                  </a:cubicBezTo>
                  <a:cubicBezTo>
                    <a:pt x="60" y="100"/>
                    <a:pt x="60" y="99"/>
                    <a:pt x="59" y="99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60" y="97"/>
                    <a:pt x="59" y="97"/>
                    <a:pt x="59" y="96"/>
                  </a:cubicBezTo>
                  <a:cubicBezTo>
                    <a:pt x="59" y="96"/>
                    <a:pt x="59" y="95"/>
                    <a:pt x="58" y="95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8" y="93"/>
                    <a:pt x="58" y="93"/>
                    <a:pt x="56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5" y="92"/>
                    <a:pt x="55" y="92"/>
                    <a:pt x="55" y="92"/>
                  </a:cubicBezTo>
                  <a:cubicBezTo>
                    <a:pt x="55" y="92"/>
                    <a:pt x="56" y="92"/>
                    <a:pt x="56" y="90"/>
                  </a:cubicBezTo>
                  <a:cubicBezTo>
                    <a:pt x="55" y="92"/>
                    <a:pt x="56" y="88"/>
                    <a:pt x="55" y="88"/>
                  </a:cubicBezTo>
                  <a:cubicBezTo>
                    <a:pt x="55" y="88"/>
                    <a:pt x="55" y="90"/>
                    <a:pt x="52" y="90"/>
                  </a:cubicBezTo>
                  <a:cubicBezTo>
                    <a:pt x="51" y="90"/>
                    <a:pt x="55" y="88"/>
                    <a:pt x="52" y="87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2" y="87"/>
                    <a:pt x="55" y="86"/>
                    <a:pt x="52" y="86"/>
                  </a:cubicBezTo>
                  <a:cubicBezTo>
                    <a:pt x="52" y="86"/>
                    <a:pt x="51" y="86"/>
                    <a:pt x="52" y="86"/>
                  </a:cubicBezTo>
                  <a:cubicBezTo>
                    <a:pt x="51" y="84"/>
                    <a:pt x="51" y="82"/>
                    <a:pt x="50" y="82"/>
                  </a:cubicBezTo>
                  <a:cubicBezTo>
                    <a:pt x="50" y="82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0"/>
                    <a:pt x="49" y="82"/>
                  </a:cubicBezTo>
                  <a:cubicBezTo>
                    <a:pt x="47" y="82"/>
                    <a:pt x="50" y="80"/>
                    <a:pt x="49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9" y="78"/>
                    <a:pt x="47" y="78"/>
                    <a:pt x="47" y="79"/>
                  </a:cubicBezTo>
                  <a:cubicBezTo>
                    <a:pt x="47" y="78"/>
                    <a:pt x="46" y="78"/>
                    <a:pt x="47" y="78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7" y="78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7" y="75"/>
                  </a:cubicBezTo>
                  <a:cubicBezTo>
                    <a:pt x="47" y="75"/>
                    <a:pt x="47" y="75"/>
                    <a:pt x="47" y="74"/>
                  </a:cubicBezTo>
                  <a:cubicBezTo>
                    <a:pt x="46" y="75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4"/>
                  </a:cubicBezTo>
                  <a:cubicBezTo>
                    <a:pt x="46" y="73"/>
                    <a:pt x="45" y="74"/>
                    <a:pt x="45" y="73"/>
                  </a:cubicBezTo>
                  <a:cubicBezTo>
                    <a:pt x="45" y="73"/>
                    <a:pt x="46" y="73"/>
                    <a:pt x="46" y="71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3" y="70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3" y="67"/>
                    <a:pt x="41" y="69"/>
                    <a:pt x="42" y="67"/>
                  </a:cubicBezTo>
                  <a:cubicBezTo>
                    <a:pt x="41" y="67"/>
                    <a:pt x="42" y="66"/>
                    <a:pt x="43" y="66"/>
                  </a:cubicBezTo>
                  <a:cubicBezTo>
                    <a:pt x="42" y="66"/>
                    <a:pt x="42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1"/>
                    <a:pt x="41" y="58"/>
                    <a:pt x="37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8"/>
                    <a:pt x="35" y="58"/>
                    <a:pt x="37" y="58"/>
                  </a:cubicBezTo>
                  <a:cubicBezTo>
                    <a:pt x="37" y="58"/>
                    <a:pt x="37" y="58"/>
                    <a:pt x="38" y="58"/>
                  </a:cubicBezTo>
                  <a:cubicBezTo>
                    <a:pt x="38" y="57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5" y="56"/>
                    <a:pt x="35" y="56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7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7"/>
                    <a:pt x="32" y="44"/>
                    <a:pt x="32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3"/>
                    <a:pt x="30" y="43"/>
                  </a:cubicBezTo>
                  <a:cubicBezTo>
                    <a:pt x="30" y="43"/>
                    <a:pt x="30" y="43"/>
                    <a:pt x="29" y="43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29" y="41"/>
                    <a:pt x="30" y="41"/>
                  </a:cubicBezTo>
                  <a:cubicBezTo>
                    <a:pt x="30" y="41"/>
                    <a:pt x="29" y="40"/>
                    <a:pt x="30" y="40"/>
                  </a:cubicBezTo>
                  <a:cubicBezTo>
                    <a:pt x="29" y="40"/>
                    <a:pt x="29" y="40"/>
                    <a:pt x="29" y="41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3"/>
                    <a:pt x="25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3"/>
                    <a:pt x="25" y="44"/>
                    <a:pt x="24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0"/>
                    <a:pt x="29" y="40"/>
                    <a:pt x="28" y="39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5" y="40"/>
                    <a:pt x="28" y="39"/>
                    <a:pt x="28" y="39"/>
                  </a:cubicBezTo>
                  <a:cubicBezTo>
                    <a:pt x="28" y="39"/>
                    <a:pt x="28" y="39"/>
                    <a:pt x="28" y="36"/>
                  </a:cubicBezTo>
                  <a:cubicBezTo>
                    <a:pt x="28" y="36"/>
                    <a:pt x="28" y="39"/>
                    <a:pt x="28" y="36"/>
                  </a:cubicBezTo>
                  <a:cubicBezTo>
                    <a:pt x="28" y="36"/>
                    <a:pt x="28" y="35"/>
                    <a:pt x="28" y="36"/>
                  </a:cubicBezTo>
                  <a:cubicBezTo>
                    <a:pt x="29" y="35"/>
                    <a:pt x="28" y="35"/>
                    <a:pt x="28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5"/>
                    <a:pt x="25" y="35"/>
                    <a:pt x="28" y="34"/>
                  </a:cubicBezTo>
                  <a:cubicBezTo>
                    <a:pt x="28" y="34"/>
                    <a:pt x="25" y="34"/>
                    <a:pt x="25" y="35"/>
                  </a:cubicBezTo>
                  <a:cubicBezTo>
                    <a:pt x="25" y="35"/>
                    <a:pt x="28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4" y="34"/>
                  </a:cubicBezTo>
                  <a:cubicBezTo>
                    <a:pt x="24" y="32"/>
                    <a:pt x="25" y="31"/>
                    <a:pt x="24" y="32"/>
                  </a:cubicBezTo>
                  <a:cubicBezTo>
                    <a:pt x="24" y="32"/>
                    <a:pt x="22" y="31"/>
                    <a:pt x="24" y="31"/>
                  </a:cubicBezTo>
                  <a:cubicBezTo>
                    <a:pt x="25" y="31"/>
                    <a:pt x="24" y="32"/>
                    <a:pt x="25" y="31"/>
                  </a:cubicBezTo>
                  <a:cubicBezTo>
                    <a:pt x="24" y="32"/>
                    <a:pt x="25" y="31"/>
                    <a:pt x="25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8"/>
                    <a:pt x="22" y="30"/>
                    <a:pt x="22" y="28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7"/>
                    <a:pt x="22" y="28"/>
                    <a:pt x="22" y="27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6"/>
                    <a:pt x="22" y="27"/>
                    <a:pt x="22" y="26"/>
                  </a:cubicBezTo>
                  <a:cubicBezTo>
                    <a:pt x="21" y="26"/>
                    <a:pt x="21" y="26"/>
                    <a:pt x="20" y="26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7"/>
                    <a:pt x="17" y="27"/>
                  </a:cubicBezTo>
                  <a:cubicBezTo>
                    <a:pt x="17" y="27"/>
                    <a:pt x="17" y="27"/>
                    <a:pt x="17" y="26"/>
                  </a:cubicBezTo>
                  <a:cubicBezTo>
                    <a:pt x="20" y="26"/>
                    <a:pt x="19" y="23"/>
                    <a:pt x="20" y="23"/>
                  </a:cubicBezTo>
                  <a:cubicBezTo>
                    <a:pt x="20" y="22"/>
                    <a:pt x="17" y="23"/>
                    <a:pt x="19" y="22"/>
                  </a:cubicBezTo>
                  <a:cubicBezTo>
                    <a:pt x="19" y="22"/>
                    <a:pt x="20" y="21"/>
                    <a:pt x="20" y="22"/>
                  </a:cubicBezTo>
                  <a:cubicBezTo>
                    <a:pt x="19" y="21"/>
                    <a:pt x="20" y="21"/>
                    <a:pt x="20" y="21"/>
                  </a:cubicBezTo>
                  <a:cubicBezTo>
                    <a:pt x="20" y="21"/>
                    <a:pt x="19" y="21"/>
                    <a:pt x="17" y="22"/>
                  </a:cubicBezTo>
                  <a:cubicBezTo>
                    <a:pt x="19" y="21"/>
                    <a:pt x="19" y="22"/>
                    <a:pt x="19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1"/>
                    <a:pt x="17" y="21"/>
                  </a:cubicBezTo>
                  <a:cubicBezTo>
                    <a:pt x="17" y="21"/>
                    <a:pt x="17" y="22"/>
                    <a:pt x="17" y="21"/>
                  </a:cubicBezTo>
                  <a:cubicBezTo>
                    <a:pt x="17" y="19"/>
                    <a:pt x="16" y="21"/>
                    <a:pt x="17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7" y="18"/>
                    <a:pt x="20" y="18"/>
                    <a:pt x="19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9" y="18"/>
                    <a:pt x="17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5" y="19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6" y="14"/>
                    <a:pt x="15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5" y="18"/>
                    <a:pt x="16" y="18"/>
                    <a:pt x="15" y="18"/>
                  </a:cubicBezTo>
                  <a:cubicBezTo>
                    <a:pt x="15" y="18"/>
                    <a:pt x="13" y="18"/>
                    <a:pt x="13" y="19"/>
                  </a:cubicBezTo>
                  <a:cubicBezTo>
                    <a:pt x="11" y="18"/>
                    <a:pt x="13" y="18"/>
                    <a:pt x="13" y="18"/>
                  </a:cubicBezTo>
                  <a:cubicBezTo>
                    <a:pt x="13" y="18"/>
                    <a:pt x="13" y="18"/>
                    <a:pt x="15" y="18"/>
                  </a:cubicBezTo>
                  <a:cubicBezTo>
                    <a:pt x="13" y="17"/>
                    <a:pt x="13" y="16"/>
                    <a:pt x="15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1" y="14"/>
                    <a:pt x="11" y="13"/>
                  </a:cubicBezTo>
                  <a:cubicBezTo>
                    <a:pt x="13" y="13"/>
                    <a:pt x="9" y="12"/>
                    <a:pt x="11" y="12"/>
                  </a:cubicBezTo>
                  <a:cubicBezTo>
                    <a:pt x="13" y="13"/>
                    <a:pt x="13" y="13"/>
                    <a:pt x="15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3" y="12"/>
                  </a:cubicBezTo>
                  <a:cubicBezTo>
                    <a:pt x="13" y="12"/>
                    <a:pt x="11" y="12"/>
                    <a:pt x="9" y="13"/>
                  </a:cubicBezTo>
                  <a:cubicBezTo>
                    <a:pt x="9" y="12"/>
                    <a:pt x="9" y="13"/>
                    <a:pt x="8" y="13"/>
                  </a:cubicBezTo>
                  <a:cubicBezTo>
                    <a:pt x="8" y="12"/>
                    <a:pt x="8" y="9"/>
                    <a:pt x="8" y="9"/>
                  </a:cubicBezTo>
                  <a:cubicBezTo>
                    <a:pt x="7" y="8"/>
                    <a:pt x="7" y="6"/>
                    <a:pt x="7" y="6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4" y="5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5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0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1"/>
                    <a:pt x="2" y="1"/>
                  </a:cubicBezTo>
                  <a:cubicBezTo>
                    <a:pt x="2" y="1"/>
                    <a:pt x="3" y="3"/>
                    <a:pt x="2" y="3"/>
                  </a:cubicBezTo>
                  <a:cubicBezTo>
                    <a:pt x="2" y="3"/>
                    <a:pt x="2" y="3"/>
                    <a:pt x="2" y="1"/>
                  </a:cubicBezTo>
                  <a:cubicBezTo>
                    <a:pt x="2" y="3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5"/>
                    <a:pt x="2" y="5"/>
                  </a:cubicBezTo>
                  <a:cubicBezTo>
                    <a:pt x="3" y="5"/>
                    <a:pt x="2" y="6"/>
                    <a:pt x="2" y="8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4" y="5"/>
                    <a:pt x="3" y="5"/>
                    <a:pt x="4" y="6"/>
                  </a:cubicBezTo>
                  <a:cubicBezTo>
                    <a:pt x="4" y="6"/>
                    <a:pt x="3" y="6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12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7" y="16"/>
                    <a:pt x="7" y="16"/>
                  </a:cubicBezTo>
                  <a:cubicBezTo>
                    <a:pt x="7" y="17"/>
                    <a:pt x="7" y="19"/>
                    <a:pt x="8" y="19"/>
                  </a:cubicBezTo>
                  <a:cubicBezTo>
                    <a:pt x="9" y="21"/>
                    <a:pt x="9" y="23"/>
                    <a:pt x="1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6"/>
                    <a:pt x="13" y="26"/>
                    <a:pt x="13" y="26"/>
                  </a:cubicBezTo>
                  <a:cubicBezTo>
                    <a:pt x="11" y="26"/>
                    <a:pt x="13" y="27"/>
                    <a:pt x="11" y="27"/>
                  </a:cubicBezTo>
                  <a:cubicBezTo>
                    <a:pt x="13" y="27"/>
                    <a:pt x="13" y="30"/>
                    <a:pt x="13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16" y="32"/>
                    <a:pt x="17" y="32"/>
                    <a:pt x="17" y="34"/>
                  </a:cubicBezTo>
                  <a:cubicBezTo>
                    <a:pt x="16" y="34"/>
                    <a:pt x="16" y="35"/>
                    <a:pt x="16" y="35"/>
                  </a:cubicBezTo>
                  <a:cubicBezTo>
                    <a:pt x="16" y="36"/>
                    <a:pt x="17" y="39"/>
                    <a:pt x="19" y="39"/>
                  </a:cubicBezTo>
                  <a:cubicBezTo>
                    <a:pt x="19" y="41"/>
                    <a:pt x="20" y="44"/>
                    <a:pt x="21" y="47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9"/>
                    <a:pt x="24" y="52"/>
                    <a:pt x="24" y="54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8" y="54"/>
                    <a:pt x="28" y="56"/>
                    <a:pt x="25" y="56"/>
                  </a:cubicBezTo>
                  <a:cubicBezTo>
                    <a:pt x="25" y="56"/>
                    <a:pt x="25" y="57"/>
                    <a:pt x="28" y="57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9" y="60"/>
                    <a:pt x="29" y="61"/>
                    <a:pt x="29" y="62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2"/>
                    <a:pt x="32" y="62"/>
                    <a:pt x="30" y="62"/>
                  </a:cubicBezTo>
                  <a:cubicBezTo>
                    <a:pt x="32" y="65"/>
                    <a:pt x="30" y="67"/>
                    <a:pt x="33" y="67"/>
                  </a:cubicBezTo>
                  <a:cubicBezTo>
                    <a:pt x="32" y="67"/>
                    <a:pt x="32" y="69"/>
                    <a:pt x="32" y="69"/>
                  </a:cubicBezTo>
                  <a:cubicBezTo>
                    <a:pt x="33" y="70"/>
                    <a:pt x="34" y="70"/>
                    <a:pt x="34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4" y="71"/>
                    <a:pt x="34" y="71"/>
                    <a:pt x="34" y="73"/>
                  </a:cubicBezTo>
                  <a:cubicBezTo>
                    <a:pt x="34" y="74"/>
                    <a:pt x="37" y="75"/>
                    <a:pt x="37" y="78"/>
                  </a:cubicBezTo>
                  <a:cubicBezTo>
                    <a:pt x="38" y="82"/>
                    <a:pt x="42" y="84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3" y="88"/>
                    <a:pt x="46" y="88"/>
                    <a:pt x="45" y="90"/>
                  </a:cubicBezTo>
                  <a:cubicBezTo>
                    <a:pt x="45" y="90"/>
                    <a:pt x="45" y="92"/>
                    <a:pt x="46" y="92"/>
                  </a:cubicBezTo>
                  <a:cubicBezTo>
                    <a:pt x="45" y="92"/>
                    <a:pt x="47" y="93"/>
                    <a:pt x="47" y="95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9" y="95"/>
                    <a:pt x="47" y="96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7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1" y="100"/>
                    <a:pt x="52" y="105"/>
                    <a:pt x="52" y="108"/>
                  </a:cubicBezTo>
                  <a:cubicBezTo>
                    <a:pt x="56" y="109"/>
                    <a:pt x="56" y="106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56" y="110"/>
                    <a:pt x="58" y="110"/>
                    <a:pt x="56" y="110"/>
                  </a:cubicBezTo>
                  <a:cubicBezTo>
                    <a:pt x="58" y="112"/>
                    <a:pt x="59" y="110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9" y="113"/>
                    <a:pt x="60" y="114"/>
                    <a:pt x="59" y="116"/>
                  </a:cubicBezTo>
                  <a:cubicBezTo>
                    <a:pt x="62" y="123"/>
                    <a:pt x="64" y="129"/>
                    <a:pt x="68" y="136"/>
                  </a:cubicBezTo>
                  <a:cubicBezTo>
                    <a:pt x="72" y="142"/>
                    <a:pt x="75" y="148"/>
                    <a:pt x="78" y="153"/>
                  </a:cubicBezTo>
                  <a:cubicBezTo>
                    <a:pt x="80" y="155"/>
                    <a:pt x="80" y="155"/>
                    <a:pt x="80" y="156"/>
                  </a:cubicBezTo>
                  <a:cubicBezTo>
                    <a:pt x="80" y="156"/>
                    <a:pt x="80" y="156"/>
                    <a:pt x="82" y="156"/>
                  </a:cubicBezTo>
                  <a:cubicBezTo>
                    <a:pt x="80" y="156"/>
                    <a:pt x="82" y="158"/>
                    <a:pt x="80" y="158"/>
                  </a:cubicBezTo>
                  <a:cubicBezTo>
                    <a:pt x="82" y="161"/>
                    <a:pt x="84" y="162"/>
                    <a:pt x="85" y="16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6"/>
                    <a:pt x="85" y="165"/>
                  </a:cubicBezTo>
                  <a:cubicBezTo>
                    <a:pt x="86" y="173"/>
                    <a:pt x="91" y="177"/>
                    <a:pt x="95" y="182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2" y="191"/>
                    <a:pt x="105" y="194"/>
                    <a:pt x="106" y="200"/>
                  </a:cubicBezTo>
                  <a:cubicBezTo>
                    <a:pt x="106" y="200"/>
                    <a:pt x="107" y="199"/>
                    <a:pt x="107" y="195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78" name="Freeform 151"/>
            <p:cNvSpPr/>
            <p:nvPr/>
          </p:nvSpPr>
          <p:spPr>
            <a:xfrm>
              <a:off x="789" y="3373"/>
              <a:ext cx="260" cy="475"/>
            </a:xfrm>
            <a:custGeom>
              <a:avLst/>
              <a:gdLst/>
              <a:ahLst/>
              <a:cxnLst>
                <a:cxn ang="0">
                  <a:pos x="229" y="418"/>
                </a:cxn>
                <a:cxn ang="0">
                  <a:pos x="222" y="404"/>
                </a:cxn>
                <a:cxn ang="0">
                  <a:pos x="213" y="373"/>
                </a:cxn>
                <a:cxn ang="0">
                  <a:pos x="210" y="364"/>
                </a:cxn>
                <a:cxn ang="0">
                  <a:pos x="189" y="333"/>
                </a:cxn>
                <a:cxn ang="0">
                  <a:pos x="182" y="324"/>
                </a:cxn>
                <a:cxn ang="0">
                  <a:pos x="175" y="305"/>
                </a:cxn>
                <a:cxn ang="0">
                  <a:pos x="165" y="293"/>
                </a:cxn>
                <a:cxn ang="0">
                  <a:pos x="161" y="284"/>
                </a:cxn>
                <a:cxn ang="0">
                  <a:pos x="161" y="274"/>
                </a:cxn>
                <a:cxn ang="0">
                  <a:pos x="154" y="260"/>
                </a:cxn>
                <a:cxn ang="0">
                  <a:pos x="149" y="250"/>
                </a:cxn>
                <a:cxn ang="0">
                  <a:pos x="144" y="236"/>
                </a:cxn>
                <a:cxn ang="0">
                  <a:pos x="135" y="229"/>
                </a:cxn>
                <a:cxn ang="0">
                  <a:pos x="130" y="213"/>
                </a:cxn>
                <a:cxn ang="0">
                  <a:pos x="116" y="199"/>
                </a:cxn>
                <a:cxn ang="0">
                  <a:pos x="116" y="189"/>
                </a:cxn>
                <a:cxn ang="0">
                  <a:pos x="111" y="182"/>
                </a:cxn>
                <a:cxn ang="0">
                  <a:pos x="104" y="175"/>
                </a:cxn>
                <a:cxn ang="0">
                  <a:pos x="104" y="173"/>
                </a:cxn>
                <a:cxn ang="0">
                  <a:pos x="102" y="168"/>
                </a:cxn>
                <a:cxn ang="0">
                  <a:pos x="90" y="142"/>
                </a:cxn>
                <a:cxn ang="0">
                  <a:pos x="85" y="130"/>
                </a:cxn>
                <a:cxn ang="0">
                  <a:pos x="80" y="123"/>
                </a:cxn>
                <a:cxn ang="0">
                  <a:pos x="66" y="106"/>
                </a:cxn>
                <a:cxn ang="0">
                  <a:pos x="61" y="102"/>
                </a:cxn>
                <a:cxn ang="0">
                  <a:pos x="61" y="92"/>
                </a:cxn>
                <a:cxn ang="0">
                  <a:pos x="64" y="83"/>
                </a:cxn>
                <a:cxn ang="0">
                  <a:pos x="59" y="78"/>
                </a:cxn>
                <a:cxn ang="0">
                  <a:pos x="59" y="71"/>
                </a:cxn>
                <a:cxn ang="0">
                  <a:pos x="54" y="71"/>
                </a:cxn>
                <a:cxn ang="0">
                  <a:pos x="43" y="61"/>
                </a:cxn>
                <a:cxn ang="0">
                  <a:pos x="43" y="52"/>
                </a:cxn>
                <a:cxn ang="0">
                  <a:pos x="40" y="52"/>
                </a:cxn>
                <a:cxn ang="0">
                  <a:pos x="40" y="45"/>
                </a:cxn>
                <a:cxn ang="0">
                  <a:pos x="35" y="35"/>
                </a:cxn>
                <a:cxn ang="0">
                  <a:pos x="31" y="45"/>
                </a:cxn>
                <a:cxn ang="0">
                  <a:pos x="31" y="28"/>
                </a:cxn>
                <a:cxn ang="0">
                  <a:pos x="9" y="17"/>
                </a:cxn>
                <a:cxn ang="0">
                  <a:pos x="5" y="14"/>
                </a:cxn>
                <a:cxn ang="0">
                  <a:pos x="0" y="0"/>
                </a:cxn>
                <a:cxn ang="0">
                  <a:pos x="0" y="9"/>
                </a:cxn>
                <a:cxn ang="0">
                  <a:pos x="9" y="17"/>
                </a:cxn>
                <a:cxn ang="0">
                  <a:pos x="12" y="40"/>
                </a:cxn>
                <a:cxn ang="0">
                  <a:pos x="31" y="76"/>
                </a:cxn>
                <a:cxn ang="0">
                  <a:pos x="50" y="111"/>
                </a:cxn>
                <a:cxn ang="0">
                  <a:pos x="64" y="142"/>
                </a:cxn>
                <a:cxn ang="0">
                  <a:pos x="73" y="168"/>
                </a:cxn>
                <a:cxn ang="0">
                  <a:pos x="102" y="210"/>
                </a:cxn>
                <a:cxn ang="0">
                  <a:pos x="116" y="232"/>
                </a:cxn>
                <a:cxn ang="0">
                  <a:pos x="135" y="262"/>
                </a:cxn>
                <a:cxn ang="0">
                  <a:pos x="184" y="366"/>
                </a:cxn>
                <a:cxn ang="0">
                  <a:pos x="203" y="395"/>
                </a:cxn>
                <a:cxn ang="0">
                  <a:pos x="255" y="466"/>
                </a:cxn>
              </a:cxnLst>
              <a:pathLst>
                <a:path w="110" h="201">
                  <a:moveTo>
                    <a:pt x="108" y="197"/>
                  </a:moveTo>
                  <a:cubicBezTo>
                    <a:pt x="110" y="193"/>
                    <a:pt x="106" y="191"/>
                    <a:pt x="106" y="188"/>
                  </a:cubicBezTo>
                  <a:cubicBezTo>
                    <a:pt x="106" y="186"/>
                    <a:pt x="104" y="188"/>
                    <a:pt x="104" y="186"/>
                  </a:cubicBezTo>
                  <a:cubicBezTo>
                    <a:pt x="104" y="184"/>
                    <a:pt x="102" y="181"/>
                    <a:pt x="99" y="178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97" y="178"/>
                    <a:pt x="99" y="177"/>
                    <a:pt x="97" y="177"/>
                  </a:cubicBezTo>
                  <a:cubicBezTo>
                    <a:pt x="97" y="177"/>
                    <a:pt x="97" y="177"/>
                    <a:pt x="97" y="177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5" y="176"/>
                    <a:pt x="95" y="176"/>
                    <a:pt x="95" y="176"/>
                  </a:cubicBezTo>
                  <a:cubicBezTo>
                    <a:pt x="95" y="173"/>
                    <a:pt x="95" y="173"/>
                    <a:pt x="95" y="173"/>
                  </a:cubicBezTo>
                  <a:cubicBezTo>
                    <a:pt x="97" y="172"/>
                    <a:pt x="94" y="172"/>
                    <a:pt x="95" y="169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94" y="168"/>
                    <a:pt x="93" y="165"/>
                    <a:pt x="91" y="16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3"/>
                    <a:pt x="91" y="163"/>
                    <a:pt x="91" y="160"/>
                  </a:cubicBezTo>
                  <a:cubicBezTo>
                    <a:pt x="90" y="160"/>
                    <a:pt x="91" y="159"/>
                    <a:pt x="90" y="159"/>
                  </a:cubicBezTo>
                  <a:cubicBezTo>
                    <a:pt x="90" y="159"/>
                    <a:pt x="90" y="159"/>
                    <a:pt x="90" y="159"/>
                  </a:cubicBezTo>
                  <a:cubicBezTo>
                    <a:pt x="91" y="158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4"/>
                    <a:pt x="87" y="154"/>
                    <a:pt x="89" y="154"/>
                  </a:cubicBezTo>
                  <a:cubicBezTo>
                    <a:pt x="87" y="154"/>
                    <a:pt x="89" y="155"/>
                    <a:pt x="87" y="155"/>
                  </a:cubicBezTo>
                  <a:cubicBezTo>
                    <a:pt x="86" y="151"/>
                    <a:pt x="83" y="147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3"/>
                    <a:pt x="80" y="143"/>
                    <a:pt x="81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1" y="142"/>
                    <a:pt x="80" y="141"/>
                  </a:cubicBezTo>
                  <a:cubicBezTo>
                    <a:pt x="80" y="142"/>
                    <a:pt x="80" y="142"/>
                    <a:pt x="78" y="142"/>
                  </a:cubicBezTo>
                  <a:cubicBezTo>
                    <a:pt x="80" y="141"/>
                    <a:pt x="78" y="141"/>
                    <a:pt x="78" y="139"/>
                  </a:cubicBezTo>
                  <a:cubicBezTo>
                    <a:pt x="78" y="139"/>
                    <a:pt x="78" y="139"/>
                    <a:pt x="78" y="141"/>
                  </a:cubicBezTo>
                  <a:cubicBezTo>
                    <a:pt x="78" y="139"/>
                    <a:pt x="77" y="139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8"/>
                    <a:pt x="78" y="138"/>
                    <a:pt x="77" y="137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4"/>
                    <a:pt x="77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3"/>
                    <a:pt x="76" y="132"/>
                    <a:pt x="76" y="132"/>
                  </a:cubicBezTo>
                  <a:cubicBezTo>
                    <a:pt x="74" y="130"/>
                    <a:pt x="74" y="132"/>
                    <a:pt x="74" y="130"/>
                  </a:cubicBezTo>
                  <a:cubicBezTo>
                    <a:pt x="74" y="130"/>
                    <a:pt x="73" y="129"/>
                    <a:pt x="74" y="129"/>
                  </a:cubicBezTo>
                  <a:cubicBezTo>
                    <a:pt x="74" y="129"/>
                    <a:pt x="73" y="128"/>
                    <a:pt x="73" y="126"/>
                  </a:cubicBezTo>
                  <a:cubicBezTo>
                    <a:pt x="73" y="128"/>
                    <a:pt x="70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69" y="128"/>
                    <a:pt x="70" y="128"/>
                    <a:pt x="69" y="129"/>
                  </a:cubicBezTo>
                  <a:cubicBezTo>
                    <a:pt x="69" y="128"/>
                    <a:pt x="69" y="126"/>
                    <a:pt x="69" y="126"/>
                  </a:cubicBezTo>
                  <a:cubicBezTo>
                    <a:pt x="69" y="126"/>
                    <a:pt x="70" y="125"/>
                    <a:pt x="70" y="124"/>
                  </a:cubicBezTo>
                  <a:cubicBezTo>
                    <a:pt x="70" y="125"/>
                    <a:pt x="69" y="124"/>
                    <a:pt x="69" y="125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9" y="121"/>
                    <a:pt x="69" y="120"/>
                    <a:pt x="70" y="120"/>
                  </a:cubicBezTo>
                  <a:cubicBezTo>
                    <a:pt x="69" y="120"/>
                    <a:pt x="69" y="119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6" y="119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5"/>
                    <a:pt x="68" y="113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3"/>
                    <a:pt x="66" y="112"/>
                    <a:pt x="65" y="111"/>
                  </a:cubicBezTo>
                  <a:cubicBezTo>
                    <a:pt x="65" y="112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4" y="110"/>
                    <a:pt x="65" y="110"/>
                  </a:cubicBezTo>
                  <a:cubicBezTo>
                    <a:pt x="65" y="110"/>
                    <a:pt x="64" y="106"/>
                    <a:pt x="63" y="106"/>
                  </a:cubicBezTo>
                  <a:cubicBezTo>
                    <a:pt x="64" y="106"/>
                    <a:pt x="64" y="104"/>
                    <a:pt x="64" y="104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6"/>
                    <a:pt x="63" y="106"/>
                    <a:pt x="63" y="106"/>
                  </a:cubicBezTo>
                  <a:cubicBezTo>
                    <a:pt x="63" y="106"/>
                    <a:pt x="63" y="103"/>
                    <a:pt x="63" y="104"/>
                  </a:cubicBezTo>
                  <a:cubicBezTo>
                    <a:pt x="63" y="103"/>
                    <a:pt x="63" y="103"/>
                    <a:pt x="61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0" y="102"/>
                    <a:pt x="61" y="103"/>
                    <a:pt x="61" y="102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1" y="102"/>
                    <a:pt x="60" y="100"/>
                    <a:pt x="61" y="100"/>
                  </a:cubicBezTo>
                  <a:cubicBezTo>
                    <a:pt x="61" y="100"/>
                    <a:pt x="61" y="99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0"/>
                    <a:pt x="60" y="100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57" y="99"/>
                    <a:pt x="60" y="98"/>
                  </a:cubicBezTo>
                  <a:cubicBezTo>
                    <a:pt x="57" y="98"/>
                    <a:pt x="57" y="97"/>
                    <a:pt x="57" y="97"/>
                  </a:cubicBezTo>
                  <a:cubicBezTo>
                    <a:pt x="57" y="94"/>
                    <a:pt x="57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1"/>
                    <a:pt x="55" y="91"/>
                    <a:pt x="56" y="91"/>
                  </a:cubicBezTo>
                  <a:cubicBezTo>
                    <a:pt x="53" y="91"/>
                    <a:pt x="56" y="90"/>
                    <a:pt x="55" y="90"/>
                  </a:cubicBezTo>
                  <a:cubicBezTo>
                    <a:pt x="53" y="90"/>
                    <a:pt x="53" y="91"/>
                    <a:pt x="53" y="90"/>
                  </a:cubicBezTo>
                  <a:cubicBezTo>
                    <a:pt x="52" y="91"/>
                    <a:pt x="53" y="89"/>
                    <a:pt x="53" y="8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7"/>
                    <a:pt x="52" y="87"/>
                    <a:pt x="53" y="86"/>
                  </a:cubicBezTo>
                  <a:cubicBezTo>
                    <a:pt x="52" y="86"/>
                    <a:pt x="52" y="84"/>
                    <a:pt x="49" y="84"/>
                  </a:cubicBezTo>
                  <a:cubicBezTo>
                    <a:pt x="49" y="84"/>
                    <a:pt x="49" y="84"/>
                    <a:pt x="49" y="81"/>
                  </a:cubicBezTo>
                  <a:cubicBezTo>
                    <a:pt x="51" y="81"/>
                    <a:pt x="49" y="84"/>
                    <a:pt x="51" y="84"/>
                  </a:cubicBezTo>
                  <a:cubicBezTo>
                    <a:pt x="51" y="84"/>
                    <a:pt x="51" y="84"/>
                    <a:pt x="51" y="81"/>
                  </a:cubicBezTo>
                  <a:cubicBezTo>
                    <a:pt x="51" y="81"/>
                    <a:pt x="49" y="81"/>
                    <a:pt x="49" y="84"/>
                  </a:cubicBezTo>
                  <a:cubicBezTo>
                    <a:pt x="48" y="81"/>
                    <a:pt x="51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8" y="78"/>
                    <a:pt x="48" y="78"/>
                    <a:pt x="47" y="78"/>
                  </a:cubicBezTo>
                  <a:cubicBezTo>
                    <a:pt x="47" y="78"/>
                    <a:pt x="47" y="78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6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8" y="76"/>
                    <a:pt x="47" y="76"/>
                    <a:pt x="48" y="76"/>
                  </a:cubicBezTo>
                  <a:cubicBezTo>
                    <a:pt x="47" y="76"/>
                    <a:pt x="47" y="76"/>
                    <a:pt x="47" y="74"/>
                  </a:cubicBezTo>
                  <a:cubicBezTo>
                    <a:pt x="44" y="74"/>
                    <a:pt x="47" y="74"/>
                    <a:pt x="47" y="74"/>
                  </a:cubicBezTo>
                  <a:cubicBezTo>
                    <a:pt x="47" y="74"/>
                    <a:pt x="47" y="73"/>
                    <a:pt x="44" y="7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3"/>
                    <a:pt x="47" y="73"/>
                    <a:pt x="47" y="73"/>
                  </a:cubicBezTo>
                  <a:cubicBezTo>
                    <a:pt x="44" y="73"/>
                    <a:pt x="44" y="73"/>
                    <a:pt x="44" y="74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2"/>
                    <a:pt x="43" y="72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0" y="71"/>
                    <a:pt x="40" y="68"/>
                  </a:cubicBezTo>
                  <a:cubicBezTo>
                    <a:pt x="40" y="67"/>
                    <a:pt x="42" y="67"/>
                    <a:pt x="42" y="67"/>
                  </a:cubicBezTo>
                  <a:cubicBezTo>
                    <a:pt x="42" y="65"/>
                    <a:pt x="42" y="64"/>
                    <a:pt x="40" y="64"/>
                  </a:cubicBezTo>
                  <a:cubicBezTo>
                    <a:pt x="40" y="64"/>
                    <a:pt x="40" y="64"/>
                    <a:pt x="40" y="63"/>
                  </a:cubicBezTo>
                  <a:cubicBezTo>
                    <a:pt x="39" y="61"/>
                    <a:pt x="40" y="60"/>
                    <a:pt x="38" y="60"/>
                  </a:cubicBezTo>
                  <a:cubicBezTo>
                    <a:pt x="38" y="60"/>
                    <a:pt x="38" y="60"/>
                    <a:pt x="36" y="60"/>
                  </a:cubicBezTo>
                  <a:cubicBezTo>
                    <a:pt x="38" y="60"/>
                    <a:pt x="36" y="60"/>
                    <a:pt x="38" y="60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8"/>
                    <a:pt x="36" y="58"/>
                  </a:cubicBezTo>
                  <a:cubicBezTo>
                    <a:pt x="38" y="58"/>
                    <a:pt x="38" y="58"/>
                    <a:pt x="38" y="55"/>
                  </a:cubicBezTo>
                  <a:cubicBezTo>
                    <a:pt x="36" y="58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6" y="52"/>
                    <a:pt x="3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1"/>
                    <a:pt x="35" y="51"/>
                    <a:pt x="35" y="51"/>
                  </a:cubicBezTo>
                  <a:cubicBezTo>
                    <a:pt x="34" y="51"/>
                    <a:pt x="34" y="50"/>
                    <a:pt x="31" y="50"/>
                  </a:cubicBezTo>
                  <a:cubicBezTo>
                    <a:pt x="34" y="48"/>
                    <a:pt x="31" y="46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5"/>
                    <a:pt x="28" y="43"/>
                    <a:pt x="28" y="45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1"/>
                    <a:pt x="28" y="43"/>
                    <a:pt x="30" y="43"/>
                  </a:cubicBezTo>
                  <a:cubicBezTo>
                    <a:pt x="30" y="41"/>
                    <a:pt x="28" y="41"/>
                    <a:pt x="30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5" y="45"/>
                    <a:pt x="25" y="45"/>
                  </a:cubicBezTo>
                  <a:cubicBezTo>
                    <a:pt x="25" y="43"/>
                    <a:pt x="26" y="41"/>
                    <a:pt x="26" y="43"/>
                  </a:cubicBezTo>
                  <a:cubicBezTo>
                    <a:pt x="26" y="41"/>
                    <a:pt x="27" y="39"/>
                    <a:pt x="27" y="39"/>
                  </a:cubicBezTo>
                  <a:cubicBezTo>
                    <a:pt x="27" y="39"/>
                    <a:pt x="27" y="39"/>
                    <a:pt x="27" y="41"/>
                  </a:cubicBezTo>
                  <a:cubicBezTo>
                    <a:pt x="26" y="41"/>
                    <a:pt x="27" y="39"/>
                    <a:pt x="26" y="39"/>
                  </a:cubicBezTo>
                  <a:cubicBezTo>
                    <a:pt x="27" y="39"/>
                    <a:pt x="27" y="38"/>
                    <a:pt x="27" y="38"/>
                  </a:cubicBezTo>
                  <a:cubicBezTo>
                    <a:pt x="27" y="38"/>
                    <a:pt x="27" y="38"/>
                    <a:pt x="26" y="38"/>
                  </a:cubicBezTo>
                  <a:cubicBezTo>
                    <a:pt x="27" y="38"/>
                    <a:pt x="27" y="37"/>
                    <a:pt x="27" y="37"/>
                  </a:cubicBezTo>
                  <a:cubicBezTo>
                    <a:pt x="28" y="37"/>
                    <a:pt x="27" y="37"/>
                    <a:pt x="27" y="35"/>
                  </a:cubicBezTo>
                  <a:cubicBezTo>
                    <a:pt x="26" y="37"/>
                    <a:pt x="26" y="38"/>
                    <a:pt x="25" y="37"/>
                  </a:cubicBezTo>
                  <a:cubicBezTo>
                    <a:pt x="26" y="37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6" y="34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3"/>
                    <a:pt x="23" y="33"/>
                  </a:cubicBezTo>
                  <a:cubicBezTo>
                    <a:pt x="23" y="33"/>
                    <a:pt x="23" y="33"/>
                    <a:pt x="25" y="33"/>
                  </a:cubicBezTo>
                  <a:cubicBezTo>
                    <a:pt x="25" y="33"/>
                    <a:pt x="25" y="33"/>
                    <a:pt x="26" y="33"/>
                  </a:cubicBezTo>
                  <a:cubicBezTo>
                    <a:pt x="25" y="33"/>
                    <a:pt x="25" y="33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3" y="32"/>
                    <a:pt x="23" y="30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2" y="32"/>
                    <a:pt x="22" y="30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5" y="28"/>
                    <a:pt x="23" y="28"/>
                    <a:pt x="23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28"/>
                  </a:cubicBezTo>
                  <a:cubicBezTo>
                    <a:pt x="22" y="28"/>
                    <a:pt x="22" y="26"/>
                    <a:pt x="23" y="28"/>
                  </a:cubicBezTo>
                  <a:cubicBezTo>
                    <a:pt x="23" y="26"/>
                    <a:pt x="22" y="26"/>
                    <a:pt x="22" y="28"/>
                  </a:cubicBezTo>
                  <a:cubicBezTo>
                    <a:pt x="22" y="26"/>
                    <a:pt x="22" y="26"/>
                    <a:pt x="23" y="26"/>
                  </a:cubicBezTo>
                  <a:cubicBezTo>
                    <a:pt x="22" y="26"/>
                    <a:pt x="21" y="26"/>
                    <a:pt x="21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8"/>
                    <a:pt x="18" y="26"/>
                    <a:pt x="17" y="28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8" y="25"/>
                    <a:pt x="21" y="24"/>
                  </a:cubicBezTo>
                  <a:cubicBezTo>
                    <a:pt x="21" y="22"/>
                    <a:pt x="17" y="25"/>
                    <a:pt x="18" y="24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21" y="22"/>
                    <a:pt x="21" y="21"/>
                  </a:cubicBezTo>
                  <a:cubicBezTo>
                    <a:pt x="18" y="22"/>
                    <a:pt x="17" y="21"/>
                    <a:pt x="17" y="22"/>
                  </a:cubicBezTo>
                  <a:cubicBezTo>
                    <a:pt x="17" y="22"/>
                    <a:pt x="18" y="22"/>
                    <a:pt x="18" y="24"/>
                  </a:cubicBezTo>
                  <a:cubicBezTo>
                    <a:pt x="17" y="24"/>
                    <a:pt x="17" y="24"/>
                    <a:pt x="15" y="24"/>
                  </a:cubicBezTo>
                  <a:cubicBezTo>
                    <a:pt x="15" y="22"/>
                    <a:pt x="15" y="22"/>
                    <a:pt x="17" y="22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1"/>
                    <a:pt x="15" y="21"/>
                    <a:pt x="17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8" y="20"/>
                    <a:pt x="18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8" y="20"/>
                    <a:pt x="17" y="21"/>
                  </a:cubicBezTo>
                  <a:cubicBezTo>
                    <a:pt x="17" y="20"/>
                    <a:pt x="17" y="20"/>
                    <a:pt x="15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20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5"/>
                  </a:cubicBezTo>
                  <a:cubicBezTo>
                    <a:pt x="14" y="17"/>
                    <a:pt x="14" y="15"/>
                    <a:pt x="14" y="15"/>
                  </a:cubicBezTo>
                  <a:cubicBezTo>
                    <a:pt x="14" y="15"/>
                    <a:pt x="15" y="17"/>
                    <a:pt x="14" y="19"/>
                  </a:cubicBezTo>
                  <a:cubicBezTo>
                    <a:pt x="13" y="19"/>
                    <a:pt x="15" y="19"/>
                    <a:pt x="14" y="20"/>
                  </a:cubicBezTo>
                  <a:cubicBezTo>
                    <a:pt x="14" y="20"/>
                    <a:pt x="13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19"/>
                    <a:pt x="13" y="20"/>
                    <a:pt x="13" y="19"/>
                  </a:cubicBezTo>
                  <a:cubicBezTo>
                    <a:pt x="13" y="19"/>
                    <a:pt x="13" y="17"/>
                    <a:pt x="13" y="15"/>
                  </a:cubicBezTo>
                  <a:cubicBezTo>
                    <a:pt x="13" y="15"/>
                    <a:pt x="11" y="17"/>
                    <a:pt x="13" y="17"/>
                  </a:cubicBezTo>
                  <a:cubicBezTo>
                    <a:pt x="11" y="15"/>
                    <a:pt x="11" y="15"/>
                    <a:pt x="10" y="13"/>
                  </a:cubicBezTo>
                  <a:cubicBezTo>
                    <a:pt x="11" y="13"/>
                    <a:pt x="10" y="12"/>
                    <a:pt x="1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1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2"/>
                    <a:pt x="9" y="13"/>
                    <a:pt x="9" y="12"/>
                  </a:cubicBezTo>
                  <a:cubicBezTo>
                    <a:pt x="9" y="12"/>
                    <a:pt x="9" y="11"/>
                    <a:pt x="9" y="9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5" y="7"/>
                    <a:pt x="5" y="8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6"/>
                  </a:cubicBezTo>
                  <a:cubicBezTo>
                    <a:pt x="0" y="4"/>
                    <a:pt x="1" y="6"/>
                    <a:pt x="1" y="4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5"/>
                    <a:pt x="5" y="15"/>
                    <a:pt x="5" y="17"/>
                  </a:cubicBezTo>
                  <a:cubicBezTo>
                    <a:pt x="8" y="19"/>
                    <a:pt x="8" y="20"/>
                    <a:pt x="9" y="20"/>
                  </a:cubicBezTo>
                  <a:cubicBezTo>
                    <a:pt x="9" y="22"/>
                    <a:pt x="10" y="24"/>
                    <a:pt x="11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3" y="25"/>
                    <a:pt x="13" y="26"/>
                  </a:cubicBezTo>
                  <a:cubicBezTo>
                    <a:pt x="11" y="26"/>
                    <a:pt x="11" y="26"/>
                    <a:pt x="11" y="28"/>
                  </a:cubicBezTo>
                  <a:cubicBezTo>
                    <a:pt x="13" y="28"/>
                    <a:pt x="13" y="30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4" y="33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5" y="35"/>
                    <a:pt x="15" y="37"/>
                  </a:cubicBezTo>
                  <a:cubicBezTo>
                    <a:pt x="15" y="38"/>
                    <a:pt x="17" y="38"/>
                    <a:pt x="17" y="39"/>
                  </a:cubicBezTo>
                  <a:cubicBezTo>
                    <a:pt x="17" y="43"/>
                    <a:pt x="21" y="45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50"/>
                    <a:pt x="25" y="52"/>
                    <a:pt x="25" y="55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6" y="55"/>
                    <a:pt x="26" y="58"/>
                  </a:cubicBezTo>
                  <a:cubicBezTo>
                    <a:pt x="26" y="58"/>
                    <a:pt x="26" y="59"/>
                    <a:pt x="27" y="59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8" y="61"/>
                    <a:pt x="28" y="61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8" y="63"/>
                    <a:pt x="28" y="63"/>
                    <a:pt x="30" y="63"/>
                  </a:cubicBezTo>
                  <a:cubicBezTo>
                    <a:pt x="30" y="63"/>
                    <a:pt x="30" y="64"/>
                    <a:pt x="28" y="64"/>
                  </a:cubicBezTo>
                  <a:cubicBezTo>
                    <a:pt x="30" y="65"/>
                    <a:pt x="30" y="68"/>
                    <a:pt x="31" y="68"/>
                  </a:cubicBezTo>
                  <a:cubicBezTo>
                    <a:pt x="31" y="68"/>
                    <a:pt x="31" y="68"/>
                    <a:pt x="31" y="71"/>
                  </a:cubicBezTo>
                  <a:cubicBezTo>
                    <a:pt x="31" y="71"/>
                    <a:pt x="34" y="72"/>
                    <a:pt x="34" y="73"/>
                  </a:cubicBezTo>
                  <a:cubicBezTo>
                    <a:pt x="35" y="73"/>
                    <a:pt x="35" y="72"/>
                    <a:pt x="35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6"/>
                    <a:pt x="38" y="77"/>
                    <a:pt x="38" y="78"/>
                  </a:cubicBezTo>
                  <a:cubicBezTo>
                    <a:pt x="39" y="84"/>
                    <a:pt x="40" y="86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0"/>
                    <a:pt x="44" y="90"/>
                    <a:pt x="43" y="91"/>
                  </a:cubicBezTo>
                  <a:cubicBezTo>
                    <a:pt x="44" y="91"/>
                    <a:pt x="44" y="93"/>
                    <a:pt x="44" y="91"/>
                  </a:cubicBezTo>
                  <a:cubicBezTo>
                    <a:pt x="44" y="93"/>
                    <a:pt x="48" y="94"/>
                    <a:pt x="47" y="97"/>
                  </a:cubicBezTo>
                  <a:cubicBezTo>
                    <a:pt x="47" y="97"/>
                    <a:pt x="47" y="97"/>
                    <a:pt x="47" y="94"/>
                  </a:cubicBezTo>
                  <a:cubicBezTo>
                    <a:pt x="48" y="97"/>
                    <a:pt x="48" y="98"/>
                    <a:pt x="49" y="99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1" y="98"/>
                    <a:pt x="49" y="100"/>
                    <a:pt x="51" y="99"/>
                  </a:cubicBezTo>
                  <a:cubicBezTo>
                    <a:pt x="51" y="99"/>
                    <a:pt x="49" y="100"/>
                    <a:pt x="49" y="99"/>
                  </a:cubicBezTo>
                  <a:cubicBezTo>
                    <a:pt x="52" y="102"/>
                    <a:pt x="52" y="104"/>
                    <a:pt x="53" y="110"/>
                  </a:cubicBezTo>
                  <a:cubicBezTo>
                    <a:pt x="56" y="111"/>
                    <a:pt x="56" y="107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2"/>
                  </a:cubicBezTo>
                  <a:cubicBezTo>
                    <a:pt x="57" y="112"/>
                    <a:pt x="60" y="112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57" y="115"/>
                    <a:pt x="60" y="116"/>
                    <a:pt x="60" y="117"/>
                  </a:cubicBezTo>
                  <a:cubicBezTo>
                    <a:pt x="63" y="124"/>
                    <a:pt x="65" y="130"/>
                    <a:pt x="68" y="137"/>
                  </a:cubicBezTo>
                  <a:cubicBezTo>
                    <a:pt x="73" y="142"/>
                    <a:pt x="74" y="150"/>
                    <a:pt x="78" y="155"/>
                  </a:cubicBezTo>
                  <a:cubicBezTo>
                    <a:pt x="81" y="155"/>
                    <a:pt x="81" y="155"/>
                    <a:pt x="81" y="158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1" y="158"/>
                    <a:pt x="82" y="158"/>
                    <a:pt x="81" y="159"/>
                  </a:cubicBezTo>
                  <a:cubicBezTo>
                    <a:pt x="82" y="160"/>
                    <a:pt x="83" y="164"/>
                    <a:pt x="86" y="165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7" y="172"/>
                    <a:pt x="93" y="178"/>
                    <a:pt x="95" y="184"/>
                  </a:cubicBezTo>
                  <a:cubicBezTo>
                    <a:pt x="97" y="185"/>
                    <a:pt x="97" y="186"/>
                    <a:pt x="99" y="188"/>
                  </a:cubicBezTo>
                  <a:cubicBezTo>
                    <a:pt x="102" y="193"/>
                    <a:pt x="106" y="195"/>
                    <a:pt x="107" y="201"/>
                  </a:cubicBezTo>
                  <a:cubicBezTo>
                    <a:pt x="107" y="201"/>
                    <a:pt x="108" y="198"/>
                    <a:pt x="108" y="197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79" name="Freeform 152"/>
            <p:cNvSpPr/>
            <p:nvPr/>
          </p:nvSpPr>
          <p:spPr>
            <a:xfrm>
              <a:off x="1007" y="1370"/>
              <a:ext cx="59" cy="2471"/>
            </a:xfrm>
            <a:custGeom>
              <a:avLst/>
              <a:gdLst/>
              <a:ahLst/>
              <a:cxnLst>
                <a:cxn ang="0">
                  <a:pos x="54" y="0"/>
                </a:cxn>
                <a:cxn ang="0">
                  <a:pos x="40" y="1224"/>
                </a:cxn>
                <a:cxn ang="0">
                  <a:pos x="59" y="2471"/>
                </a:cxn>
                <a:cxn ang="0">
                  <a:pos x="9" y="2471"/>
                </a:cxn>
                <a:cxn ang="0">
                  <a:pos x="26" y="1791"/>
                </a:cxn>
                <a:cxn ang="0">
                  <a:pos x="0" y="565"/>
                </a:cxn>
                <a:cxn ang="0">
                  <a:pos x="19" y="0"/>
                </a:cxn>
                <a:cxn ang="0">
                  <a:pos x="54" y="0"/>
                </a:cxn>
                <a:cxn ang="0">
                  <a:pos x="54" y="0"/>
                </a:cxn>
              </a:cxnLst>
              <a:pathLst>
                <a:path w="25" h="1046">
                  <a:moveTo>
                    <a:pt x="23" y="0"/>
                  </a:moveTo>
                  <a:cubicBezTo>
                    <a:pt x="17" y="518"/>
                    <a:pt x="17" y="518"/>
                    <a:pt x="17" y="518"/>
                  </a:cubicBezTo>
                  <a:cubicBezTo>
                    <a:pt x="25" y="1046"/>
                    <a:pt x="25" y="1046"/>
                    <a:pt x="25" y="1046"/>
                  </a:cubicBezTo>
                  <a:cubicBezTo>
                    <a:pt x="4" y="1046"/>
                    <a:pt x="4" y="1046"/>
                    <a:pt x="4" y="1046"/>
                  </a:cubicBezTo>
                  <a:cubicBezTo>
                    <a:pt x="11" y="758"/>
                    <a:pt x="11" y="758"/>
                    <a:pt x="11" y="758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8280" name="Group 89"/>
          <p:cNvGrpSpPr/>
          <p:nvPr/>
        </p:nvGrpSpPr>
        <p:grpSpPr>
          <a:xfrm>
            <a:off x="8170863" y="1792288"/>
            <a:ext cx="941387" cy="2511425"/>
            <a:chOff x="0" y="0"/>
            <a:chExt cx="1443" cy="3848"/>
          </a:xfrm>
        </p:grpSpPr>
        <p:sp>
          <p:nvSpPr>
            <p:cNvPr id="8281" name="Freeform 70"/>
            <p:cNvSpPr/>
            <p:nvPr/>
          </p:nvSpPr>
          <p:spPr>
            <a:xfrm>
              <a:off x="734" y="1565"/>
              <a:ext cx="29" cy="1347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0" y="1347"/>
                </a:cxn>
                <a:cxn ang="0">
                  <a:pos x="24" y="1347"/>
                </a:cxn>
                <a:cxn ang="0">
                  <a:pos x="29" y="0"/>
                </a:cxn>
                <a:cxn ang="0">
                  <a:pos x="3" y="0"/>
                </a:cxn>
              </a:cxnLst>
              <a:pathLst>
                <a:path w="29" h="1347">
                  <a:moveTo>
                    <a:pt x="3" y="0"/>
                  </a:moveTo>
                  <a:lnTo>
                    <a:pt x="0" y="1347"/>
                  </a:lnTo>
                  <a:lnTo>
                    <a:pt x="24" y="1347"/>
                  </a:lnTo>
                  <a:lnTo>
                    <a:pt x="29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82" name="Freeform 71"/>
            <p:cNvSpPr/>
            <p:nvPr/>
          </p:nvSpPr>
          <p:spPr>
            <a:xfrm>
              <a:off x="555" y="2315"/>
              <a:ext cx="161" cy="248"/>
            </a:xfrm>
            <a:custGeom>
              <a:avLst/>
              <a:gdLst/>
              <a:ahLst/>
              <a:cxnLst>
                <a:cxn ang="0">
                  <a:pos x="154" y="248"/>
                </a:cxn>
                <a:cxn ang="0">
                  <a:pos x="12" y="0"/>
                </a:cxn>
                <a:cxn ang="0">
                  <a:pos x="154" y="248"/>
                </a:cxn>
              </a:cxnLst>
              <a:pathLst>
                <a:path w="68" h="105">
                  <a:moveTo>
                    <a:pt x="65" y="105"/>
                  </a:moveTo>
                  <a:cubicBezTo>
                    <a:pt x="65" y="105"/>
                    <a:pt x="0" y="71"/>
                    <a:pt x="5" y="0"/>
                  </a:cubicBezTo>
                  <a:cubicBezTo>
                    <a:pt x="68" y="30"/>
                    <a:pt x="65" y="105"/>
                    <a:pt x="65" y="105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83" name="Freeform 72"/>
            <p:cNvSpPr/>
            <p:nvPr/>
          </p:nvSpPr>
          <p:spPr>
            <a:xfrm>
              <a:off x="765" y="2105"/>
              <a:ext cx="161" cy="250"/>
            </a:xfrm>
            <a:custGeom>
              <a:avLst/>
              <a:gdLst/>
              <a:ahLst/>
              <a:cxnLst>
                <a:cxn ang="0">
                  <a:pos x="9" y="250"/>
                </a:cxn>
                <a:cxn ang="0">
                  <a:pos x="152" y="0"/>
                </a:cxn>
                <a:cxn ang="0">
                  <a:pos x="9" y="250"/>
                </a:cxn>
              </a:cxnLst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84" name="Freeform 73"/>
            <p:cNvSpPr/>
            <p:nvPr/>
          </p:nvSpPr>
          <p:spPr>
            <a:xfrm>
              <a:off x="555" y="2608"/>
              <a:ext cx="161" cy="253"/>
            </a:xfrm>
            <a:custGeom>
              <a:avLst/>
              <a:gdLst/>
              <a:ahLst/>
              <a:cxnLst>
                <a:cxn ang="0">
                  <a:pos x="154" y="253"/>
                </a:cxn>
                <a:cxn ang="0">
                  <a:pos x="12" y="0"/>
                </a:cxn>
                <a:cxn ang="0">
                  <a:pos x="154" y="253"/>
                </a:cxn>
              </a:cxnLst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1"/>
                    <a:pt x="5" y="0"/>
                  </a:cubicBezTo>
                  <a:cubicBezTo>
                    <a:pt x="68" y="31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85" name="Freeform 74"/>
            <p:cNvSpPr/>
            <p:nvPr/>
          </p:nvSpPr>
          <p:spPr>
            <a:xfrm>
              <a:off x="897" y="1065"/>
              <a:ext cx="161" cy="250"/>
            </a:xfrm>
            <a:custGeom>
              <a:avLst/>
              <a:gdLst/>
              <a:ahLst/>
              <a:cxnLst>
                <a:cxn ang="0">
                  <a:pos x="9" y="250"/>
                </a:cxn>
                <a:cxn ang="0">
                  <a:pos x="152" y="0"/>
                </a:cxn>
                <a:cxn ang="0">
                  <a:pos x="9" y="250"/>
                </a:cxn>
              </a:cxnLst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0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86" name="Freeform 75"/>
            <p:cNvSpPr/>
            <p:nvPr/>
          </p:nvSpPr>
          <p:spPr>
            <a:xfrm>
              <a:off x="765" y="2731"/>
              <a:ext cx="161" cy="252"/>
            </a:xfrm>
            <a:custGeom>
              <a:avLst/>
              <a:gdLst/>
              <a:ahLst/>
              <a:cxnLst>
                <a:cxn ang="0">
                  <a:pos x="9" y="252"/>
                </a:cxn>
                <a:cxn ang="0">
                  <a:pos x="152" y="0"/>
                </a:cxn>
                <a:cxn ang="0">
                  <a:pos x="9" y="252"/>
                </a:cxn>
              </a:cxnLst>
              <a:pathLst>
                <a:path w="68" h="107">
                  <a:moveTo>
                    <a:pt x="4" y="107"/>
                  </a:moveTo>
                  <a:cubicBezTo>
                    <a:pt x="4" y="107"/>
                    <a:pt x="68" y="71"/>
                    <a:pt x="64" y="0"/>
                  </a:cubicBezTo>
                  <a:cubicBezTo>
                    <a:pt x="0" y="31"/>
                    <a:pt x="4" y="107"/>
                    <a:pt x="4" y="107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87" name="Freeform 76"/>
            <p:cNvSpPr/>
            <p:nvPr/>
          </p:nvSpPr>
          <p:spPr>
            <a:xfrm>
              <a:off x="555" y="1984"/>
              <a:ext cx="161" cy="253"/>
            </a:xfrm>
            <a:custGeom>
              <a:avLst/>
              <a:gdLst/>
              <a:ahLst/>
              <a:cxnLst>
                <a:cxn ang="0">
                  <a:pos x="154" y="253"/>
                </a:cxn>
                <a:cxn ang="0">
                  <a:pos x="12" y="0"/>
                </a:cxn>
                <a:cxn ang="0">
                  <a:pos x="154" y="253"/>
                </a:cxn>
              </a:cxnLst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2"/>
                    <a:pt x="5" y="0"/>
                  </a:cubicBezTo>
                  <a:cubicBezTo>
                    <a:pt x="68" y="32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88" name="Freeform 77"/>
            <p:cNvSpPr/>
            <p:nvPr/>
          </p:nvSpPr>
          <p:spPr>
            <a:xfrm>
              <a:off x="765" y="1776"/>
              <a:ext cx="161" cy="251"/>
            </a:xfrm>
            <a:custGeom>
              <a:avLst/>
              <a:gdLst/>
              <a:ahLst/>
              <a:cxnLst>
                <a:cxn ang="0">
                  <a:pos x="9" y="251"/>
                </a:cxn>
                <a:cxn ang="0">
                  <a:pos x="152" y="0"/>
                </a:cxn>
                <a:cxn ang="0">
                  <a:pos x="9" y="251"/>
                </a:cxn>
              </a:cxnLst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89" name="Freeform 78"/>
            <p:cNvSpPr/>
            <p:nvPr/>
          </p:nvSpPr>
          <p:spPr>
            <a:xfrm>
              <a:off x="555" y="1668"/>
              <a:ext cx="161" cy="250"/>
            </a:xfrm>
            <a:custGeom>
              <a:avLst/>
              <a:gdLst/>
              <a:ahLst/>
              <a:cxnLst>
                <a:cxn ang="0">
                  <a:pos x="154" y="250"/>
                </a:cxn>
                <a:cxn ang="0">
                  <a:pos x="12" y="0"/>
                </a:cxn>
                <a:cxn ang="0">
                  <a:pos x="154" y="250"/>
                </a:cxn>
              </a:cxnLst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90" name="Freeform 79"/>
            <p:cNvSpPr/>
            <p:nvPr/>
          </p:nvSpPr>
          <p:spPr>
            <a:xfrm>
              <a:off x="555" y="1372"/>
              <a:ext cx="161" cy="251"/>
            </a:xfrm>
            <a:custGeom>
              <a:avLst/>
              <a:gdLst/>
              <a:ahLst/>
              <a:cxnLst>
                <a:cxn ang="0">
                  <a:pos x="154" y="251"/>
                </a:cxn>
                <a:cxn ang="0">
                  <a:pos x="12" y="0"/>
                </a:cxn>
                <a:cxn ang="0">
                  <a:pos x="154" y="251"/>
                </a:cxn>
              </a:cxnLst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91" name="Freeform 80"/>
            <p:cNvSpPr/>
            <p:nvPr/>
          </p:nvSpPr>
          <p:spPr>
            <a:xfrm>
              <a:off x="765" y="1460"/>
              <a:ext cx="161" cy="250"/>
            </a:xfrm>
            <a:custGeom>
              <a:avLst/>
              <a:gdLst/>
              <a:ahLst/>
              <a:cxnLst>
                <a:cxn ang="0">
                  <a:pos x="9" y="250"/>
                </a:cxn>
                <a:cxn ang="0">
                  <a:pos x="152" y="0"/>
                </a:cxn>
                <a:cxn ang="0">
                  <a:pos x="9" y="250"/>
                </a:cxn>
              </a:cxnLst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92" name="Freeform 81"/>
            <p:cNvSpPr/>
            <p:nvPr/>
          </p:nvSpPr>
          <p:spPr>
            <a:xfrm>
              <a:off x="236" y="250"/>
              <a:ext cx="21" cy="1049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1049"/>
                </a:cxn>
                <a:cxn ang="0">
                  <a:pos x="19" y="1049"/>
                </a:cxn>
                <a:cxn ang="0">
                  <a:pos x="21" y="0"/>
                </a:cxn>
                <a:cxn ang="0">
                  <a:pos x="2" y="0"/>
                </a:cxn>
              </a:cxnLst>
              <a:pathLst>
                <a:path w="21" h="1049">
                  <a:moveTo>
                    <a:pt x="2" y="0"/>
                  </a:moveTo>
                  <a:lnTo>
                    <a:pt x="0" y="1049"/>
                  </a:lnTo>
                  <a:lnTo>
                    <a:pt x="19" y="1049"/>
                  </a:lnTo>
                  <a:lnTo>
                    <a:pt x="21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93" name="Freeform 82"/>
            <p:cNvSpPr/>
            <p:nvPr/>
          </p:nvSpPr>
          <p:spPr>
            <a:xfrm>
              <a:off x="96" y="812"/>
              <a:ext cx="126" cy="194"/>
            </a:xfrm>
            <a:custGeom>
              <a:avLst/>
              <a:gdLst/>
              <a:ahLst/>
              <a:cxnLst>
                <a:cxn ang="0">
                  <a:pos x="121" y="194"/>
                </a:cxn>
                <a:cxn ang="0">
                  <a:pos x="10" y="0"/>
                </a:cxn>
                <a:cxn ang="0">
                  <a:pos x="121" y="194"/>
                </a:cxn>
              </a:cxnLst>
              <a:pathLst>
                <a:path w="53" h="82">
                  <a:moveTo>
                    <a:pt x="51" y="82"/>
                  </a:moveTo>
                  <a:cubicBezTo>
                    <a:pt x="51" y="82"/>
                    <a:pt x="0" y="55"/>
                    <a:pt x="4" y="0"/>
                  </a:cubicBezTo>
                  <a:cubicBezTo>
                    <a:pt x="53" y="24"/>
                    <a:pt x="51" y="82"/>
                    <a:pt x="51" y="82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94" name="Freeform 83"/>
            <p:cNvSpPr/>
            <p:nvPr/>
          </p:nvSpPr>
          <p:spPr>
            <a:xfrm>
              <a:off x="262" y="649"/>
              <a:ext cx="123" cy="196"/>
            </a:xfrm>
            <a:custGeom>
              <a:avLst/>
              <a:gdLst/>
              <a:ahLst/>
              <a:cxnLst>
                <a:cxn ang="0">
                  <a:pos x="7" y="196"/>
                </a:cxn>
                <a:cxn ang="0">
                  <a:pos x="116" y="0"/>
                </a:cxn>
                <a:cxn ang="0">
                  <a:pos x="7" y="196"/>
                </a:cxn>
              </a:cxnLst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5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95" name="Freeform 84"/>
            <p:cNvSpPr/>
            <p:nvPr/>
          </p:nvSpPr>
          <p:spPr>
            <a:xfrm>
              <a:off x="96" y="1041"/>
              <a:ext cx="126" cy="196"/>
            </a:xfrm>
            <a:custGeom>
              <a:avLst/>
              <a:gdLst/>
              <a:ahLst/>
              <a:cxnLst>
                <a:cxn ang="0">
                  <a:pos x="121" y="196"/>
                </a:cxn>
                <a:cxn ang="0">
                  <a:pos x="10" y="0"/>
                </a:cxn>
                <a:cxn ang="0">
                  <a:pos x="121" y="196"/>
                </a:cxn>
              </a:cxnLst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4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96" name="Freeform 85"/>
            <p:cNvSpPr/>
            <p:nvPr/>
          </p:nvSpPr>
          <p:spPr>
            <a:xfrm>
              <a:off x="262" y="878"/>
              <a:ext cx="123" cy="194"/>
            </a:xfrm>
            <a:custGeom>
              <a:avLst/>
              <a:gdLst/>
              <a:ahLst/>
              <a:cxnLst>
                <a:cxn ang="0">
                  <a:pos x="7" y="194"/>
                </a:cxn>
                <a:cxn ang="0">
                  <a:pos x="116" y="0"/>
                </a:cxn>
                <a:cxn ang="0">
                  <a:pos x="7" y="194"/>
                </a:cxn>
              </a:cxnLst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97" name="Freeform 86"/>
            <p:cNvSpPr/>
            <p:nvPr/>
          </p:nvSpPr>
          <p:spPr>
            <a:xfrm>
              <a:off x="262" y="1136"/>
              <a:ext cx="123" cy="196"/>
            </a:xfrm>
            <a:custGeom>
              <a:avLst/>
              <a:gdLst/>
              <a:ahLst/>
              <a:cxnLst>
                <a:cxn ang="0">
                  <a:pos x="7" y="196"/>
                </a:cxn>
                <a:cxn ang="0">
                  <a:pos x="116" y="0"/>
                </a:cxn>
                <a:cxn ang="0">
                  <a:pos x="7" y="196"/>
                </a:cxn>
              </a:cxnLst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98" name="Freeform 87"/>
            <p:cNvSpPr/>
            <p:nvPr/>
          </p:nvSpPr>
          <p:spPr>
            <a:xfrm>
              <a:off x="96" y="557"/>
              <a:ext cx="126" cy="196"/>
            </a:xfrm>
            <a:custGeom>
              <a:avLst/>
              <a:gdLst/>
              <a:ahLst/>
              <a:cxnLst>
                <a:cxn ang="0">
                  <a:pos x="121" y="196"/>
                </a:cxn>
                <a:cxn ang="0">
                  <a:pos x="10" y="0"/>
                </a:cxn>
                <a:cxn ang="0">
                  <a:pos x="121" y="196"/>
                </a:cxn>
              </a:cxnLst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99" name="Freeform 88"/>
            <p:cNvSpPr/>
            <p:nvPr/>
          </p:nvSpPr>
          <p:spPr>
            <a:xfrm>
              <a:off x="262" y="394"/>
              <a:ext cx="123" cy="196"/>
            </a:xfrm>
            <a:custGeom>
              <a:avLst/>
              <a:gdLst/>
              <a:ahLst/>
              <a:cxnLst>
                <a:cxn ang="0">
                  <a:pos x="7" y="196"/>
                </a:cxn>
                <a:cxn ang="0">
                  <a:pos x="116" y="0"/>
                </a:cxn>
                <a:cxn ang="0">
                  <a:pos x="7" y="196"/>
                </a:cxn>
              </a:cxnLst>
              <a:pathLst>
                <a:path w="52" h="83">
                  <a:moveTo>
                    <a:pt x="3" y="83"/>
                  </a:moveTo>
                  <a:cubicBezTo>
                    <a:pt x="3" y="83"/>
                    <a:pt x="52" y="56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300" name="Freeform 89"/>
            <p:cNvSpPr/>
            <p:nvPr/>
          </p:nvSpPr>
          <p:spPr>
            <a:xfrm>
              <a:off x="96" y="309"/>
              <a:ext cx="126" cy="196"/>
            </a:xfrm>
            <a:custGeom>
              <a:avLst/>
              <a:gdLst/>
              <a:ahLst/>
              <a:cxnLst>
                <a:cxn ang="0">
                  <a:pos x="121" y="196"/>
                </a:cxn>
                <a:cxn ang="0">
                  <a:pos x="10" y="0"/>
                </a:cxn>
                <a:cxn ang="0">
                  <a:pos x="121" y="196"/>
                </a:cxn>
              </a:cxnLst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301" name="Freeform 90"/>
            <p:cNvSpPr/>
            <p:nvPr/>
          </p:nvSpPr>
          <p:spPr>
            <a:xfrm>
              <a:off x="96" y="80"/>
              <a:ext cx="126" cy="196"/>
            </a:xfrm>
            <a:custGeom>
              <a:avLst/>
              <a:gdLst/>
              <a:ahLst/>
              <a:cxnLst>
                <a:cxn ang="0">
                  <a:pos x="121" y="196"/>
                </a:cxn>
                <a:cxn ang="0">
                  <a:pos x="10" y="0"/>
                </a:cxn>
                <a:cxn ang="0">
                  <a:pos x="121" y="196"/>
                </a:cxn>
              </a:cxnLst>
              <a:pathLst>
                <a:path w="53" h="83">
                  <a:moveTo>
                    <a:pt x="51" y="83"/>
                  </a:moveTo>
                  <a:cubicBezTo>
                    <a:pt x="51" y="83"/>
                    <a:pt x="0" y="56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302" name="Freeform 91"/>
            <p:cNvSpPr/>
            <p:nvPr/>
          </p:nvSpPr>
          <p:spPr>
            <a:xfrm>
              <a:off x="262" y="149"/>
              <a:ext cx="123" cy="193"/>
            </a:xfrm>
            <a:custGeom>
              <a:avLst/>
              <a:gdLst/>
              <a:ahLst/>
              <a:cxnLst>
                <a:cxn ang="0">
                  <a:pos x="7" y="193"/>
                </a:cxn>
                <a:cxn ang="0">
                  <a:pos x="116" y="0"/>
                </a:cxn>
                <a:cxn ang="0">
                  <a:pos x="7" y="193"/>
                </a:cxn>
              </a:cxnLst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303" name="Freeform 92"/>
            <p:cNvSpPr/>
            <p:nvPr/>
          </p:nvSpPr>
          <p:spPr>
            <a:xfrm>
              <a:off x="0" y="826"/>
              <a:ext cx="264" cy="1241"/>
            </a:xfrm>
            <a:custGeom>
              <a:avLst/>
              <a:gdLst/>
              <a:ahLst/>
              <a:cxnLst>
                <a:cxn ang="0">
                  <a:pos x="120" y="1151"/>
                </a:cxn>
                <a:cxn ang="0">
                  <a:pos x="120" y="1014"/>
                </a:cxn>
                <a:cxn ang="0">
                  <a:pos x="7" y="811"/>
                </a:cxn>
                <a:cxn ang="0">
                  <a:pos x="120" y="969"/>
                </a:cxn>
                <a:cxn ang="0">
                  <a:pos x="120" y="792"/>
                </a:cxn>
                <a:cxn ang="0">
                  <a:pos x="7" y="589"/>
                </a:cxn>
                <a:cxn ang="0">
                  <a:pos x="118" y="742"/>
                </a:cxn>
                <a:cxn ang="0">
                  <a:pos x="118" y="506"/>
                </a:cxn>
                <a:cxn ang="0">
                  <a:pos x="17" y="310"/>
                </a:cxn>
                <a:cxn ang="0">
                  <a:pos x="118" y="433"/>
                </a:cxn>
                <a:cxn ang="0">
                  <a:pos x="118" y="277"/>
                </a:cxn>
                <a:cxn ang="0">
                  <a:pos x="12" y="78"/>
                </a:cxn>
                <a:cxn ang="0">
                  <a:pos x="118" y="208"/>
                </a:cxn>
                <a:cxn ang="0">
                  <a:pos x="118" y="132"/>
                </a:cxn>
                <a:cxn ang="0">
                  <a:pos x="137" y="132"/>
                </a:cxn>
                <a:cxn ang="0">
                  <a:pos x="243" y="0"/>
                </a:cxn>
                <a:cxn ang="0">
                  <a:pos x="139" y="199"/>
                </a:cxn>
                <a:cxn ang="0">
                  <a:pos x="139" y="383"/>
                </a:cxn>
                <a:cxn ang="0">
                  <a:pos x="250" y="220"/>
                </a:cxn>
                <a:cxn ang="0">
                  <a:pos x="139" y="423"/>
                </a:cxn>
                <a:cxn ang="0">
                  <a:pos x="139" y="624"/>
                </a:cxn>
                <a:cxn ang="0">
                  <a:pos x="248" y="482"/>
                </a:cxn>
                <a:cxn ang="0">
                  <a:pos x="139" y="686"/>
                </a:cxn>
                <a:cxn ang="0">
                  <a:pos x="139" y="877"/>
                </a:cxn>
                <a:cxn ang="0">
                  <a:pos x="248" y="740"/>
                </a:cxn>
                <a:cxn ang="0">
                  <a:pos x="139" y="938"/>
                </a:cxn>
                <a:cxn ang="0">
                  <a:pos x="141" y="1163"/>
                </a:cxn>
                <a:cxn ang="0">
                  <a:pos x="255" y="981"/>
                </a:cxn>
                <a:cxn ang="0">
                  <a:pos x="141" y="1187"/>
                </a:cxn>
                <a:cxn ang="0">
                  <a:pos x="141" y="1241"/>
                </a:cxn>
                <a:cxn ang="0">
                  <a:pos x="120" y="1241"/>
                </a:cxn>
                <a:cxn ang="0">
                  <a:pos x="120" y="1224"/>
                </a:cxn>
                <a:cxn ang="0">
                  <a:pos x="17" y="1026"/>
                </a:cxn>
                <a:cxn ang="0">
                  <a:pos x="120" y="1151"/>
                </a:cxn>
              </a:cxnLst>
              <a:pathLst>
                <a:path w="112" h="525">
                  <a:moveTo>
                    <a:pt x="51" y="487"/>
                  </a:moveTo>
                  <a:cubicBezTo>
                    <a:pt x="51" y="429"/>
                    <a:pt x="51" y="429"/>
                    <a:pt x="51" y="429"/>
                  </a:cubicBezTo>
                  <a:cubicBezTo>
                    <a:pt x="42" y="424"/>
                    <a:pt x="0" y="395"/>
                    <a:pt x="3" y="343"/>
                  </a:cubicBezTo>
                  <a:cubicBezTo>
                    <a:pt x="37" y="359"/>
                    <a:pt x="48" y="389"/>
                    <a:pt x="51" y="410"/>
                  </a:cubicBezTo>
                  <a:cubicBezTo>
                    <a:pt x="51" y="335"/>
                    <a:pt x="51" y="335"/>
                    <a:pt x="51" y="335"/>
                  </a:cubicBezTo>
                  <a:cubicBezTo>
                    <a:pt x="42" y="329"/>
                    <a:pt x="0" y="301"/>
                    <a:pt x="3" y="249"/>
                  </a:cubicBezTo>
                  <a:cubicBezTo>
                    <a:pt x="36" y="265"/>
                    <a:pt x="47" y="294"/>
                    <a:pt x="50" y="314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206"/>
                    <a:pt x="4" y="178"/>
                    <a:pt x="7" y="131"/>
                  </a:cubicBezTo>
                  <a:cubicBezTo>
                    <a:pt x="33" y="144"/>
                    <a:pt x="44" y="164"/>
                    <a:pt x="50" y="18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8" y="109"/>
                    <a:pt x="2" y="81"/>
                    <a:pt x="5" y="33"/>
                  </a:cubicBezTo>
                  <a:cubicBezTo>
                    <a:pt x="33" y="46"/>
                    <a:pt x="45" y="70"/>
                    <a:pt x="50" y="88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64" y="37"/>
                    <a:pt x="76" y="13"/>
                    <a:pt x="103" y="0"/>
                  </a:cubicBezTo>
                  <a:cubicBezTo>
                    <a:pt x="106" y="47"/>
                    <a:pt x="72" y="75"/>
                    <a:pt x="59" y="84"/>
                  </a:cubicBezTo>
                  <a:cubicBezTo>
                    <a:pt x="59" y="162"/>
                    <a:pt x="59" y="162"/>
                    <a:pt x="59" y="162"/>
                  </a:cubicBezTo>
                  <a:cubicBezTo>
                    <a:pt x="63" y="142"/>
                    <a:pt x="73" y="109"/>
                    <a:pt x="106" y="93"/>
                  </a:cubicBezTo>
                  <a:cubicBezTo>
                    <a:pt x="110" y="146"/>
                    <a:pt x="68" y="174"/>
                    <a:pt x="59" y="179"/>
                  </a:cubicBezTo>
                  <a:cubicBezTo>
                    <a:pt x="59" y="264"/>
                    <a:pt x="59" y="264"/>
                    <a:pt x="59" y="264"/>
                  </a:cubicBezTo>
                  <a:cubicBezTo>
                    <a:pt x="65" y="245"/>
                    <a:pt x="76" y="218"/>
                    <a:pt x="105" y="204"/>
                  </a:cubicBezTo>
                  <a:cubicBezTo>
                    <a:pt x="108" y="253"/>
                    <a:pt x="71" y="282"/>
                    <a:pt x="59" y="290"/>
                  </a:cubicBezTo>
                  <a:cubicBezTo>
                    <a:pt x="59" y="371"/>
                    <a:pt x="59" y="371"/>
                    <a:pt x="59" y="371"/>
                  </a:cubicBezTo>
                  <a:cubicBezTo>
                    <a:pt x="65" y="351"/>
                    <a:pt x="77" y="327"/>
                    <a:pt x="105" y="313"/>
                  </a:cubicBezTo>
                  <a:cubicBezTo>
                    <a:pt x="108" y="361"/>
                    <a:pt x="72" y="389"/>
                    <a:pt x="59" y="397"/>
                  </a:cubicBezTo>
                  <a:cubicBezTo>
                    <a:pt x="60" y="492"/>
                    <a:pt x="60" y="492"/>
                    <a:pt x="60" y="492"/>
                  </a:cubicBezTo>
                  <a:cubicBezTo>
                    <a:pt x="62" y="474"/>
                    <a:pt x="70" y="434"/>
                    <a:pt x="108" y="415"/>
                  </a:cubicBezTo>
                  <a:cubicBezTo>
                    <a:pt x="112" y="471"/>
                    <a:pt x="65" y="499"/>
                    <a:pt x="60" y="502"/>
                  </a:cubicBezTo>
                  <a:cubicBezTo>
                    <a:pt x="60" y="525"/>
                    <a:pt x="60" y="525"/>
                    <a:pt x="60" y="525"/>
                  </a:cubicBezTo>
                  <a:cubicBezTo>
                    <a:pt x="51" y="525"/>
                    <a:pt x="51" y="525"/>
                    <a:pt x="51" y="525"/>
                  </a:cubicBezTo>
                  <a:cubicBezTo>
                    <a:pt x="51" y="518"/>
                    <a:pt x="51" y="518"/>
                    <a:pt x="51" y="518"/>
                  </a:cubicBezTo>
                  <a:cubicBezTo>
                    <a:pt x="38" y="510"/>
                    <a:pt x="4" y="482"/>
                    <a:pt x="7" y="434"/>
                  </a:cubicBezTo>
                  <a:cubicBezTo>
                    <a:pt x="34" y="447"/>
                    <a:pt x="45" y="469"/>
                    <a:pt x="51" y="487"/>
                  </a:cubicBezTo>
                  <a:close/>
                </a:path>
              </a:pathLst>
            </a:custGeom>
            <a:solidFill>
              <a:srgbClr val="FFF7D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304" name="Freeform 93"/>
            <p:cNvSpPr/>
            <p:nvPr/>
          </p:nvSpPr>
          <p:spPr>
            <a:xfrm>
              <a:off x="613" y="1474"/>
              <a:ext cx="378" cy="1786"/>
            </a:xfrm>
            <a:custGeom>
              <a:avLst/>
              <a:gdLst/>
              <a:ahLst/>
              <a:cxnLst>
                <a:cxn ang="0">
                  <a:pos x="203" y="1656"/>
                </a:cxn>
                <a:cxn ang="0">
                  <a:pos x="203" y="1458"/>
                </a:cxn>
                <a:cxn ang="0">
                  <a:pos x="366" y="1165"/>
                </a:cxn>
                <a:cxn ang="0">
                  <a:pos x="203" y="1391"/>
                </a:cxn>
                <a:cxn ang="0">
                  <a:pos x="203" y="1136"/>
                </a:cxn>
                <a:cxn ang="0">
                  <a:pos x="366" y="846"/>
                </a:cxn>
                <a:cxn ang="0">
                  <a:pos x="208" y="1068"/>
                </a:cxn>
                <a:cxn ang="0">
                  <a:pos x="208" y="730"/>
                </a:cxn>
                <a:cxn ang="0">
                  <a:pos x="354" y="447"/>
                </a:cxn>
                <a:cxn ang="0">
                  <a:pos x="208" y="621"/>
                </a:cxn>
                <a:cxn ang="0">
                  <a:pos x="208" y="399"/>
                </a:cxn>
                <a:cxn ang="0">
                  <a:pos x="359" y="111"/>
                </a:cxn>
                <a:cxn ang="0">
                  <a:pos x="208" y="300"/>
                </a:cxn>
                <a:cxn ang="0">
                  <a:pos x="180" y="191"/>
                </a:cxn>
                <a:cxn ang="0">
                  <a:pos x="31" y="0"/>
                </a:cxn>
                <a:cxn ang="0">
                  <a:pos x="177" y="286"/>
                </a:cxn>
                <a:cxn ang="0">
                  <a:pos x="177" y="553"/>
                </a:cxn>
                <a:cxn ang="0">
                  <a:pos x="17" y="314"/>
                </a:cxn>
                <a:cxn ang="0">
                  <a:pos x="177" y="610"/>
                </a:cxn>
                <a:cxn ang="0">
                  <a:pos x="177" y="898"/>
                </a:cxn>
                <a:cxn ang="0">
                  <a:pos x="24" y="692"/>
                </a:cxn>
                <a:cxn ang="0">
                  <a:pos x="177" y="985"/>
                </a:cxn>
                <a:cxn ang="0">
                  <a:pos x="177" y="1259"/>
                </a:cxn>
                <a:cxn ang="0">
                  <a:pos x="24" y="1063"/>
                </a:cxn>
                <a:cxn ang="0">
                  <a:pos x="177" y="1351"/>
                </a:cxn>
                <a:cxn ang="0">
                  <a:pos x="175" y="1670"/>
                </a:cxn>
                <a:cxn ang="0">
                  <a:pos x="12" y="1410"/>
                </a:cxn>
                <a:cxn ang="0">
                  <a:pos x="175" y="1703"/>
                </a:cxn>
                <a:cxn ang="0">
                  <a:pos x="175" y="1786"/>
                </a:cxn>
                <a:cxn ang="0">
                  <a:pos x="203" y="1786"/>
                </a:cxn>
                <a:cxn ang="0">
                  <a:pos x="203" y="1762"/>
                </a:cxn>
                <a:cxn ang="0">
                  <a:pos x="354" y="1477"/>
                </a:cxn>
                <a:cxn ang="0">
                  <a:pos x="203" y="1656"/>
                </a:cxn>
              </a:cxnLst>
              <a:pathLst>
                <a:path w="160" h="756">
                  <a:moveTo>
                    <a:pt x="86" y="701"/>
                  </a:moveTo>
                  <a:cubicBezTo>
                    <a:pt x="86" y="617"/>
                    <a:pt x="86" y="617"/>
                    <a:pt x="86" y="617"/>
                  </a:cubicBezTo>
                  <a:cubicBezTo>
                    <a:pt x="99" y="610"/>
                    <a:pt x="160" y="568"/>
                    <a:pt x="155" y="493"/>
                  </a:cubicBezTo>
                  <a:cubicBezTo>
                    <a:pt x="107" y="517"/>
                    <a:pt x="91" y="560"/>
                    <a:pt x="86" y="589"/>
                  </a:cubicBezTo>
                  <a:cubicBezTo>
                    <a:pt x="86" y="481"/>
                    <a:pt x="86" y="481"/>
                    <a:pt x="86" y="481"/>
                  </a:cubicBezTo>
                  <a:cubicBezTo>
                    <a:pt x="100" y="474"/>
                    <a:pt x="160" y="433"/>
                    <a:pt x="155" y="358"/>
                  </a:cubicBezTo>
                  <a:cubicBezTo>
                    <a:pt x="108" y="381"/>
                    <a:pt x="93" y="423"/>
                    <a:pt x="88" y="452"/>
                  </a:cubicBezTo>
                  <a:cubicBezTo>
                    <a:pt x="88" y="309"/>
                    <a:pt x="88" y="309"/>
                    <a:pt x="88" y="309"/>
                  </a:cubicBezTo>
                  <a:cubicBezTo>
                    <a:pt x="107" y="296"/>
                    <a:pt x="154" y="256"/>
                    <a:pt x="150" y="189"/>
                  </a:cubicBezTo>
                  <a:cubicBezTo>
                    <a:pt x="113" y="207"/>
                    <a:pt x="97" y="236"/>
                    <a:pt x="88" y="263"/>
                  </a:cubicBezTo>
                  <a:cubicBezTo>
                    <a:pt x="88" y="169"/>
                    <a:pt x="88" y="169"/>
                    <a:pt x="88" y="169"/>
                  </a:cubicBezTo>
                  <a:cubicBezTo>
                    <a:pt x="105" y="157"/>
                    <a:pt x="156" y="117"/>
                    <a:pt x="152" y="47"/>
                  </a:cubicBezTo>
                  <a:cubicBezTo>
                    <a:pt x="113" y="66"/>
                    <a:pt x="95" y="100"/>
                    <a:pt x="88" y="127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69" y="53"/>
                    <a:pt x="51" y="19"/>
                    <a:pt x="13" y="0"/>
                  </a:cubicBezTo>
                  <a:cubicBezTo>
                    <a:pt x="7" y="67"/>
                    <a:pt x="57" y="108"/>
                    <a:pt x="75" y="121"/>
                  </a:cubicBezTo>
                  <a:cubicBezTo>
                    <a:pt x="75" y="234"/>
                    <a:pt x="75" y="234"/>
                    <a:pt x="75" y="234"/>
                  </a:cubicBezTo>
                  <a:cubicBezTo>
                    <a:pt x="70" y="204"/>
                    <a:pt x="56" y="157"/>
                    <a:pt x="7" y="133"/>
                  </a:cubicBezTo>
                  <a:cubicBezTo>
                    <a:pt x="2" y="209"/>
                    <a:pt x="62" y="250"/>
                    <a:pt x="75" y="258"/>
                  </a:cubicBezTo>
                  <a:cubicBezTo>
                    <a:pt x="75" y="380"/>
                    <a:pt x="75" y="380"/>
                    <a:pt x="75" y="380"/>
                  </a:cubicBezTo>
                  <a:cubicBezTo>
                    <a:pt x="67" y="352"/>
                    <a:pt x="51" y="314"/>
                    <a:pt x="10" y="293"/>
                  </a:cubicBezTo>
                  <a:cubicBezTo>
                    <a:pt x="5" y="364"/>
                    <a:pt x="58" y="405"/>
                    <a:pt x="75" y="417"/>
                  </a:cubicBezTo>
                  <a:cubicBezTo>
                    <a:pt x="75" y="533"/>
                    <a:pt x="75" y="533"/>
                    <a:pt x="75" y="533"/>
                  </a:cubicBezTo>
                  <a:cubicBezTo>
                    <a:pt x="67" y="505"/>
                    <a:pt x="49" y="470"/>
                    <a:pt x="10" y="450"/>
                  </a:cubicBezTo>
                  <a:cubicBezTo>
                    <a:pt x="5" y="519"/>
                    <a:pt x="57" y="560"/>
                    <a:pt x="75" y="572"/>
                  </a:cubicBezTo>
                  <a:cubicBezTo>
                    <a:pt x="74" y="707"/>
                    <a:pt x="74" y="707"/>
                    <a:pt x="74" y="707"/>
                  </a:cubicBezTo>
                  <a:cubicBezTo>
                    <a:pt x="71" y="682"/>
                    <a:pt x="60" y="625"/>
                    <a:pt x="5" y="597"/>
                  </a:cubicBezTo>
                  <a:cubicBezTo>
                    <a:pt x="0" y="677"/>
                    <a:pt x="66" y="718"/>
                    <a:pt x="74" y="721"/>
                  </a:cubicBezTo>
                  <a:cubicBezTo>
                    <a:pt x="74" y="756"/>
                    <a:pt x="74" y="756"/>
                    <a:pt x="74" y="756"/>
                  </a:cubicBezTo>
                  <a:cubicBezTo>
                    <a:pt x="86" y="756"/>
                    <a:pt x="86" y="756"/>
                    <a:pt x="86" y="756"/>
                  </a:cubicBezTo>
                  <a:cubicBezTo>
                    <a:pt x="86" y="746"/>
                    <a:pt x="86" y="746"/>
                    <a:pt x="86" y="746"/>
                  </a:cubicBezTo>
                  <a:cubicBezTo>
                    <a:pt x="105" y="733"/>
                    <a:pt x="154" y="693"/>
                    <a:pt x="150" y="625"/>
                  </a:cubicBezTo>
                  <a:cubicBezTo>
                    <a:pt x="112" y="643"/>
                    <a:pt x="95" y="674"/>
                    <a:pt x="86" y="701"/>
                  </a:cubicBezTo>
                  <a:close/>
                </a:path>
              </a:pathLst>
            </a:custGeom>
            <a:solidFill>
              <a:srgbClr val="FFF7D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305" name="Freeform 94"/>
            <p:cNvSpPr/>
            <p:nvPr/>
          </p:nvSpPr>
          <p:spPr>
            <a:xfrm>
              <a:off x="125" y="2688"/>
              <a:ext cx="359" cy="560"/>
            </a:xfrm>
            <a:custGeom>
              <a:avLst/>
              <a:gdLst/>
              <a:ahLst/>
              <a:cxnLst>
                <a:cxn ang="0">
                  <a:pos x="340" y="560"/>
                </a:cxn>
                <a:cxn ang="0">
                  <a:pos x="26" y="0"/>
                </a:cxn>
                <a:cxn ang="0">
                  <a:pos x="340" y="560"/>
                </a:cxn>
              </a:cxnLst>
              <a:pathLst>
                <a:path w="152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2" y="69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306" name="Freeform 95"/>
            <p:cNvSpPr/>
            <p:nvPr/>
          </p:nvSpPr>
          <p:spPr>
            <a:xfrm>
              <a:off x="200" y="2756"/>
              <a:ext cx="305" cy="520"/>
            </a:xfrm>
            <a:custGeom>
              <a:avLst/>
              <a:gdLst/>
              <a:ahLst/>
              <a:cxnLst>
                <a:cxn ang="0">
                  <a:pos x="265" y="466"/>
                </a:cxn>
                <a:cxn ang="0">
                  <a:pos x="255" y="449"/>
                </a:cxn>
                <a:cxn ang="0">
                  <a:pos x="236" y="421"/>
                </a:cxn>
                <a:cxn ang="0">
                  <a:pos x="227" y="409"/>
                </a:cxn>
                <a:cxn ang="0">
                  <a:pos x="208" y="373"/>
                </a:cxn>
                <a:cxn ang="0">
                  <a:pos x="206" y="364"/>
                </a:cxn>
                <a:cxn ang="0">
                  <a:pos x="194" y="345"/>
                </a:cxn>
                <a:cxn ang="0">
                  <a:pos x="184" y="329"/>
                </a:cxn>
                <a:cxn ang="0">
                  <a:pos x="180" y="319"/>
                </a:cxn>
                <a:cxn ang="0">
                  <a:pos x="175" y="312"/>
                </a:cxn>
                <a:cxn ang="0">
                  <a:pos x="161" y="293"/>
                </a:cxn>
                <a:cxn ang="0">
                  <a:pos x="156" y="286"/>
                </a:cxn>
                <a:cxn ang="0">
                  <a:pos x="149" y="272"/>
                </a:cxn>
                <a:cxn ang="0">
                  <a:pos x="142" y="260"/>
                </a:cxn>
                <a:cxn ang="0">
                  <a:pos x="130" y="243"/>
                </a:cxn>
                <a:cxn ang="0">
                  <a:pos x="121" y="225"/>
                </a:cxn>
                <a:cxn ang="0">
                  <a:pos x="116" y="217"/>
                </a:cxn>
                <a:cxn ang="0">
                  <a:pos x="113" y="208"/>
                </a:cxn>
                <a:cxn ang="0">
                  <a:pos x="109" y="203"/>
                </a:cxn>
                <a:cxn ang="0">
                  <a:pos x="106" y="201"/>
                </a:cxn>
                <a:cxn ang="0">
                  <a:pos x="102" y="191"/>
                </a:cxn>
                <a:cxn ang="0">
                  <a:pos x="85" y="165"/>
                </a:cxn>
                <a:cxn ang="0">
                  <a:pos x="80" y="156"/>
                </a:cxn>
                <a:cxn ang="0">
                  <a:pos x="73" y="144"/>
                </a:cxn>
                <a:cxn ang="0">
                  <a:pos x="64" y="125"/>
                </a:cxn>
                <a:cxn ang="0">
                  <a:pos x="64" y="116"/>
                </a:cxn>
                <a:cxn ang="0">
                  <a:pos x="54" y="111"/>
                </a:cxn>
                <a:cxn ang="0">
                  <a:pos x="47" y="106"/>
                </a:cxn>
                <a:cxn ang="0">
                  <a:pos x="43" y="95"/>
                </a:cxn>
                <a:cxn ang="0">
                  <a:pos x="40" y="95"/>
                </a:cxn>
                <a:cxn ang="0">
                  <a:pos x="38" y="90"/>
                </a:cxn>
                <a:cxn ang="0">
                  <a:pos x="38" y="78"/>
                </a:cxn>
                <a:cxn ang="0">
                  <a:pos x="28" y="73"/>
                </a:cxn>
                <a:cxn ang="0">
                  <a:pos x="28" y="69"/>
                </a:cxn>
                <a:cxn ang="0">
                  <a:pos x="21" y="61"/>
                </a:cxn>
                <a:cxn ang="0">
                  <a:pos x="19" y="54"/>
                </a:cxn>
                <a:cxn ang="0">
                  <a:pos x="24" y="54"/>
                </a:cxn>
                <a:cxn ang="0">
                  <a:pos x="14" y="43"/>
                </a:cxn>
                <a:cxn ang="0">
                  <a:pos x="7" y="19"/>
                </a:cxn>
                <a:cxn ang="0">
                  <a:pos x="5" y="14"/>
                </a:cxn>
                <a:cxn ang="0">
                  <a:pos x="0" y="0"/>
                </a:cxn>
                <a:cxn ang="0">
                  <a:pos x="5" y="7"/>
                </a:cxn>
                <a:cxn ang="0">
                  <a:pos x="7" y="17"/>
                </a:cxn>
                <a:cxn ang="0">
                  <a:pos x="26" y="38"/>
                </a:cxn>
                <a:cxn ang="0">
                  <a:pos x="50" y="76"/>
                </a:cxn>
                <a:cxn ang="0">
                  <a:pos x="73" y="113"/>
                </a:cxn>
                <a:cxn ang="0">
                  <a:pos x="92" y="144"/>
                </a:cxn>
                <a:cxn ang="0">
                  <a:pos x="109" y="173"/>
                </a:cxn>
                <a:cxn ang="0">
                  <a:pos x="135" y="222"/>
                </a:cxn>
                <a:cxn ang="0">
                  <a:pos x="149" y="248"/>
                </a:cxn>
                <a:cxn ang="0">
                  <a:pos x="166" y="284"/>
                </a:cxn>
                <a:cxn ang="0">
                  <a:pos x="239" y="395"/>
                </a:cxn>
                <a:cxn ang="0">
                  <a:pos x="253" y="425"/>
                </a:cxn>
                <a:cxn ang="0">
                  <a:pos x="296" y="515"/>
                </a:cxn>
              </a:cxnLst>
              <a:pathLst>
                <a:path w="129" h="220">
                  <a:moveTo>
                    <a:pt x="125" y="218"/>
                  </a:moveTo>
                  <a:cubicBezTo>
                    <a:pt x="122" y="217"/>
                    <a:pt x="122" y="213"/>
                    <a:pt x="120" y="210"/>
                  </a:cubicBezTo>
                  <a:cubicBezTo>
                    <a:pt x="119" y="210"/>
                    <a:pt x="120" y="210"/>
                    <a:pt x="120" y="209"/>
                  </a:cubicBezTo>
                  <a:cubicBezTo>
                    <a:pt x="116" y="207"/>
                    <a:pt x="115" y="202"/>
                    <a:pt x="114" y="198"/>
                  </a:cubicBezTo>
                  <a:cubicBezTo>
                    <a:pt x="114" y="198"/>
                    <a:pt x="114" y="198"/>
                    <a:pt x="114" y="198"/>
                  </a:cubicBezTo>
                  <a:cubicBezTo>
                    <a:pt x="114" y="197"/>
                    <a:pt x="113" y="197"/>
                    <a:pt x="112" y="197"/>
                  </a:cubicBezTo>
                  <a:cubicBezTo>
                    <a:pt x="113" y="197"/>
                    <a:pt x="113" y="197"/>
                    <a:pt x="113" y="197"/>
                  </a:cubicBezTo>
                  <a:cubicBezTo>
                    <a:pt x="112" y="197"/>
                    <a:pt x="112" y="196"/>
                    <a:pt x="111" y="196"/>
                  </a:cubicBezTo>
                  <a:cubicBezTo>
                    <a:pt x="111" y="194"/>
                    <a:pt x="112" y="194"/>
                    <a:pt x="112" y="194"/>
                  </a:cubicBezTo>
                  <a:cubicBezTo>
                    <a:pt x="111" y="193"/>
                    <a:pt x="111" y="193"/>
                    <a:pt x="111" y="193"/>
                  </a:cubicBezTo>
                  <a:cubicBezTo>
                    <a:pt x="109" y="193"/>
                    <a:pt x="110" y="191"/>
                    <a:pt x="108" y="190"/>
                  </a:cubicBezTo>
                  <a:cubicBezTo>
                    <a:pt x="108" y="190"/>
                    <a:pt x="108" y="190"/>
                    <a:pt x="108" y="190"/>
                  </a:cubicBezTo>
                  <a:cubicBezTo>
                    <a:pt x="106" y="188"/>
                    <a:pt x="105" y="184"/>
                    <a:pt x="103" y="183"/>
                  </a:cubicBezTo>
                  <a:cubicBezTo>
                    <a:pt x="103" y="182"/>
                    <a:pt x="103" y="182"/>
                    <a:pt x="103" y="182"/>
                  </a:cubicBezTo>
                  <a:cubicBezTo>
                    <a:pt x="103" y="182"/>
                    <a:pt x="102" y="182"/>
                    <a:pt x="102" y="181"/>
                  </a:cubicBezTo>
                  <a:cubicBezTo>
                    <a:pt x="102" y="180"/>
                    <a:pt x="101" y="180"/>
                    <a:pt x="101" y="179"/>
                  </a:cubicBezTo>
                  <a:cubicBezTo>
                    <a:pt x="101" y="179"/>
                    <a:pt x="101" y="179"/>
                    <a:pt x="101" y="179"/>
                  </a:cubicBezTo>
                  <a:cubicBezTo>
                    <a:pt x="100" y="179"/>
                    <a:pt x="101" y="178"/>
                    <a:pt x="100" y="178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8" y="176"/>
                    <a:pt x="100" y="176"/>
                    <a:pt x="100" y="175"/>
                  </a:cubicBezTo>
                  <a:cubicBezTo>
                    <a:pt x="98" y="176"/>
                    <a:pt x="98" y="176"/>
                    <a:pt x="98" y="176"/>
                  </a:cubicBezTo>
                  <a:cubicBezTo>
                    <a:pt x="98" y="175"/>
                    <a:pt x="98" y="175"/>
                    <a:pt x="98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97" y="173"/>
                    <a:pt x="97" y="172"/>
                    <a:pt x="96" y="173"/>
                  </a:cubicBezTo>
                  <a:cubicBezTo>
                    <a:pt x="97" y="172"/>
                    <a:pt x="97" y="174"/>
                    <a:pt x="98" y="173"/>
                  </a:cubicBezTo>
                  <a:cubicBezTo>
                    <a:pt x="95" y="170"/>
                    <a:pt x="94" y="166"/>
                    <a:pt x="92" y="163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91" y="158"/>
                    <a:pt x="90" y="159"/>
                    <a:pt x="88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88" y="157"/>
                    <a:pt x="88" y="156"/>
                    <a:pt x="88" y="156"/>
                  </a:cubicBezTo>
                  <a:cubicBezTo>
                    <a:pt x="88" y="156"/>
                    <a:pt x="88" y="156"/>
                    <a:pt x="88" y="156"/>
                  </a:cubicBezTo>
                  <a:cubicBezTo>
                    <a:pt x="88" y="156"/>
                    <a:pt x="88" y="155"/>
                    <a:pt x="87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7" y="155"/>
                    <a:pt x="87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3"/>
                    <a:pt x="85" y="152"/>
                    <a:pt x="85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9"/>
                    <a:pt x="83" y="148"/>
                  </a:cubicBezTo>
                  <a:cubicBezTo>
                    <a:pt x="83" y="147"/>
                    <a:pt x="84" y="148"/>
                    <a:pt x="83" y="147"/>
                  </a:cubicBezTo>
                  <a:cubicBezTo>
                    <a:pt x="82" y="147"/>
                    <a:pt x="82" y="145"/>
                    <a:pt x="82" y="146"/>
                  </a:cubicBezTo>
                  <a:cubicBezTo>
                    <a:pt x="82" y="145"/>
                    <a:pt x="81" y="144"/>
                    <a:pt x="81" y="143"/>
                  </a:cubicBezTo>
                  <a:cubicBezTo>
                    <a:pt x="81" y="143"/>
                    <a:pt x="81" y="142"/>
                    <a:pt x="82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2"/>
                    <a:pt x="82" y="143"/>
                    <a:pt x="82" y="142"/>
                  </a:cubicBezTo>
                  <a:cubicBezTo>
                    <a:pt x="82" y="142"/>
                    <a:pt x="81" y="141"/>
                    <a:pt x="81" y="141"/>
                  </a:cubicBezTo>
                  <a:cubicBezTo>
                    <a:pt x="79" y="140"/>
                    <a:pt x="78" y="140"/>
                    <a:pt x="78" y="139"/>
                  </a:cubicBezTo>
                  <a:cubicBezTo>
                    <a:pt x="78" y="139"/>
                    <a:pt x="78" y="138"/>
                    <a:pt x="79" y="138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6" y="137"/>
                    <a:pt x="77" y="137"/>
                    <a:pt x="76" y="137"/>
                  </a:cubicBezTo>
                  <a:cubicBezTo>
                    <a:pt x="76" y="137"/>
                    <a:pt x="76" y="137"/>
                    <a:pt x="75" y="137"/>
                  </a:cubicBezTo>
                  <a:cubicBezTo>
                    <a:pt x="76" y="137"/>
                    <a:pt x="75" y="135"/>
                    <a:pt x="75" y="135"/>
                  </a:cubicBezTo>
                  <a:cubicBezTo>
                    <a:pt x="76" y="135"/>
                    <a:pt x="76" y="135"/>
                    <a:pt x="76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5" y="132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4" y="133"/>
                    <a:pt x="74" y="132"/>
                    <a:pt x="73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3" y="131"/>
                    <a:pt x="72" y="130"/>
                    <a:pt x="70" y="129"/>
                  </a:cubicBezTo>
                  <a:cubicBezTo>
                    <a:pt x="70" y="130"/>
                    <a:pt x="72" y="129"/>
                    <a:pt x="72" y="130"/>
                  </a:cubicBezTo>
                  <a:cubicBezTo>
                    <a:pt x="72" y="129"/>
                    <a:pt x="69" y="128"/>
                    <a:pt x="69" y="127"/>
                  </a:cubicBezTo>
                  <a:cubicBezTo>
                    <a:pt x="68" y="127"/>
                    <a:pt x="68" y="127"/>
                    <a:pt x="68" y="127"/>
                  </a:cubicBezTo>
                  <a:cubicBezTo>
                    <a:pt x="68" y="127"/>
                    <a:pt x="69" y="126"/>
                    <a:pt x="68" y="126"/>
                  </a:cubicBezTo>
                  <a:cubicBezTo>
                    <a:pt x="69" y="126"/>
                    <a:pt x="68" y="126"/>
                    <a:pt x="68" y="124"/>
                  </a:cubicBezTo>
                  <a:cubicBezTo>
                    <a:pt x="68" y="124"/>
                    <a:pt x="68" y="124"/>
                    <a:pt x="68" y="124"/>
                  </a:cubicBezTo>
                  <a:cubicBezTo>
                    <a:pt x="68" y="124"/>
                    <a:pt x="66" y="122"/>
                    <a:pt x="66" y="121"/>
                  </a:cubicBezTo>
                  <a:cubicBezTo>
                    <a:pt x="66" y="121"/>
                    <a:pt x="65" y="121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4" y="119"/>
                    <a:pt x="67" y="121"/>
                    <a:pt x="66" y="121"/>
                  </a:cubicBezTo>
                  <a:cubicBezTo>
                    <a:pt x="66" y="120"/>
                    <a:pt x="64" y="120"/>
                    <a:pt x="65" y="120"/>
                  </a:cubicBezTo>
                  <a:cubicBezTo>
                    <a:pt x="65" y="119"/>
                    <a:pt x="64" y="119"/>
                    <a:pt x="64" y="118"/>
                  </a:cubicBezTo>
                  <a:cubicBezTo>
                    <a:pt x="64" y="118"/>
                    <a:pt x="65" y="118"/>
                    <a:pt x="65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7"/>
                    <a:pt x="63" y="115"/>
                    <a:pt x="63" y="115"/>
                  </a:cubicBezTo>
                  <a:cubicBezTo>
                    <a:pt x="62" y="115"/>
                    <a:pt x="62" y="115"/>
                    <a:pt x="62" y="115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1" y="114"/>
                    <a:pt x="61" y="113"/>
                    <a:pt x="60" y="113"/>
                  </a:cubicBezTo>
                  <a:cubicBezTo>
                    <a:pt x="60" y="112"/>
                    <a:pt x="59" y="111"/>
                    <a:pt x="60" y="110"/>
                  </a:cubicBezTo>
                  <a:cubicBezTo>
                    <a:pt x="59" y="109"/>
                    <a:pt x="58" y="109"/>
                    <a:pt x="58" y="108"/>
                  </a:cubicBezTo>
                  <a:cubicBezTo>
                    <a:pt x="58" y="108"/>
                    <a:pt x="58" y="109"/>
                    <a:pt x="59" y="108"/>
                  </a:cubicBezTo>
                  <a:cubicBezTo>
                    <a:pt x="58" y="108"/>
                    <a:pt x="58" y="108"/>
                    <a:pt x="58" y="108"/>
                  </a:cubicBezTo>
                  <a:cubicBezTo>
                    <a:pt x="58" y="106"/>
                    <a:pt x="58" y="106"/>
                    <a:pt x="58" y="106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5"/>
                    <a:pt x="55" y="104"/>
                    <a:pt x="55" y="103"/>
                  </a:cubicBezTo>
                  <a:cubicBezTo>
                    <a:pt x="56" y="103"/>
                    <a:pt x="56" y="104"/>
                    <a:pt x="56" y="103"/>
                  </a:cubicBezTo>
                  <a:cubicBezTo>
                    <a:pt x="57" y="102"/>
                    <a:pt x="55" y="102"/>
                    <a:pt x="55" y="101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1"/>
                    <a:pt x="54" y="101"/>
                    <a:pt x="55" y="101"/>
                  </a:cubicBezTo>
                  <a:cubicBezTo>
                    <a:pt x="54" y="101"/>
                    <a:pt x="55" y="100"/>
                    <a:pt x="54" y="101"/>
                  </a:cubicBezTo>
                  <a:cubicBezTo>
                    <a:pt x="54" y="99"/>
                    <a:pt x="50" y="96"/>
                    <a:pt x="51" y="95"/>
                  </a:cubicBezTo>
                  <a:cubicBezTo>
                    <a:pt x="51" y="95"/>
                    <a:pt x="51" y="94"/>
                    <a:pt x="50" y="94"/>
                  </a:cubicBezTo>
                  <a:cubicBezTo>
                    <a:pt x="50" y="95"/>
                    <a:pt x="51" y="95"/>
                    <a:pt x="51" y="95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4"/>
                    <a:pt x="50" y="94"/>
                    <a:pt x="51" y="94"/>
                  </a:cubicBezTo>
                  <a:cubicBezTo>
                    <a:pt x="51" y="94"/>
                    <a:pt x="49" y="94"/>
                    <a:pt x="49" y="93"/>
                  </a:cubicBezTo>
                  <a:cubicBezTo>
                    <a:pt x="49" y="93"/>
                    <a:pt x="49" y="93"/>
                    <a:pt x="49" y="92"/>
                  </a:cubicBezTo>
                  <a:cubicBezTo>
                    <a:pt x="48" y="92"/>
                    <a:pt x="48" y="92"/>
                    <a:pt x="48" y="92"/>
                  </a:cubicBezTo>
                  <a:cubicBezTo>
                    <a:pt x="48" y="91"/>
                    <a:pt x="48" y="91"/>
                    <a:pt x="49" y="91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90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47" y="87"/>
                    <a:pt x="47" y="87"/>
                    <a:pt x="47" y="87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7"/>
                    <a:pt x="45" y="86"/>
                    <a:pt x="46" y="86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6"/>
                    <a:pt x="47" y="86"/>
                    <a:pt x="46" y="86"/>
                  </a:cubicBezTo>
                  <a:cubicBezTo>
                    <a:pt x="46" y="85"/>
                    <a:pt x="45" y="86"/>
                    <a:pt x="45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4"/>
                    <a:pt x="44" y="84"/>
                  </a:cubicBezTo>
                  <a:cubicBezTo>
                    <a:pt x="44" y="83"/>
                    <a:pt x="44" y="83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3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1" y="77"/>
                    <a:pt x="39" y="76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8" y="74"/>
                    <a:pt x="36" y="71"/>
                    <a:pt x="36" y="70"/>
                  </a:cubicBezTo>
                  <a:cubicBezTo>
                    <a:pt x="37" y="70"/>
                    <a:pt x="37" y="69"/>
                    <a:pt x="37" y="69"/>
                  </a:cubicBezTo>
                  <a:cubicBezTo>
                    <a:pt x="36" y="69"/>
                    <a:pt x="37" y="68"/>
                    <a:pt x="36" y="69"/>
                  </a:cubicBezTo>
                  <a:cubicBezTo>
                    <a:pt x="36" y="69"/>
                    <a:pt x="36" y="69"/>
                    <a:pt x="36" y="70"/>
                  </a:cubicBezTo>
                  <a:cubicBezTo>
                    <a:pt x="35" y="69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2" y="66"/>
                    <a:pt x="32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2" y="64"/>
                    <a:pt x="31" y="64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8" y="59"/>
                    <a:pt x="27" y="56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2"/>
                    <a:pt x="27" y="53"/>
                  </a:cubicBezTo>
                  <a:cubicBezTo>
                    <a:pt x="27" y="52"/>
                    <a:pt x="26" y="52"/>
                    <a:pt x="25" y="51"/>
                  </a:cubicBezTo>
                  <a:cubicBezTo>
                    <a:pt x="25" y="52"/>
                    <a:pt x="26" y="52"/>
                    <a:pt x="25" y="52"/>
                  </a:cubicBezTo>
                  <a:cubicBezTo>
                    <a:pt x="25" y="52"/>
                    <a:pt x="25" y="51"/>
                    <a:pt x="23" y="51"/>
                  </a:cubicBezTo>
                  <a:cubicBezTo>
                    <a:pt x="23" y="50"/>
                    <a:pt x="25" y="50"/>
                    <a:pt x="25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49"/>
                    <a:pt x="27" y="51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8" y="50"/>
                    <a:pt x="28" y="49"/>
                  </a:cubicBezTo>
                  <a:cubicBezTo>
                    <a:pt x="27" y="48"/>
                    <a:pt x="26" y="48"/>
                    <a:pt x="26" y="49"/>
                  </a:cubicBezTo>
                  <a:cubicBezTo>
                    <a:pt x="25" y="48"/>
                    <a:pt x="23" y="49"/>
                    <a:pt x="23" y="48"/>
                  </a:cubicBezTo>
                  <a:cubicBezTo>
                    <a:pt x="23" y="48"/>
                    <a:pt x="23" y="49"/>
                    <a:pt x="25" y="49"/>
                  </a:cubicBezTo>
                  <a:cubicBezTo>
                    <a:pt x="25" y="48"/>
                    <a:pt x="23" y="48"/>
                    <a:pt x="23" y="47"/>
                  </a:cubicBezTo>
                  <a:cubicBezTo>
                    <a:pt x="23" y="48"/>
                    <a:pt x="22" y="48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1" y="47"/>
                    <a:pt x="22" y="47"/>
                    <a:pt x="21" y="47"/>
                  </a:cubicBezTo>
                  <a:cubicBezTo>
                    <a:pt x="21" y="45"/>
                    <a:pt x="22" y="47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0" y="44"/>
                    <a:pt x="21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3"/>
                    <a:pt x="20" y="43"/>
                    <a:pt x="20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0"/>
                    <a:pt x="18" y="40"/>
                  </a:cubicBezTo>
                  <a:cubicBezTo>
                    <a:pt x="18" y="41"/>
                    <a:pt x="19" y="41"/>
                    <a:pt x="19" y="42"/>
                  </a:cubicBezTo>
                  <a:cubicBezTo>
                    <a:pt x="19" y="41"/>
                    <a:pt x="18" y="41"/>
                    <a:pt x="18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0"/>
                    <a:pt x="18" y="40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7" y="38"/>
                  </a:cubicBezTo>
                  <a:cubicBezTo>
                    <a:pt x="17" y="38"/>
                    <a:pt x="16" y="38"/>
                    <a:pt x="16" y="39"/>
                  </a:cubicBezTo>
                  <a:cubicBezTo>
                    <a:pt x="15" y="38"/>
                    <a:pt x="16" y="38"/>
                    <a:pt x="15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8"/>
                    <a:pt x="17" y="36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5" y="34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3"/>
                    <a:pt x="14" y="32"/>
                    <a:pt x="13" y="33"/>
                  </a:cubicBezTo>
                  <a:cubicBezTo>
                    <a:pt x="12" y="32"/>
                    <a:pt x="15" y="31"/>
                    <a:pt x="13" y="30"/>
                  </a:cubicBezTo>
                  <a:cubicBezTo>
                    <a:pt x="13" y="31"/>
                    <a:pt x="12" y="30"/>
                    <a:pt x="12" y="31"/>
                  </a:cubicBezTo>
                  <a:cubicBezTo>
                    <a:pt x="12" y="30"/>
                    <a:pt x="11" y="31"/>
                    <a:pt x="11" y="30"/>
                  </a:cubicBezTo>
                  <a:cubicBezTo>
                    <a:pt x="12" y="30"/>
                    <a:pt x="12" y="29"/>
                    <a:pt x="13" y="29"/>
                  </a:cubicBezTo>
                  <a:cubicBezTo>
                    <a:pt x="12" y="29"/>
                    <a:pt x="13" y="30"/>
                    <a:pt x="13" y="30"/>
                  </a:cubicBezTo>
                  <a:cubicBezTo>
                    <a:pt x="13" y="30"/>
                    <a:pt x="14" y="30"/>
                    <a:pt x="13" y="29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9"/>
                    <a:pt x="13" y="29"/>
                    <a:pt x="12" y="29"/>
                  </a:cubicBezTo>
                  <a:cubicBezTo>
                    <a:pt x="11" y="27"/>
                    <a:pt x="12" y="26"/>
                    <a:pt x="11" y="27"/>
                  </a:cubicBezTo>
                  <a:cubicBezTo>
                    <a:pt x="11" y="27"/>
                    <a:pt x="11" y="29"/>
                    <a:pt x="10" y="2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4"/>
                  </a:cubicBezTo>
                  <a:cubicBezTo>
                    <a:pt x="9" y="24"/>
                    <a:pt x="9" y="24"/>
                    <a:pt x="9" y="25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8" y="23"/>
                    <a:pt x="8" y="22"/>
                    <a:pt x="8" y="22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3"/>
                    <a:pt x="10" y="25"/>
                    <a:pt x="11" y="25"/>
                  </a:cubicBezTo>
                  <a:cubicBezTo>
                    <a:pt x="10" y="24"/>
                    <a:pt x="11" y="23"/>
                    <a:pt x="12" y="23"/>
                  </a:cubicBezTo>
                  <a:cubicBezTo>
                    <a:pt x="12" y="23"/>
                    <a:pt x="11" y="23"/>
                    <a:pt x="11" y="22"/>
                  </a:cubicBezTo>
                  <a:cubicBezTo>
                    <a:pt x="10" y="23"/>
                    <a:pt x="11" y="23"/>
                    <a:pt x="10" y="23"/>
                  </a:cubicBezTo>
                  <a:cubicBezTo>
                    <a:pt x="10" y="22"/>
                    <a:pt x="9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0"/>
                    <a:pt x="8" y="19"/>
                    <a:pt x="8" y="17"/>
                  </a:cubicBezTo>
                  <a:cubicBezTo>
                    <a:pt x="8" y="19"/>
                    <a:pt x="7" y="16"/>
                    <a:pt x="7" y="17"/>
                  </a:cubicBezTo>
                  <a:cubicBezTo>
                    <a:pt x="7" y="18"/>
                    <a:pt x="7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7" y="17"/>
                    <a:pt x="6" y="17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7" y="15"/>
                    <a:pt x="6" y="14"/>
                    <a:pt x="4" y="13"/>
                  </a:cubicBezTo>
                  <a:cubicBezTo>
                    <a:pt x="4" y="12"/>
                    <a:pt x="3" y="12"/>
                    <a:pt x="2" y="10"/>
                  </a:cubicBezTo>
                  <a:cubicBezTo>
                    <a:pt x="2" y="9"/>
                    <a:pt x="3" y="9"/>
                    <a:pt x="3" y="8"/>
                  </a:cubicBezTo>
                  <a:cubicBezTo>
                    <a:pt x="3" y="8"/>
                    <a:pt x="3" y="9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1" y="1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3" y="4"/>
                    <a:pt x="3" y="5"/>
                  </a:cubicBezTo>
                  <a:cubicBezTo>
                    <a:pt x="3" y="5"/>
                    <a:pt x="4" y="6"/>
                    <a:pt x="6" y="7"/>
                  </a:cubicBezTo>
                  <a:cubicBezTo>
                    <a:pt x="4" y="7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6" y="7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8"/>
                    <a:pt x="7" y="9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10" y="16"/>
                    <a:pt x="11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2"/>
                    <a:pt x="16" y="24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6"/>
                    <a:pt x="16" y="27"/>
                    <a:pt x="16" y="27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8" y="30"/>
                    <a:pt x="20" y="31"/>
                    <a:pt x="21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3"/>
                    <a:pt x="22" y="33"/>
                    <a:pt x="22" y="35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8"/>
                  </a:cubicBezTo>
                  <a:cubicBezTo>
                    <a:pt x="25" y="39"/>
                    <a:pt x="25" y="40"/>
                    <a:pt x="26" y="40"/>
                  </a:cubicBezTo>
                  <a:cubicBezTo>
                    <a:pt x="28" y="43"/>
                    <a:pt x="28" y="47"/>
                    <a:pt x="31" y="48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4" y="51"/>
                    <a:pt x="35" y="55"/>
                    <a:pt x="36" y="57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6" y="59"/>
                    <a:pt x="37" y="59"/>
                  </a:cubicBezTo>
                  <a:cubicBezTo>
                    <a:pt x="37" y="60"/>
                    <a:pt x="38" y="60"/>
                    <a:pt x="38" y="60"/>
                  </a:cubicBezTo>
                  <a:cubicBezTo>
                    <a:pt x="38" y="61"/>
                    <a:pt x="39" y="61"/>
                    <a:pt x="39" y="61"/>
                  </a:cubicBezTo>
                  <a:cubicBezTo>
                    <a:pt x="40" y="64"/>
                    <a:pt x="40" y="65"/>
                    <a:pt x="41" y="66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41" y="67"/>
                    <a:pt x="41" y="67"/>
                    <a:pt x="42" y="67"/>
                  </a:cubicBezTo>
                  <a:cubicBezTo>
                    <a:pt x="42" y="68"/>
                    <a:pt x="45" y="70"/>
                    <a:pt x="45" y="73"/>
                  </a:cubicBezTo>
                  <a:cubicBezTo>
                    <a:pt x="45" y="71"/>
                    <a:pt x="45" y="73"/>
                    <a:pt x="46" y="73"/>
                  </a:cubicBezTo>
                  <a:cubicBezTo>
                    <a:pt x="46" y="74"/>
                    <a:pt x="47" y="75"/>
                    <a:pt x="48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77"/>
                    <a:pt x="48" y="76"/>
                    <a:pt x="48" y="76"/>
                  </a:cubicBezTo>
                  <a:cubicBezTo>
                    <a:pt x="49" y="78"/>
                    <a:pt x="49" y="81"/>
                    <a:pt x="51" y="83"/>
                  </a:cubicBezTo>
                  <a:cubicBezTo>
                    <a:pt x="54" y="87"/>
                    <a:pt x="55" y="91"/>
                    <a:pt x="57" y="94"/>
                  </a:cubicBezTo>
                  <a:cubicBezTo>
                    <a:pt x="57" y="94"/>
                    <a:pt x="57" y="94"/>
                    <a:pt x="57" y="94"/>
                  </a:cubicBezTo>
                  <a:cubicBezTo>
                    <a:pt x="58" y="94"/>
                    <a:pt x="58" y="96"/>
                    <a:pt x="59" y="96"/>
                  </a:cubicBezTo>
                  <a:cubicBezTo>
                    <a:pt x="59" y="97"/>
                    <a:pt x="60" y="99"/>
                    <a:pt x="59" y="99"/>
                  </a:cubicBezTo>
                  <a:cubicBezTo>
                    <a:pt x="60" y="99"/>
                    <a:pt x="60" y="101"/>
                    <a:pt x="62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3"/>
                    <a:pt x="63" y="104"/>
                    <a:pt x="64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5" y="106"/>
                    <a:pt x="64" y="108"/>
                  </a:cubicBezTo>
                  <a:cubicBezTo>
                    <a:pt x="64" y="108"/>
                    <a:pt x="64" y="108"/>
                    <a:pt x="64" y="106"/>
                  </a:cubicBezTo>
                  <a:cubicBezTo>
                    <a:pt x="66" y="110"/>
                    <a:pt x="68" y="113"/>
                    <a:pt x="69" y="115"/>
                  </a:cubicBezTo>
                  <a:cubicBezTo>
                    <a:pt x="70" y="119"/>
                    <a:pt x="68" y="117"/>
                    <a:pt x="70" y="118"/>
                  </a:cubicBezTo>
                  <a:cubicBezTo>
                    <a:pt x="69" y="119"/>
                    <a:pt x="70" y="118"/>
                    <a:pt x="70" y="118"/>
                  </a:cubicBezTo>
                  <a:cubicBezTo>
                    <a:pt x="72" y="119"/>
                    <a:pt x="69" y="120"/>
                    <a:pt x="70" y="120"/>
                  </a:cubicBezTo>
                  <a:cubicBezTo>
                    <a:pt x="72" y="120"/>
                    <a:pt x="72" y="121"/>
                    <a:pt x="72" y="120"/>
                  </a:cubicBezTo>
                  <a:cubicBezTo>
                    <a:pt x="72" y="122"/>
                    <a:pt x="72" y="122"/>
                    <a:pt x="73" y="122"/>
                  </a:cubicBezTo>
                  <a:cubicBezTo>
                    <a:pt x="73" y="123"/>
                    <a:pt x="73" y="123"/>
                    <a:pt x="73" y="123"/>
                  </a:cubicBezTo>
                  <a:cubicBezTo>
                    <a:pt x="75" y="123"/>
                    <a:pt x="75" y="126"/>
                    <a:pt x="76" y="127"/>
                  </a:cubicBezTo>
                  <a:cubicBezTo>
                    <a:pt x="81" y="133"/>
                    <a:pt x="85" y="139"/>
                    <a:pt x="88" y="146"/>
                  </a:cubicBezTo>
                  <a:cubicBezTo>
                    <a:pt x="93" y="154"/>
                    <a:pt x="96" y="159"/>
                    <a:pt x="101" y="167"/>
                  </a:cubicBezTo>
                  <a:cubicBezTo>
                    <a:pt x="101" y="170"/>
                    <a:pt x="101" y="170"/>
                    <a:pt x="102" y="171"/>
                  </a:cubicBezTo>
                  <a:cubicBezTo>
                    <a:pt x="102" y="171"/>
                    <a:pt x="102" y="170"/>
                    <a:pt x="102" y="171"/>
                  </a:cubicBezTo>
                  <a:cubicBezTo>
                    <a:pt x="102" y="170"/>
                    <a:pt x="102" y="172"/>
                    <a:pt x="102" y="172"/>
                  </a:cubicBezTo>
                  <a:cubicBezTo>
                    <a:pt x="104" y="174"/>
                    <a:pt x="105" y="176"/>
                    <a:pt x="107" y="179"/>
                  </a:cubicBezTo>
                  <a:cubicBezTo>
                    <a:pt x="107" y="179"/>
                    <a:pt x="106" y="179"/>
                    <a:pt x="106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8" y="181"/>
                    <a:pt x="108" y="180"/>
                  </a:cubicBezTo>
                  <a:cubicBezTo>
                    <a:pt x="112" y="187"/>
                    <a:pt x="115" y="193"/>
                    <a:pt x="119" y="200"/>
                  </a:cubicBezTo>
                  <a:cubicBezTo>
                    <a:pt x="119" y="201"/>
                    <a:pt x="121" y="203"/>
                    <a:pt x="122" y="205"/>
                  </a:cubicBezTo>
                  <a:cubicBezTo>
                    <a:pt x="123" y="211"/>
                    <a:pt x="125" y="216"/>
                    <a:pt x="129" y="219"/>
                  </a:cubicBezTo>
                  <a:cubicBezTo>
                    <a:pt x="129" y="219"/>
                    <a:pt x="128" y="220"/>
                    <a:pt x="125" y="218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307" name="Freeform 96"/>
            <p:cNvSpPr/>
            <p:nvPr/>
          </p:nvSpPr>
          <p:spPr>
            <a:xfrm>
              <a:off x="486" y="139"/>
              <a:ext cx="232" cy="444"/>
            </a:xfrm>
            <a:custGeom>
              <a:avLst/>
              <a:gdLst/>
              <a:ahLst/>
              <a:cxnLst>
                <a:cxn ang="0">
                  <a:pos x="144" y="9"/>
                </a:cxn>
                <a:cxn ang="0">
                  <a:pos x="33" y="444"/>
                </a:cxn>
                <a:cxn ang="0">
                  <a:pos x="187" y="274"/>
                </a:cxn>
                <a:cxn ang="0">
                  <a:pos x="144" y="9"/>
                </a:cxn>
              </a:cxnLst>
              <a:pathLst>
                <a:path w="98" h="188">
                  <a:moveTo>
                    <a:pt x="61" y="4"/>
                  </a:moveTo>
                  <a:cubicBezTo>
                    <a:pt x="51" y="0"/>
                    <a:pt x="0" y="79"/>
                    <a:pt x="14" y="188"/>
                  </a:cubicBezTo>
                  <a:cubicBezTo>
                    <a:pt x="32" y="183"/>
                    <a:pt x="79" y="116"/>
                    <a:pt x="79" y="116"/>
                  </a:cubicBezTo>
                  <a:cubicBezTo>
                    <a:pt x="79" y="116"/>
                    <a:pt x="98" y="18"/>
                    <a:pt x="61" y="4"/>
                  </a:cubicBezTo>
                  <a:close/>
                </a:path>
              </a:pathLst>
            </a:custGeom>
            <a:solidFill>
              <a:srgbClr val="F7D64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308" name="Freeform 97"/>
            <p:cNvSpPr/>
            <p:nvPr/>
          </p:nvSpPr>
          <p:spPr>
            <a:xfrm>
              <a:off x="588" y="151"/>
              <a:ext cx="118" cy="371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0" y="371"/>
                </a:cxn>
                <a:cxn ang="0">
                  <a:pos x="85" y="262"/>
                </a:cxn>
                <a:cxn ang="0">
                  <a:pos x="42" y="0"/>
                </a:cxn>
              </a:cxnLst>
              <a:pathLst>
                <a:path w="50" h="157">
                  <a:moveTo>
                    <a:pt x="18" y="0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28" y="132"/>
                    <a:pt x="36" y="111"/>
                  </a:cubicBezTo>
                  <a:cubicBezTo>
                    <a:pt x="43" y="88"/>
                    <a:pt x="50" y="12"/>
                    <a:pt x="18" y="0"/>
                  </a:cubicBezTo>
                  <a:close/>
                </a:path>
              </a:pathLst>
            </a:custGeom>
            <a:solidFill>
              <a:srgbClr val="EAA3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309" name="Freeform 98"/>
            <p:cNvSpPr/>
            <p:nvPr/>
          </p:nvSpPr>
          <p:spPr>
            <a:xfrm>
              <a:off x="503" y="1521"/>
              <a:ext cx="252" cy="498"/>
            </a:xfrm>
            <a:custGeom>
              <a:avLst/>
              <a:gdLst/>
              <a:ahLst/>
              <a:cxnLst>
                <a:cxn ang="0">
                  <a:pos x="158" y="9"/>
                </a:cxn>
                <a:cxn ang="0">
                  <a:pos x="38" y="498"/>
                </a:cxn>
                <a:cxn ang="0">
                  <a:pos x="205" y="307"/>
                </a:cxn>
                <a:cxn ang="0">
                  <a:pos x="158" y="9"/>
                </a:cxn>
              </a:cxnLst>
              <a:pathLst>
                <a:path w="107" h="211">
                  <a:moveTo>
                    <a:pt x="67" y="4"/>
                  </a:moveTo>
                  <a:cubicBezTo>
                    <a:pt x="57" y="0"/>
                    <a:pt x="0" y="88"/>
                    <a:pt x="16" y="211"/>
                  </a:cubicBezTo>
                  <a:cubicBezTo>
                    <a:pt x="34" y="205"/>
                    <a:pt x="87" y="130"/>
                    <a:pt x="87" y="130"/>
                  </a:cubicBezTo>
                  <a:cubicBezTo>
                    <a:pt x="87" y="130"/>
                    <a:pt x="107" y="20"/>
                    <a:pt x="67" y="4"/>
                  </a:cubicBezTo>
                  <a:close/>
                </a:path>
              </a:pathLst>
            </a:custGeom>
            <a:solidFill>
              <a:srgbClr val="F7D64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310" name="Freeform 99"/>
            <p:cNvSpPr/>
            <p:nvPr/>
          </p:nvSpPr>
          <p:spPr>
            <a:xfrm>
              <a:off x="616" y="1530"/>
              <a:ext cx="128" cy="416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0" y="416"/>
                </a:cxn>
                <a:cxn ang="0">
                  <a:pos x="90" y="295"/>
                </a:cxn>
                <a:cxn ang="0">
                  <a:pos x="45" y="0"/>
                </a:cxn>
              </a:cxnLst>
              <a:pathLst>
                <a:path w="54" h="176">
                  <a:moveTo>
                    <a:pt x="19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8" y="125"/>
                  </a:cubicBezTo>
                  <a:cubicBezTo>
                    <a:pt x="46" y="100"/>
                    <a:pt x="54" y="13"/>
                    <a:pt x="19" y="0"/>
                  </a:cubicBezTo>
                  <a:close/>
                </a:path>
              </a:pathLst>
            </a:custGeom>
            <a:solidFill>
              <a:srgbClr val="EAA3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311" name="Freeform 100"/>
            <p:cNvSpPr/>
            <p:nvPr/>
          </p:nvSpPr>
          <p:spPr>
            <a:xfrm>
              <a:off x="484" y="2780"/>
              <a:ext cx="255" cy="498"/>
            </a:xfrm>
            <a:custGeom>
              <a:avLst/>
              <a:gdLst/>
              <a:ahLst/>
              <a:cxnLst>
                <a:cxn ang="0">
                  <a:pos x="161" y="7"/>
                </a:cxn>
                <a:cxn ang="0">
                  <a:pos x="35" y="498"/>
                </a:cxn>
                <a:cxn ang="0">
                  <a:pos x="205" y="307"/>
                </a:cxn>
                <a:cxn ang="0">
                  <a:pos x="161" y="7"/>
                </a:cxn>
              </a:cxnLst>
              <a:pathLst>
                <a:path w="108" h="211">
                  <a:moveTo>
                    <a:pt x="68" y="3"/>
                  </a:moveTo>
                  <a:cubicBezTo>
                    <a:pt x="56" y="0"/>
                    <a:pt x="0" y="88"/>
                    <a:pt x="15" y="211"/>
                  </a:cubicBezTo>
                  <a:cubicBezTo>
                    <a:pt x="35" y="204"/>
                    <a:pt x="87" y="130"/>
                    <a:pt x="87" y="130"/>
                  </a:cubicBezTo>
                  <a:cubicBezTo>
                    <a:pt x="87" y="130"/>
                    <a:pt x="108" y="20"/>
                    <a:pt x="68" y="3"/>
                  </a:cubicBezTo>
                  <a:close/>
                </a:path>
              </a:pathLst>
            </a:custGeom>
            <a:solidFill>
              <a:srgbClr val="F7D64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312" name="Freeform 101"/>
            <p:cNvSpPr/>
            <p:nvPr/>
          </p:nvSpPr>
          <p:spPr>
            <a:xfrm>
              <a:off x="597" y="2789"/>
              <a:ext cx="128" cy="416"/>
            </a:xfrm>
            <a:custGeom>
              <a:avLst/>
              <a:gdLst/>
              <a:ahLst/>
              <a:cxnLst>
                <a:cxn ang="0">
                  <a:pos x="47" y="0"/>
                </a:cxn>
                <a:cxn ang="0">
                  <a:pos x="0" y="416"/>
                </a:cxn>
                <a:cxn ang="0">
                  <a:pos x="92" y="298"/>
                </a:cxn>
                <a:cxn ang="0">
                  <a:pos x="47" y="0"/>
                </a:cxn>
              </a:cxnLst>
              <a:pathLst>
                <a:path w="54" h="176">
                  <a:moveTo>
                    <a:pt x="20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9" y="126"/>
                  </a:cubicBezTo>
                  <a:cubicBezTo>
                    <a:pt x="47" y="101"/>
                    <a:pt x="54" y="14"/>
                    <a:pt x="20" y="0"/>
                  </a:cubicBezTo>
                  <a:close/>
                </a:path>
              </a:pathLst>
            </a:custGeom>
            <a:solidFill>
              <a:srgbClr val="EAA3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313" name="Freeform 102"/>
            <p:cNvSpPr/>
            <p:nvPr/>
          </p:nvSpPr>
          <p:spPr>
            <a:xfrm>
              <a:off x="205" y="1292"/>
              <a:ext cx="255" cy="496"/>
            </a:xfrm>
            <a:custGeom>
              <a:avLst/>
              <a:gdLst/>
              <a:ahLst/>
              <a:cxnLst>
                <a:cxn ang="0">
                  <a:pos x="94" y="7"/>
                </a:cxn>
                <a:cxn ang="0">
                  <a:pos x="217" y="496"/>
                </a:cxn>
                <a:cxn ang="0">
                  <a:pos x="52" y="302"/>
                </a:cxn>
                <a:cxn ang="0">
                  <a:pos x="94" y="7"/>
                </a:cxn>
              </a:cxnLst>
              <a:pathLst>
                <a:path w="108" h="210">
                  <a:moveTo>
                    <a:pt x="40" y="3"/>
                  </a:moveTo>
                  <a:cubicBezTo>
                    <a:pt x="51" y="0"/>
                    <a:pt x="108" y="88"/>
                    <a:pt x="92" y="210"/>
                  </a:cubicBezTo>
                  <a:cubicBezTo>
                    <a:pt x="73" y="204"/>
                    <a:pt x="22" y="128"/>
                    <a:pt x="22" y="128"/>
                  </a:cubicBezTo>
                  <a:cubicBezTo>
                    <a:pt x="22" y="128"/>
                    <a:pt x="0" y="20"/>
                    <a:pt x="40" y="3"/>
                  </a:cubicBezTo>
                  <a:close/>
                </a:path>
              </a:pathLst>
            </a:custGeom>
            <a:solidFill>
              <a:srgbClr val="F7D64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314" name="Freeform 103"/>
            <p:cNvSpPr/>
            <p:nvPr/>
          </p:nvSpPr>
          <p:spPr>
            <a:xfrm>
              <a:off x="217" y="1301"/>
              <a:ext cx="127" cy="418"/>
            </a:xfrm>
            <a:custGeom>
              <a:avLst/>
              <a:gdLst/>
              <a:ahLst/>
              <a:cxnLst>
                <a:cxn ang="0">
                  <a:pos x="82" y="0"/>
                </a:cxn>
                <a:cxn ang="0">
                  <a:pos x="127" y="418"/>
                </a:cxn>
                <a:cxn ang="0">
                  <a:pos x="40" y="293"/>
                </a:cxn>
                <a:cxn ang="0">
                  <a:pos x="82" y="0"/>
                </a:cxn>
              </a:cxnLst>
              <a:pathLst>
                <a:path w="54" h="177">
                  <a:moveTo>
                    <a:pt x="35" y="0"/>
                  </a:moveTo>
                  <a:cubicBezTo>
                    <a:pt x="54" y="177"/>
                    <a:pt x="54" y="177"/>
                    <a:pt x="54" y="177"/>
                  </a:cubicBezTo>
                  <a:cubicBezTo>
                    <a:pt x="54" y="177"/>
                    <a:pt x="25" y="150"/>
                    <a:pt x="17" y="124"/>
                  </a:cubicBezTo>
                  <a:cubicBezTo>
                    <a:pt x="8" y="100"/>
                    <a:pt x="0" y="14"/>
                    <a:pt x="35" y="0"/>
                  </a:cubicBezTo>
                  <a:close/>
                </a:path>
              </a:pathLst>
            </a:custGeom>
            <a:solidFill>
              <a:srgbClr val="EAA3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315" name="Freeform 104"/>
            <p:cNvSpPr/>
            <p:nvPr/>
          </p:nvSpPr>
          <p:spPr>
            <a:xfrm>
              <a:off x="137" y="2036"/>
              <a:ext cx="356" cy="560"/>
            </a:xfrm>
            <a:custGeom>
              <a:avLst/>
              <a:gdLst/>
              <a:ahLst/>
              <a:cxnLst>
                <a:cxn ang="0">
                  <a:pos x="337" y="560"/>
                </a:cxn>
                <a:cxn ang="0">
                  <a:pos x="24" y="0"/>
                </a:cxn>
                <a:cxn ang="0">
                  <a:pos x="337" y="560"/>
                </a:cxn>
              </a:cxnLst>
              <a:pathLst>
                <a:path w="151" h="237">
                  <a:moveTo>
                    <a:pt x="143" y="237"/>
                  </a:moveTo>
                  <a:cubicBezTo>
                    <a:pt x="143" y="237"/>
                    <a:pt x="0" y="158"/>
                    <a:pt x="10" y="0"/>
                  </a:cubicBezTo>
                  <a:cubicBezTo>
                    <a:pt x="151" y="69"/>
                    <a:pt x="143" y="237"/>
                    <a:pt x="143" y="237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316" name="Freeform 105"/>
            <p:cNvSpPr/>
            <p:nvPr/>
          </p:nvSpPr>
          <p:spPr>
            <a:xfrm>
              <a:off x="491" y="1627"/>
              <a:ext cx="357" cy="560"/>
            </a:xfrm>
            <a:custGeom>
              <a:avLst/>
              <a:gdLst/>
              <a:ahLst/>
              <a:cxnLst>
                <a:cxn ang="0">
                  <a:pos x="17" y="560"/>
                </a:cxn>
                <a:cxn ang="0">
                  <a:pos x="331" y="0"/>
                </a:cxn>
                <a:cxn ang="0">
                  <a:pos x="17" y="560"/>
                </a:cxn>
              </a:cxnLst>
              <a:pathLst>
                <a:path w="151" h="237">
                  <a:moveTo>
                    <a:pt x="7" y="237"/>
                  </a:moveTo>
                  <a:cubicBezTo>
                    <a:pt x="7" y="237"/>
                    <a:pt x="151" y="159"/>
                    <a:pt x="140" y="0"/>
                  </a:cubicBezTo>
                  <a:cubicBezTo>
                    <a:pt x="0" y="69"/>
                    <a:pt x="7" y="237"/>
                    <a:pt x="7" y="237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317" name="Freeform 106"/>
            <p:cNvSpPr/>
            <p:nvPr/>
          </p:nvSpPr>
          <p:spPr>
            <a:xfrm>
              <a:off x="463" y="2227"/>
              <a:ext cx="356" cy="562"/>
            </a:xfrm>
            <a:custGeom>
              <a:avLst/>
              <a:gdLst/>
              <a:ahLst/>
              <a:cxnLst>
                <a:cxn ang="0">
                  <a:pos x="19" y="562"/>
                </a:cxn>
                <a:cxn ang="0">
                  <a:pos x="330" y="0"/>
                </a:cxn>
                <a:cxn ang="0">
                  <a:pos x="19" y="562"/>
                </a:cxn>
              </a:cxnLst>
              <a:pathLst>
                <a:path w="151" h="238">
                  <a:moveTo>
                    <a:pt x="8" y="238"/>
                  </a:moveTo>
                  <a:cubicBezTo>
                    <a:pt x="8" y="238"/>
                    <a:pt x="151" y="159"/>
                    <a:pt x="140" y="0"/>
                  </a:cubicBezTo>
                  <a:cubicBezTo>
                    <a:pt x="0" y="70"/>
                    <a:pt x="8" y="238"/>
                    <a:pt x="8" y="238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318" name="Freeform 107"/>
            <p:cNvSpPr/>
            <p:nvPr/>
          </p:nvSpPr>
          <p:spPr>
            <a:xfrm>
              <a:off x="467" y="2860"/>
              <a:ext cx="352" cy="562"/>
            </a:xfrm>
            <a:custGeom>
              <a:avLst/>
              <a:gdLst/>
              <a:ahLst/>
              <a:cxnLst>
                <a:cxn ang="0">
                  <a:pos x="17" y="562"/>
                </a:cxn>
                <a:cxn ang="0">
                  <a:pos x="331" y="0"/>
                </a:cxn>
                <a:cxn ang="0">
                  <a:pos x="17" y="562"/>
                </a:cxn>
              </a:cxnLst>
              <a:pathLst>
                <a:path w="149" h="238">
                  <a:moveTo>
                    <a:pt x="7" y="238"/>
                  </a:moveTo>
                  <a:cubicBezTo>
                    <a:pt x="7" y="238"/>
                    <a:pt x="149" y="159"/>
                    <a:pt x="140" y="0"/>
                  </a:cubicBezTo>
                  <a:cubicBezTo>
                    <a:pt x="0" y="70"/>
                    <a:pt x="7" y="238"/>
                    <a:pt x="7" y="238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319" name="Freeform 108"/>
            <p:cNvSpPr/>
            <p:nvPr/>
          </p:nvSpPr>
          <p:spPr>
            <a:xfrm>
              <a:off x="120" y="1367"/>
              <a:ext cx="357" cy="555"/>
            </a:xfrm>
            <a:custGeom>
              <a:avLst/>
              <a:gdLst/>
              <a:ahLst/>
              <a:cxnLst>
                <a:cxn ang="0">
                  <a:pos x="340" y="555"/>
                </a:cxn>
                <a:cxn ang="0">
                  <a:pos x="26" y="0"/>
                </a:cxn>
                <a:cxn ang="0">
                  <a:pos x="340" y="555"/>
                </a:cxn>
              </a:cxnLst>
              <a:pathLst>
                <a:path w="151" h="235">
                  <a:moveTo>
                    <a:pt x="144" y="235"/>
                  </a:moveTo>
                  <a:cubicBezTo>
                    <a:pt x="144" y="235"/>
                    <a:pt x="0" y="157"/>
                    <a:pt x="11" y="0"/>
                  </a:cubicBezTo>
                  <a:cubicBezTo>
                    <a:pt x="151" y="68"/>
                    <a:pt x="144" y="235"/>
                    <a:pt x="144" y="235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320" name="Freeform 109"/>
            <p:cNvSpPr/>
            <p:nvPr/>
          </p:nvSpPr>
          <p:spPr>
            <a:xfrm>
              <a:off x="507" y="902"/>
              <a:ext cx="355" cy="558"/>
            </a:xfrm>
            <a:custGeom>
              <a:avLst/>
              <a:gdLst/>
              <a:ahLst/>
              <a:cxnLst>
                <a:cxn ang="0">
                  <a:pos x="14" y="558"/>
                </a:cxn>
                <a:cxn ang="0">
                  <a:pos x="331" y="0"/>
                </a:cxn>
                <a:cxn ang="0">
                  <a:pos x="14" y="558"/>
                </a:cxn>
              </a:cxnLst>
              <a:pathLst>
                <a:path w="150" h="236">
                  <a:moveTo>
                    <a:pt x="6" y="236"/>
                  </a:moveTo>
                  <a:cubicBezTo>
                    <a:pt x="6" y="236"/>
                    <a:pt x="150" y="158"/>
                    <a:pt x="140" y="0"/>
                  </a:cubicBezTo>
                  <a:cubicBezTo>
                    <a:pt x="0" y="69"/>
                    <a:pt x="6" y="236"/>
                    <a:pt x="6" y="236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321" name="Freeform 110"/>
            <p:cNvSpPr/>
            <p:nvPr/>
          </p:nvSpPr>
          <p:spPr>
            <a:xfrm>
              <a:off x="120" y="659"/>
              <a:ext cx="357" cy="560"/>
            </a:xfrm>
            <a:custGeom>
              <a:avLst/>
              <a:gdLst/>
              <a:ahLst/>
              <a:cxnLst>
                <a:cxn ang="0">
                  <a:pos x="340" y="560"/>
                </a:cxn>
                <a:cxn ang="0">
                  <a:pos x="26" y="0"/>
                </a:cxn>
                <a:cxn ang="0">
                  <a:pos x="340" y="560"/>
                </a:cxn>
              </a:cxnLst>
              <a:pathLst>
                <a:path w="151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1" y="70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322" name="Freeform 111"/>
            <p:cNvSpPr/>
            <p:nvPr/>
          </p:nvSpPr>
          <p:spPr>
            <a:xfrm>
              <a:off x="104" y="0"/>
              <a:ext cx="359" cy="562"/>
            </a:xfrm>
            <a:custGeom>
              <a:avLst/>
              <a:gdLst/>
              <a:ahLst/>
              <a:cxnLst>
                <a:cxn ang="0">
                  <a:pos x="340" y="562"/>
                </a:cxn>
                <a:cxn ang="0">
                  <a:pos x="26" y="0"/>
                </a:cxn>
                <a:cxn ang="0">
                  <a:pos x="340" y="562"/>
                </a:cxn>
              </a:cxnLst>
              <a:pathLst>
                <a:path w="152" h="238">
                  <a:moveTo>
                    <a:pt x="144" y="238"/>
                  </a:moveTo>
                  <a:cubicBezTo>
                    <a:pt x="144" y="238"/>
                    <a:pt x="0" y="160"/>
                    <a:pt x="11" y="0"/>
                  </a:cubicBezTo>
                  <a:cubicBezTo>
                    <a:pt x="152" y="70"/>
                    <a:pt x="144" y="238"/>
                    <a:pt x="144" y="238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323" name="Freeform 112"/>
            <p:cNvSpPr/>
            <p:nvPr/>
          </p:nvSpPr>
          <p:spPr>
            <a:xfrm>
              <a:off x="477" y="252"/>
              <a:ext cx="321" cy="501"/>
            </a:xfrm>
            <a:custGeom>
              <a:avLst/>
              <a:gdLst/>
              <a:ahLst/>
              <a:cxnLst>
                <a:cxn ang="0">
                  <a:pos x="14" y="501"/>
                </a:cxn>
                <a:cxn ang="0">
                  <a:pos x="297" y="0"/>
                </a:cxn>
                <a:cxn ang="0">
                  <a:pos x="14" y="501"/>
                </a:cxn>
              </a:cxnLst>
              <a:pathLst>
                <a:path w="136" h="212">
                  <a:moveTo>
                    <a:pt x="6" y="212"/>
                  </a:moveTo>
                  <a:cubicBezTo>
                    <a:pt x="6" y="212"/>
                    <a:pt x="136" y="143"/>
                    <a:pt x="126" y="0"/>
                  </a:cubicBezTo>
                  <a:cubicBezTo>
                    <a:pt x="0" y="63"/>
                    <a:pt x="6" y="212"/>
                    <a:pt x="6" y="212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324" name="Freeform 113"/>
            <p:cNvSpPr/>
            <p:nvPr/>
          </p:nvSpPr>
          <p:spPr>
            <a:xfrm>
              <a:off x="512" y="1627"/>
              <a:ext cx="300" cy="551"/>
            </a:xfrm>
            <a:custGeom>
              <a:avLst/>
              <a:gdLst/>
              <a:ahLst/>
              <a:cxnLst>
                <a:cxn ang="0">
                  <a:pos x="31" y="487"/>
                </a:cxn>
                <a:cxn ang="0">
                  <a:pos x="40" y="471"/>
                </a:cxn>
                <a:cxn ang="0">
                  <a:pos x="54" y="437"/>
                </a:cxn>
                <a:cxn ang="0">
                  <a:pos x="61" y="423"/>
                </a:cxn>
                <a:cxn ang="0">
                  <a:pos x="83" y="393"/>
                </a:cxn>
                <a:cxn ang="0">
                  <a:pos x="87" y="378"/>
                </a:cxn>
                <a:cxn ang="0">
                  <a:pos x="99" y="359"/>
                </a:cxn>
                <a:cxn ang="0">
                  <a:pos x="109" y="343"/>
                </a:cxn>
                <a:cxn ang="0">
                  <a:pos x="116" y="333"/>
                </a:cxn>
                <a:cxn ang="0">
                  <a:pos x="116" y="324"/>
                </a:cxn>
                <a:cxn ang="0">
                  <a:pos x="128" y="303"/>
                </a:cxn>
                <a:cxn ang="0">
                  <a:pos x="132" y="293"/>
                </a:cxn>
                <a:cxn ang="0">
                  <a:pos x="137" y="281"/>
                </a:cxn>
                <a:cxn ang="0">
                  <a:pos x="149" y="267"/>
                </a:cxn>
                <a:cxn ang="0">
                  <a:pos x="156" y="251"/>
                </a:cxn>
                <a:cxn ang="0">
                  <a:pos x="168" y="232"/>
                </a:cxn>
                <a:cxn ang="0">
                  <a:pos x="170" y="222"/>
                </a:cxn>
                <a:cxn ang="0">
                  <a:pos x="177" y="215"/>
                </a:cxn>
                <a:cxn ang="0">
                  <a:pos x="180" y="206"/>
                </a:cxn>
                <a:cxn ang="0">
                  <a:pos x="180" y="203"/>
                </a:cxn>
                <a:cxn ang="0">
                  <a:pos x="187" y="194"/>
                </a:cxn>
                <a:cxn ang="0">
                  <a:pos x="201" y="168"/>
                </a:cxn>
                <a:cxn ang="0">
                  <a:pos x="208" y="154"/>
                </a:cxn>
                <a:cxn ang="0">
                  <a:pos x="213" y="147"/>
                </a:cxn>
                <a:cxn ang="0">
                  <a:pos x="224" y="123"/>
                </a:cxn>
                <a:cxn ang="0">
                  <a:pos x="231" y="121"/>
                </a:cxn>
                <a:cxn ang="0">
                  <a:pos x="234" y="109"/>
                </a:cxn>
                <a:cxn ang="0">
                  <a:pos x="234" y="102"/>
                </a:cxn>
                <a:cxn ang="0">
                  <a:pos x="241" y="90"/>
                </a:cxn>
                <a:cxn ang="0">
                  <a:pos x="241" y="87"/>
                </a:cxn>
                <a:cxn ang="0">
                  <a:pos x="243" y="83"/>
                </a:cxn>
                <a:cxn ang="0">
                  <a:pos x="253" y="76"/>
                </a:cxn>
                <a:cxn ang="0">
                  <a:pos x="255" y="66"/>
                </a:cxn>
                <a:cxn ang="0">
                  <a:pos x="257" y="61"/>
                </a:cxn>
                <a:cxn ang="0">
                  <a:pos x="260" y="54"/>
                </a:cxn>
                <a:cxn ang="0">
                  <a:pos x="262" y="45"/>
                </a:cxn>
                <a:cxn ang="0">
                  <a:pos x="265" y="54"/>
                </a:cxn>
                <a:cxn ang="0">
                  <a:pos x="274" y="38"/>
                </a:cxn>
                <a:cxn ang="0">
                  <a:pos x="288" y="19"/>
                </a:cxn>
                <a:cxn ang="0">
                  <a:pos x="293" y="14"/>
                </a:cxn>
                <a:cxn ang="0">
                  <a:pos x="300" y="0"/>
                </a:cxn>
                <a:cxn ang="0">
                  <a:pos x="300" y="7"/>
                </a:cxn>
                <a:cxn ang="0">
                  <a:pos x="291" y="19"/>
                </a:cxn>
                <a:cxn ang="0">
                  <a:pos x="281" y="43"/>
                </a:cxn>
                <a:cxn ang="0">
                  <a:pos x="260" y="83"/>
                </a:cxn>
                <a:cxn ang="0">
                  <a:pos x="239" y="128"/>
                </a:cxn>
                <a:cxn ang="0">
                  <a:pos x="220" y="163"/>
                </a:cxn>
                <a:cxn ang="0">
                  <a:pos x="208" y="187"/>
                </a:cxn>
                <a:cxn ang="0">
                  <a:pos x="177" y="239"/>
                </a:cxn>
                <a:cxn ang="0">
                  <a:pos x="161" y="267"/>
                </a:cxn>
                <a:cxn ang="0">
                  <a:pos x="137" y="300"/>
                </a:cxn>
                <a:cxn ang="0">
                  <a:pos x="78" y="423"/>
                </a:cxn>
                <a:cxn ang="0">
                  <a:pos x="61" y="456"/>
                </a:cxn>
                <a:cxn ang="0">
                  <a:pos x="2" y="542"/>
                </a:cxn>
              </a:cxnLst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3"/>
                    <a:pt x="5" y="220"/>
                  </a:cubicBezTo>
                  <a:cubicBezTo>
                    <a:pt x="5" y="220"/>
                    <a:pt x="6" y="220"/>
                    <a:pt x="6" y="220"/>
                  </a:cubicBezTo>
                  <a:cubicBezTo>
                    <a:pt x="7" y="215"/>
                    <a:pt x="9" y="212"/>
                    <a:pt x="12" y="209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7"/>
                    <a:pt x="13" y="206"/>
                    <a:pt x="13" y="206"/>
                  </a:cubicBezTo>
                  <a:cubicBezTo>
                    <a:pt x="13" y="206"/>
                    <a:pt x="13" y="206"/>
                    <a:pt x="15" y="206"/>
                  </a:cubicBezTo>
                  <a:cubicBezTo>
                    <a:pt x="13" y="206"/>
                    <a:pt x="15" y="205"/>
                    <a:pt x="15" y="205"/>
                  </a:cubicBezTo>
                  <a:cubicBezTo>
                    <a:pt x="15" y="204"/>
                    <a:pt x="15" y="205"/>
                    <a:pt x="15" y="204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5" y="202"/>
                    <a:pt x="17" y="201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3"/>
                    <a:pt x="21" y="190"/>
                  </a:cubicBezTo>
                  <a:cubicBezTo>
                    <a:pt x="21" y="190"/>
                    <a:pt x="21" y="190"/>
                    <a:pt x="22" y="190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6"/>
                    <a:pt x="23" y="186"/>
                  </a:cubicBezTo>
                  <a:cubicBezTo>
                    <a:pt x="23" y="186"/>
                    <a:pt x="23" y="186"/>
                    <a:pt x="23" y="186"/>
                  </a:cubicBezTo>
                  <a:cubicBezTo>
                    <a:pt x="23" y="186"/>
                    <a:pt x="24" y="186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4" y="184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3"/>
                    <a:pt x="26" y="183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79"/>
                    <a:pt x="26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9" y="177"/>
                    <a:pt x="30" y="173"/>
                    <a:pt x="33" y="169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4" y="168"/>
                    <a:pt x="35" y="167"/>
                    <a:pt x="35" y="167"/>
                  </a:cubicBezTo>
                  <a:cubicBezTo>
                    <a:pt x="34" y="167"/>
                    <a:pt x="35" y="167"/>
                    <a:pt x="35" y="167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5"/>
                    <a:pt x="35" y="165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38" y="160"/>
                    <a:pt x="37" y="161"/>
                    <a:pt x="37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4"/>
                    <a:pt x="42" y="153"/>
                  </a:cubicBezTo>
                  <a:cubicBezTo>
                    <a:pt x="42" y="153"/>
                    <a:pt x="42" y="154"/>
                    <a:pt x="42" y="153"/>
                  </a:cubicBezTo>
                  <a:cubicBezTo>
                    <a:pt x="42" y="153"/>
                    <a:pt x="43" y="152"/>
                    <a:pt x="42" y="152"/>
                  </a:cubicBezTo>
                  <a:cubicBezTo>
                    <a:pt x="42" y="151"/>
                    <a:pt x="43" y="150"/>
                    <a:pt x="43" y="149"/>
                  </a:cubicBezTo>
                  <a:cubicBezTo>
                    <a:pt x="43" y="149"/>
                    <a:pt x="45" y="149"/>
                    <a:pt x="44" y="150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50"/>
                    <a:pt x="45" y="150"/>
                    <a:pt x="45" y="150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6" y="147"/>
                    <a:pt x="45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40"/>
                    <a:pt x="48" y="140"/>
                  </a:cubicBezTo>
                  <a:cubicBezTo>
                    <a:pt x="49" y="140"/>
                    <a:pt x="48" y="141"/>
                    <a:pt x="49" y="141"/>
                  </a:cubicBezTo>
                  <a:cubicBezTo>
                    <a:pt x="49" y="140"/>
                    <a:pt x="49" y="140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6"/>
                  </a:cubicBezTo>
                  <a:cubicBezTo>
                    <a:pt x="49" y="136"/>
                    <a:pt x="49" y="136"/>
                    <a:pt x="49" y="137"/>
                  </a:cubicBezTo>
                  <a:cubicBezTo>
                    <a:pt x="49" y="135"/>
                    <a:pt x="49" y="134"/>
                    <a:pt x="51" y="133"/>
                  </a:cubicBezTo>
                  <a:cubicBezTo>
                    <a:pt x="49" y="133"/>
                    <a:pt x="51" y="134"/>
                    <a:pt x="51" y="134"/>
                  </a:cubicBezTo>
                  <a:cubicBezTo>
                    <a:pt x="52" y="133"/>
                    <a:pt x="52" y="132"/>
                    <a:pt x="53" y="131"/>
                  </a:cubicBezTo>
                  <a:cubicBezTo>
                    <a:pt x="53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4" y="130"/>
                    <a:pt x="54" y="128"/>
                    <a:pt x="54" y="128"/>
                  </a:cubicBezTo>
                  <a:cubicBezTo>
                    <a:pt x="54" y="127"/>
                    <a:pt x="54" y="128"/>
                    <a:pt x="54" y="128"/>
                  </a:cubicBezTo>
                  <a:cubicBezTo>
                    <a:pt x="54" y="127"/>
                    <a:pt x="55" y="126"/>
                    <a:pt x="56" y="124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2"/>
                    <a:pt x="56" y="122"/>
                  </a:cubicBezTo>
                  <a:cubicBezTo>
                    <a:pt x="56" y="121"/>
                    <a:pt x="56" y="125"/>
                    <a:pt x="56" y="124"/>
                  </a:cubicBezTo>
                  <a:cubicBezTo>
                    <a:pt x="56" y="124"/>
                    <a:pt x="56" y="122"/>
                    <a:pt x="56" y="123"/>
                  </a:cubicBezTo>
                  <a:cubicBezTo>
                    <a:pt x="56" y="122"/>
                    <a:pt x="56" y="121"/>
                    <a:pt x="57" y="121"/>
                  </a:cubicBezTo>
                  <a:cubicBezTo>
                    <a:pt x="57" y="121"/>
                    <a:pt x="57" y="122"/>
                    <a:pt x="58" y="121"/>
                  </a:cubicBezTo>
                  <a:cubicBezTo>
                    <a:pt x="58" y="120"/>
                    <a:pt x="58" y="121"/>
                    <a:pt x="58" y="120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7" y="119"/>
                    <a:pt x="58" y="119"/>
                    <a:pt x="58" y="119"/>
                  </a:cubicBezTo>
                  <a:cubicBezTo>
                    <a:pt x="58" y="119"/>
                    <a:pt x="58" y="117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1" y="117"/>
                  </a:cubicBezTo>
                  <a:cubicBezTo>
                    <a:pt x="60" y="116"/>
                    <a:pt x="61" y="116"/>
                    <a:pt x="61" y="115"/>
                  </a:cubicBezTo>
                  <a:cubicBezTo>
                    <a:pt x="62" y="114"/>
                    <a:pt x="62" y="113"/>
                    <a:pt x="63" y="113"/>
                  </a:cubicBezTo>
                  <a:cubicBezTo>
                    <a:pt x="63" y="112"/>
                    <a:pt x="63" y="112"/>
                    <a:pt x="63" y="110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5" y="106"/>
                    <a:pt x="66" y="106"/>
                  </a:cubicBezTo>
                  <a:cubicBezTo>
                    <a:pt x="67" y="106"/>
                    <a:pt x="66" y="105"/>
                    <a:pt x="67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7" y="104"/>
                    <a:pt x="66" y="103"/>
                    <a:pt x="67" y="103"/>
                  </a:cubicBezTo>
                  <a:cubicBezTo>
                    <a:pt x="67" y="103"/>
                    <a:pt x="68" y="101"/>
                    <a:pt x="67" y="101"/>
                  </a:cubicBezTo>
                  <a:cubicBezTo>
                    <a:pt x="69" y="100"/>
                    <a:pt x="69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0" y="97"/>
                    <a:pt x="71" y="98"/>
                    <a:pt x="71" y="98"/>
                  </a:cubicBezTo>
                  <a:cubicBezTo>
                    <a:pt x="71" y="97"/>
                    <a:pt x="70" y="97"/>
                    <a:pt x="70" y="97"/>
                  </a:cubicBezTo>
                  <a:cubicBezTo>
                    <a:pt x="71" y="97"/>
                    <a:pt x="71" y="96"/>
                    <a:pt x="71" y="97"/>
                  </a:cubicBezTo>
                  <a:cubicBezTo>
                    <a:pt x="72" y="96"/>
                    <a:pt x="71" y="95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4" y="92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1"/>
                    <a:pt x="75" y="90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1"/>
                    <a:pt x="75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89"/>
                  </a:cubicBezTo>
                  <a:cubicBezTo>
                    <a:pt x="75" y="90"/>
                    <a:pt x="75" y="89"/>
                    <a:pt x="76" y="88"/>
                  </a:cubicBezTo>
                  <a:cubicBezTo>
                    <a:pt x="76" y="88"/>
                    <a:pt x="75" y="88"/>
                    <a:pt x="76" y="87"/>
                  </a:cubicBezTo>
                  <a:cubicBezTo>
                    <a:pt x="76" y="88"/>
                    <a:pt x="76" y="87"/>
                    <a:pt x="76" y="87"/>
                  </a:cubicBezTo>
                  <a:cubicBezTo>
                    <a:pt x="76" y="87"/>
                    <a:pt x="76" y="87"/>
                    <a:pt x="76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6" y="87"/>
                    <a:pt x="76" y="86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5"/>
                    <a:pt x="78" y="85"/>
                    <a:pt x="76" y="84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2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1"/>
                    <a:pt x="79" y="81"/>
                    <a:pt x="79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0" y="79"/>
                  </a:cubicBezTo>
                  <a:cubicBezTo>
                    <a:pt x="81" y="79"/>
                    <a:pt x="81" y="77"/>
                    <a:pt x="83" y="76"/>
                  </a:cubicBezTo>
                  <a:cubicBezTo>
                    <a:pt x="83" y="76"/>
                    <a:pt x="82" y="76"/>
                    <a:pt x="82" y="74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5" y="70"/>
                    <a:pt x="86" y="71"/>
                    <a:pt x="85" y="70"/>
                  </a:cubicBezTo>
                  <a:cubicBezTo>
                    <a:pt x="85" y="70"/>
                    <a:pt x="85" y="70"/>
                    <a:pt x="84" y="70"/>
                  </a:cubicBezTo>
                  <a:cubicBezTo>
                    <a:pt x="85" y="69"/>
                    <a:pt x="86" y="67"/>
                    <a:pt x="86" y="67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8" y="67"/>
                    <a:pt x="88" y="65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0" y="60"/>
                    <a:pt x="91" y="59"/>
                    <a:pt x="91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2"/>
                    <a:pt x="95" y="52"/>
                  </a:cubicBezTo>
                  <a:cubicBezTo>
                    <a:pt x="96" y="52"/>
                    <a:pt x="95" y="51"/>
                    <a:pt x="95" y="51"/>
                  </a:cubicBezTo>
                  <a:cubicBezTo>
                    <a:pt x="95" y="50"/>
                    <a:pt x="95" y="51"/>
                    <a:pt x="95" y="51"/>
                  </a:cubicBezTo>
                  <a:cubicBezTo>
                    <a:pt x="95" y="51"/>
                    <a:pt x="96" y="50"/>
                    <a:pt x="95" y="48"/>
                  </a:cubicBezTo>
                  <a:cubicBezTo>
                    <a:pt x="96" y="48"/>
                    <a:pt x="96" y="50"/>
                    <a:pt x="96" y="50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7" y="48"/>
                    <a:pt x="97" y="51"/>
                    <a:pt x="98" y="51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9" y="51"/>
                    <a:pt x="98" y="52"/>
                    <a:pt x="99" y="51"/>
                  </a:cubicBezTo>
                  <a:cubicBezTo>
                    <a:pt x="99" y="51"/>
                    <a:pt x="99" y="50"/>
                    <a:pt x="98" y="50"/>
                  </a:cubicBezTo>
                  <a:cubicBezTo>
                    <a:pt x="98" y="48"/>
                    <a:pt x="97" y="48"/>
                    <a:pt x="98" y="46"/>
                  </a:cubicBezTo>
                  <a:cubicBezTo>
                    <a:pt x="98" y="46"/>
                    <a:pt x="97" y="47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5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5"/>
                    <a:pt x="98" y="45"/>
                  </a:cubicBezTo>
                  <a:cubicBezTo>
                    <a:pt x="97" y="44"/>
                    <a:pt x="99" y="44"/>
                    <a:pt x="98" y="44"/>
                  </a:cubicBezTo>
                  <a:cubicBezTo>
                    <a:pt x="99" y="44"/>
                    <a:pt x="99" y="45"/>
                    <a:pt x="100" y="45"/>
                  </a:cubicBezTo>
                  <a:cubicBezTo>
                    <a:pt x="99" y="44"/>
                    <a:pt x="100" y="43"/>
                    <a:pt x="99" y="43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99" y="42"/>
                    <a:pt x="101" y="42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1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8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3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5"/>
                    <a:pt x="105" y="35"/>
                    <a:pt x="105" y="34"/>
                  </a:cubicBezTo>
                  <a:cubicBezTo>
                    <a:pt x="105" y="34"/>
                    <a:pt x="105" y="33"/>
                    <a:pt x="103" y="33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05" y="32"/>
                    <a:pt x="103" y="33"/>
                    <a:pt x="105" y="32"/>
                  </a:cubicBezTo>
                  <a:cubicBezTo>
                    <a:pt x="105" y="32"/>
                    <a:pt x="106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3"/>
                    <a:pt x="108" y="32"/>
                    <a:pt x="108" y="33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7" y="32"/>
                    <a:pt x="108" y="30"/>
                    <a:pt x="107" y="29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7"/>
                    <a:pt x="109" y="27"/>
                    <a:pt x="109" y="28"/>
                  </a:cubicBezTo>
                  <a:cubicBezTo>
                    <a:pt x="109" y="28"/>
                    <a:pt x="110" y="28"/>
                    <a:pt x="110" y="27"/>
                  </a:cubicBezTo>
                  <a:cubicBezTo>
                    <a:pt x="110" y="27"/>
                    <a:pt x="110" y="26"/>
                    <a:pt x="110" y="26"/>
                  </a:cubicBezTo>
                  <a:cubicBezTo>
                    <a:pt x="110" y="26"/>
                    <a:pt x="110" y="27"/>
                    <a:pt x="109" y="26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5"/>
                    <a:pt x="109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4"/>
                    <a:pt x="109" y="25"/>
                    <a:pt x="110" y="25"/>
                  </a:cubicBezTo>
                  <a:cubicBezTo>
                    <a:pt x="110" y="25"/>
                    <a:pt x="110" y="24"/>
                    <a:pt x="110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4"/>
                    <a:pt x="112" y="24"/>
                    <a:pt x="111" y="23"/>
                  </a:cubicBezTo>
                  <a:cubicBezTo>
                    <a:pt x="111" y="21"/>
                    <a:pt x="111" y="23"/>
                    <a:pt x="111" y="21"/>
                  </a:cubicBezTo>
                  <a:cubicBezTo>
                    <a:pt x="111" y="20"/>
                    <a:pt x="111" y="20"/>
                    <a:pt x="111" y="19"/>
                  </a:cubicBezTo>
                  <a:cubicBezTo>
                    <a:pt x="112" y="19"/>
                    <a:pt x="112" y="18"/>
                    <a:pt x="112" y="19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3" y="21"/>
                    <a:pt x="111" y="23"/>
                    <a:pt x="112" y="24"/>
                  </a:cubicBezTo>
                  <a:cubicBezTo>
                    <a:pt x="112" y="23"/>
                    <a:pt x="113" y="24"/>
                    <a:pt x="113" y="24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3" y="23"/>
                    <a:pt x="113" y="23"/>
                    <a:pt x="112" y="23"/>
                  </a:cubicBezTo>
                  <a:cubicBezTo>
                    <a:pt x="113" y="21"/>
                    <a:pt x="113" y="19"/>
                    <a:pt x="113" y="19"/>
                  </a:cubicBezTo>
                  <a:cubicBezTo>
                    <a:pt x="115" y="18"/>
                    <a:pt x="115" y="19"/>
                    <a:pt x="115" y="19"/>
                  </a:cubicBezTo>
                  <a:cubicBezTo>
                    <a:pt x="115" y="18"/>
                    <a:pt x="116" y="18"/>
                    <a:pt x="117" y="17"/>
                  </a:cubicBezTo>
                  <a:cubicBezTo>
                    <a:pt x="116" y="17"/>
                    <a:pt x="117" y="15"/>
                    <a:pt x="117" y="15"/>
                  </a:cubicBezTo>
                  <a:cubicBezTo>
                    <a:pt x="116" y="16"/>
                    <a:pt x="115" y="16"/>
                    <a:pt x="115" y="16"/>
                  </a:cubicBezTo>
                  <a:cubicBezTo>
                    <a:pt x="115" y="15"/>
                    <a:pt x="115" y="16"/>
                    <a:pt x="116" y="16"/>
                  </a:cubicBezTo>
                  <a:cubicBezTo>
                    <a:pt x="115" y="15"/>
                    <a:pt x="117" y="15"/>
                    <a:pt x="116" y="14"/>
                  </a:cubicBezTo>
                  <a:cubicBezTo>
                    <a:pt x="116" y="16"/>
                    <a:pt x="117" y="15"/>
                    <a:pt x="117" y="16"/>
                  </a:cubicBezTo>
                  <a:cubicBezTo>
                    <a:pt x="117" y="15"/>
                    <a:pt x="117" y="16"/>
                    <a:pt x="118" y="15"/>
                  </a:cubicBezTo>
                  <a:cubicBezTo>
                    <a:pt x="118" y="14"/>
                    <a:pt x="118" y="12"/>
                    <a:pt x="118" y="12"/>
                  </a:cubicBezTo>
                  <a:cubicBezTo>
                    <a:pt x="120" y="11"/>
                    <a:pt x="120" y="9"/>
                    <a:pt x="120" y="8"/>
                  </a:cubicBezTo>
                  <a:cubicBezTo>
                    <a:pt x="121" y="8"/>
                    <a:pt x="122" y="9"/>
                    <a:pt x="122" y="8"/>
                  </a:cubicBezTo>
                  <a:cubicBezTo>
                    <a:pt x="122" y="8"/>
                    <a:pt x="121" y="8"/>
                    <a:pt x="122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2" y="7"/>
                    <a:pt x="124" y="6"/>
                    <a:pt x="123" y="5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3" y="6"/>
                    <a:pt x="123" y="6"/>
                    <a:pt x="123" y="5"/>
                  </a:cubicBezTo>
                  <a:cubicBezTo>
                    <a:pt x="124" y="6"/>
                    <a:pt x="124" y="5"/>
                    <a:pt x="124" y="6"/>
                  </a:cubicBezTo>
                  <a:cubicBezTo>
                    <a:pt x="125" y="6"/>
                    <a:pt x="125" y="5"/>
                    <a:pt x="125" y="4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1"/>
                    <a:pt x="127" y="0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1"/>
                    <a:pt x="126" y="1"/>
                  </a:cubicBezTo>
                  <a:cubicBezTo>
                    <a:pt x="126" y="1"/>
                    <a:pt x="125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2"/>
                    <a:pt x="126" y="3"/>
                    <a:pt x="127" y="3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6" y="5"/>
                  </a:cubicBezTo>
                  <a:cubicBezTo>
                    <a:pt x="126" y="4"/>
                    <a:pt x="126" y="5"/>
                    <a:pt x="126" y="4"/>
                  </a:cubicBezTo>
                  <a:cubicBezTo>
                    <a:pt x="126" y="5"/>
                    <a:pt x="126" y="5"/>
                    <a:pt x="126" y="6"/>
                  </a:cubicBezTo>
                  <a:cubicBezTo>
                    <a:pt x="125" y="6"/>
                    <a:pt x="125" y="8"/>
                    <a:pt x="124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3" y="7"/>
                    <a:pt x="124" y="7"/>
                    <a:pt x="123" y="8"/>
                  </a:cubicBezTo>
                  <a:cubicBezTo>
                    <a:pt x="123" y="8"/>
                    <a:pt x="124" y="9"/>
                    <a:pt x="124" y="10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10"/>
                    <a:pt x="124" y="11"/>
                    <a:pt x="123" y="12"/>
                  </a:cubicBezTo>
                  <a:cubicBezTo>
                    <a:pt x="122" y="12"/>
                    <a:pt x="121" y="15"/>
                    <a:pt x="120" y="16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17"/>
                    <a:pt x="119" y="18"/>
                    <a:pt x="119" y="18"/>
                  </a:cubicBezTo>
                  <a:cubicBezTo>
                    <a:pt x="118" y="19"/>
                    <a:pt x="118" y="23"/>
                    <a:pt x="117" y="23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30"/>
                    <a:pt x="112" y="29"/>
                    <a:pt x="111" y="30"/>
                  </a:cubicBezTo>
                  <a:cubicBezTo>
                    <a:pt x="112" y="29"/>
                    <a:pt x="112" y="32"/>
                    <a:pt x="112" y="32"/>
                  </a:cubicBezTo>
                  <a:cubicBezTo>
                    <a:pt x="111" y="32"/>
                    <a:pt x="110" y="34"/>
                    <a:pt x="110" y="35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41"/>
                    <a:pt x="108" y="41"/>
                    <a:pt x="108" y="42"/>
                  </a:cubicBezTo>
                  <a:cubicBezTo>
                    <a:pt x="107" y="43"/>
                    <a:pt x="106" y="44"/>
                    <a:pt x="105" y="45"/>
                  </a:cubicBezTo>
                  <a:cubicBezTo>
                    <a:pt x="105" y="47"/>
                    <a:pt x="102" y="51"/>
                    <a:pt x="101" y="54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100" y="57"/>
                    <a:pt x="97" y="60"/>
                    <a:pt x="96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4"/>
                    <a:pt x="95" y="64"/>
                  </a:cubicBezTo>
                  <a:cubicBezTo>
                    <a:pt x="95" y="65"/>
                    <a:pt x="95" y="67"/>
                    <a:pt x="94" y="67"/>
                  </a:cubicBezTo>
                  <a:cubicBezTo>
                    <a:pt x="93" y="68"/>
                    <a:pt x="94" y="68"/>
                    <a:pt x="93" y="69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4"/>
                    <a:pt x="90" y="78"/>
                    <a:pt x="88" y="79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4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5"/>
                    <a:pt x="76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4"/>
                    <a:pt x="73" y="104"/>
                    <a:pt x="73" y="106"/>
                  </a:cubicBezTo>
                  <a:cubicBezTo>
                    <a:pt x="73" y="106"/>
                    <a:pt x="73" y="106"/>
                    <a:pt x="72" y="106"/>
                  </a:cubicBezTo>
                  <a:cubicBezTo>
                    <a:pt x="72" y="107"/>
                    <a:pt x="70" y="108"/>
                    <a:pt x="70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69" y="112"/>
                    <a:pt x="69" y="112"/>
                    <a:pt x="68" y="114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2"/>
                    <a:pt x="63" y="125"/>
                  </a:cubicBezTo>
                  <a:cubicBezTo>
                    <a:pt x="61" y="126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8" y="127"/>
                    <a:pt x="58" y="127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9" y="151"/>
                    <a:pt x="45" y="158"/>
                  </a:cubicBezTo>
                  <a:cubicBezTo>
                    <a:pt x="42" y="166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29" y="184"/>
                    <a:pt x="29" y="185"/>
                  </a:cubicBezTo>
                  <a:cubicBezTo>
                    <a:pt x="29" y="186"/>
                    <a:pt x="28" y="189"/>
                    <a:pt x="26" y="193"/>
                  </a:cubicBezTo>
                  <a:cubicBezTo>
                    <a:pt x="26" y="192"/>
                    <a:pt x="26" y="192"/>
                    <a:pt x="25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5" y="193"/>
                    <a:pt x="25" y="193"/>
                    <a:pt x="26" y="193"/>
                  </a:cubicBezTo>
                  <a:cubicBezTo>
                    <a:pt x="22" y="200"/>
                    <a:pt x="17" y="206"/>
                    <a:pt x="13" y="213"/>
                  </a:cubicBezTo>
                  <a:cubicBezTo>
                    <a:pt x="12" y="214"/>
                    <a:pt x="11" y="217"/>
                    <a:pt x="10" y="220"/>
                  </a:cubicBezTo>
                  <a:cubicBezTo>
                    <a:pt x="7" y="223"/>
                    <a:pt x="3" y="228"/>
                    <a:pt x="1" y="233"/>
                  </a:cubicBezTo>
                  <a:cubicBezTo>
                    <a:pt x="1" y="233"/>
                    <a:pt x="0" y="232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325" name="Freeform 114"/>
            <p:cNvSpPr/>
            <p:nvPr/>
          </p:nvSpPr>
          <p:spPr>
            <a:xfrm>
              <a:off x="529" y="921"/>
              <a:ext cx="300" cy="550"/>
            </a:xfrm>
            <a:custGeom>
              <a:avLst/>
              <a:gdLst/>
              <a:ahLst/>
              <a:cxnLst>
                <a:cxn ang="0">
                  <a:pos x="31" y="486"/>
                </a:cxn>
                <a:cxn ang="0">
                  <a:pos x="40" y="470"/>
                </a:cxn>
                <a:cxn ang="0">
                  <a:pos x="54" y="434"/>
                </a:cxn>
                <a:cxn ang="0">
                  <a:pos x="61" y="423"/>
                </a:cxn>
                <a:cxn ang="0">
                  <a:pos x="85" y="389"/>
                </a:cxn>
                <a:cxn ang="0">
                  <a:pos x="87" y="378"/>
                </a:cxn>
                <a:cxn ang="0">
                  <a:pos x="99" y="356"/>
                </a:cxn>
                <a:cxn ang="0">
                  <a:pos x="109" y="340"/>
                </a:cxn>
                <a:cxn ang="0">
                  <a:pos x="116" y="330"/>
                </a:cxn>
                <a:cxn ang="0">
                  <a:pos x="118" y="323"/>
                </a:cxn>
                <a:cxn ang="0">
                  <a:pos x="128" y="302"/>
                </a:cxn>
                <a:cxn ang="0">
                  <a:pos x="135" y="293"/>
                </a:cxn>
                <a:cxn ang="0">
                  <a:pos x="137" y="279"/>
                </a:cxn>
                <a:cxn ang="0">
                  <a:pos x="149" y="264"/>
                </a:cxn>
                <a:cxn ang="0">
                  <a:pos x="156" y="250"/>
                </a:cxn>
                <a:cxn ang="0">
                  <a:pos x="168" y="229"/>
                </a:cxn>
                <a:cxn ang="0">
                  <a:pos x="172" y="220"/>
                </a:cxn>
                <a:cxn ang="0">
                  <a:pos x="177" y="212"/>
                </a:cxn>
                <a:cxn ang="0">
                  <a:pos x="180" y="208"/>
                </a:cxn>
                <a:cxn ang="0">
                  <a:pos x="182" y="201"/>
                </a:cxn>
                <a:cxn ang="0">
                  <a:pos x="187" y="194"/>
                </a:cxn>
                <a:cxn ang="0">
                  <a:pos x="201" y="165"/>
                </a:cxn>
                <a:cxn ang="0">
                  <a:pos x="208" y="153"/>
                </a:cxn>
                <a:cxn ang="0">
                  <a:pos x="215" y="146"/>
                </a:cxn>
                <a:cxn ang="0">
                  <a:pos x="224" y="123"/>
                </a:cxn>
                <a:cxn ang="0">
                  <a:pos x="231" y="120"/>
                </a:cxn>
                <a:cxn ang="0">
                  <a:pos x="234" y="109"/>
                </a:cxn>
                <a:cxn ang="0">
                  <a:pos x="234" y="99"/>
                </a:cxn>
                <a:cxn ang="0">
                  <a:pos x="241" y="90"/>
                </a:cxn>
                <a:cxn ang="0">
                  <a:pos x="241" y="85"/>
                </a:cxn>
                <a:cxn ang="0">
                  <a:pos x="246" y="83"/>
                </a:cxn>
                <a:cxn ang="0">
                  <a:pos x="253" y="76"/>
                </a:cxn>
                <a:cxn ang="0">
                  <a:pos x="255" y="66"/>
                </a:cxn>
                <a:cxn ang="0">
                  <a:pos x="257" y="64"/>
                </a:cxn>
                <a:cxn ang="0">
                  <a:pos x="260" y="52"/>
                </a:cxn>
                <a:cxn ang="0">
                  <a:pos x="262" y="45"/>
                </a:cxn>
                <a:cxn ang="0">
                  <a:pos x="265" y="50"/>
                </a:cxn>
                <a:cxn ang="0">
                  <a:pos x="274" y="35"/>
                </a:cxn>
                <a:cxn ang="0">
                  <a:pos x="291" y="19"/>
                </a:cxn>
                <a:cxn ang="0">
                  <a:pos x="295" y="14"/>
                </a:cxn>
                <a:cxn ang="0">
                  <a:pos x="300" y="0"/>
                </a:cxn>
                <a:cxn ang="0">
                  <a:pos x="300" y="5"/>
                </a:cxn>
                <a:cxn ang="0">
                  <a:pos x="293" y="19"/>
                </a:cxn>
                <a:cxn ang="0">
                  <a:pos x="281" y="42"/>
                </a:cxn>
                <a:cxn ang="0">
                  <a:pos x="262" y="83"/>
                </a:cxn>
                <a:cxn ang="0">
                  <a:pos x="239" y="127"/>
                </a:cxn>
                <a:cxn ang="0">
                  <a:pos x="220" y="161"/>
                </a:cxn>
                <a:cxn ang="0">
                  <a:pos x="208" y="189"/>
                </a:cxn>
                <a:cxn ang="0">
                  <a:pos x="177" y="238"/>
                </a:cxn>
                <a:cxn ang="0">
                  <a:pos x="161" y="264"/>
                </a:cxn>
                <a:cxn ang="0">
                  <a:pos x="137" y="302"/>
                </a:cxn>
                <a:cxn ang="0">
                  <a:pos x="76" y="423"/>
                </a:cxn>
                <a:cxn ang="0">
                  <a:pos x="61" y="453"/>
                </a:cxn>
                <a:cxn ang="0">
                  <a:pos x="2" y="541"/>
                </a:cxn>
              </a:cxnLst>
              <a:pathLst>
                <a:path w="127" h="233">
                  <a:moveTo>
                    <a:pt x="1" y="229"/>
                  </a:moveTo>
                  <a:cubicBezTo>
                    <a:pt x="1" y="226"/>
                    <a:pt x="4" y="223"/>
                    <a:pt x="4" y="219"/>
                  </a:cubicBezTo>
                  <a:cubicBezTo>
                    <a:pt x="5" y="219"/>
                    <a:pt x="5" y="219"/>
                    <a:pt x="5" y="219"/>
                  </a:cubicBezTo>
                  <a:cubicBezTo>
                    <a:pt x="6" y="215"/>
                    <a:pt x="10" y="211"/>
                    <a:pt x="12" y="208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13" y="208"/>
                    <a:pt x="13" y="206"/>
                    <a:pt x="13" y="206"/>
                  </a:cubicBezTo>
                  <a:cubicBezTo>
                    <a:pt x="13" y="206"/>
                    <a:pt x="13" y="206"/>
                    <a:pt x="14" y="206"/>
                  </a:cubicBezTo>
                  <a:cubicBezTo>
                    <a:pt x="13" y="206"/>
                    <a:pt x="14" y="206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3"/>
                    <a:pt x="15" y="203"/>
                    <a:pt x="15" y="203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1"/>
                    <a:pt x="22" y="191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7"/>
                    <a:pt x="23" y="185"/>
                  </a:cubicBezTo>
                  <a:cubicBezTo>
                    <a:pt x="23" y="185"/>
                    <a:pt x="23" y="185"/>
                    <a:pt x="23" y="185"/>
                  </a:cubicBezTo>
                  <a:cubicBezTo>
                    <a:pt x="23" y="185"/>
                    <a:pt x="23" y="185"/>
                    <a:pt x="23" y="184"/>
                  </a:cubicBezTo>
                  <a:cubicBezTo>
                    <a:pt x="23" y="184"/>
                    <a:pt x="23" y="184"/>
                    <a:pt x="23" y="184"/>
                  </a:cubicBezTo>
                  <a:cubicBezTo>
                    <a:pt x="23" y="183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80"/>
                    <a:pt x="26" y="179"/>
                  </a:cubicBezTo>
                  <a:cubicBezTo>
                    <a:pt x="27" y="179"/>
                    <a:pt x="26" y="181"/>
                    <a:pt x="27" y="180"/>
                  </a:cubicBezTo>
                  <a:cubicBezTo>
                    <a:pt x="29" y="176"/>
                    <a:pt x="30" y="172"/>
                    <a:pt x="32" y="170"/>
                  </a:cubicBezTo>
                  <a:cubicBezTo>
                    <a:pt x="32" y="169"/>
                    <a:pt x="34" y="169"/>
                    <a:pt x="34" y="169"/>
                  </a:cubicBezTo>
                  <a:cubicBezTo>
                    <a:pt x="34" y="169"/>
                    <a:pt x="35" y="167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6" y="165"/>
                    <a:pt x="35" y="165"/>
                    <a:pt x="36" y="165"/>
                  </a:cubicBezTo>
                  <a:cubicBezTo>
                    <a:pt x="36" y="165"/>
                    <a:pt x="36" y="165"/>
                    <a:pt x="36" y="165"/>
                  </a:cubicBezTo>
                  <a:cubicBezTo>
                    <a:pt x="36" y="165"/>
                    <a:pt x="36" y="164"/>
                    <a:pt x="37" y="163"/>
                  </a:cubicBezTo>
                  <a:cubicBezTo>
                    <a:pt x="37" y="164"/>
                    <a:pt x="37" y="164"/>
                    <a:pt x="37" y="164"/>
                  </a:cubicBezTo>
                  <a:cubicBezTo>
                    <a:pt x="37" y="163"/>
                    <a:pt x="37" y="162"/>
                    <a:pt x="37" y="161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8" y="161"/>
                    <a:pt x="37" y="161"/>
                    <a:pt x="37" y="160"/>
                  </a:cubicBezTo>
                  <a:cubicBezTo>
                    <a:pt x="37" y="160"/>
                    <a:pt x="38" y="160"/>
                    <a:pt x="38" y="161"/>
                  </a:cubicBezTo>
                  <a:cubicBezTo>
                    <a:pt x="38" y="158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5"/>
                    <a:pt x="41" y="154"/>
                  </a:cubicBezTo>
                  <a:cubicBezTo>
                    <a:pt x="41" y="153"/>
                    <a:pt x="42" y="154"/>
                    <a:pt x="42" y="153"/>
                  </a:cubicBezTo>
                  <a:cubicBezTo>
                    <a:pt x="41" y="153"/>
                    <a:pt x="44" y="151"/>
                    <a:pt x="42" y="151"/>
                  </a:cubicBezTo>
                  <a:cubicBezTo>
                    <a:pt x="42" y="151"/>
                    <a:pt x="44" y="149"/>
                    <a:pt x="44" y="148"/>
                  </a:cubicBezTo>
                  <a:cubicBezTo>
                    <a:pt x="44" y="149"/>
                    <a:pt x="45" y="148"/>
                    <a:pt x="44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6" y="148"/>
                    <a:pt x="46" y="147"/>
                  </a:cubicBezTo>
                  <a:cubicBezTo>
                    <a:pt x="46" y="146"/>
                    <a:pt x="45" y="145"/>
                    <a:pt x="46" y="144"/>
                  </a:cubicBezTo>
                  <a:cubicBezTo>
                    <a:pt x="46" y="145"/>
                    <a:pt x="47" y="144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39"/>
                    <a:pt x="48" y="140"/>
                  </a:cubicBezTo>
                  <a:cubicBezTo>
                    <a:pt x="49" y="140"/>
                    <a:pt x="48" y="140"/>
                    <a:pt x="49" y="140"/>
                  </a:cubicBezTo>
                  <a:cubicBezTo>
                    <a:pt x="49" y="139"/>
                    <a:pt x="49" y="139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50" y="138"/>
                    <a:pt x="50" y="137"/>
                    <a:pt x="49" y="137"/>
                  </a:cubicBezTo>
                  <a:cubicBezTo>
                    <a:pt x="49" y="137"/>
                    <a:pt x="50" y="137"/>
                    <a:pt x="49" y="138"/>
                  </a:cubicBezTo>
                  <a:cubicBezTo>
                    <a:pt x="49" y="137"/>
                    <a:pt x="49" y="137"/>
                    <a:pt x="50" y="136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6"/>
                    <a:pt x="50" y="135"/>
                    <a:pt x="51" y="133"/>
                  </a:cubicBezTo>
                  <a:cubicBezTo>
                    <a:pt x="50" y="133"/>
                    <a:pt x="51" y="134"/>
                    <a:pt x="51" y="134"/>
                  </a:cubicBezTo>
                  <a:cubicBezTo>
                    <a:pt x="52" y="133"/>
                    <a:pt x="52" y="131"/>
                    <a:pt x="53" y="130"/>
                  </a:cubicBezTo>
                  <a:cubicBezTo>
                    <a:pt x="53" y="130"/>
                    <a:pt x="52" y="130"/>
                    <a:pt x="53" y="130"/>
                  </a:cubicBezTo>
                  <a:cubicBezTo>
                    <a:pt x="53" y="129"/>
                    <a:pt x="53" y="130"/>
                    <a:pt x="54" y="129"/>
                  </a:cubicBezTo>
                  <a:cubicBezTo>
                    <a:pt x="54" y="129"/>
                    <a:pt x="54" y="129"/>
                    <a:pt x="54" y="128"/>
                  </a:cubicBezTo>
                  <a:cubicBezTo>
                    <a:pt x="54" y="128"/>
                    <a:pt x="54" y="128"/>
                    <a:pt x="54" y="129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4"/>
                    <a:pt x="56" y="124"/>
                    <a:pt x="56" y="122"/>
                  </a:cubicBezTo>
                  <a:cubicBezTo>
                    <a:pt x="57" y="124"/>
                    <a:pt x="57" y="124"/>
                    <a:pt x="57" y="124"/>
                  </a:cubicBezTo>
                  <a:cubicBezTo>
                    <a:pt x="57" y="122"/>
                    <a:pt x="57" y="121"/>
                    <a:pt x="57" y="122"/>
                  </a:cubicBezTo>
                  <a:cubicBezTo>
                    <a:pt x="57" y="121"/>
                    <a:pt x="56" y="125"/>
                    <a:pt x="57" y="124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7" y="120"/>
                  </a:cubicBezTo>
                  <a:cubicBezTo>
                    <a:pt x="57" y="120"/>
                    <a:pt x="57" y="121"/>
                    <a:pt x="58" y="121"/>
                  </a:cubicBezTo>
                  <a:cubicBezTo>
                    <a:pt x="58" y="120"/>
                    <a:pt x="58" y="120"/>
                    <a:pt x="58" y="119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8" y="117"/>
                    <a:pt x="59" y="117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1" y="117"/>
                    <a:pt x="59" y="117"/>
                    <a:pt x="59" y="117"/>
                  </a:cubicBezTo>
                  <a:cubicBezTo>
                    <a:pt x="59" y="117"/>
                    <a:pt x="59" y="117"/>
                    <a:pt x="61" y="117"/>
                  </a:cubicBezTo>
                  <a:cubicBezTo>
                    <a:pt x="59" y="116"/>
                    <a:pt x="61" y="116"/>
                    <a:pt x="61" y="115"/>
                  </a:cubicBezTo>
                  <a:cubicBezTo>
                    <a:pt x="62" y="115"/>
                    <a:pt x="62" y="112"/>
                    <a:pt x="63" y="112"/>
                  </a:cubicBezTo>
                  <a:cubicBezTo>
                    <a:pt x="63" y="111"/>
                    <a:pt x="63" y="110"/>
                    <a:pt x="63" y="110"/>
                  </a:cubicBezTo>
                  <a:cubicBezTo>
                    <a:pt x="63" y="110"/>
                    <a:pt x="63" y="110"/>
                    <a:pt x="64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7" y="106"/>
                    <a:pt x="66" y="105"/>
                    <a:pt x="67" y="103"/>
                  </a:cubicBezTo>
                  <a:cubicBezTo>
                    <a:pt x="66" y="103"/>
                    <a:pt x="66" y="103"/>
                    <a:pt x="66" y="103"/>
                  </a:cubicBezTo>
                  <a:cubicBezTo>
                    <a:pt x="67" y="103"/>
                    <a:pt x="66" y="102"/>
                    <a:pt x="67" y="103"/>
                  </a:cubicBezTo>
                  <a:cubicBezTo>
                    <a:pt x="67" y="102"/>
                    <a:pt x="68" y="102"/>
                    <a:pt x="67" y="102"/>
                  </a:cubicBezTo>
                  <a:cubicBezTo>
                    <a:pt x="70" y="100"/>
                    <a:pt x="70" y="98"/>
                    <a:pt x="71" y="97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6"/>
                    <a:pt x="71" y="96"/>
                    <a:pt x="71" y="97"/>
                  </a:cubicBezTo>
                  <a:cubicBezTo>
                    <a:pt x="73" y="96"/>
                    <a:pt x="71" y="95"/>
                    <a:pt x="72" y="94"/>
                  </a:cubicBezTo>
                  <a:cubicBezTo>
                    <a:pt x="72" y="94"/>
                    <a:pt x="72" y="94"/>
                    <a:pt x="73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1"/>
                    <a:pt x="73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0"/>
                    <a:pt x="75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5" y="90"/>
                    <a:pt x="76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90"/>
                  </a:cubicBezTo>
                  <a:cubicBezTo>
                    <a:pt x="75" y="90"/>
                    <a:pt x="75" y="89"/>
                    <a:pt x="76" y="89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6" y="86"/>
                    <a:pt x="76" y="88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6"/>
                    <a:pt x="76" y="86"/>
                    <a:pt x="76" y="85"/>
                  </a:cubicBezTo>
                  <a:cubicBezTo>
                    <a:pt x="76" y="86"/>
                    <a:pt x="77" y="86"/>
                    <a:pt x="77" y="86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8" y="84"/>
                    <a:pt x="77" y="83"/>
                  </a:cubicBezTo>
                  <a:cubicBezTo>
                    <a:pt x="77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3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2"/>
                    <a:pt x="80" y="81"/>
                    <a:pt x="79" y="81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80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5" y="70"/>
                  </a:cubicBezTo>
                  <a:cubicBezTo>
                    <a:pt x="85" y="71"/>
                    <a:pt x="85" y="70"/>
                    <a:pt x="85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5" y="69"/>
                    <a:pt x="85" y="69"/>
                    <a:pt x="84" y="70"/>
                  </a:cubicBezTo>
                  <a:cubicBezTo>
                    <a:pt x="85" y="68"/>
                    <a:pt x="87" y="67"/>
                    <a:pt x="87" y="67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7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4"/>
                    <a:pt x="88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1" y="62"/>
                    <a:pt x="91" y="61"/>
                    <a:pt x="90" y="61"/>
                  </a:cubicBezTo>
                  <a:cubicBezTo>
                    <a:pt x="91" y="61"/>
                    <a:pt x="91" y="59"/>
                    <a:pt x="91" y="59"/>
                  </a:cubicBezTo>
                  <a:cubicBezTo>
                    <a:pt x="91" y="56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1"/>
                    <a:pt x="95" y="52"/>
                  </a:cubicBezTo>
                  <a:cubicBezTo>
                    <a:pt x="97" y="51"/>
                    <a:pt x="95" y="51"/>
                    <a:pt x="97" y="49"/>
                  </a:cubicBezTo>
                  <a:cubicBezTo>
                    <a:pt x="95" y="49"/>
                    <a:pt x="97" y="51"/>
                    <a:pt x="95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8" y="48"/>
                    <a:pt x="98" y="51"/>
                    <a:pt x="98" y="5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9" y="49"/>
                    <a:pt x="98" y="52"/>
                    <a:pt x="99" y="51"/>
                  </a:cubicBezTo>
                  <a:cubicBezTo>
                    <a:pt x="99" y="49"/>
                    <a:pt x="99" y="49"/>
                    <a:pt x="98" y="49"/>
                  </a:cubicBezTo>
                  <a:cubicBezTo>
                    <a:pt x="98" y="48"/>
                    <a:pt x="98" y="48"/>
                    <a:pt x="98" y="47"/>
                  </a:cubicBezTo>
                  <a:cubicBezTo>
                    <a:pt x="98" y="47"/>
                    <a:pt x="98" y="48"/>
                    <a:pt x="98" y="48"/>
                  </a:cubicBezTo>
                  <a:cubicBezTo>
                    <a:pt x="99" y="48"/>
                    <a:pt x="98" y="47"/>
                    <a:pt x="99" y="46"/>
                  </a:cubicBezTo>
                  <a:cubicBezTo>
                    <a:pt x="98" y="47"/>
                    <a:pt x="98" y="46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4"/>
                    <a:pt x="98" y="45"/>
                  </a:cubicBezTo>
                  <a:cubicBezTo>
                    <a:pt x="98" y="44"/>
                    <a:pt x="99" y="44"/>
                    <a:pt x="98" y="43"/>
                  </a:cubicBezTo>
                  <a:cubicBezTo>
                    <a:pt x="99" y="43"/>
                    <a:pt x="99" y="45"/>
                    <a:pt x="100" y="44"/>
                  </a:cubicBezTo>
                  <a:cubicBezTo>
                    <a:pt x="99" y="44"/>
                    <a:pt x="100" y="42"/>
                    <a:pt x="99" y="42"/>
                  </a:cubicBezTo>
                  <a:cubicBezTo>
                    <a:pt x="99" y="42"/>
                    <a:pt x="100" y="42"/>
                    <a:pt x="100" y="43"/>
                  </a:cubicBezTo>
                  <a:cubicBezTo>
                    <a:pt x="100" y="42"/>
                    <a:pt x="99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0"/>
                    <a:pt x="101" y="39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9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5"/>
                    <a:pt x="103" y="36"/>
                    <a:pt x="103" y="35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5"/>
                    <a:pt x="103" y="35"/>
                    <a:pt x="103" y="35"/>
                  </a:cubicBezTo>
                  <a:cubicBezTo>
                    <a:pt x="103" y="35"/>
                    <a:pt x="104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5"/>
                    <a:pt x="105" y="35"/>
                    <a:pt x="105" y="35"/>
                  </a:cubicBezTo>
                  <a:cubicBezTo>
                    <a:pt x="105" y="34"/>
                    <a:pt x="105" y="32"/>
                    <a:pt x="104" y="34"/>
                  </a:cubicBezTo>
                  <a:cubicBezTo>
                    <a:pt x="104" y="32"/>
                    <a:pt x="105" y="32"/>
                    <a:pt x="105" y="34"/>
                  </a:cubicBezTo>
                  <a:cubicBezTo>
                    <a:pt x="105" y="32"/>
                    <a:pt x="104" y="32"/>
                    <a:pt x="105" y="32"/>
                  </a:cubicBezTo>
                  <a:cubicBezTo>
                    <a:pt x="105" y="32"/>
                    <a:pt x="106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2"/>
                    <a:pt x="109" y="31"/>
                    <a:pt x="109" y="31"/>
                  </a:cubicBezTo>
                  <a:cubicBezTo>
                    <a:pt x="107" y="31"/>
                    <a:pt x="108" y="29"/>
                    <a:pt x="107" y="29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10" y="28"/>
                    <a:pt x="110" y="28"/>
                  </a:cubicBezTo>
                  <a:cubicBezTo>
                    <a:pt x="110" y="27"/>
                    <a:pt x="111" y="27"/>
                    <a:pt x="110" y="27"/>
                  </a:cubicBezTo>
                  <a:cubicBezTo>
                    <a:pt x="110" y="26"/>
                    <a:pt x="110" y="27"/>
                    <a:pt x="109" y="27"/>
                  </a:cubicBezTo>
                  <a:cubicBezTo>
                    <a:pt x="110" y="26"/>
                    <a:pt x="111" y="26"/>
                    <a:pt x="110" y="25"/>
                  </a:cubicBezTo>
                  <a:cubicBezTo>
                    <a:pt x="110" y="26"/>
                    <a:pt x="109" y="25"/>
                    <a:pt x="109" y="25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4"/>
                    <a:pt x="109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11" y="22"/>
                    <a:pt x="109" y="24"/>
                    <a:pt x="110" y="25"/>
                  </a:cubicBezTo>
                  <a:cubicBezTo>
                    <a:pt x="111" y="24"/>
                    <a:pt x="110" y="22"/>
                    <a:pt x="111" y="22"/>
                  </a:cubicBezTo>
                  <a:cubicBezTo>
                    <a:pt x="111" y="22"/>
                    <a:pt x="111" y="22"/>
                    <a:pt x="111" y="24"/>
                  </a:cubicBezTo>
                  <a:cubicBezTo>
                    <a:pt x="111" y="22"/>
                    <a:pt x="112" y="24"/>
                    <a:pt x="111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1" y="21"/>
                    <a:pt x="111" y="20"/>
                    <a:pt x="111" y="19"/>
                  </a:cubicBezTo>
                  <a:cubicBezTo>
                    <a:pt x="112" y="20"/>
                    <a:pt x="112" y="18"/>
                    <a:pt x="114" y="19"/>
                  </a:cubicBezTo>
                  <a:cubicBezTo>
                    <a:pt x="112" y="19"/>
                    <a:pt x="111" y="21"/>
                    <a:pt x="111" y="21"/>
                  </a:cubicBezTo>
                  <a:cubicBezTo>
                    <a:pt x="114" y="21"/>
                    <a:pt x="111" y="22"/>
                    <a:pt x="112" y="22"/>
                  </a:cubicBezTo>
                  <a:cubicBezTo>
                    <a:pt x="112" y="21"/>
                    <a:pt x="114" y="22"/>
                    <a:pt x="115" y="22"/>
                  </a:cubicBezTo>
                  <a:cubicBezTo>
                    <a:pt x="115" y="22"/>
                    <a:pt x="115" y="22"/>
                    <a:pt x="115" y="21"/>
                  </a:cubicBezTo>
                  <a:cubicBezTo>
                    <a:pt x="114" y="21"/>
                    <a:pt x="114" y="21"/>
                    <a:pt x="112" y="21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20"/>
                  </a:cubicBezTo>
                  <a:cubicBezTo>
                    <a:pt x="115" y="18"/>
                    <a:pt x="116" y="17"/>
                    <a:pt x="117" y="16"/>
                  </a:cubicBezTo>
                  <a:cubicBezTo>
                    <a:pt x="116" y="16"/>
                    <a:pt x="118" y="15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5"/>
                    <a:pt x="115" y="15"/>
                    <a:pt x="116" y="15"/>
                  </a:cubicBezTo>
                  <a:cubicBezTo>
                    <a:pt x="115" y="14"/>
                    <a:pt x="117" y="15"/>
                    <a:pt x="116" y="14"/>
                  </a:cubicBezTo>
                  <a:cubicBezTo>
                    <a:pt x="116" y="15"/>
                    <a:pt x="117" y="15"/>
                    <a:pt x="118" y="15"/>
                  </a:cubicBezTo>
                  <a:cubicBezTo>
                    <a:pt x="118" y="14"/>
                    <a:pt x="118" y="15"/>
                    <a:pt x="118" y="15"/>
                  </a:cubicBezTo>
                  <a:cubicBezTo>
                    <a:pt x="118" y="14"/>
                    <a:pt x="118" y="13"/>
                    <a:pt x="118" y="12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3" y="8"/>
                    <a:pt x="123" y="8"/>
                  </a:cubicBezTo>
                  <a:cubicBezTo>
                    <a:pt x="123" y="8"/>
                    <a:pt x="121" y="8"/>
                    <a:pt x="123" y="8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3" y="8"/>
                    <a:pt x="125" y="7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5" y="6"/>
                    <a:pt x="125" y="4"/>
                    <a:pt x="125" y="3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5" y="2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2"/>
                    <a:pt x="127" y="1"/>
                    <a:pt x="126" y="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7" y="2"/>
                    <a:pt x="126" y="2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6" y="4"/>
                  </a:cubicBezTo>
                  <a:cubicBezTo>
                    <a:pt x="126" y="3"/>
                    <a:pt x="126" y="4"/>
                    <a:pt x="126" y="4"/>
                  </a:cubicBezTo>
                  <a:cubicBezTo>
                    <a:pt x="126" y="4"/>
                    <a:pt x="126" y="6"/>
                    <a:pt x="126" y="7"/>
                  </a:cubicBezTo>
                  <a:cubicBezTo>
                    <a:pt x="125" y="7"/>
                    <a:pt x="125" y="8"/>
                    <a:pt x="125" y="8"/>
                  </a:cubicBezTo>
                  <a:cubicBezTo>
                    <a:pt x="125" y="8"/>
                    <a:pt x="125" y="8"/>
                    <a:pt x="125" y="7"/>
                  </a:cubicBezTo>
                  <a:cubicBezTo>
                    <a:pt x="124" y="8"/>
                    <a:pt x="125" y="8"/>
                    <a:pt x="124" y="8"/>
                  </a:cubicBezTo>
                  <a:cubicBezTo>
                    <a:pt x="124" y="8"/>
                    <a:pt x="125" y="8"/>
                    <a:pt x="125" y="9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4" y="10"/>
                    <a:pt x="125" y="10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0" y="16"/>
                    <a:pt x="119" y="17"/>
                    <a:pt x="119" y="18"/>
                  </a:cubicBezTo>
                  <a:cubicBezTo>
                    <a:pt x="118" y="20"/>
                    <a:pt x="118" y="21"/>
                    <a:pt x="117" y="21"/>
                  </a:cubicBezTo>
                  <a:cubicBezTo>
                    <a:pt x="116" y="25"/>
                    <a:pt x="115" y="28"/>
                    <a:pt x="114" y="29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29"/>
                    <a:pt x="112" y="30"/>
                    <a:pt x="112" y="31"/>
                  </a:cubicBezTo>
                  <a:cubicBezTo>
                    <a:pt x="111" y="32"/>
                    <a:pt x="111" y="35"/>
                    <a:pt x="111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11" y="36"/>
                    <a:pt x="110" y="37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6" y="44"/>
                    <a:pt x="106" y="44"/>
                  </a:cubicBezTo>
                  <a:cubicBezTo>
                    <a:pt x="105" y="48"/>
                    <a:pt x="102" y="51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61"/>
                    <a:pt x="97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5"/>
                    <a:pt x="95" y="66"/>
                    <a:pt x="94" y="66"/>
                  </a:cubicBezTo>
                  <a:cubicBezTo>
                    <a:pt x="93" y="67"/>
                    <a:pt x="94" y="67"/>
                    <a:pt x="93" y="68"/>
                  </a:cubicBezTo>
                  <a:cubicBezTo>
                    <a:pt x="92" y="70"/>
                    <a:pt x="92" y="70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5"/>
                    <a:pt x="90" y="78"/>
                    <a:pt x="88" y="79"/>
                  </a:cubicBezTo>
                  <a:cubicBezTo>
                    <a:pt x="89" y="79"/>
                    <a:pt x="88" y="79"/>
                    <a:pt x="88" y="80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4" y="86"/>
                    <a:pt x="82" y="89"/>
                    <a:pt x="81" y="90"/>
                  </a:cubicBezTo>
                  <a:cubicBezTo>
                    <a:pt x="80" y="94"/>
                    <a:pt x="77" y="98"/>
                    <a:pt x="75" y="102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3"/>
                    <a:pt x="73" y="105"/>
                  </a:cubicBezTo>
                  <a:cubicBezTo>
                    <a:pt x="73" y="106"/>
                    <a:pt x="73" y="107"/>
                    <a:pt x="72" y="106"/>
                  </a:cubicBezTo>
                  <a:cubicBezTo>
                    <a:pt x="72" y="107"/>
                    <a:pt x="71" y="109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0"/>
                    <a:pt x="70" y="112"/>
                    <a:pt x="68" y="113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7"/>
                    <a:pt x="64" y="121"/>
                    <a:pt x="63" y="125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7"/>
                    <a:pt x="61" y="126"/>
                  </a:cubicBezTo>
                  <a:cubicBezTo>
                    <a:pt x="61" y="127"/>
                    <a:pt x="58" y="127"/>
                    <a:pt x="58" y="128"/>
                  </a:cubicBezTo>
                  <a:cubicBezTo>
                    <a:pt x="59" y="128"/>
                    <a:pt x="59" y="128"/>
                    <a:pt x="59" y="129"/>
                  </a:cubicBezTo>
                  <a:cubicBezTo>
                    <a:pt x="58" y="130"/>
                    <a:pt x="57" y="130"/>
                    <a:pt x="57" y="131"/>
                  </a:cubicBezTo>
                  <a:cubicBezTo>
                    <a:pt x="57" y="131"/>
                    <a:pt x="57" y="131"/>
                    <a:pt x="57" y="131"/>
                  </a:cubicBezTo>
                  <a:cubicBezTo>
                    <a:pt x="57" y="133"/>
                    <a:pt x="56" y="134"/>
                    <a:pt x="57" y="136"/>
                  </a:cubicBezTo>
                  <a:cubicBezTo>
                    <a:pt x="53" y="144"/>
                    <a:pt x="49" y="151"/>
                    <a:pt x="45" y="158"/>
                  </a:cubicBezTo>
                  <a:cubicBezTo>
                    <a:pt x="41" y="165"/>
                    <a:pt x="37" y="172"/>
                    <a:pt x="32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3"/>
                    <a:pt x="30" y="183"/>
                    <a:pt x="30" y="184"/>
                  </a:cubicBezTo>
                  <a:cubicBezTo>
                    <a:pt x="29" y="187"/>
                    <a:pt x="28" y="189"/>
                    <a:pt x="26" y="192"/>
                  </a:cubicBezTo>
                  <a:cubicBezTo>
                    <a:pt x="26" y="192"/>
                    <a:pt x="26" y="191"/>
                    <a:pt x="25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5" y="192"/>
                    <a:pt x="25" y="192"/>
                    <a:pt x="25" y="192"/>
                  </a:cubicBezTo>
                  <a:cubicBezTo>
                    <a:pt x="25" y="192"/>
                    <a:pt x="25" y="193"/>
                    <a:pt x="26" y="192"/>
                  </a:cubicBezTo>
                  <a:cubicBezTo>
                    <a:pt x="22" y="200"/>
                    <a:pt x="17" y="206"/>
                    <a:pt x="13" y="212"/>
                  </a:cubicBezTo>
                  <a:cubicBezTo>
                    <a:pt x="12" y="215"/>
                    <a:pt x="11" y="217"/>
                    <a:pt x="10" y="219"/>
                  </a:cubicBezTo>
                  <a:cubicBezTo>
                    <a:pt x="6" y="224"/>
                    <a:pt x="3" y="227"/>
                    <a:pt x="1" y="233"/>
                  </a:cubicBezTo>
                  <a:cubicBezTo>
                    <a:pt x="1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326" name="Freeform 115"/>
            <p:cNvSpPr/>
            <p:nvPr/>
          </p:nvSpPr>
          <p:spPr>
            <a:xfrm>
              <a:off x="496" y="260"/>
              <a:ext cx="269" cy="493"/>
            </a:xfrm>
            <a:custGeom>
              <a:avLst/>
              <a:gdLst/>
              <a:ahLst/>
              <a:cxnLst>
                <a:cxn ang="0">
                  <a:pos x="28" y="434"/>
                </a:cxn>
                <a:cxn ang="0">
                  <a:pos x="38" y="420"/>
                </a:cxn>
                <a:cxn ang="0">
                  <a:pos x="50" y="389"/>
                </a:cxn>
                <a:cxn ang="0">
                  <a:pos x="54" y="377"/>
                </a:cxn>
                <a:cxn ang="0">
                  <a:pos x="73" y="347"/>
                </a:cxn>
                <a:cxn ang="0">
                  <a:pos x="80" y="340"/>
                </a:cxn>
                <a:cxn ang="0">
                  <a:pos x="87" y="321"/>
                </a:cxn>
                <a:cxn ang="0">
                  <a:pos x="99" y="304"/>
                </a:cxn>
                <a:cxn ang="0">
                  <a:pos x="101" y="297"/>
                </a:cxn>
                <a:cxn ang="0">
                  <a:pos x="104" y="288"/>
                </a:cxn>
                <a:cxn ang="0">
                  <a:pos x="113" y="269"/>
                </a:cxn>
                <a:cxn ang="0">
                  <a:pos x="118" y="262"/>
                </a:cxn>
                <a:cxn ang="0">
                  <a:pos x="123" y="250"/>
                </a:cxn>
                <a:cxn ang="0">
                  <a:pos x="132" y="238"/>
                </a:cxn>
                <a:cxn ang="0">
                  <a:pos x="139" y="222"/>
                </a:cxn>
                <a:cxn ang="0">
                  <a:pos x="149" y="205"/>
                </a:cxn>
                <a:cxn ang="0">
                  <a:pos x="151" y="198"/>
                </a:cxn>
                <a:cxn ang="0">
                  <a:pos x="160" y="191"/>
                </a:cxn>
                <a:cxn ang="0">
                  <a:pos x="163" y="184"/>
                </a:cxn>
                <a:cxn ang="0">
                  <a:pos x="163" y="182"/>
                </a:cxn>
                <a:cxn ang="0">
                  <a:pos x="165" y="172"/>
                </a:cxn>
                <a:cxn ang="0">
                  <a:pos x="179" y="149"/>
                </a:cxn>
                <a:cxn ang="0">
                  <a:pos x="184" y="139"/>
                </a:cxn>
                <a:cxn ang="0">
                  <a:pos x="189" y="130"/>
                </a:cxn>
                <a:cxn ang="0">
                  <a:pos x="201" y="109"/>
                </a:cxn>
                <a:cxn ang="0">
                  <a:pos x="208" y="109"/>
                </a:cxn>
                <a:cxn ang="0">
                  <a:pos x="208" y="97"/>
                </a:cxn>
                <a:cxn ang="0">
                  <a:pos x="208" y="90"/>
                </a:cxn>
                <a:cxn ang="0">
                  <a:pos x="212" y="83"/>
                </a:cxn>
                <a:cxn ang="0">
                  <a:pos x="212" y="75"/>
                </a:cxn>
                <a:cxn ang="0">
                  <a:pos x="217" y="73"/>
                </a:cxn>
                <a:cxn ang="0">
                  <a:pos x="227" y="68"/>
                </a:cxn>
                <a:cxn ang="0">
                  <a:pos x="227" y="61"/>
                </a:cxn>
                <a:cxn ang="0">
                  <a:pos x="229" y="54"/>
                </a:cxn>
                <a:cxn ang="0">
                  <a:pos x="231" y="47"/>
                </a:cxn>
                <a:cxn ang="0">
                  <a:pos x="236" y="42"/>
                </a:cxn>
                <a:cxn ang="0">
                  <a:pos x="238" y="45"/>
                </a:cxn>
                <a:cxn ang="0">
                  <a:pos x="243" y="31"/>
                </a:cxn>
                <a:cxn ang="0">
                  <a:pos x="257" y="19"/>
                </a:cxn>
                <a:cxn ang="0">
                  <a:pos x="262" y="12"/>
                </a:cxn>
                <a:cxn ang="0">
                  <a:pos x="269" y="0"/>
                </a:cxn>
                <a:cxn ang="0">
                  <a:pos x="269" y="7"/>
                </a:cxn>
                <a:cxn ang="0">
                  <a:pos x="257" y="14"/>
                </a:cxn>
                <a:cxn ang="0">
                  <a:pos x="252" y="40"/>
                </a:cxn>
                <a:cxn ang="0">
                  <a:pos x="234" y="75"/>
                </a:cxn>
                <a:cxn ang="0">
                  <a:pos x="212" y="113"/>
                </a:cxn>
                <a:cxn ang="0">
                  <a:pos x="196" y="146"/>
                </a:cxn>
                <a:cxn ang="0">
                  <a:pos x="186" y="170"/>
                </a:cxn>
                <a:cxn ang="0">
                  <a:pos x="160" y="217"/>
                </a:cxn>
                <a:cxn ang="0">
                  <a:pos x="144" y="238"/>
                </a:cxn>
                <a:cxn ang="0">
                  <a:pos x="125" y="269"/>
                </a:cxn>
                <a:cxn ang="0">
                  <a:pos x="71" y="377"/>
                </a:cxn>
                <a:cxn ang="0">
                  <a:pos x="54" y="408"/>
                </a:cxn>
                <a:cxn ang="0">
                  <a:pos x="2" y="484"/>
                </a:cxn>
              </a:cxnLst>
              <a:pathLst>
                <a:path w="114" h="209">
                  <a:moveTo>
                    <a:pt x="1" y="205"/>
                  </a:moveTo>
                  <a:cubicBezTo>
                    <a:pt x="1" y="202"/>
                    <a:pt x="4" y="200"/>
                    <a:pt x="4" y="196"/>
                  </a:cubicBezTo>
                  <a:cubicBezTo>
                    <a:pt x="4" y="195"/>
                    <a:pt x="4" y="196"/>
                    <a:pt x="6" y="195"/>
                  </a:cubicBezTo>
                  <a:cubicBezTo>
                    <a:pt x="6" y="193"/>
                    <a:pt x="9" y="189"/>
                    <a:pt x="11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1" y="186"/>
                    <a:pt x="11" y="185"/>
                    <a:pt x="12" y="184"/>
                  </a:cubicBezTo>
                  <a:cubicBezTo>
                    <a:pt x="12" y="185"/>
                    <a:pt x="12" y="185"/>
                    <a:pt x="12" y="185"/>
                  </a:cubicBezTo>
                  <a:cubicBezTo>
                    <a:pt x="12" y="184"/>
                    <a:pt x="12" y="183"/>
                    <a:pt x="12" y="183"/>
                  </a:cubicBezTo>
                  <a:cubicBezTo>
                    <a:pt x="13" y="183"/>
                    <a:pt x="13" y="183"/>
                    <a:pt x="13" y="183"/>
                  </a:cubicBezTo>
                  <a:cubicBezTo>
                    <a:pt x="13" y="182"/>
                    <a:pt x="13" y="182"/>
                    <a:pt x="13" y="182"/>
                  </a:cubicBezTo>
                  <a:cubicBezTo>
                    <a:pt x="12" y="180"/>
                    <a:pt x="16" y="179"/>
                    <a:pt x="16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6" y="175"/>
                    <a:pt x="17" y="173"/>
                    <a:pt x="18" y="171"/>
                  </a:cubicBezTo>
                  <a:cubicBezTo>
                    <a:pt x="19" y="171"/>
                    <a:pt x="19" y="171"/>
                    <a:pt x="19" y="171"/>
                  </a:cubicBezTo>
                  <a:cubicBezTo>
                    <a:pt x="19" y="171"/>
                    <a:pt x="19" y="169"/>
                    <a:pt x="19" y="168"/>
                  </a:cubicBezTo>
                  <a:cubicBezTo>
                    <a:pt x="20" y="168"/>
                    <a:pt x="19" y="166"/>
                    <a:pt x="20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6"/>
                    <a:pt x="21" y="166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4"/>
                    <a:pt x="22" y="165"/>
                    <a:pt x="22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2" y="163"/>
                    <a:pt x="23" y="163"/>
                    <a:pt x="23" y="163"/>
                  </a:cubicBezTo>
                  <a:cubicBezTo>
                    <a:pt x="23" y="163"/>
                    <a:pt x="23" y="163"/>
                    <a:pt x="23" y="163"/>
                  </a:cubicBezTo>
                  <a:cubicBezTo>
                    <a:pt x="23" y="160"/>
                    <a:pt x="24" y="160"/>
                    <a:pt x="23" y="160"/>
                  </a:cubicBezTo>
                  <a:cubicBezTo>
                    <a:pt x="24" y="160"/>
                    <a:pt x="23" y="162"/>
                    <a:pt x="24" y="162"/>
                  </a:cubicBezTo>
                  <a:cubicBezTo>
                    <a:pt x="25" y="158"/>
                    <a:pt x="27" y="155"/>
                    <a:pt x="29" y="151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0"/>
                    <a:pt x="30" y="150"/>
                    <a:pt x="30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1" y="148"/>
                    <a:pt x="30" y="148"/>
                    <a:pt x="31" y="147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31" y="147"/>
                    <a:pt x="31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4" y="146"/>
                    <a:pt x="34" y="145"/>
                  </a:cubicBezTo>
                  <a:cubicBezTo>
                    <a:pt x="34" y="145"/>
                    <a:pt x="34" y="145"/>
                    <a:pt x="34" y="145"/>
                  </a:cubicBezTo>
                  <a:cubicBezTo>
                    <a:pt x="35" y="144"/>
                    <a:pt x="33" y="144"/>
                    <a:pt x="34" y="144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4" y="142"/>
                    <a:pt x="35" y="141"/>
                    <a:pt x="35" y="140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6" y="140"/>
                    <a:pt x="37" y="139"/>
                    <a:pt x="37" y="138"/>
                  </a:cubicBezTo>
                  <a:cubicBezTo>
                    <a:pt x="37" y="137"/>
                    <a:pt x="37" y="138"/>
                    <a:pt x="37" y="137"/>
                  </a:cubicBezTo>
                  <a:cubicBezTo>
                    <a:pt x="37" y="137"/>
                    <a:pt x="38" y="136"/>
                    <a:pt x="37" y="136"/>
                  </a:cubicBezTo>
                  <a:cubicBezTo>
                    <a:pt x="37" y="135"/>
                    <a:pt x="38" y="133"/>
                    <a:pt x="38" y="133"/>
                  </a:cubicBezTo>
                  <a:cubicBezTo>
                    <a:pt x="38" y="133"/>
                    <a:pt x="40" y="133"/>
                    <a:pt x="39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2" y="132"/>
                  </a:cubicBezTo>
                  <a:cubicBezTo>
                    <a:pt x="42" y="131"/>
                    <a:pt x="40" y="130"/>
                    <a:pt x="42" y="129"/>
                  </a:cubicBezTo>
                  <a:cubicBezTo>
                    <a:pt x="42" y="130"/>
                    <a:pt x="43" y="129"/>
                    <a:pt x="43" y="130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7"/>
                    <a:pt x="43" y="128"/>
                    <a:pt x="43" y="127"/>
                  </a:cubicBezTo>
                  <a:cubicBezTo>
                    <a:pt x="42" y="127"/>
                    <a:pt x="42" y="127"/>
                    <a:pt x="42" y="127"/>
                  </a:cubicBezTo>
                  <a:cubicBezTo>
                    <a:pt x="42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4" y="124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4" y="124"/>
                    <a:pt x="44" y="123"/>
                    <a:pt x="43" y="123"/>
                  </a:cubicBezTo>
                  <a:cubicBezTo>
                    <a:pt x="43" y="123"/>
                    <a:pt x="44" y="123"/>
                    <a:pt x="43" y="124"/>
                  </a:cubicBezTo>
                  <a:cubicBezTo>
                    <a:pt x="43" y="123"/>
                    <a:pt x="43" y="122"/>
                    <a:pt x="44" y="122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44" y="121"/>
                    <a:pt x="44" y="120"/>
                    <a:pt x="45" y="119"/>
                  </a:cubicBezTo>
                  <a:cubicBezTo>
                    <a:pt x="44" y="119"/>
                    <a:pt x="45" y="119"/>
                    <a:pt x="45" y="120"/>
                  </a:cubicBezTo>
                  <a:cubicBezTo>
                    <a:pt x="46" y="119"/>
                    <a:pt x="46" y="118"/>
                    <a:pt x="47" y="11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7" y="115"/>
                    <a:pt x="47" y="117"/>
                    <a:pt x="47" y="115"/>
                  </a:cubicBezTo>
                  <a:cubicBezTo>
                    <a:pt x="48" y="115"/>
                    <a:pt x="48" y="115"/>
                    <a:pt x="48" y="114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48" y="114"/>
                    <a:pt x="49" y="112"/>
                    <a:pt x="50" y="111"/>
                  </a:cubicBezTo>
                  <a:cubicBezTo>
                    <a:pt x="49" y="111"/>
                    <a:pt x="49" y="110"/>
                    <a:pt x="50" y="110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0" y="110"/>
                    <a:pt x="50" y="109"/>
                    <a:pt x="51" y="109"/>
                  </a:cubicBezTo>
                  <a:cubicBezTo>
                    <a:pt x="51" y="108"/>
                    <a:pt x="50" y="112"/>
                    <a:pt x="50" y="111"/>
                  </a:cubicBezTo>
                  <a:cubicBezTo>
                    <a:pt x="51" y="111"/>
                    <a:pt x="50" y="109"/>
                    <a:pt x="51" y="110"/>
                  </a:cubicBezTo>
                  <a:cubicBezTo>
                    <a:pt x="51" y="109"/>
                    <a:pt x="51" y="108"/>
                    <a:pt x="51" y="108"/>
                  </a:cubicBezTo>
                  <a:cubicBezTo>
                    <a:pt x="51" y="108"/>
                    <a:pt x="52" y="109"/>
                    <a:pt x="52" y="108"/>
                  </a:cubicBezTo>
                  <a:cubicBezTo>
                    <a:pt x="52" y="107"/>
                    <a:pt x="52" y="108"/>
                    <a:pt x="52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52" y="106"/>
                    <a:pt x="53" y="106"/>
                    <a:pt x="52" y="106"/>
                  </a:cubicBezTo>
                  <a:cubicBezTo>
                    <a:pt x="52" y="106"/>
                    <a:pt x="52" y="105"/>
                    <a:pt x="53" y="105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5"/>
                    <a:pt x="53" y="105"/>
                    <a:pt x="53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3" y="104"/>
                    <a:pt x="54" y="103"/>
                    <a:pt x="54" y="103"/>
                  </a:cubicBezTo>
                  <a:cubicBezTo>
                    <a:pt x="54" y="102"/>
                    <a:pt x="55" y="101"/>
                    <a:pt x="56" y="101"/>
                  </a:cubicBezTo>
                  <a:cubicBezTo>
                    <a:pt x="56" y="100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9"/>
                    <a:pt x="57" y="97"/>
                  </a:cubicBezTo>
                  <a:cubicBezTo>
                    <a:pt x="57" y="97"/>
                    <a:pt x="57" y="96"/>
                    <a:pt x="57" y="96"/>
                  </a:cubicBezTo>
                  <a:cubicBezTo>
                    <a:pt x="59" y="96"/>
                    <a:pt x="57" y="94"/>
                    <a:pt x="59" y="94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61" y="95"/>
                    <a:pt x="59" y="93"/>
                    <a:pt x="60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0" y="93"/>
                    <a:pt x="60" y="92"/>
                    <a:pt x="60" y="92"/>
                  </a:cubicBezTo>
                  <a:cubicBezTo>
                    <a:pt x="60" y="92"/>
                    <a:pt x="61" y="92"/>
                    <a:pt x="60" y="91"/>
                  </a:cubicBezTo>
                  <a:cubicBezTo>
                    <a:pt x="62" y="90"/>
                    <a:pt x="62" y="87"/>
                    <a:pt x="63" y="87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4" y="86"/>
                    <a:pt x="63" y="85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5" y="82"/>
                    <a:pt x="65" y="83"/>
                    <a:pt x="66" y="83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6" y="82"/>
                    <a:pt x="68" y="81"/>
                    <a:pt x="68" y="81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8" y="81"/>
                    <a:pt x="68" y="80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8" y="80"/>
                    <a:pt x="68" y="79"/>
                    <a:pt x="68" y="79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8" y="78"/>
                    <a:pt x="68" y="77"/>
                    <a:pt x="69" y="78"/>
                  </a:cubicBezTo>
                  <a:cubicBezTo>
                    <a:pt x="69" y="78"/>
                    <a:pt x="68" y="78"/>
                    <a:pt x="68" y="79"/>
                  </a:cubicBezTo>
                  <a:cubicBezTo>
                    <a:pt x="69" y="78"/>
                    <a:pt x="69" y="79"/>
                    <a:pt x="69" y="78"/>
                  </a:cubicBezTo>
                  <a:cubicBezTo>
                    <a:pt x="69" y="77"/>
                    <a:pt x="68" y="77"/>
                    <a:pt x="69" y="77"/>
                  </a:cubicBezTo>
                  <a:cubicBezTo>
                    <a:pt x="69" y="77"/>
                    <a:pt x="69" y="77"/>
                    <a:pt x="69" y="78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6"/>
                    <a:pt x="70" y="76"/>
                    <a:pt x="69" y="75"/>
                  </a:cubicBezTo>
                  <a:cubicBezTo>
                    <a:pt x="70" y="75"/>
                    <a:pt x="70" y="75"/>
                    <a:pt x="70" y="74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74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1" y="72"/>
                    <a:pt x="72" y="73"/>
                    <a:pt x="72" y="72"/>
                  </a:cubicBezTo>
                  <a:cubicBezTo>
                    <a:pt x="72" y="72"/>
                    <a:pt x="72" y="70"/>
                    <a:pt x="71" y="70"/>
                  </a:cubicBezTo>
                  <a:cubicBezTo>
                    <a:pt x="72" y="69"/>
                    <a:pt x="72" y="68"/>
                    <a:pt x="73" y="67"/>
                  </a:cubicBezTo>
                  <a:cubicBezTo>
                    <a:pt x="73" y="67"/>
                    <a:pt x="73" y="67"/>
                    <a:pt x="73" y="66"/>
                  </a:cubicBezTo>
                  <a:cubicBezTo>
                    <a:pt x="74" y="66"/>
                    <a:pt x="74" y="64"/>
                    <a:pt x="76" y="63"/>
                  </a:cubicBezTo>
                  <a:cubicBezTo>
                    <a:pt x="76" y="64"/>
                    <a:pt x="76" y="63"/>
                    <a:pt x="77" y="64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76" y="63"/>
                    <a:pt x="76" y="62"/>
                    <a:pt x="76" y="63"/>
                  </a:cubicBezTo>
                  <a:cubicBezTo>
                    <a:pt x="76" y="62"/>
                    <a:pt x="77" y="59"/>
                    <a:pt x="77" y="59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8"/>
                    <a:pt x="78" y="58"/>
                    <a:pt x="78" y="57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9" y="57"/>
                    <a:pt x="79" y="56"/>
                    <a:pt x="79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4"/>
                    <a:pt x="80" y="55"/>
                  </a:cubicBezTo>
                  <a:cubicBezTo>
                    <a:pt x="81" y="54"/>
                    <a:pt x="81" y="53"/>
                    <a:pt x="82" y="53"/>
                  </a:cubicBezTo>
                  <a:cubicBezTo>
                    <a:pt x="82" y="51"/>
                    <a:pt x="83" y="48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5" y="46"/>
                    <a:pt x="83" y="46"/>
                    <a:pt x="83" y="46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6" y="46"/>
                    <a:pt x="85" y="46"/>
                    <a:pt x="86" y="45"/>
                  </a:cubicBezTo>
                  <a:cubicBezTo>
                    <a:pt x="85" y="45"/>
                    <a:pt x="86" y="46"/>
                    <a:pt x="85" y="45"/>
                  </a:cubicBezTo>
                  <a:cubicBezTo>
                    <a:pt x="85" y="45"/>
                    <a:pt x="86" y="45"/>
                    <a:pt x="86" y="44"/>
                  </a:cubicBezTo>
                  <a:cubicBezTo>
                    <a:pt x="86" y="44"/>
                    <a:pt x="86" y="44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7" y="44"/>
                    <a:pt x="87" y="46"/>
                    <a:pt x="88" y="46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89" y="45"/>
                    <a:pt x="88" y="46"/>
                    <a:pt x="89" y="46"/>
                  </a:cubicBezTo>
                  <a:cubicBezTo>
                    <a:pt x="89" y="45"/>
                    <a:pt x="89" y="45"/>
                    <a:pt x="88" y="45"/>
                  </a:cubicBezTo>
                  <a:cubicBezTo>
                    <a:pt x="88" y="44"/>
                    <a:pt x="87" y="44"/>
                    <a:pt x="87" y="42"/>
                  </a:cubicBezTo>
                  <a:cubicBezTo>
                    <a:pt x="88" y="41"/>
                    <a:pt x="87" y="42"/>
                    <a:pt x="88" y="42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0"/>
                  </a:cubicBezTo>
                  <a:cubicBezTo>
                    <a:pt x="88" y="40"/>
                    <a:pt x="88" y="41"/>
                    <a:pt x="88" y="40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7" y="39"/>
                    <a:pt x="88" y="39"/>
                    <a:pt x="88" y="39"/>
                  </a:cubicBezTo>
                  <a:cubicBezTo>
                    <a:pt x="89" y="39"/>
                    <a:pt x="89" y="40"/>
                    <a:pt x="89" y="39"/>
                  </a:cubicBezTo>
                  <a:cubicBezTo>
                    <a:pt x="89" y="39"/>
                    <a:pt x="89" y="38"/>
                    <a:pt x="88" y="38"/>
                  </a:cubicBezTo>
                  <a:cubicBezTo>
                    <a:pt x="89" y="38"/>
                    <a:pt x="89" y="38"/>
                    <a:pt x="89" y="39"/>
                  </a:cubicBezTo>
                  <a:cubicBezTo>
                    <a:pt x="89" y="39"/>
                    <a:pt x="89" y="37"/>
                    <a:pt x="89" y="38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9" y="37"/>
                    <a:pt x="89" y="37"/>
                    <a:pt x="90" y="37"/>
                  </a:cubicBezTo>
                  <a:cubicBezTo>
                    <a:pt x="90" y="36"/>
                    <a:pt x="90" y="35"/>
                    <a:pt x="90" y="36"/>
                  </a:cubicBezTo>
                  <a:cubicBezTo>
                    <a:pt x="90" y="35"/>
                    <a:pt x="91" y="35"/>
                    <a:pt x="90" y="35"/>
                  </a:cubicBezTo>
                  <a:cubicBezTo>
                    <a:pt x="90" y="35"/>
                    <a:pt x="90" y="35"/>
                    <a:pt x="89" y="35"/>
                  </a:cubicBezTo>
                  <a:cubicBezTo>
                    <a:pt x="90" y="35"/>
                    <a:pt x="90" y="33"/>
                    <a:pt x="90" y="33"/>
                  </a:cubicBezTo>
                  <a:cubicBezTo>
                    <a:pt x="90" y="33"/>
                    <a:pt x="90" y="33"/>
                    <a:pt x="90" y="33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0" y="32"/>
                    <a:pt x="91" y="32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1" y="32"/>
                    <a:pt x="91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2" y="31"/>
                    <a:pt x="92" y="30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2"/>
                    <a:pt x="94" y="31"/>
                    <a:pt x="94" y="31"/>
                  </a:cubicBezTo>
                  <a:cubicBezTo>
                    <a:pt x="94" y="30"/>
                    <a:pt x="94" y="29"/>
                    <a:pt x="92" y="30"/>
                  </a:cubicBezTo>
                  <a:cubicBezTo>
                    <a:pt x="92" y="30"/>
                    <a:pt x="94" y="29"/>
                    <a:pt x="94" y="30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9"/>
                    <a:pt x="95" y="28"/>
                    <a:pt x="96" y="28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7" y="29"/>
                    <a:pt x="97" y="29"/>
                    <a:pt x="97" y="28"/>
                  </a:cubicBezTo>
                  <a:cubicBezTo>
                    <a:pt x="96" y="28"/>
                    <a:pt x="96" y="26"/>
                    <a:pt x="96" y="26"/>
                  </a:cubicBezTo>
                  <a:cubicBezTo>
                    <a:pt x="96" y="26"/>
                    <a:pt x="97" y="27"/>
                    <a:pt x="96" y="26"/>
                  </a:cubicBezTo>
                  <a:cubicBezTo>
                    <a:pt x="96" y="26"/>
                    <a:pt x="96" y="24"/>
                    <a:pt x="96" y="26"/>
                  </a:cubicBezTo>
                  <a:cubicBezTo>
                    <a:pt x="96" y="24"/>
                    <a:pt x="96" y="24"/>
                    <a:pt x="96" y="23"/>
                  </a:cubicBezTo>
                  <a:cubicBezTo>
                    <a:pt x="96" y="24"/>
                    <a:pt x="97" y="23"/>
                    <a:pt x="97" y="24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8" y="26"/>
                  </a:cubicBezTo>
                  <a:cubicBezTo>
                    <a:pt x="98" y="24"/>
                    <a:pt x="98" y="24"/>
                    <a:pt x="98" y="23"/>
                  </a:cubicBezTo>
                  <a:cubicBezTo>
                    <a:pt x="97" y="23"/>
                    <a:pt x="97" y="24"/>
                    <a:pt x="97" y="23"/>
                  </a:cubicBezTo>
                  <a:cubicBezTo>
                    <a:pt x="97" y="23"/>
                    <a:pt x="98" y="23"/>
                    <a:pt x="98" y="22"/>
                  </a:cubicBezTo>
                  <a:cubicBezTo>
                    <a:pt x="97" y="23"/>
                    <a:pt x="97" y="22"/>
                    <a:pt x="96" y="22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8" y="21"/>
                    <a:pt x="96" y="21"/>
                    <a:pt x="97" y="20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98" y="21"/>
                    <a:pt x="97" y="21"/>
                    <a:pt x="98" y="22"/>
                  </a:cubicBezTo>
                  <a:cubicBezTo>
                    <a:pt x="98" y="21"/>
                    <a:pt x="98" y="21"/>
                    <a:pt x="99" y="20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9" y="20"/>
                    <a:pt x="100" y="21"/>
                    <a:pt x="100" y="20"/>
                  </a:cubicBezTo>
                  <a:cubicBezTo>
                    <a:pt x="100" y="19"/>
                    <a:pt x="100" y="19"/>
                    <a:pt x="99" y="19"/>
                  </a:cubicBezTo>
                  <a:cubicBezTo>
                    <a:pt x="100" y="19"/>
                    <a:pt x="99" y="19"/>
                    <a:pt x="100" y="18"/>
                  </a:cubicBezTo>
                  <a:cubicBezTo>
                    <a:pt x="100" y="18"/>
                    <a:pt x="100" y="17"/>
                    <a:pt x="101" y="18"/>
                  </a:cubicBezTo>
                  <a:cubicBezTo>
                    <a:pt x="100" y="18"/>
                    <a:pt x="99" y="19"/>
                    <a:pt x="100" y="19"/>
                  </a:cubicBezTo>
                  <a:cubicBezTo>
                    <a:pt x="101" y="19"/>
                    <a:pt x="99" y="20"/>
                    <a:pt x="100" y="21"/>
                  </a:cubicBezTo>
                  <a:cubicBezTo>
                    <a:pt x="100" y="20"/>
                    <a:pt x="101" y="20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19"/>
                    <a:pt x="101" y="20"/>
                    <a:pt x="101" y="19"/>
                  </a:cubicBezTo>
                  <a:cubicBezTo>
                    <a:pt x="101" y="19"/>
                    <a:pt x="103" y="18"/>
                    <a:pt x="101" y="1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3" y="17"/>
                    <a:pt x="103" y="15"/>
                    <a:pt x="104" y="14"/>
                  </a:cubicBezTo>
                  <a:cubicBezTo>
                    <a:pt x="103" y="14"/>
                    <a:pt x="105" y="13"/>
                    <a:pt x="104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2"/>
                    <a:pt x="104" y="13"/>
                    <a:pt x="103" y="12"/>
                  </a:cubicBezTo>
                  <a:cubicBezTo>
                    <a:pt x="103" y="13"/>
                    <a:pt x="104" y="13"/>
                    <a:pt x="105" y="13"/>
                  </a:cubicBezTo>
                  <a:cubicBezTo>
                    <a:pt x="105" y="12"/>
                    <a:pt x="105" y="14"/>
                    <a:pt x="106" y="13"/>
                  </a:cubicBezTo>
                  <a:cubicBezTo>
                    <a:pt x="106" y="12"/>
                    <a:pt x="106" y="12"/>
                    <a:pt x="106" y="11"/>
                  </a:cubicBezTo>
                  <a:cubicBezTo>
                    <a:pt x="107" y="10"/>
                    <a:pt x="108" y="9"/>
                    <a:pt x="108" y="8"/>
                  </a:cubicBezTo>
                  <a:cubicBezTo>
                    <a:pt x="109" y="6"/>
                    <a:pt x="109" y="8"/>
                    <a:pt x="109" y="8"/>
                  </a:cubicBezTo>
                  <a:cubicBezTo>
                    <a:pt x="109" y="6"/>
                    <a:pt x="109" y="8"/>
                    <a:pt x="109" y="6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9" y="6"/>
                    <a:pt x="111" y="6"/>
                    <a:pt x="109" y="5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2" y="5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3"/>
                    <a:pt x="113" y="2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4" y="1"/>
                    <a:pt x="114" y="1"/>
                    <a:pt x="114" y="0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4" y="3"/>
                    <a:pt x="114" y="2"/>
                    <a:pt x="114" y="2"/>
                  </a:cubicBezTo>
                  <a:cubicBezTo>
                    <a:pt x="113" y="2"/>
                    <a:pt x="113" y="3"/>
                    <a:pt x="113" y="3"/>
                  </a:cubicBezTo>
                  <a:cubicBezTo>
                    <a:pt x="113" y="3"/>
                    <a:pt x="113" y="3"/>
                    <a:pt x="113" y="2"/>
                  </a:cubicBezTo>
                  <a:cubicBezTo>
                    <a:pt x="114" y="2"/>
                    <a:pt x="114" y="3"/>
                    <a:pt x="114" y="3"/>
                  </a:cubicBezTo>
                  <a:cubicBezTo>
                    <a:pt x="114" y="3"/>
                    <a:pt x="114" y="3"/>
                    <a:pt x="114" y="3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4" y="5"/>
                    <a:pt x="113" y="5"/>
                    <a:pt x="113" y="6"/>
                  </a:cubicBezTo>
                  <a:cubicBezTo>
                    <a:pt x="112" y="6"/>
                    <a:pt x="113" y="6"/>
                    <a:pt x="112" y="8"/>
                  </a:cubicBezTo>
                  <a:cubicBezTo>
                    <a:pt x="112" y="8"/>
                    <a:pt x="111" y="6"/>
                    <a:pt x="111" y="6"/>
                  </a:cubicBezTo>
                  <a:cubicBezTo>
                    <a:pt x="111" y="6"/>
                    <a:pt x="111" y="6"/>
                    <a:pt x="109" y="6"/>
                  </a:cubicBezTo>
                  <a:cubicBezTo>
                    <a:pt x="111" y="8"/>
                    <a:pt x="111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1" y="10"/>
                    <a:pt x="111" y="10"/>
                    <a:pt x="111" y="11"/>
                  </a:cubicBezTo>
                  <a:cubicBezTo>
                    <a:pt x="109" y="12"/>
                    <a:pt x="109" y="12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4"/>
                    <a:pt x="107" y="15"/>
                    <a:pt x="107" y="17"/>
                  </a:cubicBezTo>
                  <a:cubicBezTo>
                    <a:pt x="106" y="19"/>
                    <a:pt x="106" y="20"/>
                    <a:pt x="105" y="20"/>
                  </a:cubicBezTo>
                  <a:cubicBezTo>
                    <a:pt x="104" y="22"/>
                    <a:pt x="103" y="26"/>
                    <a:pt x="101" y="27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7"/>
                    <a:pt x="100" y="26"/>
                    <a:pt x="100" y="27"/>
                  </a:cubicBezTo>
                  <a:cubicBezTo>
                    <a:pt x="101" y="27"/>
                    <a:pt x="101" y="28"/>
                    <a:pt x="101" y="28"/>
                  </a:cubicBezTo>
                  <a:cubicBezTo>
                    <a:pt x="100" y="29"/>
                    <a:pt x="99" y="31"/>
                    <a:pt x="99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9" y="32"/>
                    <a:pt x="98" y="33"/>
                    <a:pt x="97" y="35"/>
                  </a:cubicBezTo>
                  <a:cubicBezTo>
                    <a:pt x="97" y="35"/>
                    <a:pt x="96" y="35"/>
                    <a:pt x="96" y="36"/>
                  </a:cubicBezTo>
                  <a:cubicBezTo>
                    <a:pt x="96" y="37"/>
                    <a:pt x="96" y="37"/>
                    <a:pt x="96" y="38"/>
                  </a:cubicBezTo>
                  <a:cubicBezTo>
                    <a:pt x="96" y="39"/>
                    <a:pt x="96" y="39"/>
                    <a:pt x="95" y="40"/>
                  </a:cubicBezTo>
                  <a:cubicBezTo>
                    <a:pt x="95" y="44"/>
                    <a:pt x="91" y="46"/>
                    <a:pt x="90" y="48"/>
                  </a:cubicBezTo>
                  <a:cubicBezTo>
                    <a:pt x="90" y="48"/>
                    <a:pt x="90" y="48"/>
                    <a:pt x="90" y="48"/>
                  </a:cubicBezTo>
                  <a:cubicBezTo>
                    <a:pt x="89" y="51"/>
                    <a:pt x="88" y="54"/>
                    <a:pt x="87" y="57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5" y="57"/>
                    <a:pt x="85" y="58"/>
                    <a:pt x="86" y="58"/>
                  </a:cubicBezTo>
                  <a:cubicBezTo>
                    <a:pt x="86" y="59"/>
                    <a:pt x="86" y="59"/>
                    <a:pt x="85" y="59"/>
                  </a:cubicBezTo>
                  <a:cubicBezTo>
                    <a:pt x="83" y="60"/>
                    <a:pt x="85" y="60"/>
                    <a:pt x="83" y="62"/>
                  </a:cubicBezTo>
                  <a:cubicBezTo>
                    <a:pt x="83" y="63"/>
                    <a:pt x="83" y="64"/>
                    <a:pt x="82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2" y="65"/>
                    <a:pt x="82" y="64"/>
                    <a:pt x="82" y="65"/>
                  </a:cubicBezTo>
                  <a:cubicBezTo>
                    <a:pt x="82" y="65"/>
                    <a:pt x="81" y="66"/>
                    <a:pt x="82" y="66"/>
                  </a:cubicBezTo>
                  <a:cubicBezTo>
                    <a:pt x="80" y="67"/>
                    <a:pt x="80" y="69"/>
                    <a:pt x="79" y="70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78" y="73"/>
                    <a:pt x="77" y="73"/>
                    <a:pt x="77" y="75"/>
                  </a:cubicBezTo>
                  <a:cubicBezTo>
                    <a:pt x="77" y="75"/>
                    <a:pt x="77" y="74"/>
                    <a:pt x="76" y="75"/>
                  </a:cubicBezTo>
                  <a:cubicBezTo>
                    <a:pt x="77" y="75"/>
                    <a:pt x="77" y="75"/>
                    <a:pt x="77" y="75"/>
                  </a:cubicBezTo>
                  <a:cubicBezTo>
                    <a:pt x="76" y="78"/>
                    <a:pt x="74" y="79"/>
                    <a:pt x="73" y="81"/>
                  </a:cubicBezTo>
                  <a:cubicBezTo>
                    <a:pt x="71" y="85"/>
                    <a:pt x="70" y="87"/>
                    <a:pt x="68" y="92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8" y="93"/>
                    <a:pt x="65" y="93"/>
                    <a:pt x="66" y="94"/>
                  </a:cubicBezTo>
                  <a:cubicBezTo>
                    <a:pt x="65" y="94"/>
                    <a:pt x="65" y="95"/>
                    <a:pt x="65" y="95"/>
                  </a:cubicBezTo>
                  <a:cubicBezTo>
                    <a:pt x="65" y="96"/>
                    <a:pt x="63" y="97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101"/>
                    <a:pt x="62" y="102"/>
                  </a:cubicBezTo>
                  <a:cubicBezTo>
                    <a:pt x="62" y="102"/>
                    <a:pt x="62" y="101"/>
                    <a:pt x="61" y="101"/>
                  </a:cubicBezTo>
                  <a:cubicBezTo>
                    <a:pt x="61" y="101"/>
                    <a:pt x="62" y="103"/>
                    <a:pt x="61" y="103"/>
                  </a:cubicBezTo>
                  <a:cubicBezTo>
                    <a:pt x="60" y="103"/>
                    <a:pt x="61" y="103"/>
                    <a:pt x="61" y="103"/>
                  </a:cubicBezTo>
                  <a:cubicBezTo>
                    <a:pt x="59" y="106"/>
                    <a:pt x="57" y="109"/>
                    <a:pt x="56" y="112"/>
                  </a:cubicBezTo>
                  <a:cubicBezTo>
                    <a:pt x="55" y="113"/>
                    <a:pt x="55" y="111"/>
                    <a:pt x="54" y="113"/>
                  </a:cubicBezTo>
                  <a:cubicBezTo>
                    <a:pt x="54" y="113"/>
                    <a:pt x="55" y="113"/>
                    <a:pt x="54" y="113"/>
                  </a:cubicBezTo>
                  <a:cubicBezTo>
                    <a:pt x="54" y="114"/>
                    <a:pt x="53" y="113"/>
                    <a:pt x="53" y="114"/>
                  </a:cubicBezTo>
                  <a:cubicBezTo>
                    <a:pt x="54" y="114"/>
                    <a:pt x="53" y="115"/>
                    <a:pt x="54" y="115"/>
                  </a:cubicBezTo>
                  <a:cubicBezTo>
                    <a:pt x="52" y="117"/>
                    <a:pt x="52" y="117"/>
                    <a:pt x="52" y="118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52" y="119"/>
                    <a:pt x="50" y="120"/>
                    <a:pt x="51" y="121"/>
                  </a:cubicBezTo>
                  <a:cubicBezTo>
                    <a:pt x="47" y="128"/>
                    <a:pt x="44" y="135"/>
                    <a:pt x="40" y="141"/>
                  </a:cubicBezTo>
                  <a:cubicBezTo>
                    <a:pt x="37" y="147"/>
                    <a:pt x="34" y="154"/>
                    <a:pt x="30" y="160"/>
                  </a:cubicBezTo>
                  <a:cubicBezTo>
                    <a:pt x="28" y="162"/>
                    <a:pt x="28" y="162"/>
                    <a:pt x="28" y="164"/>
                  </a:cubicBezTo>
                  <a:cubicBezTo>
                    <a:pt x="28" y="164"/>
                    <a:pt x="28" y="163"/>
                    <a:pt x="27" y="164"/>
                  </a:cubicBezTo>
                  <a:cubicBezTo>
                    <a:pt x="28" y="164"/>
                    <a:pt x="27" y="165"/>
                    <a:pt x="27" y="165"/>
                  </a:cubicBezTo>
                  <a:cubicBezTo>
                    <a:pt x="26" y="167"/>
                    <a:pt x="25" y="169"/>
                    <a:pt x="23" y="173"/>
                  </a:cubicBezTo>
                  <a:cubicBezTo>
                    <a:pt x="24" y="172"/>
                    <a:pt x="23" y="172"/>
                    <a:pt x="23" y="172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0" y="179"/>
                    <a:pt x="16" y="185"/>
                    <a:pt x="12" y="191"/>
                  </a:cubicBezTo>
                  <a:cubicBezTo>
                    <a:pt x="11" y="193"/>
                    <a:pt x="10" y="194"/>
                    <a:pt x="10" y="196"/>
                  </a:cubicBezTo>
                  <a:cubicBezTo>
                    <a:pt x="7" y="200"/>
                    <a:pt x="3" y="204"/>
                    <a:pt x="1" y="209"/>
                  </a:cubicBezTo>
                  <a:cubicBezTo>
                    <a:pt x="1" y="209"/>
                    <a:pt x="0" y="207"/>
                    <a:pt x="1" y="205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327" name="Freeform 116"/>
            <p:cNvSpPr/>
            <p:nvPr/>
          </p:nvSpPr>
          <p:spPr>
            <a:xfrm>
              <a:off x="141" y="37"/>
              <a:ext cx="319" cy="530"/>
            </a:xfrm>
            <a:custGeom>
              <a:avLst/>
              <a:gdLst/>
              <a:ahLst/>
              <a:cxnLst>
                <a:cxn ang="0">
                  <a:pos x="279" y="473"/>
                </a:cxn>
                <a:cxn ang="0">
                  <a:pos x="267" y="457"/>
                </a:cxn>
                <a:cxn ang="0">
                  <a:pos x="246" y="426"/>
                </a:cxn>
                <a:cxn ang="0">
                  <a:pos x="241" y="416"/>
                </a:cxn>
                <a:cxn ang="0">
                  <a:pos x="220" y="379"/>
                </a:cxn>
                <a:cxn ang="0">
                  <a:pos x="215" y="369"/>
                </a:cxn>
                <a:cxn ang="0">
                  <a:pos x="203" y="353"/>
                </a:cxn>
                <a:cxn ang="0">
                  <a:pos x="194" y="334"/>
                </a:cxn>
                <a:cxn ang="0">
                  <a:pos x="187" y="324"/>
                </a:cxn>
                <a:cxn ang="0">
                  <a:pos x="182" y="317"/>
                </a:cxn>
                <a:cxn ang="0">
                  <a:pos x="172" y="298"/>
                </a:cxn>
                <a:cxn ang="0">
                  <a:pos x="163" y="291"/>
                </a:cxn>
                <a:cxn ang="0">
                  <a:pos x="156" y="279"/>
                </a:cxn>
                <a:cxn ang="0">
                  <a:pos x="149" y="265"/>
                </a:cxn>
                <a:cxn ang="0">
                  <a:pos x="139" y="251"/>
                </a:cxn>
                <a:cxn ang="0">
                  <a:pos x="130" y="230"/>
                </a:cxn>
                <a:cxn ang="0">
                  <a:pos x="123" y="220"/>
                </a:cxn>
                <a:cxn ang="0">
                  <a:pos x="121" y="213"/>
                </a:cxn>
                <a:cxn ang="0">
                  <a:pos x="113" y="206"/>
                </a:cxn>
                <a:cxn ang="0">
                  <a:pos x="111" y="203"/>
                </a:cxn>
                <a:cxn ang="0">
                  <a:pos x="109" y="194"/>
                </a:cxn>
                <a:cxn ang="0">
                  <a:pos x="92" y="168"/>
                </a:cxn>
                <a:cxn ang="0">
                  <a:pos x="85" y="156"/>
                </a:cxn>
                <a:cxn ang="0">
                  <a:pos x="78" y="149"/>
                </a:cxn>
                <a:cxn ang="0">
                  <a:pos x="66" y="125"/>
                </a:cxn>
                <a:cxn ang="0">
                  <a:pos x="69" y="118"/>
                </a:cxn>
                <a:cxn ang="0">
                  <a:pos x="59" y="111"/>
                </a:cxn>
                <a:cxn ang="0">
                  <a:pos x="52" y="106"/>
                </a:cxn>
                <a:cxn ang="0">
                  <a:pos x="47" y="95"/>
                </a:cxn>
                <a:cxn ang="0">
                  <a:pos x="45" y="92"/>
                </a:cxn>
                <a:cxn ang="0">
                  <a:pos x="45" y="90"/>
                </a:cxn>
                <a:cxn ang="0">
                  <a:pos x="40" y="80"/>
                </a:cxn>
                <a:cxn ang="0">
                  <a:pos x="31" y="73"/>
                </a:cxn>
                <a:cxn ang="0">
                  <a:pos x="31" y="69"/>
                </a:cxn>
                <a:cxn ang="0">
                  <a:pos x="26" y="62"/>
                </a:cxn>
                <a:cxn ang="0">
                  <a:pos x="19" y="54"/>
                </a:cxn>
                <a:cxn ang="0">
                  <a:pos x="28" y="54"/>
                </a:cxn>
                <a:cxn ang="0">
                  <a:pos x="14" y="45"/>
                </a:cxn>
                <a:cxn ang="0">
                  <a:pos x="12" y="21"/>
                </a:cxn>
                <a:cxn ang="0">
                  <a:pos x="9" y="12"/>
                </a:cxn>
                <a:cxn ang="0">
                  <a:pos x="0" y="0"/>
                </a:cxn>
                <a:cxn ang="0">
                  <a:pos x="7" y="5"/>
                </a:cxn>
                <a:cxn ang="0">
                  <a:pos x="12" y="19"/>
                </a:cxn>
                <a:cxn ang="0">
                  <a:pos x="28" y="40"/>
                </a:cxn>
                <a:cxn ang="0">
                  <a:pos x="52" y="76"/>
                </a:cxn>
                <a:cxn ang="0">
                  <a:pos x="76" y="116"/>
                </a:cxn>
                <a:cxn ang="0">
                  <a:pos x="97" y="149"/>
                </a:cxn>
                <a:cxn ang="0">
                  <a:pos x="113" y="173"/>
                </a:cxn>
                <a:cxn ang="0">
                  <a:pos x="139" y="222"/>
                </a:cxn>
                <a:cxn ang="0">
                  <a:pos x="156" y="253"/>
                </a:cxn>
                <a:cxn ang="0">
                  <a:pos x="175" y="286"/>
                </a:cxn>
                <a:cxn ang="0">
                  <a:pos x="248" y="402"/>
                </a:cxn>
                <a:cxn ang="0">
                  <a:pos x="265" y="431"/>
                </a:cxn>
                <a:cxn ang="0">
                  <a:pos x="310" y="525"/>
                </a:cxn>
              </a:cxnLst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4" y="213"/>
                    <a:pt x="125" y="213"/>
                    <a:pt x="125" y="213"/>
                  </a:cubicBezTo>
                  <a:cubicBezTo>
                    <a:pt x="122" y="210"/>
                    <a:pt x="120" y="206"/>
                    <a:pt x="120" y="200"/>
                  </a:cubicBezTo>
                  <a:cubicBezTo>
                    <a:pt x="120" y="200"/>
                    <a:pt x="120" y="200"/>
                    <a:pt x="120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8" y="199"/>
                    <a:pt x="118" y="200"/>
                    <a:pt x="119" y="199"/>
                  </a:cubicBezTo>
                  <a:cubicBezTo>
                    <a:pt x="118" y="199"/>
                    <a:pt x="118" y="198"/>
                    <a:pt x="117" y="198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4" y="197"/>
                    <a:pt x="114" y="194"/>
                    <a:pt x="113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2" y="191"/>
                    <a:pt x="110" y="187"/>
                    <a:pt x="108" y="186"/>
                  </a:cubicBezTo>
                  <a:cubicBezTo>
                    <a:pt x="108" y="186"/>
                    <a:pt x="109" y="186"/>
                    <a:pt x="109" y="185"/>
                  </a:cubicBezTo>
                  <a:cubicBezTo>
                    <a:pt x="108" y="186"/>
                    <a:pt x="106" y="185"/>
                    <a:pt x="106" y="183"/>
                  </a:cubicBezTo>
                  <a:cubicBezTo>
                    <a:pt x="106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80"/>
                    <a:pt x="105" y="180"/>
                    <a:pt x="105" y="180"/>
                  </a:cubicBezTo>
                  <a:cubicBezTo>
                    <a:pt x="104" y="180"/>
                    <a:pt x="104" y="179"/>
                    <a:pt x="104" y="179"/>
                  </a:cubicBezTo>
                  <a:cubicBezTo>
                    <a:pt x="104" y="179"/>
                    <a:pt x="104" y="179"/>
                    <a:pt x="104" y="179"/>
                  </a:cubicBezTo>
                  <a:cubicBezTo>
                    <a:pt x="103" y="178"/>
                    <a:pt x="103" y="178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2" y="176"/>
                    <a:pt x="102" y="174"/>
                    <a:pt x="102" y="176"/>
                  </a:cubicBezTo>
                  <a:cubicBezTo>
                    <a:pt x="102" y="174"/>
                    <a:pt x="102" y="177"/>
                    <a:pt x="103" y="176"/>
                  </a:cubicBezTo>
                  <a:cubicBezTo>
                    <a:pt x="100" y="172"/>
                    <a:pt x="98" y="169"/>
                    <a:pt x="96" y="165"/>
                  </a:cubicBezTo>
                  <a:cubicBezTo>
                    <a:pt x="96" y="164"/>
                    <a:pt x="96" y="164"/>
                    <a:pt x="96" y="164"/>
                  </a:cubicBezTo>
                  <a:cubicBezTo>
                    <a:pt x="96" y="163"/>
                    <a:pt x="95" y="162"/>
                    <a:pt x="94" y="162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94" y="161"/>
                    <a:pt x="93" y="161"/>
                    <a:pt x="93" y="160"/>
                  </a:cubicBezTo>
                  <a:cubicBezTo>
                    <a:pt x="94" y="161"/>
                    <a:pt x="94" y="161"/>
                    <a:pt x="94" y="160"/>
                  </a:cubicBezTo>
                  <a:cubicBezTo>
                    <a:pt x="93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3" y="159"/>
                    <a:pt x="93" y="158"/>
                    <a:pt x="92" y="156"/>
                  </a:cubicBezTo>
                  <a:cubicBezTo>
                    <a:pt x="93" y="158"/>
                    <a:pt x="93" y="158"/>
                    <a:pt x="93" y="158"/>
                  </a:cubicBezTo>
                  <a:cubicBezTo>
                    <a:pt x="92" y="155"/>
                    <a:pt x="92" y="158"/>
                    <a:pt x="91" y="156"/>
                  </a:cubicBezTo>
                  <a:cubicBezTo>
                    <a:pt x="92" y="156"/>
                    <a:pt x="92" y="156"/>
                    <a:pt x="92" y="155"/>
                  </a:cubicBezTo>
                  <a:cubicBezTo>
                    <a:pt x="91" y="155"/>
                    <a:pt x="90" y="153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7" y="151"/>
                    <a:pt x="86" y="150"/>
                  </a:cubicBezTo>
                  <a:cubicBezTo>
                    <a:pt x="86" y="150"/>
                    <a:pt x="87" y="150"/>
                    <a:pt x="87" y="149"/>
                  </a:cubicBezTo>
                  <a:cubicBezTo>
                    <a:pt x="86" y="150"/>
                    <a:pt x="86" y="146"/>
                    <a:pt x="86" y="149"/>
                  </a:cubicBezTo>
                  <a:cubicBezTo>
                    <a:pt x="85" y="147"/>
                    <a:pt x="85" y="146"/>
                    <a:pt x="84" y="145"/>
                  </a:cubicBezTo>
                  <a:cubicBezTo>
                    <a:pt x="85" y="146"/>
                    <a:pt x="85" y="145"/>
                    <a:pt x="85" y="145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86" y="144"/>
                    <a:pt x="85" y="143"/>
                    <a:pt x="85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79" y="140"/>
                    <a:pt x="81" y="140"/>
                    <a:pt x="81" y="139"/>
                  </a:cubicBezTo>
                  <a:cubicBezTo>
                    <a:pt x="79" y="139"/>
                    <a:pt x="79" y="139"/>
                    <a:pt x="79" y="139"/>
                  </a:cubicBezTo>
                  <a:cubicBezTo>
                    <a:pt x="79" y="139"/>
                    <a:pt x="79" y="138"/>
                    <a:pt x="79" y="137"/>
                  </a:cubicBezTo>
                  <a:cubicBezTo>
                    <a:pt x="79" y="137"/>
                    <a:pt x="79" y="138"/>
                    <a:pt x="79" y="137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6"/>
                    <a:pt x="78" y="135"/>
                    <a:pt x="78" y="135"/>
                  </a:cubicBezTo>
                  <a:cubicBezTo>
                    <a:pt x="77" y="135"/>
                    <a:pt x="77" y="135"/>
                    <a:pt x="76" y="134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6" y="133"/>
                    <a:pt x="75" y="133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0"/>
                    <a:pt x="73" y="129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3" y="128"/>
                    <a:pt x="73" y="127"/>
                    <a:pt x="73" y="127"/>
                  </a:cubicBezTo>
                  <a:cubicBezTo>
                    <a:pt x="73" y="127"/>
                    <a:pt x="73" y="127"/>
                    <a:pt x="73" y="126"/>
                  </a:cubicBezTo>
                  <a:cubicBezTo>
                    <a:pt x="71" y="126"/>
                    <a:pt x="73" y="126"/>
                    <a:pt x="73" y="126"/>
                  </a:cubicBezTo>
                  <a:cubicBezTo>
                    <a:pt x="71" y="126"/>
                    <a:pt x="69" y="125"/>
                    <a:pt x="69" y="123"/>
                  </a:cubicBezTo>
                  <a:cubicBezTo>
                    <a:pt x="69" y="123"/>
                    <a:pt x="68" y="123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7" y="119"/>
                    <a:pt x="70" y="123"/>
                    <a:pt x="69" y="123"/>
                  </a:cubicBezTo>
                  <a:cubicBezTo>
                    <a:pt x="69" y="121"/>
                    <a:pt x="67" y="121"/>
                    <a:pt x="68" y="120"/>
                  </a:cubicBezTo>
                  <a:cubicBezTo>
                    <a:pt x="68" y="120"/>
                    <a:pt x="67" y="120"/>
                    <a:pt x="67" y="119"/>
                  </a:cubicBezTo>
                  <a:cubicBezTo>
                    <a:pt x="67" y="119"/>
                    <a:pt x="68" y="119"/>
                    <a:pt x="68" y="119"/>
                  </a:cubicBezTo>
                  <a:cubicBezTo>
                    <a:pt x="67" y="118"/>
                    <a:pt x="67" y="119"/>
                    <a:pt x="67" y="119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6" y="118"/>
                    <a:pt x="66" y="117"/>
                    <a:pt x="66" y="118"/>
                  </a:cubicBezTo>
                  <a:cubicBezTo>
                    <a:pt x="66" y="118"/>
                    <a:pt x="65" y="117"/>
                    <a:pt x="66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6" y="116"/>
                    <a:pt x="66" y="116"/>
                    <a:pt x="65" y="116"/>
                  </a:cubicBezTo>
                  <a:cubicBezTo>
                    <a:pt x="66" y="116"/>
                    <a:pt x="66" y="115"/>
                    <a:pt x="66" y="115"/>
                  </a:cubicBezTo>
                  <a:cubicBezTo>
                    <a:pt x="65" y="116"/>
                    <a:pt x="65" y="114"/>
                    <a:pt x="64" y="114"/>
                  </a:cubicBezTo>
                  <a:cubicBezTo>
                    <a:pt x="64" y="112"/>
                    <a:pt x="63" y="112"/>
                    <a:pt x="63" y="112"/>
                  </a:cubicBezTo>
                  <a:cubicBezTo>
                    <a:pt x="63" y="111"/>
                    <a:pt x="61" y="111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61" y="109"/>
                    <a:pt x="61" y="108"/>
                    <a:pt x="61" y="107"/>
                  </a:cubicBezTo>
                  <a:cubicBezTo>
                    <a:pt x="60" y="107"/>
                    <a:pt x="60" y="107"/>
                    <a:pt x="59" y="107"/>
                  </a:cubicBezTo>
                  <a:cubicBezTo>
                    <a:pt x="60" y="106"/>
                    <a:pt x="59" y="106"/>
                    <a:pt x="59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5"/>
                    <a:pt x="59" y="105"/>
                    <a:pt x="59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2"/>
                    <a:pt x="57" y="101"/>
                    <a:pt x="56" y="101"/>
                  </a:cubicBezTo>
                  <a:cubicBezTo>
                    <a:pt x="56" y="99"/>
                    <a:pt x="54" y="99"/>
                    <a:pt x="55" y="97"/>
                  </a:cubicBezTo>
                  <a:cubicBezTo>
                    <a:pt x="54" y="97"/>
                    <a:pt x="54" y="96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3" y="96"/>
                    <a:pt x="54" y="96"/>
                  </a:cubicBezTo>
                  <a:cubicBezTo>
                    <a:pt x="54" y="94"/>
                    <a:pt x="52" y="96"/>
                    <a:pt x="52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2"/>
                    <a:pt x="52" y="92"/>
                    <a:pt x="52" y="92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1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90"/>
                  </a:cubicBezTo>
                  <a:cubicBezTo>
                    <a:pt x="50" y="89"/>
                    <a:pt x="49" y="89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7"/>
                    <a:pt x="48" y="87"/>
                    <a:pt x="47" y="86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6" y="79"/>
                  </a:cubicBezTo>
                  <a:cubicBezTo>
                    <a:pt x="44" y="79"/>
                    <a:pt x="43" y="79"/>
                    <a:pt x="43" y="79"/>
                  </a:cubicBezTo>
                  <a:cubicBezTo>
                    <a:pt x="43" y="79"/>
                    <a:pt x="41" y="77"/>
                    <a:pt x="41" y="76"/>
                  </a:cubicBezTo>
                  <a:cubicBezTo>
                    <a:pt x="41" y="76"/>
                    <a:pt x="41" y="76"/>
                    <a:pt x="41" y="75"/>
                  </a:cubicBezTo>
                  <a:cubicBezTo>
                    <a:pt x="40" y="74"/>
                    <a:pt x="39" y="72"/>
                    <a:pt x="39" y="71"/>
                  </a:cubicBezTo>
                  <a:cubicBezTo>
                    <a:pt x="39" y="72"/>
                    <a:pt x="39" y="71"/>
                    <a:pt x="39" y="71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9" y="71"/>
                    <a:pt x="38" y="71"/>
                    <a:pt x="39" y="71"/>
                  </a:cubicBezTo>
                  <a:cubicBezTo>
                    <a:pt x="38" y="71"/>
                    <a:pt x="37" y="68"/>
                    <a:pt x="37" y="67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7" y="67"/>
                    <a:pt x="37" y="66"/>
                    <a:pt x="36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6" y="65"/>
                    <a:pt x="34" y="66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63"/>
                    <a:pt x="32" y="62"/>
                    <a:pt x="32" y="63"/>
                  </a:cubicBezTo>
                  <a:cubicBezTo>
                    <a:pt x="32" y="62"/>
                    <a:pt x="32" y="61"/>
                    <a:pt x="32" y="60"/>
                  </a:cubicBezTo>
                  <a:cubicBezTo>
                    <a:pt x="30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4"/>
                  </a:cubicBezTo>
                  <a:cubicBezTo>
                    <a:pt x="28" y="54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7" y="52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8" y="52"/>
                    <a:pt x="29" y="5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9" y="49"/>
                    <a:pt x="30" y="50"/>
                    <a:pt x="29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6" y="50"/>
                    <a:pt x="25" y="48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8"/>
                    <a:pt x="25" y="48"/>
                    <a:pt x="25" y="47"/>
                  </a:cubicBezTo>
                  <a:cubicBezTo>
                    <a:pt x="25" y="48"/>
                    <a:pt x="24" y="48"/>
                    <a:pt x="24" y="48"/>
                  </a:cubicBezTo>
                  <a:cubicBezTo>
                    <a:pt x="24" y="47"/>
                    <a:pt x="25" y="48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5"/>
                    <a:pt x="22" y="45"/>
                  </a:cubicBezTo>
                  <a:cubicBezTo>
                    <a:pt x="22" y="45"/>
                    <a:pt x="22" y="45"/>
                    <a:pt x="23" y="45"/>
                  </a:cubicBezTo>
                  <a:cubicBezTo>
                    <a:pt x="23" y="45"/>
                    <a:pt x="21" y="45"/>
                    <a:pt x="22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1" y="44"/>
                    <a:pt x="21" y="43"/>
                  </a:cubicBezTo>
                  <a:cubicBezTo>
                    <a:pt x="21" y="43"/>
                    <a:pt x="20" y="41"/>
                    <a:pt x="21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1"/>
                    <a:pt x="20" y="41"/>
                    <a:pt x="20" y="43"/>
                  </a:cubicBezTo>
                  <a:cubicBezTo>
                    <a:pt x="20" y="41"/>
                    <a:pt x="19" y="41"/>
                    <a:pt x="19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8"/>
                  </a:cubicBezTo>
                  <a:cubicBezTo>
                    <a:pt x="19" y="39"/>
                    <a:pt x="17" y="39"/>
                    <a:pt x="17" y="39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7" y="36"/>
                    <a:pt x="16" y="36"/>
                    <a:pt x="16" y="37"/>
                  </a:cubicBezTo>
                  <a:cubicBezTo>
                    <a:pt x="16" y="37"/>
                    <a:pt x="16" y="36"/>
                    <a:pt x="17" y="36"/>
                  </a:cubicBezTo>
                  <a:cubicBezTo>
                    <a:pt x="16" y="35"/>
                    <a:pt x="16" y="36"/>
                    <a:pt x="16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7" y="32"/>
                    <a:pt x="19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4"/>
                    <a:pt x="15" y="32"/>
                    <a:pt x="14" y="32"/>
                  </a:cubicBezTo>
                  <a:cubicBezTo>
                    <a:pt x="13" y="32"/>
                    <a:pt x="16" y="31"/>
                    <a:pt x="14" y="30"/>
                  </a:cubicBezTo>
                  <a:cubicBezTo>
                    <a:pt x="14" y="31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30"/>
                    <a:pt x="15" y="30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8"/>
                  </a:cubicBezTo>
                  <a:cubicBezTo>
                    <a:pt x="12" y="28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7"/>
                    <a:pt x="11" y="28"/>
                    <a:pt x="11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8"/>
                    <a:pt x="12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2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3"/>
                    <a:pt x="10" y="23"/>
                    <a:pt x="8" y="23"/>
                  </a:cubicBezTo>
                  <a:cubicBezTo>
                    <a:pt x="10" y="22"/>
                    <a:pt x="8" y="21"/>
                    <a:pt x="10" y="22"/>
                  </a:cubicBezTo>
                  <a:cubicBezTo>
                    <a:pt x="8" y="22"/>
                    <a:pt x="10" y="24"/>
                    <a:pt x="11" y="24"/>
                  </a:cubicBezTo>
                  <a:cubicBezTo>
                    <a:pt x="12" y="23"/>
                    <a:pt x="12" y="25"/>
                    <a:pt x="12" y="25"/>
                  </a:cubicBezTo>
                  <a:cubicBezTo>
                    <a:pt x="12" y="24"/>
                    <a:pt x="12" y="23"/>
                    <a:pt x="13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3"/>
                    <a:pt x="12" y="23"/>
                  </a:cubicBezTo>
                  <a:cubicBezTo>
                    <a:pt x="12" y="22"/>
                    <a:pt x="11" y="21"/>
                    <a:pt x="10" y="21"/>
                  </a:cubicBezTo>
                  <a:cubicBezTo>
                    <a:pt x="10" y="20"/>
                    <a:pt x="11" y="20"/>
                    <a:pt x="11" y="21"/>
                  </a:cubicBezTo>
                  <a:cubicBezTo>
                    <a:pt x="10" y="20"/>
                    <a:pt x="8" y="19"/>
                    <a:pt x="8" y="18"/>
                  </a:cubicBezTo>
                  <a:cubicBezTo>
                    <a:pt x="7" y="19"/>
                    <a:pt x="7" y="17"/>
                    <a:pt x="6" y="18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7" y="18"/>
                    <a:pt x="6" y="18"/>
                  </a:cubicBezTo>
                  <a:cubicBezTo>
                    <a:pt x="6" y="19"/>
                    <a:pt x="7" y="17"/>
                    <a:pt x="7" y="17"/>
                  </a:cubicBezTo>
                  <a:cubicBezTo>
                    <a:pt x="7" y="15"/>
                    <a:pt x="8" y="17"/>
                    <a:pt x="7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4" y="10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4" y="8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5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5" y="5"/>
                  </a:cubicBezTo>
                  <a:cubicBezTo>
                    <a:pt x="4" y="5"/>
                    <a:pt x="6" y="5"/>
                    <a:pt x="6" y="7"/>
                  </a:cubicBezTo>
                  <a:cubicBezTo>
                    <a:pt x="6" y="7"/>
                    <a:pt x="5" y="7"/>
                    <a:pt x="4" y="5"/>
                  </a:cubicBezTo>
                  <a:cubicBezTo>
                    <a:pt x="4" y="7"/>
                    <a:pt x="5" y="7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9"/>
                    <a:pt x="7" y="10"/>
                  </a:cubicBezTo>
                  <a:cubicBezTo>
                    <a:pt x="8" y="11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5"/>
                    <a:pt x="12" y="17"/>
                  </a:cubicBezTo>
                  <a:cubicBezTo>
                    <a:pt x="12" y="18"/>
                    <a:pt x="14" y="19"/>
                    <a:pt x="13" y="20"/>
                  </a:cubicBezTo>
                  <a:cubicBezTo>
                    <a:pt x="15" y="22"/>
                    <a:pt x="17" y="24"/>
                    <a:pt x="19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9" y="27"/>
                    <a:pt x="17" y="28"/>
                    <a:pt x="17" y="28"/>
                  </a:cubicBezTo>
                  <a:cubicBezTo>
                    <a:pt x="19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4"/>
                    <a:pt x="23" y="36"/>
                  </a:cubicBezTo>
                  <a:cubicBezTo>
                    <a:pt x="23" y="36"/>
                    <a:pt x="23" y="36"/>
                    <a:pt x="23" y="37"/>
                  </a:cubicBezTo>
                  <a:cubicBezTo>
                    <a:pt x="24" y="37"/>
                    <a:pt x="25" y="38"/>
                    <a:pt x="26" y="38"/>
                  </a:cubicBezTo>
                  <a:cubicBezTo>
                    <a:pt x="26" y="39"/>
                    <a:pt x="27" y="39"/>
                    <a:pt x="27" y="40"/>
                  </a:cubicBezTo>
                  <a:cubicBezTo>
                    <a:pt x="30" y="44"/>
                    <a:pt x="31" y="46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52"/>
                    <a:pt x="37" y="56"/>
                    <a:pt x="3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9"/>
                    <a:pt x="39" y="60"/>
                    <a:pt x="39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3"/>
                    <a:pt x="41" y="63"/>
                  </a:cubicBezTo>
                  <a:cubicBezTo>
                    <a:pt x="42" y="65"/>
                    <a:pt x="42" y="65"/>
                    <a:pt x="43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3" y="65"/>
                    <a:pt x="42" y="66"/>
                    <a:pt x="42" y="66"/>
                  </a:cubicBezTo>
                  <a:cubicBezTo>
                    <a:pt x="43" y="66"/>
                    <a:pt x="43" y="68"/>
                    <a:pt x="44" y="67"/>
                  </a:cubicBezTo>
                  <a:cubicBezTo>
                    <a:pt x="44" y="70"/>
                    <a:pt x="47" y="72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9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8" y="92"/>
                    <a:pt x="60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61" y="96"/>
                    <a:pt x="60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4" y="100"/>
                    <a:pt x="64" y="102"/>
                    <a:pt x="65" y="103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6" y="105"/>
                    <a:pt x="66" y="106"/>
                    <a:pt x="66" y="10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69" y="111"/>
                    <a:pt x="71" y="115"/>
                    <a:pt x="73" y="118"/>
                  </a:cubicBezTo>
                  <a:cubicBezTo>
                    <a:pt x="74" y="119"/>
                    <a:pt x="73" y="119"/>
                    <a:pt x="74" y="119"/>
                  </a:cubicBezTo>
                  <a:cubicBezTo>
                    <a:pt x="73" y="120"/>
                    <a:pt x="74" y="119"/>
                    <a:pt x="74" y="119"/>
                  </a:cubicBezTo>
                  <a:cubicBezTo>
                    <a:pt x="75" y="120"/>
                    <a:pt x="73" y="121"/>
                    <a:pt x="74" y="121"/>
                  </a:cubicBezTo>
                  <a:cubicBezTo>
                    <a:pt x="75" y="121"/>
                    <a:pt x="75" y="121"/>
                    <a:pt x="75" y="121"/>
                  </a:cubicBezTo>
                  <a:cubicBezTo>
                    <a:pt x="76" y="124"/>
                    <a:pt x="75" y="125"/>
                    <a:pt x="76" y="125"/>
                  </a:cubicBezTo>
                  <a:cubicBezTo>
                    <a:pt x="76" y="125"/>
                    <a:pt x="76" y="125"/>
                    <a:pt x="76" y="125"/>
                  </a:cubicBezTo>
                  <a:cubicBezTo>
                    <a:pt x="78" y="126"/>
                    <a:pt x="78" y="127"/>
                    <a:pt x="79" y="128"/>
                  </a:cubicBezTo>
                  <a:cubicBezTo>
                    <a:pt x="84" y="135"/>
                    <a:pt x="88" y="142"/>
                    <a:pt x="93" y="149"/>
                  </a:cubicBezTo>
                  <a:cubicBezTo>
                    <a:pt x="96" y="155"/>
                    <a:pt x="101" y="162"/>
                    <a:pt x="105" y="170"/>
                  </a:cubicBezTo>
                  <a:cubicBezTo>
                    <a:pt x="105" y="172"/>
                    <a:pt x="105" y="172"/>
                    <a:pt x="106" y="173"/>
                  </a:cubicBezTo>
                  <a:cubicBezTo>
                    <a:pt x="106" y="173"/>
                    <a:pt x="106" y="173"/>
                    <a:pt x="106" y="173"/>
                  </a:cubicBezTo>
                  <a:cubicBezTo>
                    <a:pt x="106" y="173"/>
                    <a:pt x="106" y="174"/>
                    <a:pt x="108" y="174"/>
                  </a:cubicBezTo>
                  <a:cubicBezTo>
                    <a:pt x="109" y="177"/>
                    <a:pt x="111" y="180"/>
                    <a:pt x="112" y="182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3"/>
                    <a:pt x="113" y="183"/>
                    <a:pt x="113" y="182"/>
                  </a:cubicBezTo>
                  <a:cubicBezTo>
                    <a:pt x="118" y="189"/>
                    <a:pt x="120" y="196"/>
                    <a:pt x="124" y="203"/>
                  </a:cubicBezTo>
                  <a:cubicBezTo>
                    <a:pt x="124" y="205"/>
                    <a:pt x="126" y="206"/>
                    <a:pt x="127" y="208"/>
                  </a:cubicBezTo>
                  <a:cubicBezTo>
                    <a:pt x="129" y="213"/>
                    <a:pt x="131" y="219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328" name="Freeform 117"/>
            <p:cNvSpPr/>
            <p:nvPr/>
          </p:nvSpPr>
          <p:spPr>
            <a:xfrm>
              <a:off x="155" y="680"/>
              <a:ext cx="319" cy="529"/>
            </a:xfrm>
            <a:custGeom>
              <a:avLst/>
              <a:gdLst/>
              <a:ahLst/>
              <a:cxnLst>
                <a:cxn ang="0">
                  <a:pos x="279" y="468"/>
                </a:cxn>
                <a:cxn ang="0">
                  <a:pos x="269" y="456"/>
                </a:cxn>
                <a:cxn ang="0">
                  <a:pos x="246" y="425"/>
                </a:cxn>
                <a:cxn ang="0">
                  <a:pos x="241" y="416"/>
                </a:cxn>
                <a:cxn ang="0">
                  <a:pos x="220" y="378"/>
                </a:cxn>
                <a:cxn ang="0">
                  <a:pos x="215" y="366"/>
                </a:cxn>
                <a:cxn ang="0">
                  <a:pos x="203" y="350"/>
                </a:cxn>
                <a:cxn ang="0">
                  <a:pos x="194" y="333"/>
                </a:cxn>
                <a:cxn ang="0">
                  <a:pos x="189" y="324"/>
                </a:cxn>
                <a:cxn ang="0">
                  <a:pos x="184" y="316"/>
                </a:cxn>
                <a:cxn ang="0">
                  <a:pos x="170" y="298"/>
                </a:cxn>
                <a:cxn ang="0">
                  <a:pos x="165" y="288"/>
                </a:cxn>
                <a:cxn ang="0">
                  <a:pos x="154" y="276"/>
                </a:cxn>
                <a:cxn ang="0">
                  <a:pos x="149" y="262"/>
                </a:cxn>
                <a:cxn ang="0">
                  <a:pos x="137" y="248"/>
                </a:cxn>
                <a:cxn ang="0">
                  <a:pos x="130" y="229"/>
                </a:cxn>
                <a:cxn ang="0">
                  <a:pos x="123" y="222"/>
                </a:cxn>
                <a:cxn ang="0">
                  <a:pos x="121" y="213"/>
                </a:cxn>
                <a:cxn ang="0">
                  <a:pos x="113" y="205"/>
                </a:cxn>
                <a:cxn ang="0">
                  <a:pos x="111" y="203"/>
                </a:cxn>
                <a:cxn ang="0">
                  <a:pos x="106" y="194"/>
                </a:cxn>
                <a:cxn ang="0">
                  <a:pos x="90" y="165"/>
                </a:cxn>
                <a:cxn ang="0">
                  <a:pos x="85" y="158"/>
                </a:cxn>
                <a:cxn ang="0">
                  <a:pos x="80" y="149"/>
                </a:cxn>
                <a:cxn ang="0">
                  <a:pos x="66" y="125"/>
                </a:cxn>
                <a:cxn ang="0">
                  <a:pos x="69" y="118"/>
                </a:cxn>
                <a:cxn ang="0">
                  <a:pos x="59" y="111"/>
                </a:cxn>
                <a:cxn ang="0">
                  <a:pos x="52" y="106"/>
                </a:cxn>
                <a:cxn ang="0">
                  <a:pos x="47" y="97"/>
                </a:cxn>
                <a:cxn ang="0">
                  <a:pos x="43" y="94"/>
                </a:cxn>
                <a:cxn ang="0">
                  <a:pos x="43" y="87"/>
                </a:cxn>
                <a:cxn ang="0">
                  <a:pos x="40" y="80"/>
                </a:cxn>
                <a:cxn ang="0">
                  <a:pos x="31" y="73"/>
                </a:cxn>
                <a:cxn ang="0">
                  <a:pos x="31" y="68"/>
                </a:cxn>
                <a:cxn ang="0">
                  <a:pos x="24" y="61"/>
                </a:cxn>
                <a:cxn ang="0">
                  <a:pos x="21" y="54"/>
                </a:cxn>
                <a:cxn ang="0">
                  <a:pos x="26" y="54"/>
                </a:cxn>
                <a:cxn ang="0">
                  <a:pos x="17" y="43"/>
                </a:cxn>
                <a:cxn ang="0">
                  <a:pos x="9" y="21"/>
                </a:cxn>
                <a:cxn ang="0">
                  <a:pos x="9" y="14"/>
                </a:cxn>
                <a:cxn ang="0">
                  <a:pos x="0" y="0"/>
                </a:cxn>
                <a:cxn ang="0">
                  <a:pos x="7" y="5"/>
                </a:cxn>
                <a:cxn ang="0">
                  <a:pos x="9" y="19"/>
                </a:cxn>
                <a:cxn ang="0">
                  <a:pos x="26" y="38"/>
                </a:cxn>
                <a:cxn ang="0">
                  <a:pos x="52" y="76"/>
                </a:cxn>
                <a:cxn ang="0">
                  <a:pos x="76" y="118"/>
                </a:cxn>
                <a:cxn ang="0">
                  <a:pos x="97" y="149"/>
                </a:cxn>
                <a:cxn ang="0">
                  <a:pos x="113" y="172"/>
                </a:cxn>
                <a:cxn ang="0">
                  <a:pos x="142" y="224"/>
                </a:cxn>
                <a:cxn ang="0">
                  <a:pos x="156" y="253"/>
                </a:cxn>
                <a:cxn ang="0">
                  <a:pos x="175" y="288"/>
                </a:cxn>
                <a:cxn ang="0">
                  <a:pos x="248" y="399"/>
                </a:cxn>
                <a:cxn ang="0">
                  <a:pos x="265" y="430"/>
                </a:cxn>
                <a:cxn ang="0">
                  <a:pos x="310" y="524"/>
                </a:cxn>
              </a:cxnLst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5" y="212"/>
                    <a:pt x="125" y="212"/>
                    <a:pt x="125" y="212"/>
                  </a:cubicBezTo>
                  <a:cubicBezTo>
                    <a:pt x="123" y="211"/>
                    <a:pt x="121" y="204"/>
                    <a:pt x="119" y="200"/>
                  </a:cubicBezTo>
                  <a:cubicBezTo>
                    <a:pt x="119" y="200"/>
                    <a:pt x="119" y="200"/>
                    <a:pt x="119" y="200"/>
                  </a:cubicBezTo>
                  <a:cubicBezTo>
                    <a:pt x="119" y="200"/>
                    <a:pt x="118" y="199"/>
                    <a:pt x="118" y="198"/>
                  </a:cubicBezTo>
                  <a:cubicBezTo>
                    <a:pt x="118" y="198"/>
                    <a:pt x="118" y="199"/>
                    <a:pt x="118" y="198"/>
                  </a:cubicBezTo>
                  <a:cubicBezTo>
                    <a:pt x="118" y="198"/>
                    <a:pt x="118" y="197"/>
                    <a:pt x="117" y="197"/>
                  </a:cubicBezTo>
                  <a:cubicBezTo>
                    <a:pt x="118" y="197"/>
                    <a:pt x="118" y="197"/>
                    <a:pt x="118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5" y="196"/>
                    <a:pt x="115" y="194"/>
                    <a:pt x="114" y="193"/>
                  </a:cubicBezTo>
                  <a:cubicBezTo>
                    <a:pt x="114" y="193"/>
                    <a:pt x="114" y="193"/>
                    <a:pt x="114" y="193"/>
                  </a:cubicBezTo>
                  <a:cubicBezTo>
                    <a:pt x="112" y="191"/>
                    <a:pt x="110" y="187"/>
                    <a:pt x="108" y="185"/>
                  </a:cubicBezTo>
                  <a:cubicBezTo>
                    <a:pt x="108" y="185"/>
                    <a:pt x="109" y="185"/>
                    <a:pt x="109" y="184"/>
                  </a:cubicBezTo>
                  <a:cubicBezTo>
                    <a:pt x="108" y="184"/>
                    <a:pt x="108" y="184"/>
                    <a:pt x="107" y="184"/>
                  </a:cubicBezTo>
                  <a:cubicBezTo>
                    <a:pt x="107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79"/>
                    <a:pt x="105" y="179"/>
                    <a:pt x="105" y="179"/>
                  </a:cubicBezTo>
                  <a:cubicBezTo>
                    <a:pt x="104" y="179"/>
                    <a:pt x="104" y="178"/>
                    <a:pt x="104" y="177"/>
                  </a:cubicBezTo>
                  <a:cubicBezTo>
                    <a:pt x="104" y="178"/>
                    <a:pt x="104" y="178"/>
                    <a:pt x="104" y="178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2" y="176"/>
                    <a:pt x="102" y="175"/>
                    <a:pt x="102" y="176"/>
                  </a:cubicBezTo>
                  <a:cubicBezTo>
                    <a:pt x="102" y="175"/>
                    <a:pt x="102" y="177"/>
                    <a:pt x="104" y="176"/>
                  </a:cubicBezTo>
                  <a:cubicBezTo>
                    <a:pt x="100" y="171"/>
                    <a:pt x="98" y="168"/>
                    <a:pt x="97" y="165"/>
                  </a:cubicBezTo>
                  <a:cubicBezTo>
                    <a:pt x="97" y="164"/>
                    <a:pt x="97" y="164"/>
                    <a:pt x="97" y="164"/>
                  </a:cubicBezTo>
                  <a:cubicBezTo>
                    <a:pt x="97" y="163"/>
                    <a:pt x="96" y="162"/>
                    <a:pt x="95" y="162"/>
                  </a:cubicBezTo>
                  <a:cubicBezTo>
                    <a:pt x="96" y="162"/>
                    <a:pt x="96" y="162"/>
                    <a:pt x="96" y="162"/>
                  </a:cubicBezTo>
                  <a:cubicBezTo>
                    <a:pt x="95" y="161"/>
                    <a:pt x="93" y="161"/>
                    <a:pt x="93" y="160"/>
                  </a:cubicBezTo>
                  <a:cubicBezTo>
                    <a:pt x="95" y="161"/>
                    <a:pt x="95" y="161"/>
                    <a:pt x="95" y="160"/>
                  </a:cubicBezTo>
                  <a:cubicBezTo>
                    <a:pt x="93" y="160"/>
                    <a:pt x="93" y="159"/>
                    <a:pt x="92" y="158"/>
                  </a:cubicBezTo>
                  <a:cubicBezTo>
                    <a:pt x="92" y="158"/>
                    <a:pt x="93" y="159"/>
                    <a:pt x="93" y="158"/>
                  </a:cubicBezTo>
                  <a:cubicBezTo>
                    <a:pt x="92" y="158"/>
                    <a:pt x="92" y="157"/>
                    <a:pt x="91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5"/>
                    <a:pt x="91" y="157"/>
                    <a:pt x="91" y="155"/>
                  </a:cubicBezTo>
                  <a:cubicBezTo>
                    <a:pt x="91" y="157"/>
                    <a:pt x="91" y="155"/>
                    <a:pt x="91" y="155"/>
                  </a:cubicBezTo>
                  <a:cubicBezTo>
                    <a:pt x="91" y="155"/>
                    <a:pt x="90" y="153"/>
                    <a:pt x="89" y="152"/>
                  </a:cubicBezTo>
                  <a:cubicBezTo>
                    <a:pt x="89" y="152"/>
                    <a:pt x="89" y="152"/>
                    <a:pt x="89" y="152"/>
                  </a:cubicBezTo>
                  <a:cubicBezTo>
                    <a:pt x="89" y="151"/>
                    <a:pt x="88" y="150"/>
                    <a:pt x="87" y="150"/>
                  </a:cubicBezTo>
                  <a:cubicBezTo>
                    <a:pt x="87" y="150"/>
                    <a:pt x="88" y="150"/>
                    <a:pt x="88" y="149"/>
                  </a:cubicBezTo>
                  <a:cubicBezTo>
                    <a:pt x="87" y="149"/>
                    <a:pt x="86" y="146"/>
                    <a:pt x="86" y="148"/>
                  </a:cubicBezTo>
                  <a:cubicBezTo>
                    <a:pt x="84" y="146"/>
                    <a:pt x="84" y="145"/>
                    <a:pt x="84" y="144"/>
                  </a:cubicBezTo>
                  <a:cubicBezTo>
                    <a:pt x="84" y="145"/>
                    <a:pt x="84" y="144"/>
                    <a:pt x="84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4" y="143"/>
                    <a:pt x="84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81" y="140"/>
                    <a:pt x="81" y="139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0" y="139"/>
                    <a:pt x="79" y="138"/>
                    <a:pt x="79" y="137"/>
                  </a:cubicBezTo>
                  <a:cubicBezTo>
                    <a:pt x="80" y="137"/>
                    <a:pt x="80" y="137"/>
                    <a:pt x="80" y="137"/>
                  </a:cubicBezTo>
                  <a:cubicBezTo>
                    <a:pt x="80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78" y="135"/>
                    <a:pt x="78" y="135"/>
                    <a:pt x="78" y="134"/>
                  </a:cubicBezTo>
                  <a:cubicBezTo>
                    <a:pt x="78" y="134"/>
                    <a:pt x="78" y="134"/>
                    <a:pt x="78" y="134"/>
                  </a:cubicBezTo>
                  <a:cubicBezTo>
                    <a:pt x="76" y="133"/>
                    <a:pt x="75" y="132"/>
                    <a:pt x="74" y="131"/>
                  </a:cubicBezTo>
                  <a:cubicBezTo>
                    <a:pt x="74" y="132"/>
                    <a:pt x="75" y="131"/>
                    <a:pt x="75" y="132"/>
                  </a:cubicBezTo>
                  <a:cubicBezTo>
                    <a:pt x="75" y="130"/>
                    <a:pt x="73" y="130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2" y="128"/>
                    <a:pt x="73" y="127"/>
                    <a:pt x="72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1" y="126"/>
                    <a:pt x="72" y="126"/>
                    <a:pt x="72" y="126"/>
                  </a:cubicBezTo>
                  <a:cubicBezTo>
                    <a:pt x="71" y="126"/>
                    <a:pt x="70" y="124"/>
                    <a:pt x="70" y="123"/>
                  </a:cubicBezTo>
                  <a:cubicBezTo>
                    <a:pt x="70" y="123"/>
                    <a:pt x="69" y="123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7" y="119"/>
                    <a:pt x="71" y="123"/>
                    <a:pt x="70" y="122"/>
                  </a:cubicBezTo>
                  <a:cubicBezTo>
                    <a:pt x="70" y="122"/>
                    <a:pt x="67" y="122"/>
                    <a:pt x="69" y="121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7" y="119"/>
                    <a:pt x="69" y="119"/>
                    <a:pt x="69" y="118"/>
                  </a:cubicBezTo>
                  <a:cubicBezTo>
                    <a:pt x="67" y="117"/>
                    <a:pt x="67" y="118"/>
                    <a:pt x="67" y="117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17"/>
                    <a:pt x="66" y="117"/>
                    <a:pt x="65" y="117"/>
                  </a:cubicBezTo>
                  <a:cubicBezTo>
                    <a:pt x="66" y="117"/>
                    <a:pt x="64" y="117"/>
                    <a:pt x="65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6"/>
                    <a:pt x="64" y="114"/>
                    <a:pt x="64" y="114"/>
                  </a:cubicBezTo>
                  <a:cubicBezTo>
                    <a:pt x="64" y="113"/>
                    <a:pt x="63" y="112"/>
                    <a:pt x="63" y="111"/>
                  </a:cubicBezTo>
                  <a:cubicBezTo>
                    <a:pt x="63" y="111"/>
                    <a:pt x="62" y="111"/>
                    <a:pt x="62" y="110"/>
                  </a:cubicBezTo>
                  <a:cubicBezTo>
                    <a:pt x="62" y="110"/>
                    <a:pt x="62" y="110"/>
                    <a:pt x="62" y="110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8"/>
                    <a:pt x="62" y="107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1" y="106"/>
                    <a:pt x="58" y="106"/>
                    <a:pt x="58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1" y="104"/>
                    <a:pt x="58" y="104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1"/>
                    <a:pt x="56" y="101"/>
                  </a:cubicBezTo>
                  <a:cubicBezTo>
                    <a:pt x="56" y="99"/>
                    <a:pt x="54" y="98"/>
                    <a:pt x="55" y="97"/>
                  </a:cubicBezTo>
                  <a:cubicBezTo>
                    <a:pt x="54" y="97"/>
                    <a:pt x="54" y="96"/>
                    <a:pt x="54" y="96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5"/>
                    <a:pt x="53" y="96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1"/>
                    <a:pt x="52" y="91"/>
                    <a:pt x="52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89"/>
                  </a:cubicBezTo>
                  <a:cubicBezTo>
                    <a:pt x="50" y="89"/>
                    <a:pt x="49" y="88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9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6"/>
                    <a:pt x="48" y="87"/>
                    <a:pt x="47" y="86"/>
                  </a:cubicBezTo>
                  <a:cubicBezTo>
                    <a:pt x="48" y="87"/>
                    <a:pt x="48" y="86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5" y="7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4" y="78"/>
                    <a:pt x="41" y="77"/>
                    <a:pt x="41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74"/>
                    <a:pt x="38" y="72"/>
                    <a:pt x="38" y="70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8" y="70"/>
                    <a:pt x="39" y="70"/>
                    <a:pt x="38" y="70"/>
                  </a:cubicBezTo>
                  <a:cubicBezTo>
                    <a:pt x="38" y="70"/>
                    <a:pt x="37" y="70"/>
                    <a:pt x="38" y="70"/>
                  </a:cubicBezTo>
                  <a:cubicBezTo>
                    <a:pt x="37" y="70"/>
                    <a:pt x="37" y="69"/>
                    <a:pt x="37" y="68"/>
                  </a:cubicBezTo>
                  <a:cubicBezTo>
                    <a:pt x="37" y="69"/>
                    <a:pt x="37" y="68"/>
                    <a:pt x="36" y="68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2"/>
                    <a:pt x="32" y="62"/>
                    <a:pt x="32" y="63"/>
                  </a:cubicBezTo>
                  <a:cubicBezTo>
                    <a:pt x="32" y="61"/>
                    <a:pt x="32" y="61"/>
                    <a:pt x="32" y="60"/>
                  </a:cubicBezTo>
                  <a:cubicBezTo>
                    <a:pt x="31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1"/>
                    <a:pt x="26" y="51"/>
                  </a:cubicBezTo>
                  <a:cubicBezTo>
                    <a:pt x="26" y="51"/>
                    <a:pt x="26" y="51"/>
                    <a:pt x="27" y="51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8" y="51"/>
                    <a:pt x="29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9" y="50"/>
                    <a:pt x="30" y="50"/>
                    <a:pt x="29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49"/>
                    <a:pt x="26" y="50"/>
                    <a:pt x="25" y="49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5" y="49"/>
                    <a:pt x="25" y="47"/>
                  </a:cubicBezTo>
                  <a:cubicBezTo>
                    <a:pt x="25" y="49"/>
                    <a:pt x="24" y="49"/>
                    <a:pt x="24" y="49"/>
                  </a:cubicBezTo>
                  <a:cubicBezTo>
                    <a:pt x="24" y="47"/>
                    <a:pt x="25" y="49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5"/>
                    <a:pt x="22" y="44"/>
                    <a:pt x="23" y="45"/>
                  </a:cubicBezTo>
                  <a:cubicBezTo>
                    <a:pt x="23" y="44"/>
                    <a:pt x="21" y="44"/>
                    <a:pt x="22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0" y="42"/>
                    <a:pt x="21" y="42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2"/>
                    <a:pt x="21" y="42"/>
                    <a:pt x="20" y="43"/>
                  </a:cubicBezTo>
                  <a:cubicBezTo>
                    <a:pt x="20" y="42"/>
                    <a:pt x="19" y="42"/>
                    <a:pt x="19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8" y="41"/>
                  </a:cubicBezTo>
                  <a:cubicBezTo>
                    <a:pt x="19" y="41"/>
                    <a:pt x="19" y="41"/>
                    <a:pt x="19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9" y="40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7"/>
                  </a:cubicBezTo>
                  <a:cubicBezTo>
                    <a:pt x="18" y="37"/>
                    <a:pt x="17" y="37"/>
                    <a:pt x="17" y="39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5"/>
                    <a:pt x="17" y="36"/>
                    <a:pt x="17" y="36"/>
                  </a:cubicBezTo>
                  <a:cubicBezTo>
                    <a:pt x="17" y="35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3"/>
                    <a:pt x="18" y="33"/>
                  </a:cubicBezTo>
                  <a:cubicBezTo>
                    <a:pt x="18" y="32"/>
                    <a:pt x="17" y="32"/>
                    <a:pt x="17" y="32"/>
                  </a:cubicBezTo>
                  <a:cubicBezTo>
                    <a:pt x="17" y="33"/>
                    <a:pt x="15" y="32"/>
                    <a:pt x="14" y="33"/>
                  </a:cubicBezTo>
                  <a:cubicBezTo>
                    <a:pt x="13" y="32"/>
                    <a:pt x="17" y="31"/>
                    <a:pt x="14" y="30"/>
                  </a:cubicBezTo>
                  <a:cubicBezTo>
                    <a:pt x="14" y="30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29"/>
                    <a:pt x="15" y="29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7"/>
                  </a:cubicBezTo>
                  <a:cubicBezTo>
                    <a:pt x="12" y="28"/>
                    <a:pt x="12" y="28"/>
                    <a:pt x="11" y="29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7"/>
                    <a:pt x="10" y="28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8"/>
                    <a:pt x="12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2" y="25"/>
                    <a:pt x="11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9" y="23"/>
                  </a:cubicBezTo>
                  <a:cubicBezTo>
                    <a:pt x="10" y="23"/>
                    <a:pt x="9" y="22"/>
                    <a:pt x="10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1" y="25"/>
                    <a:pt x="12" y="24"/>
                  </a:cubicBezTo>
                  <a:cubicBezTo>
                    <a:pt x="11" y="24"/>
                    <a:pt x="12" y="23"/>
                    <a:pt x="13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2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10" y="20"/>
                    <a:pt x="10" y="20"/>
                    <a:pt x="10" y="22"/>
                  </a:cubicBezTo>
                  <a:cubicBezTo>
                    <a:pt x="10" y="19"/>
                    <a:pt x="9" y="18"/>
                    <a:pt x="9" y="17"/>
                  </a:cubicBezTo>
                  <a:cubicBezTo>
                    <a:pt x="8" y="18"/>
                    <a:pt x="8" y="16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7"/>
                    <a:pt x="7" y="16"/>
                  </a:cubicBezTo>
                  <a:cubicBezTo>
                    <a:pt x="7" y="17"/>
                    <a:pt x="8" y="16"/>
                    <a:pt x="8" y="16"/>
                  </a:cubicBezTo>
                  <a:cubicBezTo>
                    <a:pt x="8" y="16"/>
                    <a:pt x="9" y="16"/>
                    <a:pt x="9" y="16"/>
                  </a:cubicBezTo>
                  <a:cubicBezTo>
                    <a:pt x="8" y="15"/>
                    <a:pt x="7" y="15"/>
                    <a:pt x="5" y="14"/>
                  </a:cubicBezTo>
                  <a:cubicBezTo>
                    <a:pt x="5" y="12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6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4" y="5"/>
                  </a:cubicBezTo>
                  <a:cubicBezTo>
                    <a:pt x="4" y="6"/>
                    <a:pt x="5" y="6"/>
                    <a:pt x="5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5" y="8"/>
                    <a:pt x="7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9" y="10"/>
                    <a:pt x="10" y="13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6"/>
                    <a:pt x="11" y="16"/>
                  </a:cubicBezTo>
                  <a:cubicBezTo>
                    <a:pt x="12" y="17"/>
                    <a:pt x="14" y="19"/>
                    <a:pt x="13" y="20"/>
                  </a:cubicBezTo>
                  <a:cubicBezTo>
                    <a:pt x="15" y="23"/>
                    <a:pt x="17" y="24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7" y="27"/>
                    <a:pt x="18" y="28"/>
                  </a:cubicBezTo>
                  <a:cubicBezTo>
                    <a:pt x="18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3"/>
                    <a:pt x="23" y="34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6" y="37"/>
                  </a:cubicBezTo>
                  <a:cubicBezTo>
                    <a:pt x="26" y="39"/>
                    <a:pt x="27" y="40"/>
                    <a:pt x="27" y="41"/>
                  </a:cubicBezTo>
                  <a:cubicBezTo>
                    <a:pt x="30" y="43"/>
                    <a:pt x="31" y="46"/>
                    <a:pt x="3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5" y="51"/>
                    <a:pt x="37" y="56"/>
                    <a:pt x="38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9"/>
                    <a:pt x="38" y="60"/>
                    <a:pt x="38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2"/>
                    <a:pt x="41" y="63"/>
                  </a:cubicBezTo>
                  <a:cubicBezTo>
                    <a:pt x="43" y="64"/>
                    <a:pt x="43" y="64"/>
                    <a:pt x="44" y="67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4" y="67"/>
                    <a:pt x="44" y="69"/>
                    <a:pt x="44" y="68"/>
                  </a:cubicBezTo>
                  <a:cubicBezTo>
                    <a:pt x="44" y="70"/>
                    <a:pt x="47" y="70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8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7" y="91"/>
                    <a:pt x="61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2" y="96"/>
                    <a:pt x="61" y="98"/>
                    <a:pt x="63" y="98"/>
                  </a:cubicBezTo>
                  <a:cubicBezTo>
                    <a:pt x="63" y="98"/>
                    <a:pt x="64" y="99"/>
                    <a:pt x="63" y="99"/>
                  </a:cubicBezTo>
                  <a:cubicBezTo>
                    <a:pt x="64" y="100"/>
                    <a:pt x="64" y="103"/>
                    <a:pt x="65" y="103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5" y="104"/>
                    <a:pt x="66" y="105"/>
                    <a:pt x="66" y="107"/>
                  </a:cubicBezTo>
                  <a:cubicBezTo>
                    <a:pt x="66" y="107"/>
                    <a:pt x="66" y="106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70" y="111"/>
                    <a:pt x="71" y="114"/>
                    <a:pt x="73" y="117"/>
                  </a:cubicBezTo>
                  <a:cubicBezTo>
                    <a:pt x="74" y="119"/>
                    <a:pt x="72" y="118"/>
                    <a:pt x="74" y="119"/>
                  </a:cubicBezTo>
                  <a:cubicBezTo>
                    <a:pt x="73" y="119"/>
                    <a:pt x="74" y="119"/>
                    <a:pt x="74" y="119"/>
                  </a:cubicBezTo>
                  <a:cubicBezTo>
                    <a:pt x="75" y="121"/>
                    <a:pt x="73" y="122"/>
                    <a:pt x="74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5" y="123"/>
                    <a:pt x="76" y="124"/>
                  </a:cubicBezTo>
                  <a:cubicBezTo>
                    <a:pt x="76" y="124"/>
                    <a:pt x="76" y="124"/>
                    <a:pt x="76" y="124"/>
                  </a:cubicBezTo>
                  <a:cubicBezTo>
                    <a:pt x="78" y="125"/>
                    <a:pt x="78" y="127"/>
                    <a:pt x="80" y="128"/>
                  </a:cubicBezTo>
                  <a:cubicBezTo>
                    <a:pt x="84" y="135"/>
                    <a:pt x="89" y="142"/>
                    <a:pt x="92" y="149"/>
                  </a:cubicBezTo>
                  <a:cubicBezTo>
                    <a:pt x="97" y="155"/>
                    <a:pt x="101" y="162"/>
                    <a:pt x="105" y="169"/>
                  </a:cubicBezTo>
                  <a:cubicBezTo>
                    <a:pt x="105" y="171"/>
                    <a:pt x="105" y="171"/>
                    <a:pt x="106" y="172"/>
                  </a:cubicBezTo>
                  <a:cubicBezTo>
                    <a:pt x="106" y="172"/>
                    <a:pt x="106" y="172"/>
                    <a:pt x="106" y="173"/>
                  </a:cubicBezTo>
                  <a:cubicBezTo>
                    <a:pt x="107" y="172"/>
                    <a:pt x="107" y="175"/>
                    <a:pt x="108" y="175"/>
                  </a:cubicBezTo>
                  <a:cubicBezTo>
                    <a:pt x="109" y="177"/>
                    <a:pt x="111" y="179"/>
                    <a:pt x="112" y="181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2"/>
                    <a:pt x="113" y="184"/>
                    <a:pt x="113" y="182"/>
                  </a:cubicBezTo>
                  <a:cubicBezTo>
                    <a:pt x="118" y="189"/>
                    <a:pt x="119" y="196"/>
                    <a:pt x="124" y="203"/>
                  </a:cubicBezTo>
                  <a:cubicBezTo>
                    <a:pt x="124" y="204"/>
                    <a:pt x="126" y="206"/>
                    <a:pt x="127" y="208"/>
                  </a:cubicBezTo>
                  <a:cubicBezTo>
                    <a:pt x="130" y="213"/>
                    <a:pt x="131" y="217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329" name="Freeform 118"/>
            <p:cNvSpPr/>
            <p:nvPr/>
          </p:nvSpPr>
          <p:spPr>
            <a:xfrm>
              <a:off x="165" y="1389"/>
              <a:ext cx="305" cy="517"/>
            </a:xfrm>
            <a:custGeom>
              <a:avLst/>
              <a:gdLst/>
              <a:ahLst/>
              <a:cxnLst>
                <a:cxn ang="0">
                  <a:pos x="265" y="460"/>
                </a:cxn>
                <a:cxn ang="0">
                  <a:pos x="258" y="444"/>
                </a:cxn>
                <a:cxn ang="0">
                  <a:pos x="236" y="415"/>
                </a:cxn>
                <a:cxn ang="0">
                  <a:pos x="227" y="406"/>
                </a:cxn>
                <a:cxn ang="0">
                  <a:pos x="210" y="371"/>
                </a:cxn>
                <a:cxn ang="0">
                  <a:pos x="203" y="361"/>
                </a:cxn>
                <a:cxn ang="0">
                  <a:pos x="194" y="342"/>
                </a:cxn>
                <a:cxn ang="0">
                  <a:pos x="182" y="326"/>
                </a:cxn>
                <a:cxn ang="0">
                  <a:pos x="180" y="316"/>
                </a:cxn>
                <a:cxn ang="0">
                  <a:pos x="175" y="312"/>
                </a:cxn>
                <a:cxn ang="0">
                  <a:pos x="161" y="293"/>
                </a:cxn>
                <a:cxn ang="0">
                  <a:pos x="156" y="281"/>
                </a:cxn>
                <a:cxn ang="0">
                  <a:pos x="147" y="271"/>
                </a:cxn>
                <a:cxn ang="0">
                  <a:pos x="139" y="257"/>
                </a:cxn>
                <a:cxn ang="0">
                  <a:pos x="132" y="241"/>
                </a:cxn>
                <a:cxn ang="0">
                  <a:pos x="121" y="220"/>
                </a:cxn>
                <a:cxn ang="0">
                  <a:pos x="116" y="215"/>
                </a:cxn>
                <a:cxn ang="0">
                  <a:pos x="113" y="205"/>
                </a:cxn>
                <a:cxn ang="0">
                  <a:pos x="109" y="201"/>
                </a:cxn>
                <a:cxn ang="0">
                  <a:pos x="106" y="198"/>
                </a:cxn>
                <a:cxn ang="0">
                  <a:pos x="99" y="189"/>
                </a:cxn>
                <a:cxn ang="0">
                  <a:pos x="85" y="163"/>
                </a:cxn>
                <a:cxn ang="0">
                  <a:pos x="78" y="153"/>
                </a:cxn>
                <a:cxn ang="0">
                  <a:pos x="73" y="144"/>
                </a:cxn>
                <a:cxn ang="0">
                  <a:pos x="64" y="123"/>
                </a:cxn>
                <a:cxn ang="0">
                  <a:pos x="64" y="113"/>
                </a:cxn>
                <a:cxn ang="0">
                  <a:pos x="52" y="111"/>
                </a:cxn>
                <a:cxn ang="0">
                  <a:pos x="47" y="106"/>
                </a:cxn>
                <a:cxn ang="0">
                  <a:pos x="43" y="94"/>
                </a:cxn>
                <a:cxn ang="0">
                  <a:pos x="38" y="92"/>
                </a:cxn>
                <a:cxn ang="0">
                  <a:pos x="38" y="87"/>
                </a:cxn>
                <a:cxn ang="0">
                  <a:pos x="38" y="78"/>
                </a:cxn>
                <a:cxn ang="0">
                  <a:pos x="28" y="71"/>
                </a:cxn>
                <a:cxn ang="0">
                  <a:pos x="28" y="66"/>
                </a:cxn>
                <a:cxn ang="0">
                  <a:pos x="21" y="61"/>
                </a:cxn>
                <a:cxn ang="0">
                  <a:pos x="17" y="52"/>
                </a:cxn>
                <a:cxn ang="0">
                  <a:pos x="24" y="52"/>
                </a:cxn>
                <a:cxn ang="0">
                  <a:pos x="12" y="42"/>
                </a:cxn>
                <a:cxn ang="0">
                  <a:pos x="7" y="19"/>
                </a:cxn>
                <a:cxn ang="0">
                  <a:pos x="7" y="12"/>
                </a:cxn>
                <a:cxn ang="0">
                  <a:pos x="0" y="0"/>
                </a:cxn>
                <a:cxn ang="0">
                  <a:pos x="5" y="2"/>
                </a:cxn>
                <a:cxn ang="0">
                  <a:pos x="7" y="17"/>
                </a:cxn>
                <a:cxn ang="0">
                  <a:pos x="24" y="38"/>
                </a:cxn>
                <a:cxn ang="0">
                  <a:pos x="47" y="73"/>
                </a:cxn>
                <a:cxn ang="0">
                  <a:pos x="71" y="111"/>
                </a:cxn>
                <a:cxn ang="0">
                  <a:pos x="92" y="144"/>
                </a:cxn>
                <a:cxn ang="0">
                  <a:pos x="106" y="170"/>
                </a:cxn>
                <a:cxn ang="0">
                  <a:pos x="135" y="220"/>
                </a:cxn>
                <a:cxn ang="0">
                  <a:pos x="149" y="248"/>
                </a:cxn>
                <a:cxn ang="0">
                  <a:pos x="166" y="281"/>
                </a:cxn>
                <a:cxn ang="0">
                  <a:pos x="236" y="390"/>
                </a:cxn>
                <a:cxn ang="0">
                  <a:pos x="255" y="423"/>
                </a:cxn>
                <a:cxn ang="0">
                  <a:pos x="298" y="512"/>
                </a:cxn>
              </a:cxnLst>
              <a:pathLst>
                <a:path w="129" h="219">
                  <a:moveTo>
                    <a:pt x="126" y="217"/>
                  </a:moveTo>
                  <a:cubicBezTo>
                    <a:pt x="122" y="215"/>
                    <a:pt x="122" y="210"/>
                    <a:pt x="119" y="208"/>
                  </a:cubicBezTo>
                  <a:cubicBezTo>
                    <a:pt x="119" y="208"/>
                    <a:pt x="120" y="208"/>
                    <a:pt x="120" y="207"/>
                  </a:cubicBezTo>
                  <a:cubicBezTo>
                    <a:pt x="117" y="206"/>
                    <a:pt x="115" y="201"/>
                    <a:pt x="114" y="197"/>
                  </a:cubicBezTo>
                  <a:cubicBezTo>
                    <a:pt x="114" y="197"/>
                    <a:pt x="114" y="197"/>
                    <a:pt x="114" y="197"/>
                  </a:cubicBezTo>
                  <a:cubicBezTo>
                    <a:pt x="114" y="196"/>
                    <a:pt x="113" y="196"/>
                    <a:pt x="112" y="195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2" y="195"/>
                    <a:pt x="112" y="193"/>
                    <a:pt x="111" y="193"/>
                  </a:cubicBezTo>
                  <a:cubicBezTo>
                    <a:pt x="111" y="193"/>
                    <a:pt x="112" y="193"/>
                    <a:pt x="112" y="192"/>
                  </a:cubicBezTo>
                  <a:cubicBezTo>
                    <a:pt x="111" y="192"/>
                    <a:pt x="111" y="192"/>
                    <a:pt x="111" y="192"/>
                  </a:cubicBezTo>
                  <a:cubicBezTo>
                    <a:pt x="109" y="192"/>
                    <a:pt x="109" y="189"/>
                    <a:pt x="109" y="188"/>
                  </a:cubicBezTo>
                  <a:cubicBezTo>
                    <a:pt x="109" y="188"/>
                    <a:pt x="109" y="188"/>
                    <a:pt x="109" y="188"/>
                  </a:cubicBezTo>
                  <a:cubicBezTo>
                    <a:pt x="106" y="187"/>
                    <a:pt x="104" y="183"/>
                    <a:pt x="102" y="180"/>
                  </a:cubicBezTo>
                  <a:cubicBezTo>
                    <a:pt x="103" y="180"/>
                    <a:pt x="103" y="180"/>
                    <a:pt x="103" y="180"/>
                  </a:cubicBezTo>
                  <a:cubicBezTo>
                    <a:pt x="103" y="180"/>
                    <a:pt x="102" y="180"/>
                    <a:pt x="102" y="180"/>
                  </a:cubicBezTo>
                  <a:cubicBezTo>
                    <a:pt x="102" y="179"/>
                    <a:pt x="101" y="179"/>
                    <a:pt x="101" y="178"/>
                  </a:cubicBezTo>
                  <a:cubicBezTo>
                    <a:pt x="101" y="178"/>
                    <a:pt x="101" y="178"/>
                    <a:pt x="101" y="178"/>
                  </a:cubicBezTo>
                  <a:cubicBezTo>
                    <a:pt x="100" y="177"/>
                    <a:pt x="101" y="177"/>
                    <a:pt x="100" y="176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9" y="176"/>
                    <a:pt x="100" y="174"/>
                    <a:pt x="99" y="174"/>
                  </a:cubicBezTo>
                  <a:cubicBezTo>
                    <a:pt x="99" y="174"/>
                    <a:pt x="99" y="174"/>
                    <a:pt x="99" y="174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7" y="172"/>
                    <a:pt x="97" y="171"/>
                    <a:pt x="96" y="172"/>
                  </a:cubicBezTo>
                  <a:cubicBezTo>
                    <a:pt x="97" y="171"/>
                    <a:pt x="97" y="172"/>
                    <a:pt x="97" y="171"/>
                  </a:cubicBezTo>
                  <a:cubicBezTo>
                    <a:pt x="96" y="168"/>
                    <a:pt x="94" y="164"/>
                    <a:pt x="92" y="161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1" y="160"/>
                    <a:pt x="91" y="159"/>
                    <a:pt x="90" y="159"/>
                  </a:cubicBezTo>
                  <a:cubicBezTo>
                    <a:pt x="90" y="159"/>
                    <a:pt x="91" y="159"/>
                    <a:pt x="90" y="159"/>
                  </a:cubicBezTo>
                  <a:cubicBezTo>
                    <a:pt x="90" y="157"/>
                    <a:pt x="89" y="157"/>
                    <a:pt x="89" y="157"/>
                  </a:cubicBezTo>
                  <a:cubicBezTo>
                    <a:pt x="90" y="157"/>
                    <a:pt x="90" y="157"/>
                    <a:pt x="90" y="156"/>
                  </a:cubicBezTo>
                  <a:cubicBezTo>
                    <a:pt x="89" y="156"/>
                    <a:pt x="89" y="155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8" y="154"/>
                    <a:pt x="88" y="154"/>
                    <a:pt x="87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2"/>
                    <a:pt x="87" y="154"/>
                    <a:pt x="86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6" y="152"/>
                    <a:pt x="85" y="151"/>
                    <a:pt x="84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7"/>
                    <a:pt x="83" y="147"/>
                  </a:cubicBezTo>
                  <a:cubicBezTo>
                    <a:pt x="83" y="146"/>
                    <a:pt x="84" y="146"/>
                    <a:pt x="83" y="145"/>
                  </a:cubicBezTo>
                  <a:cubicBezTo>
                    <a:pt x="82" y="146"/>
                    <a:pt x="82" y="144"/>
                    <a:pt x="82" y="145"/>
                  </a:cubicBezTo>
                  <a:cubicBezTo>
                    <a:pt x="82" y="144"/>
                    <a:pt x="81" y="142"/>
                    <a:pt x="81" y="142"/>
                  </a:cubicBezTo>
                  <a:cubicBezTo>
                    <a:pt x="81" y="142"/>
                    <a:pt x="81" y="141"/>
                    <a:pt x="82" y="142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1" y="140"/>
                    <a:pt x="81" y="139"/>
                  </a:cubicBezTo>
                  <a:cubicBezTo>
                    <a:pt x="79" y="139"/>
                    <a:pt x="78" y="139"/>
                    <a:pt x="77" y="138"/>
                  </a:cubicBezTo>
                  <a:cubicBezTo>
                    <a:pt x="78" y="138"/>
                    <a:pt x="78" y="137"/>
                    <a:pt x="78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7" y="136"/>
                    <a:pt x="76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5"/>
                    <a:pt x="75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4"/>
                    <a:pt x="76" y="134"/>
                    <a:pt x="75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4" y="132"/>
                    <a:pt x="74" y="133"/>
                  </a:cubicBezTo>
                  <a:cubicBezTo>
                    <a:pt x="74" y="133"/>
                    <a:pt x="75" y="132"/>
                    <a:pt x="75" y="133"/>
                  </a:cubicBezTo>
                  <a:cubicBezTo>
                    <a:pt x="74" y="133"/>
                    <a:pt x="73" y="132"/>
                    <a:pt x="73" y="132"/>
                  </a:cubicBezTo>
                  <a:cubicBezTo>
                    <a:pt x="73" y="132"/>
                    <a:pt x="73" y="132"/>
                    <a:pt x="74" y="132"/>
                  </a:cubicBezTo>
                  <a:cubicBezTo>
                    <a:pt x="73" y="130"/>
                    <a:pt x="72" y="129"/>
                    <a:pt x="70" y="128"/>
                  </a:cubicBezTo>
                  <a:cubicBezTo>
                    <a:pt x="70" y="128"/>
                    <a:pt x="72" y="128"/>
                    <a:pt x="72" y="129"/>
                  </a:cubicBezTo>
                  <a:cubicBezTo>
                    <a:pt x="72" y="127"/>
                    <a:pt x="69" y="127"/>
                    <a:pt x="69" y="126"/>
                  </a:cubicBezTo>
                  <a:cubicBezTo>
                    <a:pt x="69" y="126"/>
                    <a:pt x="69" y="126"/>
                    <a:pt x="69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4"/>
                    <a:pt x="68" y="124"/>
                  </a:cubicBezTo>
                  <a:cubicBezTo>
                    <a:pt x="68" y="124"/>
                    <a:pt x="68" y="124"/>
                    <a:pt x="69" y="124"/>
                  </a:cubicBezTo>
                  <a:cubicBezTo>
                    <a:pt x="68" y="124"/>
                    <a:pt x="66" y="121"/>
                    <a:pt x="66" y="120"/>
                  </a:cubicBezTo>
                  <a:cubicBezTo>
                    <a:pt x="66" y="120"/>
                    <a:pt x="65" y="120"/>
                    <a:pt x="64" y="119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5" y="119"/>
                    <a:pt x="64" y="118"/>
                    <a:pt x="65" y="118"/>
                  </a:cubicBezTo>
                  <a:cubicBezTo>
                    <a:pt x="64" y="117"/>
                    <a:pt x="67" y="120"/>
                    <a:pt x="66" y="119"/>
                  </a:cubicBezTo>
                  <a:cubicBezTo>
                    <a:pt x="66" y="119"/>
                    <a:pt x="64" y="119"/>
                    <a:pt x="65" y="118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5" y="117"/>
                    <a:pt x="65" y="116"/>
                  </a:cubicBezTo>
                  <a:cubicBezTo>
                    <a:pt x="64" y="115"/>
                    <a:pt x="64" y="116"/>
                    <a:pt x="64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5"/>
                    <a:pt x="63" y="114"/>
                    <a:pt x="62" y="115"/>
                  </a:cubicBezTo>
                  <a:cubicBezTo>
                    <a:pt x="63" y="115"/>
                    <a:pt x="61" y="114"/>
                    <a:pt x="62" y="114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3" y="114"/>
                    <a:pt x="62" y="114"/>
                    <a:pt x="61" y="114"/>
                  </a:cubicBezTo>
                  <a:cubicBezTo>
                    <a:pt x="61" y="114"/>
                    <a:pt x="62" y="114"/>
                    <a:pt x="62" y="112"/>
                  </a:cubicBezTo>
                  <a:cubicBezTo>
                    <a:pt x="61" y="114"/>
                    <a:pt x="61" y="112"/>
                    <a:pt x="60" y="111"/>
                  </a:cubicBezTo>
                  <a:cubicBezTo>
                    <a:pt x="60" y="110"/>
                    <a:pt x="59" y="109"/>
                    <a:pt x="59" y="109"/>
                  </a:cubicBezTo>
                  <a:cubicBezTo>
                    <a:pt x="59" y="108"/>
                    <a:pt x="58" y="108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6"/>
                    <a:pt x="58" y="105"/>
                  </a:cubicBezTo>
                  <a:cubicBezTo>
                    <a:pt x="57" y="105"/>
                    <a:pt x="57" y="105"/>
                    <a:pt x="56" y="106"/>
                  </a:cubicBezTo>
                  <a:cubicBezTo>
                    <a:pt x="57" y="103"/>
                    <a:pt x="56" y="103"/>
                    <a:pt x="56" y="102"/>
                  </a:cubicBezTo>
                  <a:cubicBezTo>
                    <a:pt x="56" y="102"/>
                    <a:pt x="56" y="103"/>
                    <a:pt x="56" y="102"/>
                  </a:cubicBezTo>
                  <a:cubicBezTo>
                    <a:pt x="57" y="101"/>
                    <a:pt x="56" y="101"/>
                    <a:pt x="56" y="100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5" y="100"/>
                    <a:pt x="54" y="100"/>
                    <a:pt x="55" y="100"/>
                  </a:cubicBezTo>
                  <a:cubicBezTo>
                    <a:pt x="54" y="100"/>
                    <a:pt x="54" y="99"/>
                    <a:pt x="54" y="100"/>
                  </a:cubicBezTo>
                  <a:cubicBezTo>
                    <a:pt x="52" y="98"/>
                    <a:pt x="50" y="96"/>
                    <a:pt x="51" y="93"/>
                  </a:cubicBezTo>
                  <a:cubicBezTo>
                    <a:pt x="51" y="93"/>
                    <a:pt x="51" y="93"/>
                    <a:pt x="50" y="93"/>
                  </a:cubicBezTo>
                  <a:cubicBezTo>
                    <a:pt x="50" y="94"/>
                    <a:pt x="51" y="93"/>
                    <a:pt x="51" y="94"/>
                  </a:cubicBezTo>
                  <a:cubicBezTo>
                    <a:pt x="50" y="93"/>
                    <a:pt x="50" y="94"/>
                    <a:pt x="50" y="94"/>
                  </a:cubicBezTo>
                  <a:cubicBezTo>
                    <a:pt x="50" y="93"/>
                    <a:pt x="50" y="93"/>
                    <a:pt x="51" y="93"/>
                  </a:cubicBezTo>
                  <a:cubicBezTo>
                    <a:pt x="51" y="92"/>
                    <a:pt x="49" y="93"/>
                    <a:pt x="49" y="92"/>
                  </a:cubicBezTo>
                  <a:cubicBezTo>
                    <a:pt x="49" y="92"/>
                    <a:pt x="49" y="92"/>
                    <a:pt x="49" y="91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48" y="90"/>
                    <a:pt x="49" y="90"/>
                    <a:pt x="49" y="90"/>
                  </a:cubicBezTo>
                  <a:cubicBezTo>
                    <a:pt x="49" y="89"/>
                    <a:pt x="49" y="89"/>
                    <a:pt x="48" y="89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8" y="88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7" y="87"/>
                    <a:pt x="48" y="87"/>
                    <a:pt x="48" y="88"/>
                  </a:cubicBezTo>
                  <a:cubicBezTo>
                    <a:pt x="47" y="88"/>
                    <a:pt x="47" y="87"/>
                    <a:pt x="47" y="87"/>
                  </a:cubicBezTo>
                  <a:cubicBezTo>
                    <a:pt x="47" y="87"/>
                    <a:pt x="47" y="86"/>
                    <a:pt x="46" y="86"/>
                  </a:cubicBezTo>
                  <a:cubicBezTo>
                    <a:pt x="46" y="85"/>
                    <a:pt x="46" y="86"/>
                    <a:pt x="46" y="85"/>
                  </a:cubicBezTo>
                  <a:cubicBezTo>
                    <a:pt x="46" y="85"/>
                    <a:pt x="45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7" y="85"/>
                    <a:pt x="46" y="84"/>
                  </a:cubicBezTo>
                  <a:cubicBezTo>
                    <a:pt x="46" y="84"/>
                    <a:pt x="45" y="85"/>
                    <a:pt x="45" y="84"/>
                  </a:cubicBezTo>
                  <a:cubicBezTo>
                    <a:pt x="45" y="84"/>
                    <a:pt x="45" y="84"/>
                    <a:pt x="46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2" y="82"/>
                    <a:pt x="43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3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2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0" y="76"/>
                    <a:pt x="39" y="75"/>
                    <a:pt x="39" y="74"/>
                  </a:cubicBezTo>
                  <a:cubicBezTo>
                    <a:pt x="39" y="73"/>
                    <a:pt x="39" y="74"/>
                    <a:pt x="38" y="73"/>
                  </a:cubicBezTo>
                  <a:cubicBezTo>
                    <a:pt x="38" y="73"/>
                    <a:pt x="36" y="71"/>
                    <a:pt x="36" y="69"/>
                  </a:cubicBezTo>
                  <a:cubicBezTo>
                    <a:pt x="36" y="70"/>
                    <a:pt x="36" y="69"/>
                    <a:pt x="37" y="69"/>
                  </a:cubicBezTo>
                  <a:cubicBezTo>
                    <a:pt x="36" y="69"/>
                    <a:pt x="37" y="67"/>
                    <a:pt x="36" y="67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4" y="67"/>
                    <a:pt x="34" y="66"/>
                  </a:cubicBezTo>
                  <a:cubicBezTo>
                    <a:pt x="34" y="67"/>
                    <a:pt x="34" y="66"/>
                    <a:pt x="33" y="66"/>
                  </a:cubicBezTo>
                  <a:cubicBezTo>
                    <a:pt x="34" y="66"/>
                    <a:pt x="34" y="65"/>
                    <a:pt x="33" y="65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5"/>
                    <a:pt x="32" y="64"/>
                  </a:cubicBezTo>
                  <a:cubicBezTo>
                    <a:pt x="32" y="64"/>
                    <a:pt x="32" y="64"/>
                    <a:pt x="32" y="63"/>
                  </a:cubicBezTo>
                  <a:cubicBezTo>
                    <a:pt x="32" y="63"/>
                    <a:pt x="31" y="63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0" y="60"/>
                    <a:pt x="30" y="61"/>
                  </a:cubicBezTo>
                  <a:cubicBezTo>
                    <a:pt x="30" y="60"/>
                    <a:pt x="30" y="59"/>
                    <a:pt x="30" y="58"/>
                  </a:cubicBezTo>
                  <a:cubicBezTo>
                    <a:pt x="29" y="57"/>
                    <a:pt x="27" y="55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2"/>
                    <a:pt x="27" y="52"/>
                  </a:cubicBezTo>
                  <a:cubicBezTo>
                    <a:pt x="25" y="50"/>
                    <a:pt x="24" y="52"/>
                    <a:pt x="24" y="50"/>
                  </a:cubicBezTo>
                  <a:cubicBezTo>
                    <a:pt x="24" y="50"/>
                    <a:pt x="24" y="50"/>
                    <a:pt x="24" y="52"/>
                  </a:cubicBezTo>
                  <a:cubicBezTo>
                    <a:pt x="24" y="52"/>
                    <a:pt x="24" y="49"/>
                    <a:pt x="23" y="50"/>
                  </a:cubicBezTo>
                  <a:cubicBezTo>
                    <a:pt x="23" y="49"/>
                    <a:pt x="24" y="49"/>
                    <a:pt x="24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48"/>
                    <a:pt x="25" y="49"/>
                    <a:pt x="27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47"/>
                    <a:pt x="28" y="49"/>
                    <a:pt x="27" y="47"/>
                  </a:cubicBezTo>
                  <a:cubicBezTo>
                    <a:pt x="27" y="47"/>
                    <a:pt x="25" y="47"/>
                    <a:pt x="25" y="48"/>
                  </a:cubicBezTo>
                  <a:cubicBezTo>
                    <a:pt x="24" y="47"/>
                    <a:pt x="23" y="48"/>
                    <a:pt x="22" y="47"/>
                  </a:cubicBezTo>
                  <a:cubicBezTo>
                    <a:pt x="23" y="47"/>
                    <a:pt x="23" y="48"/>
                    <a:pt x="23" y="47"/>
                  </a:cubicBezTo>
                  <a:cubicBezTo>
                    <a:pt x="24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7"/>
                    <a:pt x="22" y="46"/>
                  </a:cubicBezTo>
                  <a:cubicBezTo>
                    <a:pt x="22" y="46"/>
                    <a:pt x="22" y="46"/>
                    <a:pt x="22" y="47"/>
                  </a:cubicBezTo>
                  <a:cubicBezTo>
                    <a:pt x="21" y="47"/>
                    <a:pt x="21" y="46"/>
                    <a:pt x="21" y="46"/>
                  </a:cubicBezTo>
                  <a:cubicBezTo>
                    <a:pt x="21" y="45"/>
                    <a:pt x="22" y="46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0" y="44"/>
                    <a:pt x="21" y="44"/>
                    <a:pt x="21" y="44"/>
                  </a:cubicBezTo>
                  <a:cubicBezTo>
                    <a:pt x="21" y="43"/>
                    <a:pt x="19" y="44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0"/>
                    <a:pt x="18" y="40"/>
                    <a:pt x="19" y="40"/>
                  </a:cubicBezTo>
                  <a:cubicBezTo>
                    <a:pt x="19" y="40"/>
                    <a:pt x="19" y="39"/>
                    <a:pt x="18" y="40"/>
                  </a:cubicBezTo>
                  <a:cubicBezTo>
                    <a:pt x="18" y="40"/>
                    <a:pt x="19" y="40"/>
                    <a:pt x="18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6" y="40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8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7"/>
                    <a:pt x="16" y="37"/>
                    <a:pt x="15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6"/>
                    <a:pt x="16" y="35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4" y="34"/>
                    <a:pt x="14" y="33"/>
                    <a:pt x="14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2"/>
                    <a:pt x="14" y="31"/>
                    <a:pt x="13" y="32"/>
                  </a:cubicBezTo>
                  <a:cubicBezTo>
                    <a:pt x="12" y="30"/>
                    <a:pt x="15" y="29"/>
                    <a:pt x="13" y="29"/>
                  </a:cubicBezTo>
                  <a:cubicBezTo>
                    <a:pt x="12" y="29"/>
                    <a:pt x="11" y="29"/>
                    <a:pt x="12" y="30"/>
                  </a:cubicBezTo>
                  <a:cubicBezTo>
                    <a:pt x="12" y="29"/>
                    <a:pt x="11" y="30"/>
                    <a:pt x="11" y="29"/>
                  </a:cubicBezTo>
                  <a:cubicBezTo>
                    <a:pt x="12" y="29"/>
                    <a:pt x="11" y="28"/>
                    <a:pt x="12" y="28"/>
                  </a:cubicBezTo>
                  <a:cubicBezTo>
                    <a:pt x="12" y="28"/>
                    <a:pt x="12" y="29"/>
                    <a:pt x="13" y="29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7"/>
                    <a:pt x="12" y="27"/>
                    <a:pt x="12" y="27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1" y="27"/>
                    <a:pt x="12" y="26"/>
                    <a:pt x="11" y="26"/>
                  </a:cubicBezTo>
                  <a:cubicBezTo>
                    <a:pt x="11" y="27"/>
                    <a:pt x="11" y="27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9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2"/>
                    <a:pt x="9" y="22"/>
                    <a:pt x="7" y="22"/>
                  </a:cubicBezTo>
                  <a:cubicBezTo>
                    <a:pt x="9" y="21"/>
                    <a:pt x="6" y="20"/>
                    <a:pt x="9" y="21"/>
                  </a:cubicBezTo>
                  <a:cubicBezTo>
                    <a:pt x="7" y="21"/>
                    <a:pt x="9" y="23"/>
                    <a:pt x="9" y="23"/>
                  </a:cubicBezTo>
                  <a:cubicBezTo>
                    <a:pt x="10" y="22"/>
                    <a:pt x="10" y="25"/>
                    <a:pt x="11" y="23"/>
                  </a:cubicBezTo>
                  <a:cubicBezTo>
                    <a:pt x="10" y="23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1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7" y="18"/>
                    <a:pt x="7" y="17"/>
                  </a:cubicBezTo>
                  <a:cubicBezTo>
                    <a:pt x="6" y="18"/>
                    <a:pt x="6" y="16"/>
                    <a:pt x="6" y="17"/>
                  </a:cubicBezTo>
                  <a:cubicBezTo>
                    <a:pt x="6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6" y="17"/>
                    <a:pt x="5" y="17"/>
                  </a:cubicBezTo>
                  <a:cubicBezTo>
                    <a:pt x="5" y="18"/>
                    <a:pt x="6" y="16"/>
                    <a:pt x="6" y="16"/>
                  </a:cubicBezTo>
                  <a:cubicBezTo>
                    <a:pt x="6" y="16"/>
                    <a:pt x="7" y="16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7"/>
                    <a:pt x="3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5"/>
                    <a:pt x="4" y="5"/>
                    <a:pt x="5" y="6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9"/>
                  </a:cubicBezTo>
                  <a:cubicBezTo>
                    <a:pt x="7" y="10"/>
                    <a:pt x="9" y="12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10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1"/>
                    <a:pt x="16" y="23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6"/>
                    <a:pt x="16" y="27"/>
                    <a:pt x="18" y="27"/>
                  </a:cubicBezTo>
                  <a:cubicBezTo>
                    <a:pt x="18" y="29"/>
                    <a:pt x="19" y="30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3"/>
                    <a:pt x="22" y="34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7"/>
                  </a:cubicBezTo>
                  <a:cubicBezTo>
                    <a:pt x="24" y="38"/>
                    <a:pt x="24" y="39"/>
                    <a:pt x="24" y="40"/>
                  </a:cubicBezTo>
                  <a:cubicBezTo>
                    <a:pt x="28" y="42"/>
                    <a:pt x="29" y="46"/>
                    <a:pt x="30" y="4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3" y="50"/>
                    <a:pt x="34" y="54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7"/>
                    <a:pt x="36" y="58"/>
                    <a:pt x="36" y="57"/>
                  </a:cubicBezTo>
                  <a:cubicBezTo>
                    <a:pt x="37" y="58"/>
                    <a:pt x="38" y="59"/>
                    <a:pt x="37" y="60"/>
                  </a:cubicBezTo>
                  <a:cubicBezTo>
                    <a:pt x="38" y="61"/>
                    <a:pt x="38" y="61"/>
                    <a:pt x="39" y="61"/>
                  </a:cubicBezTo>
                  <a:cubicBezTo>
                    <a:pt x="40" y="63"/>
                    <a:pt x="40" y="64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4"/>
                    <a:pt x="40" y="65"/>
                    <a:pt x="40" y="65"/>
                  </a:cubicBezTo>
                  <a:cubicBezTo>
                    <a:pt x="41" y="66"/>
                    <a:pt x="41" y="67"/>
                    <a:pt x="42" y="66"/>
                  </a:cubicBezTo>
                  <a:cubicBezTo>
                    <a:pt x="42" y="67"/>
                    <a:pt x="45" y="70"/>
                    <a:pt x="45" y="72"/>
                  </a:cubicBezTo>
                  <a:cubicBezTo>
                    <a:pt x="45" y="71"/>
                    <a:pt x="45" y="72"/>
                    <a:pt x="45" y="72"/>
                  </a:cubicBezTo>
                  <a:cubicBezTo>
                    <a:pt x="46" y="73"/>
                    <a:pt x="46" y="74"/>
                    <a:pt x="48" y="75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9" y="78"/>
                    <a:pt x="49" y="80"/>
                    <a:pt x="50" y="82"/>
                  </a:cubicBezTo>
                  <a:cubicBezTo>
                    <a:pt x="54" y="85"/>
                    <a:pt x="56" y="89"/>
                    <a:pt x="57" y="93"/>
                  </a:cubicBezTo>
                  <a:cubicBezTo>
                    <a:pt x="57" y="93"/>
                    <a:pt x="57" y="93"/>
                    <a:pt x="57" y="93"/>
                  </a:cubicBezTo>
                  <a:cubicBezTo>
                    <a:pt x="58" y="93"/>
                    <a:pt x="58" y="96"/>
                    <a:pt x="59" y="96"/>
                  </a:cubicBezTo>
                  <a:cubicBezTo>
                    <a:pt x="59" y="97"/>
                    <a:pt x="60" y="97"/>
                    <a:pt x="59" y="97"/>
                  </a:cubicBezTo>
                  <a:cubicBezTo>
                    <a:pt x="60" y="98"/>
                    <a:pt x="60" y="100"/>
                    <a:pt x="62" y="100"/>
                  </a:cubicBezTo>
                  <a:cubicBezTo>
                    <a:pt x="62" y="100"/>
                    <a:pt x="62" y="100"/>
                    <a:pt x="61" y="100"/>
                  </a:cubicBezTo>
                  <a:cubicBezTo>
                    <a:pt x="62" y="102"/>
                    <a:pt x="63" y="102"/>
                    <a:pt x="63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4" y="106"/>
                    <a:pt x="64" y="106"/>
                  </a:cubicBezTo>
                  <a:cubicBezTo>
                    <a:pt x="64" y="107"/>
                    <a:pt x="64" y="106"/>
                    <a:pt x="64" y="106"/>
                  </a:cubicBezTo>
                  <a:cubicBezTo>
                    <a:pt x="66" y="109"/>
                    <a:pt x="68" y="112"/>
                    <a:pt x="69" y="115"/>
                  </a:cubicBezTo>
                  <a:cubicBezTo>
                    <a:pt x="70" y="117"/>
                    <a:pt x="69" y="116"/>
                    <a:pt x="69" y="117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0" y="118"/>
                    <a:pt x="69" y="119"/>
                    <a:pt x="70" y="119"/>
                  </a:cubicBezTo>
                  <a:cubicBezTo>
                    <a:pt x="70" y="119"/>
                    <a:pt x="70" y="119"/>
                    <a:pt x="72" y="119"/>
                  </a:cubicBezTo>
                  <a:cubicBezTo>
                    <a:pt x="72" y="120"/>
                    <a:pt x="72" y="120"/>
                    <a:pt x="73" y="121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4" y="123"/>
                    <a:pt x="75" y="125"/>
                    <a:pt x="76" y="125"/>
                  </a:cubicBezTo>
                  <a:cubicBezTo>
                    <a:pt x="81" y="133"/>
                    <a:pt x="84" y="138"/>
                    <a:pt x="89" y="145"/>
                  </a:cubicBezTo>
                  <a:cubicBezTo>
                    <a:pt x="92" y="152"/>
                    <a:pt x="96" y="159"/>
                    <a:pt x="100" y="165"/>
                  </a:cubicBezTo>
                  <a:cubicBezTo>
                    <a:pt x="101" y="168"/>
                    <a:pt x="101" y="168"/>
                    <a:pt x="102" y="169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102" y="169"/>
                    <a:pt x="102" y="171"/>
                    <a:pt x="102" y="170"/>
                  </a:cubicBezTo>
                  <a:cubicBezTo>
                    <a:pt x="104" y="173"/>
                    <a:pt x="105" y="174"/>
                    <a:pt x="108" y="178"/>
                  </a:cubicBezTo>
                  <a:cubicBezTo>
                    <a:pt x="106" y="178"/>
                    <a:pt x="106" y="178"/>
                    <a:pt x="106" y="178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9" y="179"/>
                    <a:pt x="109" y="179"/>
                    <a:pt x="109" y="179"/>
                  </a:cubicBezTo>
                  <a:cubicBezTo>
                    <a:pt x="112" y="184"/>
                    <a:pt x="115" y="192"/>
                    <a:pt x="119" y="198"/>
                  </a:cubicBezTo>
                  <a:cubicBezTo>
                    <a:pt x="119" y="200"/>
                    <a:pt x="121" y="201"/>
                    <a:pt x="122" y="204"/>
                  </a:cubicBezTo>
                  <a:cubicBezTo>
                    <a:pt x="123" y="208"/>
                    <a:pt x="126" y="214"/>
                    <a:pt x="129" y="218"/>
                  </a:cubicBezTo>
                  <a:cubicBezTo>
                    <a:pt x="129" y="218"/>
                    <a:pt x="127" y="219"/>
                    <a:pt x="126" y="217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330" name="Freeform 119"/>
            <p:cNvSpPr/>
            <p:nvPr/>
          </p:nvSpPr>
          <p:spPr>
            <a:xfrm>
              <a:off x="167" y="2041"/>
              <a:ext cx="310" cy="517"/>
            </a:xfrm>
            <a:custGeom>
              <a:avLst/>
              <a:gdLst/>
              <a:ahLst/>
              <a:cxnLst>
                <a:cxn ang="0">
                  <a:pos x="272" y="460"/>
                </a:cxn>
                <a:cxn ang="0">
                  <a:pos x="263" y="446"/>
                </a:cxn>
                <a:cxn ang="0">
                  <a:pos x="241" y="415"/>
                </a:cxn>
                <a:cxn ang="0">
                  <a:pos x="237" y="406"/>
                </a:cxn>
                <a:cxn ang="0">
                  <a:pos x="218" y="371"/>
                </a:cxn>
                <a:cxn ang="0">
                  <a:pos x="211" y="361"/>
                </a:cxn>
                <a:cxn ang="0">
                  <a:pos x="199" y="345"/>
                </a:cxn>
                <a:cxn ang="0">
                  <a:pos x="189" y="328"/>
                </a:cxn>
                <a:cxn ang="0">
                  <a:pos x="185" y="316"/>
                </a:cxn>
                <a:cxn ang="0">
                  <a:pos x="177" y="309"/>
                </a:cxn>
                <a:cxn ang="0">
                  <a:pos x="166" y="293"/>
                </a:cxn>
                <a:cxn ang="0">
                  <a:pos x="161" y="283"/>
                </a:cxn>
                <a:cxn ang="0">
                  <a:pos x="154" y="271"/>
                </a:cxn>
                <a:cxn ang="0">
                  <a:pos x="144" y="257"/>
                </a:cxn>
                <a:cxn ang="0">
                  <a:pos x="137" y="243"/>
                </a:cxn>
                <a:cxn ang="0">
                  <a:pos x="125" y="222"/>
                </a:cxn>
                <a:cxn ang="0">
                  <a:pos x="121" y="217"/>
                </a:cxn>
                <a:cxn ang="0">
                  <a:pos x="118" y="205"/>
                </a:cxn>
                <a:cxn ang="0">
                  <a:pos x="114" y="203"/>
                </a:cxn>
                <a:cxn ang="0">
                  <a:pos x="111" y="198"/>
                </a:cxn>
                <a:cxn ang="0">
                  <a:pos x="104" y="189"/>
                </a:cxn>
                <a:cxn ang="0">
                  <a:pos x="90" y="163"/>
                </a:cxn>
                <a:cxn ang="0">
                  <a:pos x="83" y="156"/>
                </a:cxn>
                <a:cxn ang="0">
                  <a:pos x="78" y="144"/>
                </a:cxn>
                <a:cxn ang="0">
                  <a:pos x="66" y="123"/>
                </a:cxn>
                <a:cxn ang="0">
                  <a:pos x="66" y="116"/>
                </a:cxn>
                <a:cxn ang="0">
                  <a:pos x="59" y="111"/>
                </a:cxn>
                <a:cxn ang="0">
                  <a:pos x="52" y="106"/>
                </a:cxn>
                <a:cxn ang="0">
                  <a:pos x="47" y="94"/>
                </a:cxn>
                <a:cxn ang="0">
                  <a:pos x="43" y="94"/>
                </a:cxn>
                <a:cxn ang="0">
                  <a:pos x="43" y="90"/>
                </a:cxn>
                <a:cxn ang="0">
                  <a:pos x="40" y="78"/>
                </a:cxn>
                <a:cxn ang="0">
                  <a:pos x="33" y="73"/>
                </a:cxn>
                <a:cxn ang="0">
                  <a:pos x="31" y="66"/>
                </a:cxn>
                <a:cxn ang="0">
                  <a:pos x="28" y="61"/>
                </a:cxn>
                <a:cxn ang="0">
                  <a:pos x="21" y="52"/>
                </a:cxn>
                <a:cxn ang="0">
                  <a:pos x="28" y="54"/>
                </a:cxn>
                <a:cxn ang="0">
                  <a:pos x="17" y="42"/>
                </a:cxn>
                <a:cxn ang="0">
                  <a:pos x="12" y="19"/>
                </a:cxn>
                <a:cxn ang="0">
                  <a:pos x="9" y="14"/>
                </a:cxn>
                <a:cxn ang="0">
                  <a:pos x="0" y="0"/>
                </a:cxn>
                <a:cxn ang="0">
                  <a:pos x="7" y="5"/>
                </a:cxn>
                <a:cxn ang="0">
                  <a:pos x="12" y="17"/>
                </a:cxn>
                <a:cxn ang="0">
                  <a:pos x="31" y="38"/>
                </a:cxn>
                <a:cxn ang="0">
                  <a:pos x="52" y="73"/>
                </a:cxn>
                <a:cxn ang="0">
                  <a:pos x="78" y="113"/>
                </a:cxn>
                <a:cxn ang="0">
                  <a:pos x="97" y="144"/>
                </a:cxn>
                <a:cxn ang="0">
                  <a:pos x="114" y="168"/>
                </a:cxn>
                <a:cxn ang="0">
                  <a:pos x="140" y="220"/>
                </a:cxn>
                <a:cxn ang="0">
                  <a:pos x="154" y="248"/>
                </a:cxn>
                <a:cxn ang="0">
                  <a:pos x="173" y="283"/>
                </a:cxn>
                <a:cxn ang="0">
                  <a:pos x="244" y="392"/>
                </a:cxn>
                <a:cxn ang="0">
                  <a:pos x="260" y="420"/>
                </a:cxn>
                <a:cxn ang="0">
                  <a:pos x="303" y="512"/>
                </a:cxn>
              </a:cxnLst>
              <a:pathLst>
                <a:path w="131" h="219">
                  <a:moveTo>
                    <a:pt x="128" y="217"/>
                  </a:moveTo>
                  <a:cubicBezTo>
                    <a:pt x="124" y="216"/>
                    <a:pt x="124" y="211"/>
                    <a:pt x="122" y="209"/>
                  </a:cubicBezTo>
                  <a:cubicBezTo>
                    <a:pt x="121" y="208"/>
                    <a:pt x="123" y="208"/>
                    <a:pt x="122" y="208"/>
                  </a:cubicBezTo>
                  <a:cubicBezTo>
                    <a:pt x="119" y="206"/>
                    <a:pt x="117" y="201"/>
                    <a:pt x="116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6" y="197"/>
                    <a:pt x="115" y="195"/>
                    <a:pt x="115" y="195"/>
                  </a:cubicBezTo>
                  <a:cubicBezTo>
                    <a:pt x="115" y="194"/>
                    <a:pt x="115" y="195"/>
                    <a:pt x="115" y="194"/>
                  </a:cubicBezTo>
                  <a:cubicBezTo>
                    <a:pt x="114" y="194"/>
                    <a:pt x="114" y="194"/>
                    <a:pt x="114" y="194"/>
                  </a:cubicBezTo>
                  <a:cubicBezTo>
                    <a:pt x="114" y="194"/>
                    <a:pt x="114" y="194"/>
                    <a:pt x="114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1" y="193"/>
                    <a:pt x="112" y="190"/>
                    <a:pt x="110" y="189"/>
                  </a:cubicBezTo>
                  <a:cubicBezTo>
                    <a:pt x="111" y="189"/>
                    <a:pt x="111" y="189"/>
                    <a:pt x="111" y="189"/>
                  </a:cubicBezTo>
                  <a:cubicBezTo>
                    <a:pt x="109" y="187"/>
                    <a:pt x="107" y="184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4" y="180"/>
                    <a:pt x="104" y="180"/>
                  </a:cubicBezTo>
                  <a:cubicBezTo>
                    <a:pt x="104" y="180"/>
                    <a:pt x="103" y="180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3" y="177"/>
                    <a:pt x="103" y="176"/>
                    <a:pt x="102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2" y="176"/>
                    <a:pt x="102" y="174"/>
                    <a:pt x="102" y="174"/>
                  </a:cubicBezTo>
                  <a:cubicBezTo>
                    <a:pt x="102" y="174"/>
                    <a:pt x="102" y="174"/>
                    <a:pt x="102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0" y="173"/>
                    <a:pt x="100" y="172"/>
                    <a:pt x="100" y="172"/>
                  </a:cubicBezTo>
                  <a:cubicBezTo>
                    <a:pt x="100" y="172"/>
                    <a:pt x="100" y="173"/>
                    <a:pt x="101" y="172"/>
                  </a:cubicBezTo>
                  <a:cubicBezTo>
                    <a:pt x="97" y="168"/>
                    <a:pt x="96" y="165"/>
                    <a:pt x="94" y="162"/>
                  </a:cubicBezTo>
                  <a:cubicBezTo>
                    <a:pt x="94" y="161"/>
                    <a:pt x="94" y="161"/>
                    <a:pt x="94" y="161"/>
                  </a:cubicBezTo>
                  <a:cubicBezTo>
                    <a:pt x="94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8"/>
                  </a:cubicBezTo>
                  <a:cubicBezTo>
                    <a:pt x="93" y="158"/>
                    <a:pt x="92" y="158"/>
                    <a:pt x="92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7"/>
                    <a:pt x="91" y="156"/>
                    <a:pt x="91" y="155"/>
                  </a:cubicBezTo>
                  <a:cubicBezTo>
                    <a:pt x="91" y="155"/>
                    <a:pt x="91" y="156"/>
                    <a:pt x="91" y="155"/>
                  </a:cubicBezTo>
                  <a:cubicBezTo>
                    <a:pt x="90" y="155"/>
                    <a:pt x="90" y="154"/>
                    <a:pt x="90" y="154"/>
                  </a:cubicBezTo>
                  <a:cubicBezTo>
                    <a:pt x="90" y="154"/>
                    <a:pt x="90" y="154"/>
                    <a:pt x="90" y="154"/>
                  </a:cubicBezTo>
                  <a:cubicBezTo>
                    <a:pt x="90" y="153"/>
                    <a:pt x="89" y="154"/>
                    <a:pt x="89" y="153"/>
                  </a:cubicBezTo>
                  <a:cubicBezTo>
                    <a:pt x="89" y="154"/>
                    <a:pt x="89" y="153"/>
                    <a:pt x="89" y="153"/>
                  </a:cubicBezTo>
                  <a:cubicBezTo>
                    <a:pt x="88" y="153"/>
                    <a:pt x="88" y="150"/>
                    <a:pt x="87" y="150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6" y="149"/>
                    <a:pt x="86" y="147"/>
                    <a:pt x="85" y="147"/>
                  </a:cubicBezTo>
                  <a:cubicBezTo>
                    <a:pt x="85" y="147"/>
                    <a:pt x="86" y="147"/>
                    <a:pt x="85" y="146"/>
                  </a:cubicBezTo>
                  <a:cubicBezTo>
                    <a:pt x="85" y="147"/>
                    <a:pt x="84" y="145"/>
                    <a:pt x="84" y="146"/>
                  </a:cubicBezTo>
                  <a:cubicBezTo>
                    <a:pt x="83" y="145"/>
                    <a:pt x="83" y="142"/>
                    <a:pt x="82" y="142"/>
                  </a:cubicBezTo>
                  <a:cubicBezTo>
                    <a:pt x="83" y="142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0"/>
                    <a:pt x="84" y="141"/>
                    <a:pt x="84" y="141"/>
                  </a:cubicBezTo>
                  <a:cubicBezTo>
                    <a:pt x="84" y="140"/>
                    <a:pt x="83" y="140"/>
                    <a:pt x="83" y="140"/>
                  </a:cubicBezTo>
                  <a:cubicBezTo>
                    <a:pt x="82" y="140"/>
                    <a:pt x="80" y="140"/>
                    <a:pt x="80" y="139"/>
                  </a:cubicBezTo>
                  <a:cubicBezTo>
                    <a:pt x="80" y="139"/>
                    <a:pt x="80" y="138"/>
                    <a:pt x="82" y="138"/>
                  </a:cubicBezTo>
                  <a:cubicBezTo>
                    <a:pt x="78" y="137"/>
                    <a:pt x="78" y="137"/>
                    <a:pt x="78" y="137"/>
                  </a:cubicBezTo>
                  <a:cubicBezTo>
                    <a:pt x="78" y="137"/>
                    <a:pt x="79" y="137"/>
                    <a:pt x="78" y="136"/>
                  </a:cubicBezTo>
                  <a:cubicBezTo>
                    <a:pt x="78" y="137"/>
                    <a:pt x="78" y="136"/>
                    <a:pt x="78" y="136"/>
                  </a:cubicBezTo>
                  <a:cubicBezTo>
                    <a:pt x="78" y="136"/>
                    <a:pt x="77" y="135"/>
                    <a:pt x="77" y="134"/>
                  </a:cubicBezTo>
                  <a:cubicBezTo>
                    <a:pt x="78" y="134"/>
                    <a:pt x="78" y="135"/>
                    <a:pt x="78" y="134"/>
                  </a:cubicBezTo>
                  <a:cubicBezTo>
                    <a:pt x="77" y="134"/>
                    <a:pt x="77" y="134"/>
                    <a:pt x="77" y="133"/>
                  </a:cubicBezTo>
                  <a:cubicBezTo>
                    <a:pt x="77" y="133"/>
                    <a:pt x="77" y="133"/>
                    <a:pt x="77" y="133"/>
                  </a:cubicBezTo>
                  <a:cubicBezTo>
                    <a:pt x="77" y="133"/>
                    <a:pt x="76" y="132"/>
                    <a:pt x="76" y="133"/>
                  </a:cubicBezTo>
                  <a:cubicBezTo>
                    <a:pt x="76" y="133"/>
                    <a:pt x="76" y="132"/>
                    <a:pt x="76" y="133"/>
                  </a:cubicBezTo>
                  <a:cubicBezTo>
                    <a:pt x="75" y="133"/>
                    <a:pt x="75" y="132"/>
                    <a:pt x="75" y="131"/>
                  </a:cubicBezTo>
                  <a:cubicBezTo>
                    <a:pt x="75" y="132"/>
                    <a:pt x="75" y="131"/>
                    <a:pt x="75" y="131"/>
                  </a:cubicBezTo>
                  <a:cubicBezTo>
                    <a:pt x="75" y="131"/>
                    <a:pt x="74" y="130"/>
                    <a:pt x="73" y="129"/>
                  </a:cubicBezTo>
                  <a:cubicBezTo>
                    <a:pt x="74" y="129"/>
                    <a:pt x="74" y="129"/>
                    <a:pt x="74" y="129"/>
                  </a:cubicBezTo>
                  <a:cubicBezTo>
                    <a:pt x="74" y="128"/>
                    <a:pt x="71" y="127"/>
                    <a:pt x="71" y="125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0" y="125"/>
                    <a:pt x="71" y="125"/>
                    <a:pt x="71" y="125"/>
                  </a:cubicBezTo>
                  <a:cubicBezTo>
                    <a:pt x="71" y="124"/>
                    <a:pt x="70" y="124"/>
                    <a:pt x="70" y="124"/>
                  </a:cubicBezTo>
                  <a:cubicBezTo>
                    <a:pt x="69" y="124"/>
                    <a:pt x="70" y="124"/>
                    <a:pt x="70" y="124"/>
                  </a:cubicBezTo>
                  <a:cubicBezTo>
                    <a:pt x="70" y="123"/>
                    <a:pt x="68" y="121"/>
                    <a:pt x="68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8" y="119"/>
                    <a:pt x="67" y="119"/>
                    <a:pt x="67" y="119"/>
                  </a:cubicBezTo>
                  <a:cubicBezTo>
                    <a:pt x="66" y="118"/>
                    <a:pt x="68" y="120"/>
                    <a:pt x="68" y="120"/>
                  </a:cubicBezTo>
                  <a:cubicBezTo>
                    <a:pt x="68" y="120"/>
                    <a:pt x="67" y="119"/>
                    <a:pt x="68" y="119"/>
                  </a:cubicBezTo>
                  <a:cubicBezTo>
                    <a:pt x="67" y="119"/>
                    <a:pt x="66" y="118"/>
                    <a:pt x="66" y="117"/>
                  </a:cubicBezTo>
                  <a:cubicBezTo>
                    <a:pt x="66" y="118"/>
                    <a:pt x="67" y="118"/>
                    <a:pt x="67" y="117"/>
                  </a:cubicBezTo>
                  <a:cubicBezTo>
                    <a:pt x="66" y="115"/>
                    <a:pt x="67" y="117"/>
                    <a:pt x="66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5" y="114"/>
                    <a:pt x="65" y="115"/>
                  </a:cubicBezTo>
                  <a:cubicBezTo>
                    <a:pt x="65" y="114"/>
                    <a:pt x="64" y="114"/>
                    <a:pt x="65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62" y="114"/>
                    <a:pt x="64" y="112"/>
                    <a:pt x="62" y="112"/>
                  </a:cubicBezTo>
                  <a:cubicBezTo>
                    <a:pt x="61" y="111"/>
                    <a:pt x="61" y="110"/>
                    <a:pt x="61" y="109"/>
                  </a:cubicBezTo>
                  <a:cubicBezTo>
                    <a:pt x="61" y="109"/>
                    <a:pt x="61" y="109"/>
                    <a:pt x="60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0" y="107"/>
                    <a:pt x="60" y="106"/>
                    <a:pt x="60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4"/>
                    <a:pt x="57" y="104"/>
                    <a:pt x="58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57" y="102"/>
                    <a:pt x="57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1"/>
                    <a:pt x="55" y="100"/>
                    <a:pt x="56" y="100"/>
                  </a:cubicBezTo>
                  <a:cubicBezTo>
                    <a:pt x="56" y="100"/>
                    <a:pt x="56" y="100"/>
                    <a:pt x="55" y="100"/>
                  </a:cubicBezTo>
                  <a:cubicBezTo>
                    <a:pt x="55" y="97"/>
                    <a:pt x="53" y="96"/>
                    <a:pt x="53" y="94"/>
                  </a:cubicBezTo>
                  <a:cubicBezTo>
                    <a:pt x="53" y="94"/>
                    <a:pt x="53" y="93"/>
                    <a:pt x="53" y="94"/>
                  </a:cubicBezTo>
                  <a:cubicBezTo>
                    <a:pt x="52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2" y="94"/>
                    <a:pt x="52" y="93"/>
                    <a:pt x="53" y="93"/>
                  </a:cubicBezTo>
                  <a:cubicBezTo>
                    <a:pt x="53" y="93"/>
                    <a:pt x="51" y="93"/>
                    <a:pt x="51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0" y="91"/>
                    <a:pt x="50" y="91"/>
                    <a:pt x="51" y="89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8"/>
                    <a:pt x="50" y="87"/>
                    <a:pt x="49" y="87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49" y="87"/>
                    <a:pt x="49" y="87"/>
                  </a:cubicBezTo>
                  <a:cubicBezTo>
                    <a:pt x="49" y="87"/>
                    <a:pt x="49" y="87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9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5"/>
                  </a:cubicBezTo>
                  <a:cubicBezTo>
                    <a:pt x="48" y="85"/>
                    <a:pt x="48" y="86"/>
                    <a:pt x="47" y="85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3"/>
                    <a:pt x="45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0"/>
                    <a:pt x="44" y="80"/>
                    <a:pt x="44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0"/>
                    <a:pt x="43" y="80"/>
                    <a:pt x="43" y="80"/>
                  </a:cubicBezTo>
                  <a:cubicBezTo>
                    <a:pt x="43" y="79"/>
                    <a:pt x="45" y="78"/>
                    <a:pt x="44" y="78"/>
                  </a:cubicBezTo>
                  <a:cubicBezTo>
                    <a:pt x="43" y="77"/>
                    <a:pt x="42" y="77"/>
                    <a:pt x="42" y="78"/>
                  </a:cubicBezTo>
                  <a:cubicBezTo>
                    <a:pt x="42" y="77"/>
                    <a:pt x="41" y="76"/>
                    <a:pt x="41" y="74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40" y="73"/>
                    <a:pt x="38" y="71"/>
                    <a:pt x="38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8" y="69"/>
                    <a:pt x="39" y="68"/>
                    <a:pt x="38" y="68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6" y="68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6" y="67"/>
                    <a:pt x="35" y="66"/>
                    <a:pt x="35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4"/>
                    <a:pt x="34" y="64"/>
                  </a:cubicBezTo>
                  <a:cubicBezTo>
                    <a:pt x="34" y="64"/>
                    <a:pt x="33" y="62"/>
                    <a:pt x="33" y="62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3" y="60"/>
                    <a:pt x="33" y="60"/>
                    <a:pt x="33" y="61"/>
                  </a:cubicBezTo>
                  <a:cubicBezTo>
                    <a:pt x="32" y="60"/>
                    <a:pt x="32" y="60"/>
                    <a:pt x="32" y="59"/>
                  </a:cubicBezTo>
                  <a:cubicBezTo>
                    <a:pt x="30" y="58"/>
                    <a:pt x="29" y="55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3"/>
                    <a:pt x="27" y="53"/>
                  </a:cubicBezTo>
                  <a:cubicBezTo>
                    <a:pt x="27" y="53"/>
                    <a:pt x="27" y="52"/>
                    <a:pt x="28" y="52"/>
                  </a:cubicBezTo>
                  <a:cubicBezTo>
                    <a:pt x="28" y="51"/>
                    <a:pt x="27" y="51"/>
                    <a:pt x="26" y="51"/>
                  </a:cubicBezTo>
                  <a:cubicBezTo>
                    <a:pt x="26" y="51"/>
                    <a:pt x="27" y="51"/>
                    <a:pt x="26" y="51"/>
                  </a:cubicBezTo>
                  <a:cubicBezTo>
                    <a:pt x="26" y="51"/>
                    <a:pt x="26" y="50"/>
                    <a:pt x="25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8"/>
                    <a:pt x="28" y="50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29" y="49"/>
                    <a:pt x="29" y="48"/>
                  </a:cubicBezTo>
                  <a:cubicBezTo>
                    <a:pt x="28" y="48"/>
                    <a:pt x="27" y="48"/>
                    <a:pt x="27" y="48"/>
                  </a:cubicBezTo>
                  <a:cubicBezTo>
                    <a:pt x="26" y="48"/>
                    <a:pt x="25" y="49"/>
                    <a:pt x="25" y="48"/>
                  </a:cubicBezTo>
                  <a:cubicBezTo>
                    <a:pt x="25" y="47"/>
                    <a:pt x="25" y="49"/>
                    <a:pt x="26" y="48"/>
                  </a:cubicBezTo>
                  <a:cubicBezTo>
                    <a:pt x="26" y="47"/>
                    <a:pt x="25" y="47"/>
                    <a:pt x="25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5" y="47"/>
                    <a:pt x="24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2" y="47"/>
                    <a:pt x="23" y="45"/>
                    <a:pt x="22" y="45"/>
                  </a:cubicBezTo>
                  <a:cubicBezTo>
                    <a:pt x="22" y="45"/>
                    <a:pt x="24" y="45"/>
                    <a:pt x="24" y="44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3"/>
                    <a:pt x="21" y="43"/>
                    <a:pt x="22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1"/>
                    <a:pt x="20" y="41"/>
                    <a:pt x="21" y="40"/>
                  </a:cubicBezTo>
                  <a:cubicBezTo>
                    <a:pt x="21" y="40"/>
                    <a:pt x="20" y="40"/>
                    <a:pt x="20" y="40"/>
                  </a:cubicBezTo>
                  <a:cubicBezTo>
                    <a:pt x="20" y="41"/>
                    <a:pt x="20" y="40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18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9"/>
                    <a:pt x="20" y="39"/>
                    <a:pt x="18" y="38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8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6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6"/>
                    <a:pt x="18" y="35"/>
                  </a:cubicBezTo>
                  <a:cubicBezTo>
                    <a:pt x="17" y="35"/>
                    <a:pt x="16" y="35"/>
                    <a:pt x="16" y="35"/>
                  </a:cubicBezTo>
                  <a:cubicBezTo>
                    <a:pt x="16" y="35"/>
                    <a:pt x="16" y="34"/>
                    <a:pt x="17" y="35"/>
                  </a:cubicBezTo>
                  <a:cubicBezTo>
                    <a:pt x="16" y="34"/>
                    <a:pt x="16" y="35"/>
                    <a:pt x="16" y="34"/>
                  </a:cubicBezTo>
                  <a:cubicBezTo>
                    <a:pt x="16" y="34"/>
                    <a:pt x="16" y="33"/>
                    <a:pt x="16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7" y="32"/>
                    <a:pt x="18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3"/>
                    <a:pt x="15" y="31"/>
                    <a:pt x="14" y="32"/>
                  </a:cubicBezTo>
                  <a:cubicBezTo>
                    <a:pt x="13" y="31"/>
                    <a:pt x="16" y="30"/>
                    <a:pt x="14" y="30"/>
                  </a:cubicBezTo>
                  <a:cubicBezTo>
                    <a:pt x="14" y="30"/>
                    <a:pt x="13" y="30"/>
                    <a:pt x="14" y="31"/>
                  </a:cubicBezTo>
                  <a:cubicBezTo>
                    <a:pt x="13" y="30"/>
                    <a:pt x="13" y="31"/>
                    <a:pt x="13" y="30"/>
                  </a:cubicBezTo>
                  <a:cubicBezTo>
                    <a:pt x="13" y="30"/>
                    <a:pt x="13" y="28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29"/>
                    <a:pt x="15" y="29"/>
                    <a:pt x="15" y="28"/>
                  </a:cubicBezTo>
                  <a:cubicBezTo>
                    <a:pt x="14" y="28"/>
                    <a:pt x="14" y="26"/>
                    <a:pt x="13" y="28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8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6"/>
                    <a:pt x="12" y="28"/>
                    <a:pt x="11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6"/>
                    <a:pt x="12" y="26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5"/>
                    <a:pt x="13" y="24"/>
                    <a:pt x="12" y="24"/>
                  </a:cubicBezTo>
                  <a:cubicBezTo>
                    <a:pt x="12" y="24"/>
                    <a:pt x="12" y="24"/>
                    <a:pt x="11" y="24"/>
                  </a:cubicBezTo>
                  <a:cubicBezTo>
                    <a:pt x="11" y="23"/>
                    <a:pt x="9" y="23"/>
                    <a:pt x="9" y="22"/>
                  </a:cubicBezTo>
                  <a:cubicBezTo>
                    <a:pt x="9" y="22"/>
                    <a:pt x="8" y="21"/>
                    <a:pt x="9" y="21"/>
                  </a:cubicBezTo>
                  <a:cubicBezTo>
                    <a:pt x="9" y="22"/>
                    <a:pt x="11" y="24"/>
                    <a:pt x="12" y="24"/>
                  </a:cubicBezTo>
                  <a:cubicBezTo>
                    <a:pt x="12" y="23"/>
                    <a:pt x="12" y="25"/>
                    <a:pt x="13" y="24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3"/>
                    <a:pt x="12" y="23"/>
                  </a:cubicBezTo>
                  <a:cubicBezTo>
                    <a:pt x="12" y="22"/>
                    <a:pt x="11" y="21"/>
                    <a:pt x="9" y="21"/>
                  </a:cubicBezTo>
                  <a:cubicBezTo>
                    <a:pt x="9" y="20"/>
                    <a:pt x="11" y="20"/>
                    <a:pt x="11" y="20"/>
                  </a:cubicBezTo>
                  <a:cubicBezTo>
                    <a:pt x="9" y="20"/>
                    <a:pt x="9" y="18"/>
                    <a:pt x="8" y="17"/>
                  </a:cubicBezTo>
                  <a:cubicBezTo>
                    <a:pt x="8" y="18"/>
                    <a:pt x="7" y="16"/>
                    <a:pt x="7" y="17"/>
                  </a:cubicBezTo>
                  <a:cubicBezTo>
                    <a:pt x="7" y="17"/>
                    <a:pt x="7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7" y="17"/>
                    <a:pt x="6" y="16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7" y="15"/>
                    <a:pt x="8" y="16"/>
                    <a:pt x="8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5" y="9"/>
                  </a:cubicBezTo>
                  <a:cubicBezTo>
                    <a:pt x="5" y="8"/>
                    <a:pt x="6" y="8"/>
                    <a:pt x="5" y="8"/>
                  </a:cubicBezTo>
                  <a:cubicBezTo>
                    <a:pt x="5" y="7"/>
                    <a:pt x="5" y="9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4" y="5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2" y="3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2" y="0"/>
                    <a:pt x="2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4" y="2"/>
                    <a:pt x="4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8" y="9"/>
                  </a:cubicBezTo>
                  <a:cubicBezTo>
                    <a:pt x="8" y="11"/>
                    <a:pt x="9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2" y="13"/>
                    <a:pt x="12" y="15"/>
                    <a:pt x="13" y="16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2"/>
                    <a:pt x="17" y="24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7" y="26"/>
                    <a:pt x="18" y="28"/>
                  </a:cubicBezTo>
                  <a:cubicBezTo>
                    <a:pt x="18" y="26"/>
                    <a:pt x="20" y="28"/>
                    <a:pt x="20" y="28"/>
                  </a:cubicBezTo>
                  <a:cubicBezTo>
                    <a:pt x="20" y="29"/>
                    <a:pt x="21" y="31"/>
                    <a:pt x="22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3"/>
                    <a:pt x="24" y="34"/>
                  </a:cubicBezTo>
                  <a:cubicBezTo>
                    <a:pt x="23" y="34"/>
                    <a:pt x="23" y="35"/>
                    <a:pt x="23" y="35"/>
                  </a:cubicBezTo>
                  <a:cubicBezTo>
                    <a:pt x="25" y="36"/>
                    <a:pt x="25" y="36"/>
                    <a:pt x="26" y="38"/>
                  </a:cubicBezTo>
                  <a:cubicBezTo>
                    <a:pt x="26" y="39"/>
                    <a:pt x="27" y="40"/>
                    <a:pt x="27" y="40"/>
                  </a:cubicBezTo>
                  <a:cubicBezTo>
                    <a:pt x="29" y="42"/>
                    <a:pt x="30" y="45"/>
                    <a:pt x="33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4" y="51"/>
                    <a:pt x="35" y="55"/>
                    <a:pt x="38" y="57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8"/>
                    <a:pt x="38" y="59"/>
                    <a:pt x="39" y="58"/>
                  </a:cubicBezTo>
                  <a:cubicBezTo>
                    <a:pt x="39" y="59"/>
                    <a:pt x="40" y="60"/>
                    <a:pt x="40" y="60"/>
                  </a:cubicBezTo>
                  <a:cubicBezTo>
                    <a:pt x="40" y="61"/>
                    <a:pt x="41" y="60"/>
                    <a:pt x="41" y="61"/>
                  </a:cubicBezTo>
                  <a:cubicBezTo>
                    <a:pt x="41" y="64"/>
                    <a:pt x="41" y="64"/>
                    <a:pt x="42" y="66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2" y="65"/>
                    <a:pt x="42" y="66"/>
                  </a:cubicBezTo>
                  <a:cubicBezTo>
                    <a:pt x="42" y="66"/>
                    <a:pt x="43" y="67"/>
                    <a:pt x="43" y="67"/>
                  </a:cubicBezTo>
                  <a:cubicBezTo>
                    <a:pt x="44" y="68"/>
                    <a:pt x="47" y="69"/>
                    <a:pt x="47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3"/>
                    <a:pt x="48" y="75"/>
                    <a:pt x="49" y="75"/>
                  </a:cubicBezTo>
                  <a:cubicBezTo>
                    <a:pt x="49" y="76"/>
                    <a:pt x="48" y="75"/>
                    <a:pt x="49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51" y="78"/>
                    <a:pt x="51" y="80"/>
                    <a:pt x="53" y="83"/>
                  </a:cubicBezTo>
                  <a:cubicBezTo>
                    <a:pt x="55" y="86"/>
                    <a:pt x="57" y="89"/>
                    <a:pt x="59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1" y="93"/>
                    <a:pt x="60" y="96"/>
                    <a:pt x="61" y="96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8"/>
                    <a:pt x="62" y="100"/>
                    <a:pt x="64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4" y="102"/>
                    <a:pt x="65" y="103"/>
                    <a:pt x="66" y="105"/>
                  </a:cubicBezTo>
                  <a:cubicBezTo>
                    <a:pt x="66" y="105"/>
                    <a:pt x="65" y="104"/>
                    <a:pt x="65" y="105"/>
                  </a:cubicBezTo>
                  <a:cubicBezTo>
                    <a:pt x="65" y="105"/>
                    <a:pt x="67" y="105"/>
                    <a:pt x="66" y="106"/>
                  </a:cubicBezTo>
                  <a:cubicBezTo>
                    <a:pt x="66" y="107"/>
                    <a:pt x="67" y="106"/>
                    <a:pt x="67" y="106"/>
                  </a:cubicBezTo>
                  <a:cubicBezTo>
                    <a:pt x="68" y="109"/>
                    <a:pt x="70" y="112"/>
                    <a:pt x="73" y="114"/>
                  </a:cubicBezTo>
                  <a:cubicBezTo>
                    <a:pt x="73" y="118"/>
                    <a:pt x="70" y="117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9"/>
                    <a:pt x="73" y="120"/>
                    <a:pt x="73" y="120"/>
                  </a:cubicBezTo>
                  <a:cubicBezTo>
                    <a:pt x="74" y="119"/>
                    <a:pt x="74" y="120"/>
                    <a:pt x="74" y="120"/>
                  </a:cubicBezTo>
                  <a:cubicBezTo>
                    <a:pt x="75" y="121"/>
                    <a:pt x="74" y="121"/>
                    <a:pt x="75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6" y="125"/>
                    <a:pt x="78" y="125"/>
                  </a:cubicBezTo>
                  <a:cubicBezTo>
                    <a:pt x="82" y="132"/>
                    <a:pt x="87" y="139"/>
                    <a:pt x="91" y="146"/>
                  </a:cubicBezTo>
                  <a:cubicBezTo>
                    <a:pt x="95" y="153"/>
                    <a:pt x="98" y="159"/>
                    <a:pt x="103" y="166"/>
                  </a:cubicBezTo>
                  <a:cubicBezTo>
                    <a:pt x="103" y="167"/>
                    <a:pt x="103" y="167"/>
                    <a:pt x="103" y="169"/>
                  </a:cubicBezTo>
                  <a:cubicBezTo>
                    <a:pt x="103" y="169"/>
                    <a:pt x="103" y="169"/>
                    <a:pt x="103" y="169"/>
                  </a:cubicBezTo>
                  <a:cubicBezTo>
                    <a:pt x="104" y="169"/>
                    <a:pt x="104" y="171"/>
                    <a:pt x="105" y="171"/>
                  </a:cubicBezTo>
                  <a:cubicBezTo>
                    <a:pt x="106" y="174"/>
                    <a:pt x="109" y="175"/>
                    <a:pt x="110" y="178"/>
                  </a:cubicBezTo>
                  <a:cubicBezTo>
                    <a:pt x="110" y="178"/>
                    <a:pt x="109" y="178"/>
                    <a:pt x="110" y="178"/>
                  </a:cubicBezTo>
                  <a:cubicBezTo>
                    <a:pt x="110" y="178"/>
                    <a:pt x="110" y="178"/>
                    <a:pt x="110" y="178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5" y="185"/>
                    <a:pt x="117" y="193"/>
                    <a:pt x="121" y="199"/>
                  </a:cubicBezTo>
                  <a:cubicBezTo>
                    <a:pt x="122" y="201"/>
                    <a:pt x="123" y="202"/>
                    <a:pt x="124" y="204"/>
                  </a:cubicBezTo>
                  <a:cubicBezTo>
                    <a:pt x="126" y="209"/>
                    <a:pt x="128" y="214"/>
                    <a:pt x="131" y="219"/>
                  </a:cubicBezTo>
                  <a:cubicBezTo>
                    <a:pt x="131" y="219"/>
                    <a:pt x="130" y="219"/>
                    <a:pt x="128" y="217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331" name="Freeform 120"/>
            <p:cNvSpPr/>
            <p:nvPr/>
          </p:nvSpPr>
          <p:spPr>
            <a:xfrm>
              <a:off x="484" y="2201"/>
              <a:ext cx="300" cy="551"/>
            </a:xfrm>
            <a:custGeom>
              <a:avLst/>
              <a:gdLst/>
              <a:ahLst/>
              <a:cxnLst>
                <a:cxn ang="0">
                  <a:pos x="33" y="485"/>
                </a:cxn>
                <a:cxn ang="0">
                  <a:pos x="40" y="471"/>
                </a:cxn>
                <a:cxn ang="0">
                  <a:pos x="54" y="437"/>
                </a:cxn>
                <a:cxn ang="0">
                  <a:pos x="64" y="423"/>
                </a:cxn>
                <a:cxn ang="0">
                  <a:pos x="83" y="390"/>
                </a:cxn>
                <a:cxn ang="0">
                  <a:pos x="90" y="378"/>
                </a:cxn>
                <a:cxn ang="0">
                  <a:pos x="97" y="359"/>
                </a:cxn>
                <a:cxn ang="0">
                  <a:pos x="109" y="343"/>
                </a:cxn>
                <a:cxn ang="0">
                  <a:pos x="113" y="333"/>
                </a:cxn>
                <a:cxn ang="0">
                  <a:pos x="116" y="324"/>
                </a:cxn>
                <a:cxn ang="0">
                  <a:pos x="128" y="303"/>
                </a:cxn>
                <a:cxn ang="0">
                  <a:pos x="132" y="293"/>
                </a:cxn>
                <a:cxn ang="0">
                  <a:pos x="137" y="279"/>
                </a:cxn>
                <a:cxn ang="0">
                  <a:pos x="146" y="265"/>
                </a:cxn>
                <a:cxn ang="0">
                  <a:pos x="156" y="248"/>
                </a:cxn>
                <a:cxn ang="0">
                  <a:pos x="168" y="232"/>
                </a:cxn>
                <a:cxn ang="0">
                  <a:pos x="172" y="220"/>
                </a:cxn>
                <a:cxn ang="0">
                  <a:pos x="175" y="215"/>
                </a:cxn>
                <a:cxn ang="0">
                  <a:pos x="180" y="206"/>
                </a:cxn>
                <a:cxn ang="0">
                  <a:pos x="180" y="201"/>
                </a:cxn>
                <a:cxn ang="0">
                  <a:pos x="184" y="194"/>
                </a:cxn>
                <a:cxn ang="0">
                  <a:pos x="201" y="168"/>
                </a:cxn>
                <a:cxn ang="0">
                  <a:pos x="208" y="154"/>
                </a:cxn>
                <a:cxn ang="0">
                  <a:pos x="213" y="147"/>
                </a:cxn>
                <a:cxn ang="0">
                  <a:pos x="224" y="123"/>
                </a:cxn>
                <a:cxn ang="0">
                  <a:pos x="231" y="118"/>
                </a:cxn>
                <a:cxn ang="0">
                  <a:pos x="234" y="109"/>
                </a:cxn>
                <a:cxn ang="0">
                  <a:pos x="234" y="102"/>
                </a:cxn>
                <a:cxn ang="0">
                  <a:pos x="239" y="90"/>
                </a:cxn>
                <a:cxn ang="0">
                  <a:pos x="239" y="87"/>
                </a:cxn>
                <a:cxn ang="0">
                  <a:pos x="243" y="83"/>
                </a:cxn>
                <a:cxn ang="0">
                  <a:pos x="253" y="73"/>
                </a:cxn>
                <a:cxn ang="0">
                  <a:pos x="253" y="66"/>
                </a:cxn>
                <a:cxn ang="0">
                  <a:pos x="257" y="61"/>
                </a:cxn>
                <a:cxn ang="0">
                  <a:pos x="260" y="54"/>
                </a:cxn>
                <a:cxn ang="0">
                  <a:pos x="265" y="45"/>
                </a:cxn>
                <a:cxn ang="0">
                  <a:pos x="267" y="52"/>
                </a:cxn>
                <a:cxn ang="0">
                  <a:pos x="272" y="35"/>
                </a:cxn>
                <a:cxn ang="0">
                  <a:pos x="286" y="19"/>
                </a:cxn>
                <a:cxn ang="0">
                  <a:pos x="293" y="12"/>
                </a:cxn>
                <a:cxn ang="0">
                  <a:pos x="300" y="0"/>
                </a:cxn>
                <a:cxn ang="0">
                  <a:pos x="300" y="7"/>
                </a:cxn>
                <a:cxn ang="0">
                  <a:pos x="288" y="19"/>
                </a:cxn>
                <a:cxn ang="0">
                  <a:pos x="281" y="43"/>
                </a:cxn>
                <a:cxn ang="0">
                  <a:pos x="262" y="85"/>
                </a:cxn>
                <a:cxn ang="0">
                  <a:pos x="239" y="128"/>
                </a:cxn>
                <a:cxn ang="0">
                  <a:pos x="222" y="161"/>
                </a:cxn>
                <a:cxn ang="0">
                  <a:pos x="208" y="187"/>
                </a:cxn>
                <a:cxn ang="0">
                  <a:pos x="177" y="239"/>
                </a:cxn>
                <a:cxn ang="0">
                  <a:pos x="161" y="265"/>
                </a:cxn>
                <a:cxn ang="0">
                  <a:pos x="139" y="303"/>
                </a:cxn>
                <a:cxn ang="0">
                  <a:pos x="78" y="423"/>
                </a:cxn>
                <a:cxn ang="0">
                  <a:pos x="61" y="454"/>
                </a:cxn>
                <a:cxn ang="0">
                  <a:pos x="2" y="544"/>
                </a:cxn>
              </a:cxnLst>
              <a:pathLst>
                <a:path w="127" h="233">
                  <a:moveTo>
                    <a:pt x="1" y="230"/>
                  </a:moveTo>
                  <a:cubicBezTo>
                    <a:pt x="1" y="226"/>
                    <a:pt x="4" y="223"/>
                    <a:pt x="5" y="219"/>
                  </a:cubicBezTo>
                  <a:cubicBezTo>
                    <a:pt x="5" y="219"/>
                    <a:pt x="6" y="220"/>
                    <a:pt x="6" y="219"/>
                  </a:cubicBezTo>
                  <a:cubicBezTo>
                    <a:pt x="6" y="215"/>
                    <a:pt x="10" y="212"/>
                    <a:pt x="13" y="208"/>
                  </a:cubicBezTo>
                  <a:cubicBezTo>
                    <a:pt x="13" y="208"/>
                    <a:pt x="13" y="208"/>
                    <a:pt x="13" y="208"/>
                  </a:cubicBezTo>
                  <a:cubicBezTo>
                    <a:pt x="13" y="207"/>
                    <a:pt x="13" y="206"/>
                    <a:pt x="14" y="205"/>
                  </a:cubicBezTo>
                  <a:cubicBezTo>
                    <a:pt x="14" y="206"/>
                    <a:pt x="14" y="206"/>
                    <a:pt x="14" y="206"/>
                  </a:cubicBezTo>
                  <a:cubicBezTo>
                    <a:pt x="14" y="205"/>
                    <a:pt x="15" y="205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90"/>
                    <a:pt x="21" y="189"/>
                    <a:pt x="21" y="188"/>
                  </a:cubicBezTo>
                  <a:cubicBezTo>
                    <a:pt x="22" y="188"/>
                    <a:pt x="21" y="186"/>
                    <a:pt x="22" y="186"/>
                  </a:cubicBezTo>
                  <a:cubicBezTo>
                    <a:pt x="22" y="186"/>
                    <a:pt x="22" y="186"/>
                    <a:pt x="22" y="186"/>
                  </a:cubicBezTo>
                  <a:cubicBezTo>
                    <a:pt x="22" y="185"/>
                    <a:pt x="23" y="185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3" y="183"/>
                    <a:pt x="26" y="183"/>
                    <a:pt x="24" y="182"/>
                  </a:cubicBezTo>
                  <a:cubicBezTo>
                    <a:pt x="24" y="182"/>
                    <a:pt x="24" y="182"/>
                    <a:pt x="24" y="182"/>
                  </a:cubicBezTo>
                  <a:cubicBezTo>
                    <a:pt x="24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7" y="180"/>
                    <a:pt x="27" y="179"/>
                    <a:pt x="27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8" y="177"/>
                    <a:pt x="30" y="172"/>
                    <a:pt x="32" y="169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3" y="168"/>
                    <a:pt x="34" y="167"/>
                    <a:pt x="34" y="167"/>
                  </a:cubicBezTo>
                  <a:cubicBezTo>
                    <a:pt x="34" y="167"/>
                    <a:pt x="34" y="167"/>
                    <a:pt x="35" y="167"/>
                  </a:cubicBezTo>
                  <a:cubicBezTo>
                    <a:pt x="35" y="165"/>
                    <a:pt x="34" y="165"/>
                    <a:pt x="35" y="165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35" y="165"/>
                    <a:pt x="36" y="164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8" y="162"/>
                    <a:pt x="38" y="162"/>
                    <a:pt x="38" y="162"/>
                  </a:cubicBezTo>
                  <a:cubicBezTo>
                    <a:pt x="39" y="161"/>
                    <a:pt x="37" y="161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6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1" y="155"/>
                    <a:pt x="41" y="153"/>
                  </a:cubicBezTo>
                  <a:cubicBezTo>
                    <a:pt x="41" y="153"/>
                    <a:pt x="41" y="154"/>
                    <a:pt x="41" y="153"/>
                  </a:cubicBezTo>
                  <a:cubicBezTo>
                    <a:pt x="41" y="152"/>
                    <a:pt x="42" y="152"/>
                    <a:pt x="41" y="152"/>
                  </a:cubicBezTo>
                  <a:cubicBezTo>
                    <a:pt x="42" y="151"/>
                    <a:pt x="44" y="150"/>
                    <a:pt x="44" y="148"/>
                  </a:cubicBezTo>
                  <a:cubicBezTo>
                    <a:pt x="44" y="148"/>
                    <a:pt x="45" y="148"/>
                    <a:pt x="45" y="150"/>
                  </a:cubicBezTo>
                  <a:cubicBezTo>
                    <a:pt x="45" y="148"/>
                    <a:pt x="45" y="148"/>
                    <a:pt x="45" y="148"/>
                  </a:cubicBezTo>
                  <a:cubicBezTo>
                    <a:pt x="46" y="150"/>
                    <a:pt x="45" y="150"/>
                    <a:pt x="45" y="150"/>
                  </a:cubicBezTo>
                  <a:cubicBezTo>
                    <a:pt x="46" y="150"/>
                    <a:pt x="46" y="147"/>
                    <a:pt x="46" y="147"/>
                  </a:cubicBezTo>
                  <a:cubicBezTo>
                    <a:pt x="46" y="146"/>
                    <a:pt x="46" y="145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8" y="140"/>
                    <a:pt x="48" y="140"/>
                  </a:cubicBezTo>
                  <a:cubicBezTo>
                    <a:pt x="48" y="140"/>
                    <a:pt x="48" y="141"/>
                    <a:pt x="48" y="141"/>
                  </a:cubicBezTo>
                  <a:cubicBezTo>
                    <a:pt x="48" y="140"/>
                    <a:pt x="48" y="140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49" y="138"/>
                    <a:pt x="49" y="138"/>
                    <a:pt x="48" y="138"/>
                  </a:cubicBezTo>
                  <a:cubicBezTo>
                    <a:pt x="48" y="138"/>
                    <a:pt x="49" y="138"/>
                    <a:pt x="48" y="138"/>
                  </a:cubicBezTo>
                  <a:cubicBezTo>
                    <a:pt x="48" y="138"/>
                    <a:pt x="48" y="137"/>
                    <a:pt x="49" y="136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49" y="135"/>
                    <a:pt x="50" y="134"/>
                    <a:pt x="50" y="133"/>
                  </a:cubicBezTo>
                  <a:cubicBezTo>
                    <a:pt x="50" y="134"/>
                    <a:pt x="50" y="134"/>
                    <a:pt x="50" y="134"/>
                  </a:cubicBezTo>
                  <a:cubicBezTo>
                    <a:pt x="51" y="133"/>
                    <a:pt x="51" y="132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29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7"/>
                    <a:pt x="54" y="125"/>
                    <a:pt x="55" y="125"/>
                  </a:cubicBezTo>
                  <a:cubicBezTo>
                    <a:pt x="55" y="124"/>
                    <a:pt x="55" y="123"/>
                    <a:pt x="55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1"/>
                    <a:pt x="57" y="121"/>
                  </a:cubicBezTo>
                  <a:cubicBezTo>
                    <a:pt x="57" y="120"/>
                    <a:pt x="56" y="125"/>
                    <a:pt x="56" y="124"/>
                  </a:cubicBezTo>
                  <a:cubicBezTo>
                    <a:pt x="56" y="124"/>
                    <a:pt x="56" y="121"/>
                    <a:pt x="56" y="123"/>
                  </a:cubicBezTo>
                  <a:cubicBezTo>
                    <a:pt x="57" y="121"/>
                    <a:pt x="57" y="120"/>
                    <a:pt x="57" y="120"/>
                  </a:cubicBezTo>
                  <a:cubicBezTo>
                    <a:pt x="57" y="120"/>
                    <a:pt x="58" y="121"/>
                    <a:pt x="58" y="120"/>
                  </a:cubicBezTo>
                  <a:cubicBezTo>
                    <a:pt x="58" y="119"/>
                    <a:pt x="58" y="120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9" y="118"/>
                    <a:pt x="58" y="118"/>
                  </a:cubicBezTo>
                  <a:cubicBezTo>
                    <a:pt x="59" y="118"/>
                    <a:pt x="59" y="117"/>
                    <a:pt x="59" y="118"/>
                  </a:cubicBezTo>
                  <a:cubicBezTo>
                    <a:pt x="60" y="118"/>
                    <a:pt x="60" y="118"/>
                    <a:pt x="60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59" y="116"/>
                    <a:pt x="60" y="116"/>
                    <a:pt x="60" y="115"/>
                  </a:cubicBezTo>
                  <a:cubicBezTo>
                    <a:pt x="61" y="114"/>
                    <a:pt x="61" y="112"/>
                    <a:pt x="62" y="112"/>
                  </a:cubicBezTo>
                  <a:cubicBezTo>
                    <a:pt x="62" y="111"/>
                    <a:pt x="62" y="111"/>
                    <a:pt x="63" y="110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5" y="106"/>
                    <a:pt x="66" y="105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8" y="106"/>
                    <a:pt x="66" y="105"/>
                    <a:pt x="67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7" y="104"/>
                    <a:pt x="67" y="102"/>
                    <a:pt x="68" y="103"/>
                  </a:cubicBezTo>
                  <a:cubicBezTo>
                    <a:pt x="67" y="102"/>
                    <a:pt x="68" y="102"/>
                    <a:pt x="68" y="101"/>
                  </a:cubicBezTo>
                  <a:cubicBezTo>
                    <a:pt x="68" y="100"/>
                    <a:pt x="68" y="98"/>
                    <a:pt x="71" y="98"/>
                  </a:cubicBezTo>
                  <a:cubicBezTo>
                    <a:pt x="71" y="98"/>
                    <a:pt x="72" y="97"/>
                    <a:pt x="71" y="97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2" y="97"/>
                  </a:cubicBezTo>
                  <a:cubicBezTo>
                    <a:pt x="73" y="97"/>
                    <a:pt x="71" y="96"/>
                    <a:pt x="72" y="93"/>
                  </a:cubicBezTo>
                  <a:cubicBezTo>
                    <a:pt x="72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1"/>
                    <a:pt x="74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0"/>
                    <a:pt x="75" y="90"/>
                  </a:cubicBezTo>
                  <a:cubicBezTo>
                    <a:pt x="75" y="90"/>
                    <a:pt x="74" y="90"/>
                    <a:pt x="74" y="91"/>
                  </a:cubicBezTo>
                  <a:cubicBezTo>
                    <a:pt x="74" y="90"/>
                    <a:pt x="74" y="90"/>
                    <a:pt x="74" y="89"/>
                  </a:cubicBezTo>
                  <a:cubicBezTo>
                    <a:pt x="74" y="90"/>
                    <a:pt x="75" y="89"/>
                    <a:pt x="75" y="88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5" y="88"/>
                    <a:pt x="75" y="87"/>
                    <a:pt x="76" y="87"/>
                  </a:cubicBezTo>
                  <a:cubicBezTo>
                    <a:pt x="76" y="88"/>
                    <a:pt x="75" y="88"/>
                    <a:pt x="75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5" y="87"/>
                    <a:pt x="76" y="85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6" y="85"/>
                    <a:pt x="76" y="85"/>
                    <a:pt x="77" y="85"/>
                  </a:cubicBezTo>
                  <a:cubicBezTo>
                    <a:pt x="76" y="84"/>
                    <a:pt x="77" y="84"/>
                    <a:pt x="77" y="84"/>
                  </a:cubicBezTo>
                  <a:cubicBezTo>
                    <a:pt x="77" y="84"/>
                    <a:pt x="77" y="84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1"/>
                    <a:pt x="80" y="81"/>
                    <a:pt x="80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8"/>
                    <a:pt x="81" y="76"/>
                    <a:pt x="82" y="75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6" y="71"/>
                  </a:cubicBezTo>
                  <a:cubicBezTo>
                    <a:pt x="86" y="70"/>
                    <a:pt x="86" y="71"/>
                    <a:pt x="86" y="70"/>
                  </a:cubicBezTo>
                  <a:cubicBezTo>
                    <a:pt x="85" y="70"/>
                    <a:pt x="85" y="70"/>
                    <a:pt x="85" y="70"/>
                  </a:cubicBezTo>
                  <a:cubicBezTo>
                    <a:pt x="85" y="68"/>
                    <a:pt x="86" y="67"/>
                    <a:pt x="87" y="66"/>
                  </a:cubicBezTo>
                  <a:cubicBezTo>
                    <a:pt x="86" y="66"/>
                    <a:pt x="86" y="66"/>
                    <a:pt x="86" y="66"/>
                  </a:cubicBezTo>
                  <a:cubicBezTo>
                    <a:pt x="87" y="66"/>
                    <a:pt x="88" y="66"/>
                    <a:pt x="88" y="65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7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8" y="62"/>
                    <a:pt x="89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89" y="61"/>
                  </a:cubicBezTo>
                  <a:cubicBezTo>
                    <a:pt x="90" y="59"/>
                    <a:pt x="91" y="59"/>
                    <a:pt x="92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4" y="52"/>
                    <a:pt x="94" y="52"/>
                    <a:pt x="94" y="51"/>
                  </a:cubicBezTo>
                  <a:cubicBezTo>
                    <a:pt x="94" y="52"/>
                    <a:pt x="94" y="51"/>
                    <a:pt x="95" y="52"/>
                  </a:cubicBezTo>
                  <a:cubicBezTo>
                    <a:pt x="95" y="51"/>
                    <a:pt x="95" y="50"/>
                    <a:pt x="95" y="50"/>
                  </a:cubicBezTo>
                  <a:cubicBezTo>
                    <a:pt x="94" y="49"/>
                    <a:pt x="95" y="50"/>
                    <a:pt x="94" y="50"/>
                  </a:cubicBezTo>
                  <a:cubicBezTo>
                    <a:pt x="94" y="50"/>
                    <a:pt x="95" y="49"/>
                    <a:pt x="95" y="48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8" y="48"/>
                    <a:pt x="97" y="51"/>
                    <a:pt x="98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99" y="49"/>
                    <a:pt x="98" y="49"/>
                  </a:cubicBezTo>
                  <a:cubicBezTo>
                    <a:pt x="99" y="48"/>
                    <a:pt x="97" y="48"/>
                    <a:pt x="98" y="47"/>
                  </a:cubicBezTo>
                  <a:cubicBezTo>
                    <a:pt x="98" y="47"/>
                    <a:pt x="97" y="48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6"/>
                    <a:pt x="98" y="45"/>
                  </a:cubicBezTo>
                  <a:cubicBezTo>
                    <a:pt x="99" y="45"/>
                    <a:pt x="98" y="46"/>
                    <a:pt x="99" y="45"/>
                  </a:cubicBezTo>
                  <a:cubicBezTo>
                    <a:pt x="99" y="45"/>
                    <a:pt x="99" y="44"/>
                    <a:pt x="98" y="44"/>
                  </a:cubicBezTo>
                  <a:cubicBezTo>
                    <a:pt x="98" y="44"/>
                    <a:pt x="99" y="44"/>
                    <a:pt x="99" y="44"/>
                  </a:cubicBezTo>
                  <a:cubicBezTo>
                    <a:pt x="99" y="44"/>
                    <a:pt x="99" y="44"/>
                    <a:pt x="100" y="44"/>
                  </a:cubicBezTo>
                  <a:cubicBezTo>
                    <a:pt x="100" y="44"/>
                    <a:pt x="100" y="43"/>
                    <a:pt x="99" y="43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1" y="43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0"/>
                    <a:pt x="101" y="40"/>
                  </a:cubicBezTo>
                  <a:cubicBezTo>
                    <a:pt x="101" y="40"/>
                    <a:pt x="101" y="38"/>
                    <a:pt x="101" y="39"/>
                  </a:cubicBezTo>
                  <a:cubicBezTo>
                    <a:pt x="101" y="39"/>
                    <a:pt x="102" y="38"/>
                    <a:pt x="101" y="38"/>
                  </a:cubicBezTo>
                  <a:cubicBezTo>
                    <a:pt x="101" y="38"/>
                    <a:pt x="101" y="39"/>
                    <a:pt x="101" y="39"/>
                  </a:cubicBezTo>
                  <a:cubicBezTo>
                    <a:pt x="101" y="39"/>
                    <a:pt x="101" y="38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6"/>
                    <a:pt x="102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6"/>
                    <a:pt x="103" y="35"/>
                    <a:pt x="102" y="35"/>
                  </a:cubicBezTo>
                  <a:cubicBezTo>
                    <a:pt x="102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4"/>
                    <a:pt x="104" y="32"/>
                    <a:pt x="103" y="34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5" y="31"/>
                    <a:pt x="104" y="32"/>
                    <a:pt x="104" y="31"/>
                  </a:cubicBezTo>
                  <a:cubicBezTo>
                    <a:pt x="104" y="31"/>
                    <a:pt x="105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2"/>
                    <a:pt x="107" y="31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1"/>
                    <a:pt x="107" y="30"/>
                    <a:pt x="107" y="29"/>
                  </a:cubicBezTo>
                  <a:cubicBezTo>
                    <a:pt x="107" y="28"/>
                    <a:pt x="109" y="30"/>
                    <a:pt x="108" y="28"/>
                  </a:cubicBezTo>
                  <a:cubicBezTo>
                    <a:pt x="108" y="28"/>
                    <a:pt x="107" y="27"/>
                    <a:pt x="107" y="28"/>
                  </a:cubicBezTo>
                  <a:cubicBezTo>
                    <a:pt x="108" y="27"/>
                    <a:pt x="107" y="27"/>
                    <a:pt x="107" y="26"/>
                  </a:cubicBezTo>
                  <a:cubicBezTo>
                    <a:pt x="107" y="27"/>
                    <a:pt x="109" y="26"/>
                    <a:pt x="109" y="27"/>
                  </a:cubicBezTo>
                  <a:cubicBezTo>
                    <a:pt x="108" y="27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9" y="26"/>
                    <a:pt x="109" y="27"/>
                    <a:pt x="109" y="26"/>
                  </a:cubicBezTo>
                  <a:cubicBezTo>
                    <a:pt x="109" y="25"/>
                    <a:pt x="110" y="26"/>
                    <a:pt x="109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23"/>
                    <a:pt x="108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09" y="24"/>
                    <a:pt x="110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2" y="24"/>
                    <a:pt x="112" y="22"/>
                  </a:cubicBezTo>
                  <a:cubicBezTo>
                    <a:pt x="112" y="21"/>
                    <a:pt x="111" y="22"/>
                    <a:pt x="111" y="22"/>
                  </a:cubicBezTo>
                  <a:cubicBezTo>
                    <a:pt x="112" y="20"/>
                    <a:pt x="111" y="20"/>
                    <a:pt x="112" y="19"/>
                  </a:cubicBezTo>
                  <a:cubicBezTo>
                    <a:pt x="112" y="20"/>
                    <a:pt x="113" y="18"/>
                    <a:pt x="113" y="19"/>
                  </a:cubicBezTo>
                  <a:cubicBezTo>
                    <a:pt x="112" y="19"/>
                    <a:pt x="111" y="21"/>
                    <a:pt x="112" y="22"/>
                  </a:cubicBezTo>
                  <a:cubicBezTo>
                    <a:pt x="113" y="22"/>
                    <a:pt x="111" y="22"/>
                    <a:pt x="112" y="23"/>
                  </a:cubicBezTo>
                  <a:cubicBezTo>
                    <a:pt x="112" y="22"/>
                    <a:pt x="113" y="23"/>
                    <a:pt x="114" y="23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3" y="21"/>
                    <a:pt x="114" y="20"/>
                    <a:pt x="114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18"/>
                    <a:pt x="116" y="17"/>
                    <a:pt x="116" y="17"/>
                  </a:cubicBezTo>
                  <a:cubicBezTo>
                    <a:pt x="115" y="17"/>
                    <a:pt x="117" y="14"/>
                    <a:pt x="116" y="14"/>
                  </a:cubicBezTo>
                  <a:cubicBezTo>
                    <a:pt x="115" y="15"/>
                    <a:pt x="115" y="15"/>
                    <a:pt x="114" y="15"/>
                  </a:cubicBezTo>
                  <a:cubicBezTo>
                    <a:pt x="115" y="14"/>
                    <a:pt x="115" y="15"/>
                    <a:pt x="115" y="15"/>
                  </a:cubicBezTo>
                  <a:cubicBezTo>
                    <a:pt x="115" y="14"/>
                    <a:pt x="116" y="14"/>
                    <a:pt x="116" y="14"/>
                  </a:cubicBezTo>
                  <a:cubicBezTo>
                    <a:pt x="115" y="15"/>
                    <a:pt x="117" y="14"/>
                    <a:pt x="117" y="15"/>
                  </a:cubicBezTo>
                  <a:cubicBezTo>
                    <a:pt x="117" y="14"/>
                    <a:pt x="118" y="15"/>
                    <a:pt x="118" y="14"/>
                  </a:cubicBezTo>
                  <a:cubicBezTo>
                    <a:pt x="118" y="13"/>
                    <a:pt x="118" y="12"/>
                    <a:pt x="119" y="11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1" y="9"/>
                    <a:pt x="121" y="8"/>
                  </a:cubicBezTo>
                  <a:cubicBezTo>
                    <a:pt x="122" y="8"/>
                    <a:pt x="121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7"/>
                    <a:pt x="124" y="5"/>
                    <a:pt x="122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5" y="4"/>
                    <a:pt x="125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3"/>
                    <a:pt x="126" y="2"/>
                    <a:pt x="126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6" y="2"/>
                    <a:pt x="126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6" y="4"/>
                    <a:pt x="126" y="4"/>
                  </a:cubicBezTo>
                  <a:cubicBezTo>
                    <a:pt x="127" y="4"/>
                    <a:pt x="127" y="5"/>
                    <a:pt x="126" y="5"/>
                  </a:cubicBezTo>
                  <a:cubicBezTo>
                    <a:pt x="125" y="7"/>
                    <a:pt x="125" y="8"/>
                    <a:pt x="125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4" y="7"/>
                    <a:pt x="124" y="7"/>
                    <a:pt x="122" y="8"/>
                  </a:cubicBezTo>
                  <a:cubicBezTo>
                    <a:pt x="124" y="8"/>
                    <a:pt x="124" y="9"/>
                    <a:pt x="124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2" y="11"/>
                    <a:pt x="124" y="11"/>
                    <a:pt x="122" y="11"/>
                  </a:cubicBezTo>
                  <a:cubicBezTo>
                    <a:pt x="121" y="12"/>
                    <a:pt x="121" y="14"/>
                    <a:pt x="121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7"/>
                    <a:pt x="119" y="17"/>
                    <a:pt x="119" y="18"/>
                  </a:cubicBezTo>
                  <a:cubicBezTo>
                    <a:pt x="118" y="19"/>
                    <a:pt x="118" y="22"/>
                    <a:pt x="117" y="22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3" y="29"/>
                    <a:pt x="113" y="29"/>
                    <a:pt x="113" y="29"/>
                  </a:cubicBezTo>
                  <a:cubicBezTo>
                    <a:pt x="113" y="30"/>
                    <a:pt x="112" y="29"/>
                    <a:pt x="112" y="30"/>
                  </a:cubicBezTo>
                  <a:cubicBezTo>
                    <a:pt x="113" y="30"/>
                    <a:pt x="112" y="31"/>
                    <a:pt x="112" y="31"/>
                  </a:cubicBezTo>
                  <a:cubicBezTo>
                    <a:pt x="111" y="31"/>
                    <a:pt x="111" y="34"/>
                    <a:pt x="111" y="36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09" y="37"/>
                    <a:pt x="108" y="38"/>
                  </a:cubicBezTo>
                  <a:cubicBezTo>
                    <a:pt x="108" y="38"/>
                    <a:pt x="107" y="38"/>
                    <a:pt x="107" y="39"/>
                  </a:cubicBezTo>
                  <a:cubicBezTo>
                    <a:pt x="107" y="40"/>
                    <a:pt x="107" y="40"/>
                    <a:pt x="107" y="41"/>
                  </a:cubicBezTo>
                  <a:cubicBezTo>
                    <a:pt x="107" y="43"/>
                    <a:pt x="107" y="44"/>
                    <a:pt x="105" y="44"/>
                  </a:cubicBezTo>
                  <a:cubicBezTo>
                    <a:pt x="104" y="48"/>
                    <a:pt x="102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7" y="59"/>
                    <a:pt x="97" y="63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4" y="63"/>
                    <a:pt x="94" y="64"/>
                    <a:pt x="95" y="64"/>
                  </a:cubicBezTo>
                  <a:cubicBezTo>
                    <a:pt x="94" y="64"/>
                    <a:pt x="94" y="66"/>
                    <a:pt x="94" y="66"/>
                  </a:cubicBezTo>
                  <a:cubicBezTo>
                    <a:pt x="93" y="67"/>
                    <a:pt x="94" y="67"/>
                    <a:pt x="94" y="68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89" y="75"/>
                    <a:pt x="89" y="77"/>
                    <a:pt x="87" y="78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7" y="81"/>
                    <a:pt x="86" y="82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4"/>
                    <a:pt x="77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7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69" y="111"/>
                    <a:pt x="68" y="111"/>
                    <a:pt x="68" y="114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2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1"/>
                    <a:pt x="62" y="125"/>
                  </a:cubicBezTo>
                  <a:cubicBezTo>
                    <a:pt x="60" y="127"/>
                    <a:pt x="61" y="125"/>
                    <a:pt x="60" y="126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60" y="127"/>
                    <a:pt x="59" y="127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7" y="132"/>
                    <a:pt x="57" y="132"/>
                    <a:pt x="57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8" y="151"/>
                    <a:pt x="45" y="158"/>
                  </a:cubicBezTo>
                  <a:cubicBezTo>
                    <a:pt x="41" y="165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1" y="182"/>
                    <a:pt x="29" y="183"/>
                    <a:pt x="30" y="185"/>
                  </a:cubicBezTo>
                  <a:cubicBezTo>
                    <a:pt x="28" y="186"/>
                    <a:pt x="28" y="189"/>
                    <a:pt x="26" y="192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2" y="200"/>
                    <a:pt x="17" y="206"/>
                    <a:pt x="14" y="213"/>
                  </a:cubicBezTo>
                  <a:cubicBezTo>
                    <a:pt x="12" y="214"/>
                    <a:pt x="11" y="217"/>
                    <a:pt x="11" y="219"/>
                  </a:cubicBezTo>
                  <a:cubicBezTo>
                    <a:pt x="7" y="224"/>
                    <a:pt x="3" y="227"/>
                    <a:pt x="2" y="233"/>
                  </a:cubicBezTo>
                  <a:cubicBezTo>
                    <a:pt x="2" y="233"/>
                    <a:pt x="0" y="232"/>
                    <a:pt x="1" y="230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332" name="Freeform 121"/>
            <p:cNvSpPr/>
            <p:nvPr/>
          </p:nvSpPr>
          <p:spPr>
            <a:xfrm>
              <a:off x="484" y="2853"/>
              <a:ext cx="300" cy="551"/>
            </a:xfrm>
            <a:custGeom>
              <a:avLst/>
              <a:gdLst/>
              <a:ahLst/>
              <a:cxnLst>
                <a:cxn ang="0">
                  <a:pos x="33" y="485"/>
                </a:cxn>
                <a:cxn ang="0">
                  <a:pos x="43" y="471"/>
                </a:cxn>
                <a:cxn ang="0">
                  <a:pos x="59" y="435"/>
                </a:cxn>
                <a:cxn ang="0">
                  <a:pos x="61" y="423"/>
                </a:cxn>
                <a:cxn ang="0">
                  <a:pos x="85" y="390"/>
                </a:cxn>
                <a:cxn ang="0">
                  <a:pos x="92" y="378"/>
                </a:cxn>
                <a:cxn ang="0">
                  <a:pos x="102" y="357"/>
                </a:cxn>
                <a:cxn ang="0">
                  <a:pos x="109" y="343"/>
                </a:cxn>
                <a:cxn ang="0">
                  <a:pos x="118" y="331"/>
                </a:cxn>
                <a:cxn ang="0">
                  <a:pos x="120" y="324"/>
                </a:cxn>
                <a:cxn ang="0">
                  <a:pos x="128" y="303"/>
                </a:cxn>
                <a:cxn ang="0">
                  <a:pos x="135" y="291"/>
                </a:cxn>
                <a:cxn ang="0">
                  <a:pos x="139" y="281"/>
                </a:cxn>
                <a:cxn ang="0">
                  <a:pos x="149" y="267"/>
                </a:cxn>
                <a:cxn ang="0">
                  <a:pos x="156" y="248"/>
                </a:cxn>
                <a:cxn ang="0">
                  <a:pos x="170" y="229"/>
                </a:cxn>
                <a:cxn ang="0">
                  <a:pos x="172" y="220"/>
                </a:cxn>
                <a:cxn ang="0">
                  <a:pos x="177" y="215"/>
                </a:cxn>
                <a:cxn ang="0">
                  <a:pos x="182" y="203"/>
                </a:cxn>
                <a:cxn ang="0">
                  <a:pos x="184" y="203"/>
                </a:cxn>
                <a:cxn ang="0">
                  <a:pos x="189" y="194"/>
                </a:cxn>
                <a:cxn ang="0">
                  <a:pos x="206" y="166"/>
                </a:cxn>
                <a:cxn ang="0">
                  <a:pos x="208" y="154"/>
                </a:cxn>
                <a:cxn ang="0">
                  <a:pos x="215" y="144"/>
                </a:cxn>
                <a:cxn ang="0">
                  <a:pos x="227" y="123"/>
                </a:cxn>
                <a:cxn ang="0">
                  <a:pos x="234" y="118"/>
                </a:cxn>
                <a:cxn ang="0">
                  <a:pos x="236" y="109"/>
                </a:cxn>
                <a:cxn ang="0">
                  <a:pos x="236" y="99"/>
                </a:cxn>
                <a:cxn ang="0">
                  <a:pos x="241" y="90"/>
                </a:cxn>
                <a:cxn ang="0">
                  <a:pos x="241" y="87"/>
                </a:cxn>
                <a:cxn ang="0">
                  <a:pos x="248" y="80"/>
                </a:cxn>
                <a:cxn ang="0">
                  <a:pos x="253" y="76"/>
                </a:cxn>
                <a:cxn ang="0">
                  <a:pos x="255" y="66"/>
                </a:cxn>
                <a:cxn ang="0">
                  <a:pos x="257" y="59"/>
                </a:cxn>
                <a:cxn ang="0">
                  <a:pos x="260" y="54"/>
                </a:cxn>
                <a:cxn ang="0">
                  <a:pos x="265" y="45"/>
                </a:cxn>
                <a:cxn ang="0">
                  <a:pos x="269" y="52"/>
                </a:cxn>
                <a:cxn ang="0">
                  <a:pos x="274" y="35"/>
                </a:cxn>
                <a:cxn ang="0">
                  <a:pos x="291" y="17"/>
                </a:cxn>
                <a:cxn ang="0">
                  <a:pos x="295" y="12"/>
                </a:cxn>
                <a:cxn ang="0">
                  <a:pos x="300" y="0"/>
                </a:cxn>
                <a:cxn ang="0">
                  <a:pos x="300" y="7"/>
                </a:cxn>
                <a:cxn ang="0">
                  <a:pos x="293" y="17"/>
                </a:cxn>
                <a:cxn ang="0">
                  <a:pos x="283" y="43"/>
                </a:cxn>
                <a:cxn ang="0">
                  <a:pos x="262" y="83"/>
                </a:cxn>
                <a:cxn ang="0">
                  <a:pos x="239" y="128"/>
                </a:cxn>
                <a:cxn ang="0">
                  <a:pos x="220" y="161"/>
                </a:cxn>
                <a:cxn ang="0">
                  <a:pos x="208" y="187"/>
                </a:cxn>
                <a:cxn ang="0">
                  <a:pos x="177" y="239"/>
                </a:cxn>
                <a:cxn ang="0">
                  <a:pos x="163" y="267"/>
                </a:cxn>
                <a:cxn ang="0">
                  <a:pos x="139" y="303"/>
                </a:cxn>
                <a:cxn ang="0">
                  <a:pos x="78" y="423"/>
                </a:cxn>
                <a:cxn ang="0">
                  <a:pos x="61" y="454"/>
                </a:cxn>
                <a:cxn ang="0">
                  <a:pos x="2" y="542"/>
                </a:cxn>
              </a:cxnLst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2"/>
                    <a:pt x="5" y="219"/>
                  </a:cubicBezTo>
                  <a:cubicBezTo>
                    <a:pt x="6" y="219"/>
                    <a:pt x="6" y="220"/>
                    <a:pt x="7" y="219"/>
                  </a:cubicBezTo>
                  <a:cubicBezTo>
                    <a:pt x="7" y="215"/>
                    <a:pt x="10" y="211"/>
                    <a:pt x="13" y="208"/>
                  </a:cubicBezTo>
                  <a:cubicBezTo>
                    <a:pt x="14" y="208"/>
                    <a:pt x="14" y="208"/>
                    <a:pt x="14" y="208"/>
                  </a:cubicBezTo>
                  <a:cubicBezTo>
                    <a:pt x="14" y="208"/>
                    <a:pt x="14" y="206"/>
                    <a:pt x="14" y="205"/>
                  </a:cubicBezTo>
                  <a:cubicBezTo>
                    <a:pt x="14" y="206"/>
                    <a:pt x="14" y="206"/>
                    <a:pt x="15" y="206"/>
                  </a:cubicBezTo>
                  <a:cubicBezTo>
                    <a:pt x="14" y="205"/>
                    <a:pt x="15" y="204"/>
                    <a:pt x="15" y="204"/>
                  </a:cubicBezTo>
                  <a:cubicBezTo>
                    <a:pt x="16" y="204"/>
                    <a:pt x="16" y="204"/>
                    <a:pt x="16" y="204"/>
                  </a:cubicBezTo>
                  <a:cubicBezTo>
                    <a:pt x="16" y="203"/>
                    <a:pt x="16" y="203"/>
                    <a:pt x="16" y="203"/>
                  </a:cubicBezTo>
                  <a:cubicBezTo>
                    <a:pt x="15" y="201"/>
                    <a:pt x="18" y="201"/>
                    <a:pt x="18" y="199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9" y="195"/>
                    <a:pt x="20" y="193"/>
                    <a:pt x="22" y="190"/>
                  </a:cubicBezTo>
                  <a:cubicBezTo>
                    <a:pt x="22" y="190"/>
                    <a:pt x="22" y="191"/>
                    <a:pt x="23" y="190"/>
                  </a:cubicBezTo>
                  <a:cubicBezTo>
                    <a:pt x="22" y="190"/>
                    <a:pt x="23" y="188"/>
                    <a:pt x="23" y="188"/>
                  </a:cubicBezTo>
                  <a:cubicBezTo>
                    <a:pt x="24" y="188"/>
                    <a:pt x="23" y="187"/>
                    <a:pt x="24" y="186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24" y="185"/>
                    <a:pt x="25" y="185"/>
                    <a:pt x="25" y="184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5" y="183"/>
                    <a:pt x="26" y="183"/>
                    <a:pt x="26" y="183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1"/>
                    <a:pt x="27" y="181"/>
                    <a:pt x="26" y="179"/>
                  </a:cubicBezTo>
                  <a:cubicBezTo>
                    <a:pt x="27" y="179"/>
                    <a:pt x="26" y="181"/>
                    <a:pt x="27" y="181"/>
                  </a:cubicBezTo>
                  <a:cubicBezTo>
                    <a:pt x="29" y="176"/>
                    <a:pt x="32" y="173"/>
                    <a:pt x="33" y="168"/>
                  </a:cubicBezTo>
                  <a:cubicBezTo>
                    <a:pt x="34" y="168"/>
                    <a:pt x="34" y="168"/>
                    <a:pt x="34" y="168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6" y="166"/>
                    <a:pt x="35" y="166"/>
                    <a:pt x="36" y="165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6" y="165"/>
                    <a:pt x="37" y="164"/>
                    <a:pt x="37" y="163"/>
                  </a:cubicBezTo>
                  <a:cubicBezTo>
                    <a:pt x="37" y="163"/>
                    <a:pt x="37" y="163"/>
                    <a:pt x="37" y="164"/>
                  </a:cubicBezTo>
                  <a:cubicBezTo>
                    <a:pt x="37" y="161"/>
                    <a:pt x="38" y="161"/>
                    <a:pt x="38" y="160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0"/>
                    <a:pt x="38" y="160"/>
                    <a:pt x="39" y="160"/>
                  </a:cubicBezTo>
                  <a:cubicBezTo>
                    <a:pt x="38" y="160"/>
                    <a:pt x="39" y="160"/>
                    <a:pt x="39" y="160"/>
                  </a:cubicBezTo>
                  <a:cubicBezTo>
                    <a:pt x="39" y="159"/>
                    <a:pt x="40" y="158"/>
                    <a:pt x="40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1" y="156"/>
                    <a:pt x="41" y="155"/>
                    <a:pt x="42" y="154"/>
                  </a:cubicBezTo>
                  <a:cubicBezTo>
                    <a:pt x="42" y="154"/>
                    <a:pt x="43" y="154"/>
                    <a:pt x="43" y="154"/>
                  </a:cubicBezTo>
                  <a:cubicBezTo>
                    <a:pt x="42" y="152"/>
                    <a:pt x="44" y="151"/>
                    <a:pt x="43" y="151"/>
                  </a:cubicBezTo>
                  <a:cubicBezTo>
                    <a:pt x="43" y="150"/>
                    <a:pt x="44" y="149"/>
                    <a:pt x="44" y="148"/>
                  </a:cubicBezTo>
                  <a:cubicBezTo>
                    <a:pt x="45" y="149"/>
                    <a:pt x="46" y="148"/>
                    <a:pt x="45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46" y="147"/>
                    <a:pt x="46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2"/>
                    <a:pt x="46" y="142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1"/>
                    <a:pt x="47" y="141"/>
                    <a:pt x="47" y="14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50" y="140"/>
                    <a:pt x="48" y="140"/>
                    <a:pt x="50" y="140"/>
                  </a:cubicBezTo>
                  <a:cubicBezTo>
                    <a:pt x="50" y="140"/>
                    <a:pt x="50" y="140"/>
                    <a:pt x="50" y="139"/>
                  </a:cubicBezTo>
                  <a:cubicBezTo>
                    <a:pt x="50" y="139"/>
                    <a:pt x="50" y="139"/>
                    <a:pt x="50" y="139"/>
                  </a:cubicBezTo>
                  <a:cubicBezTo>
                    <a:pt x="51" y="139"/>
                    <a:pt x="51" y="138"/>
                    <a:pt x="50" y="138"/>
                  </a:cubicBezTo>
                  <a:cubicBezTo>
                    <a:pt x="50" y="138"/>
                    <a:pt x="51" y="138"/>
                    <a:pt x="50" y="138"/>
                  </a:cubicBezTo>
                  <a:cubicBezTo>
                    <a:pt x="50" y="138"/>
                    <a:pt x="50" y="137"/>
                    <a:pt x="51" y="136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6"/>
                    <a:pt x="51" y="133"/>
                    <a:pt x="52" y="133"/>
                  </a:cubicBezTo>
                  <a:cubicBezTo>
                    <a:pt x="51" y="133"/>
                    <a:pt x="52" y="133"/>
                    <a:pt x="52" y="133"/>
                  </a:cubicBezTo>
                  <a:cubicBezTo>
                    <a:pt x="53" y="133"/>
                    <a:pt x="53" y="131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30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2"/>
                    <a:pt x="56" y="122"/>
                    <a:pt x="56" y="122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9" y="121"/>
                  </a:cubicBezTo>
                  <a:cubicBezTo>
                    <a:pt x="57" y="120"/>
                    <a:pt x="57" y="124"/>
                    <a:pt x="57" y="123"/>
                  </a:cubicBezTo>
                  <a:cubicBezTo>
                    <a:pt x="57" y="123"/>
                    <a:pt x="57" y="121"/>
                    <a:pt x="57" y="122"/>
                  </a:cubicBezTo>
                  <a:cubicBezTo>
                    <a:pt x="59" y="121"/>
                    <a:pt x="57" y="120"/>
                    <a:pt x="59" y="120"/>
                  </a:cubicBezTo>
                  <a:cubicBezTo>
                    <a:pt x="59" y="120"/>
                    <a:pt x="59" y="121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19"/>
                    <a:pt x="60" y="119"/>
                    <a:pt x="59" y="119"/>
                  </a:cubicBezTo>
                  <a:cubicBezTo>
                    <a:pt x="59" y="119"/>
                    <a:pt x="59" y="116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1" y="116"/>
                    <a:pt x="61" y="116"/>
                    <a:pt x="61" y="116"/>
                  </a:cubicBezTo>
                  <a:cubicBezTo>
                    <a:pt x="60" y="115"/>
                    <a:pt x="61" y="115"/>
                    <a:pt x="61" y="114"/>
                  </a:cubicBezTo>
                  <a:cubicBezTo>
                    <a:pt x="62" y="113"/>
                    <a:pt x="62" y="113"/>
                    <a:pt x="63" y="113"/>
                  </a:cubicBezTo>
                  <a:cubicBezTo>
                    <a:pt x="63" y="112"/>
                    <a:pt x="63" y="111"/>
                    <a:pt x="64" y="111"/>
                  </a:cubicBezTo>
                  <a:cubicBezTo>
                    <a:pt x="64" y="111"/>
                    <a:pt x="63" y="111"/>
                    <a:pt x="64" y="111"/>
                  </a:cubicBezTo>
                  <a:cubicBezTo>
                    <a:pt x="64" y="111"/>
                    <a:pt x="64" y="111"/>
                    <a:pt x="64" y="110"/>
                  </a:cubicBezTo>
                  <a:cubicBezTo>
                    <a:pt x="64" y="110"/>
                    <a:pt x="65" y="109"/>
                    <a:pt x="66" y="109"/>
                  </a:cubicBezTo>
                  <a:cubicBezTo>
                    <a:pt x="66" y="108"/>
                    <a:pt x="65" y="108"/>
                    <a:pt x="65" y="108"/>
                  </a:cubicBezTo>
                  <a:cubicBezTo>
                    <a:pt x="66" y="108"/>
                    <a:pt x="65" y="106"/>
                    <a:pt x="66" y="105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8" y="106"/>
                    <a:pt x="66" y="105"/>
                    <a:pt x="68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104"/>
                    <a:pt x="68" y="102"/>
                    <a:pt x="68" y="103"/>
                  </a:cubicBezTo>
                  <a:cubicBezTo>
                    <a:pt x="68" y="102"/>
                    <a:pt x="69" y="102"/>
                    <a:pt x="68" y="101"/>
                  </a:cubicBezTo>
                  <a:cubicBezTo>
                    <a:pt x="70" y="100"/>
                    <a:pt x="70" y="97"/>
                    <a:pt x="72" y="97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1" y="96"/>
                    <a:pt x="72" y="97"/>
                    <a:pt x="72" y="97"/>
                  </a:cubicBezTo>
                  <a:cubicBezTo>
                    <a:pt x="72" y="97"/>
                    <a:pt x="72" y="96"/>
                    <a:pt x="71" y="96"/>
                  </a:cubicBezTo>
                  <a:cubicBezTo>
                    <a:pt x="72" y="96"/>
                    <a:pt x="72" y="96"/>
                    <a:pt x="73" y="96"/>
                  </a:cubicBezTo>
                  <a:cubicBezTo>
                    <a:pt x="73" y="96"/>
                    <a:pt x="72" y="95"/>
                    <a:pt x="73" y="93"/>
                  </a:cubicBezTo>
                  <a:cubicBezTo>
                    <a:pt x="73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5" y="92"/>
                    <a:pt x="74" y="92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2"/>
                    <a:pt x="75" y="91"/>
                    <a:pt x="75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5" y="89"/>
                    <a:pt x="75" y="89"/>
                    <a:pt x="75" y="91"/>
                  </a:cubicBezTo>
                  <a:cubicBezTo>
                    <a:pt x="75" y="89"/>
                    <a:pt x="75" y="89"/>
                    <a:pt x="75" y="88"/>
                  </a:cubicBezTo>
                  <a:cubicBezTo>
                    <a:pt x="75" y="89"/>
                    <a:pt x="75" y="88"/>
                    <a:pt x="77" y="88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7"/>
                    <a:pt x="78" y="87"/>
                    <a:pt x="78" y="86"/>
                  </a:cubicBezTo>
                  <a:cubicBezTo>
                    <a:pt x="78" y="86"/>
                    <a:pt x="77" y="86"/>
                    <a:pt x="77" y="86"/>
                  </a:cubicBezTo>
                  <a:cubicBezTo>
                    <a:pt x="77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9" y="85"/>
                    <a:pt x="78" y="84"/>
                  </a:cubicBezTo>
                  <a:cubicBezTo>
                    <a:pt x="79" y="84"/>
                    <a:pt x="79" y="84"/>
                    <a:pt x="79" y="83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0" y="83"/>
                    <a:pt x="80" y="82"/>
                    <a:pt x="80" y="82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0" y="82"/>
                    <a:pt x="80" y="81"/>
                    <a:pt x="80" y="79"/>
                  </a:cubicBezTo>
                  <a:cubicBezTo>
                    <a:pt x="80" y="79"/>
                    <a:pt x="81" y="81"/>
                    <a:pt x="81" y="79"/>
                  </a:cubicBezTo>
                  <a:cubicBezTo>
                    <a:pt x="82" y="79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7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0"/>
                    <a:pt x="87" y="70"/>
                    <a:pt x="87" y="69"/>
                  </a:cubicBezTo>
                  <a:cubicBezTo>
                    <a:pt x="87" y="69"/>
                    <a:pt x="87" y="69"/>
                    <a:pt x="85" y="69"/>
                  </a:cubicBezTo>
                  <a:cubicBezTo>
                    <a:pt x="87" y="68"/>
                    <a:pt x="87" y="67"/>
                    <a:pt x="87" y="66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6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5"/>
                    <a:pt x="89" y="64"/>
                  </a:cubicBezTo>
                  <a:cubicBezTo>
                    <a:pt x="89" y="64"/>
                    <a:pt x="89" y="62"/>
                    <a:pt x="90" y="61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1"/>
                    <a:pt x="91" y="60"/>
                    <a:pt x="90" y="60"/>
                  </a:cubicBezTo>
                  <a:cubicBezTo>
                    <a:pt x="91" y="59"/>
                    <a:pt x="92" y="59"/>
                    <a:pt x="92" y="59"/>
                  </a:cubicBezTo>
                  <a:cubicBezTo>
                    <a:pt x="92" y="57"/>
                    <a:pt x="93" y="54"/>
                    <a:pt x="95" y="52"/>
                  </a:cubicBezTo>
                  <a:cubicBezTo>
                    <a:pt x="95" y="52"/>
                    <a:pt x="95" y="52"/>
                    <a:pt x="95" y="52"/>
                  </a:cubicBezTo>
                  <a:cubicBezTo>
                    <a:pt x="96" y="52"/>
                    <a:pt x="95" y="52"/>
                    <a:pt x="95" y="51"/>
                  </a:cubicBezTo>
                  <a:cubicBezTo>
                    <a:pt x="96" y="52"/>
                    <a:pt x="96" y="51"/>
                    <a:pt x="96" y="52"/>
                  </a:cubicBezTo>
                  <a:cubicBezTo>
                    <a:pt x="97" y="51"/>
                    <a:pt x="96" y="50"/>
                    <a:pt x="97" y="50"/>
                  </a:cubicBezTo>
                  <a:cubicBezTo>
                    <a:pt x="96" y="50"/>
                    <a:pt x="97" y="50"/>
                    <a:pt x="96" y="50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9" y="48"/>
                    <a:pt x="98" y="51"/>
                    <a:pt x="99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100" y="49"/>
                    <a:pt x="99" y="49"/>
                  </a:cubicBezTo>
                  <a:cubicBezTo>
                    <a:pt x="100" y="48"/>
                    <a:pt x="98" y="48"/>
                    <a:pt x="99" y="47"/>
                  </a:cubicBezTo>
                  <a:cubicBezTo>
                    <a:pt x="99" y="47"/>
                    <a:pt x="98" y="48"/>
                    <a:pt x="99" y="48"/>
                  </a:cubicBezTo>
                  <a:cubicBezTo>
                    <a:pt x="100" y="47"/>
                    <a:pt x="99" y="46"/>
                    <a:pt x="100" y="46"/>
                  </a:cubicBezTo>
                  <a:cubicBezTo>
                    <a:pt x="99" y="47"/>
                    <a:pt x="99" y="46"/>
                    <a:pt x="99" y="45"/>
                  </a:cubicBezTo>
                  <a:cubicBezTo>
                    <a:pt x="99" y="45"/>
                    <a:pt x="99" y="46"/>
                    <a:pt x="100" y="45"/>
                  </a:cubicBezTo>
                  <a:cubicBezTo>
                    <a:pt x="99" y="45"/>
                    <a:pt x="100" y="44"/>
                    <a:pt x="99" y="44"/>
                  </a:cubicBezTo>
                  <a:cubicBezTo>
                    <a:pt x="98" y="44"/>
                    <a:pt x="100" y="44"/>
                    <a:pt x="99" y="43"/>
                  </a:cubicBezTo>
                  <a:cubicBezTo>
                    <a:pt x="100" y="43"/>
                    <a:pt x="100" y="44"/>
                    <a:pt x="100" y="44"/>
                  </a:cubicBezTo>
                  <a:cubicBezTo>
                    <a:pt x="100" y="44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3"/>
                  </a:cubicBezTo>
                  <a:cubicBezTo>
                    <a:pt x="100" y="42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40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5"/>
                    <a:pt x="103" y="37"/>
                    <a:pt x="103" y="35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5" y="37"/>
                    <a:pt x="105" y="35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103" y="33"/>
                    <a:pt x="105" y="34"/>
                    <a:pt x="103" y="33"/>
                  </a:cubicBezTo>
                  <a:cubicBezTo>
                    <a:pt x="105" y="34"/>
                    <a:pt x="105" y="34"/>
                    <a:pt x="105" y="34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33"/>
                    <a:pt x="106" y="32"/>
                    <a:pt x="105" y="33"/>
                  </a:cubicBezTo>
                  <a:cubicBezTo>
                    <a:pt x="105" y="32"/>
                    <a:pt x="106" y="32"/>
                    <a:pt x="106" y="32"/>
                  </a:cubicBezTo>
                  <a:cubicBezTo>
                    <a:pt x="106" y="32"/>
                    <a:pt x="106" y="32"/>
                    <a:pt x="106" y="31"/>
                  </a:cubicBezTo>
                  <a:cubicBezTo>
                    <a:pt x="106" y="31"/>
                    <a:pt x="107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7" y="31"/>
                    <a:pt x="108" y="30"/>
                    <a:pt x="107" y="30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5"/>
                  </a:cubicBezTo>
                  <a:cubicBezTo>
                    <a:pt x="108" y="27"/>
                    <a:pt x="109" y="25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7"/>
                    <a:pt x="111" y="25"/>
                    <a:pt x="110" y="25"/>
                  </a:cubicBezTo>
                  <a:cubicBezTo>
                    <a:pt x="110" y="25"/>
                    <a:pt x="110" y="27"/>
                    <a:pt x="109" y="25"/>
                  </a:cubicBezTo>
                  <a:cubicBezTo>
                    <a:pt x="110" y="24"/>
                    <a:pt x="111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0" y="24"/>
                    <a:pt x="109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1" y="23"/>
                    <a:pt x="109" y="24"/>
                    <a:pt x="110" y="24"/>
                  </a:cubicBezTo>
                  <a:cubicBezTo>
                    <a:pt x="111" y="24"/>
                    <a:pt x="110" y="23"/>
                    <a:pt x="111" y="23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11" y="23"/>
                    <a:pt x="114" y="24"/>
                    <a:pt x="112" y="22"/>
                  </a:cubicBezTo>
                  <a:cubicBezTo>
                    <a:pt x="112" y="21"/>
                    <a:pt x="112" y="22"/>
                    <a:pt x="112" y="22"/>
                  </a:cubicBezTo>
                  <a:cubicBezTo>
                    <a:pt x="112" y="20"/>
                    <a:pt x="112" y="20"/>
                    <a:pt x="112" y="19"/>
                  </a:cubicBezTo>
                  <a:cubicBezTo>
                    <a:pt x="114" y="20"/>
                    <a:pt x="114" y="18"/>
                    <a:pt x="114" y="19"/>
                  </a:cubicBezTo>
                  <a:cubicBezTo>
                    <a:pt x="114" y="19"/>
                    <a:pt x="112" y="21"/>
                    <a:pt x="114" y="22"/>
                  </a:cubicBezTo>
                  <a:cubicBezTo>
                    <a:pt x="114" y="22"/>
                    <a:pt x="112" y="22"/>
                    <a:pt x="114" y="23"/>
                  </a:cubicBezTo>
                  <a:cubicBezTo>
                    <a:pt x="114" y="22"/>
                    <a:pt x="114" y="23"/>
                    <a:pt x="115" y="23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6" y="18"/>
                    <a:pt x="116" y="17"/>
                    <a:pt x="117" y="16"/>
                  </a:cubicBezTo>
                  <a:cubicBezTo>
                    <a:pt x="116" y="16"/>
                    <a:pt x="118" y="14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4"/>
                    <a:pt x="115" y="15"/>
                    <a:pt x="116" y="15"/>
                  </a:cubicBezTo>
                  <a:cubicBezTo>
                    <a:pt x="116" y="14"/>
                    <a:pt x="117" y="15"/>
                    <a:pt x="116" y="14"/>
                  </a:cubicBezTo>
                  <a:cubicBezTo>
                    <a:pt x="116" y="15"/>
                    <a:pt x="117" y="14"/>
                    <a:pt x="118" y="15"/>
                  </a:cubicBezTo>
                  <a:cubicBezTo>
                    <a:pt x="118" y="14"/>
                    <a:pt x="118" y="15"/>
                    <a:pt x="119" y="14"/>
                  </a:cubicBezTo>
                  <a:cubicBezTo>
                    <a:pt x="119" y="13"/>
                    <a:pt x="119" y="12"/>
                    <a:pt x="119" y="11"/>
                  </a:cubicBezTo>
                  <a:cubicBezTo>
                    <a:pt x="120" y="11"/>
                    <a:pt x="120" y="10"/>
                    <a:pt x="121" y="9"/>
                  </a:cubicBezTo>
                  <a:cubicBezTo>
                    <a:pt x="121" y="7"/>
                    <a:pt x="123" y="9"/>
                    <a:pt x="123" y="7"/>
                  </a:cubicBezTo>
                  <a:cubicBezTo>
                    <a:pt x="124" y="7"/>
                    <a:pt x="121" y="9"/>
                    <a:pt x="123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3" y="7"/>
                    <a:pt x="125" y="5"/>
                    <a:pt x="124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4" y="5"/>
                    <a:pt x="124" y="5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26" y="5"/>
                    <a:pt x="126" y="4"/>
                    <a:pt x="126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6" y="3"/>
                    <a:pt x="126" y="2"/>
                    <a:pt x="127" y="1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7" y="2"/>
                    <a:pt x="127" y="3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5"/>
                    <a:pt x="127" y="5"/>
                    <a:pt x="127" y="5"/>
                  </a:cubicBezTo>
                  <a:cubicBezTo>
                    <a:pt x="126" y="6"/>
                    <a:pt x="126" y="7"/>
                    <a:pt x="126" y="9"/>
                  </a:cubicBezTo>
                  <a:cubicBezTo>
                    <a:pt x="125" y="7"/>
                    <a:pt x="125" y="7"/>
                    <a:pt x="125" y="6"/>
                  </a:cubicBezTo>
                  <a:cubicBezTo>
                    <a:pt x="124" y="6"/>
                    <a:pt x="125" y="7"/>
                    <a:pt x="124" y="7"/>
                  </a:cubicBezTo>
                  <a:cubicBezTo>
                    <a:pt x="124" y="9"/>
                    <a:pt x="125" y="9"/>
                    <a:pt x="125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4" y="11"/>
                    <a:pt x="125" y="11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6"/>
                    <a:pt x="120" y="17"/>
                    <a:pt x="120" y="18"/>
                  </a:cubicBezTo>
                  <a:cubicBezTo>
                    <a:pt x="119" y="20"/>
                    <a:pt x="119" y="22"/>
                    <a:pt x="117" y="22"/>
                  </a:cubicBezTo>
                  <a:cubicBezTo>
                    <a:pt x="116" y="24"/>
                    <a:pt x="115" y="27"/>
                    <a:pt x="114" y="30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14" y="30"/>
                    <a:pt x="114" y="29"/>
                    <a:pt x="114" y="30"/>
                  </a:cubicBezTo>
                  <a:cubicBezTo>
                    <a:pt x="114" y="30"/>
                    <a:pt x="114" y="31"/>
                    <a:pt x="114" y="31"/>
                  </a:cubicBezTo>
                  <a:cubicBezTo>
                    <a:pt x="112" y="31"/>
                    <a:pt x="112" y="33"/>
                    <a:pt x="111" y="35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1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7" y="43"/>
                    <a:pt x="107" y="44"/>
                  </a:cubicBezTo>
                  <a:cubicBezTo>
                    <a:pt x="106" y="48"/>
                    <a:pt x="103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59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6" y="62"/>
                    <a:pt x="96" y="65"/>
                    <a:pt x="96" y="65"/>
                  </a:cubicBezTo>
                  <a:cubicBezTo>
                    <a:pt x="96" y="65"/>
                    <a:pt x="96" y="66"/>
                    <a:pt x="95" y="66"/>
                  </a:cubicBezTo>
                  <a:cubicBezTo>
                    <a:pt x="93" y="67"/>
                    <a:pt x="95" y="67"/>
                    <a:pt x="93" y="68"/>
                  </a:cubicBezTo>
                  <a:cubicBezTo>
                    <a:pt x="93" y="69"/>
                    <a:pt x="93" y="70"/>
                    <a:pt x="92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2"/>
                    <a:pt x="90" y="73"/>
                    <a:pt x="92" y="73"/>
                  </a:cubicBezTo>
                  <a:cubicBezTo>
                    <a:pt x="90" y="75"/>
                    <a:pt x="90" y="77"/>
                    <a:pt x="88" y="79"/>
                  </a:cubicBezTo>
                  <a:cubicBezTo>
                    <a:pt x="89" y="79"/>
                    <a:pt x="88" y="79"/>
                    <a:pt x="88" y="79"/>
                  </a:cubicBezTo>
                  <a:cubicBezTo>
                    <a:pt x="88" y="81"/>
                    <a:pt x="87" y="82"/>
                    <a:pt x="87" y="83"/>
                  </a:cubicBezTo>
                  <a:cubicBezTo>
                    <a:pt x="87" y="84"/>
                    <a:pt x="87" y="83"/>
                    <a:pt x="85" y="83"/>
                  </a:cubicBezTo>
                  <a:cubicBezTo>
                    <a:pt x="85" y="84"/>
                    <a:pt x="87" y="84"/>
                    <a:pt x="87" y="84"/>
                  </a:cubicBezTo>
                  <a:cubicBezTo>
                    <a:pt x="85" y="86"/>
                    <a:pt x="83" y="88"/>
                    <a:pt x="81" y="91"/>
                  </a:cubicBezTo>
                  <a:cubicBezTo>
                    <a:pt x="80" y="94"/>
                    <a:pt x="78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6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1"/>
                    <a:pt x="70" y="113"/>
                    <a:pt x="69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8" y="113"/>
                    <a:pt x="69" y="114"/>
                    <a:pt x="68" y="114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66" y="118"/>
                    <a:pt x="65" y="121"/>
                    <a:pt x="63" y="124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9" y="127"/>
                    <a:pt x="59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9" y="130"/>
                    <a:pt x="59" y="130"/>
                    <a:pt x="59" y="131"/>
                  </a:cubicBezTo>
                  <a:cubicBezTo>
                    <a:pt x="59" y="131"/>
                    <a:pt x="59" y="131"/>
                    <a:pt x="59" y="131"/>
                  </a:cubicBezTo>
                  <a:cubicBezTo>
                    <a:pt x="59" y="133"/>
                    <a:pt x="56" y="133"/>
                    <a:pt x="57" y="136"/>
                  </a:cubicBezTo>
                  <a:cubicBezTo>
                    <a:pt x="53" y="143"/>
                    <a:pt x="50" y="150"/>
                    <a:pt x="46" y="158"/>
                  </a:cubicBezTo>
                  <a:cubicBezTo>
                    <a:pt x="42" y="165"/>
                    <a:pt x="38" y="172"/>
                    <a:pt x="33" y="179"/>
                  </a:cubicBezTo>
                  <a:cubicBezTo>
                    <a:pt x="32" y="181"/>
                    <a:pt x="32" y="181"/>
                    <a:pt x="32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2"/>
                    <a:pt x="30" y="183"/>
                    <a:pt x="30" y="184"/>
                  </a:cubicBezTo>
                  <a:cubicBezTo>
                    <a:pt x="29" y="187"/>
                    <a:pt x="28" y="188"/>
                    <a:pt x="26" y="192"/>
                  </a:cubicBezTo>
                  <a:cubicBezTo>
                    <a:pt x="26" y="192"/>
                    <a:pt x="26" y="191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3" y="201"/>
                    <a:pt x="18" y="206"/>
                    <a:pt x="14" y="213"/>
                  </a:cubicBezTo>
                  <a:cubicBezTo>
                    <a:pt x="13" y="214"/>
                    <a:pt x="12" y="217"/>
                    <a:pt x="11" y="219"/>
                  </a:cubicBezTo>
                  <a:cubicBezTo>
                    <a:pt x="7" y="223"/>
                    <a:pt x="5" y="228"/>
                    <a:pt x="2" y="233"/>
                  </a:cubicBezTo>
                  <a:cubicBezTo>
                    <a:pt x="2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333" name="Freeform 122"/>
            <p:cNvSpPr/>
            <p:nvPr/>
          </p:nvSpPr>
          <p:spPr>
            <a:xfrm>
              <a:off x="451" y="515"/>
              <a:ext cx="68" cy="2938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21" y="1455"/>
                </a:cxn>
                <a:cxn ang="0">
                  <a:pos x="0" y="2938"/>
                </a:cxn>
                <a:cxn ang="0">
                  <a:pos x="61" y="2938"/>
                </a:cxn>
                <a:cxn ang="0">
                  <a:pos x="40" y="2128"/>
                </a:cxn>
                <a:cxn ang="0">
                  <a:pos x="68" y="668"/>
                </a:cxn>
                <a:cxn ang="0">
                  <a:pos x="47" y="0"/>
                </a:cxn>
                <a:cxn ang="0">
                  <a:pos x="9" y="0"/>
                </a:cxn>
                <a:cxn ang="0">
                  <a:pos x="9" y="0"/>
                </a:cxn>
              </a:cxnLst>
              <a:pathLst>
                <a:path w="29" h="1244">
                  <a:moveTo>
                    <a:pt x="4" y="0"/>
                  </a:moveTo>
                  <a:cubicBezTo>
                    <a:pt x="9" y="616"/>
                    <a:pt x="9" y="616"/>
                    <a:pt x="9" y="616"/>
                  </a:cubicBezTo>
                  <a:cubicBezTo>
                    <a:pt x="0" y="1244"/>
                    <a:pt x="0" y="1244"/>
                    <a:pt x="0" y="1244"/>
                  </a:cubicBezTo>
                  <a:cubicBezTo>
                    <a:pt x="26" y="1244"/>
                    <a:pt x="26" y="1244"/>
                    <a:pt x="26" y="1244"/>
                  </a:cubicBezTo>
                  <a:cubicBezTo>
                    <a:pt x="17" y="901"/>
                    <a:pt x="17" y="901"/>
                    <a:pt x="17" y="901"/>
                  </a:cubicBezTo>
                  <a:cubicBezTo>
                    <a:pt x="29" y="283"/>
                    <a:pt x="29" y="283"/>
                    <a:pt x="29" y="28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334" name="Freeform 123"/>
            <p:cNvSpPr/>
            <p:nvPr/>
          </p:nvSpPr>
          <p:spPr>
            <a:xfrm>
              <a:off x="937" y="1044"/>
              <a:ext cx="194" cy="385"/>
            </a:xfrm>
            <a:custGeom>
              <a:avLst/>
              <a:gdLst/>
              <a:ahLst/>
              <a:cxnLst>
                <a:cxn ang="0">
                  <a:pos x="71" y="12"/>
                </a:cxn>
                <a:cxn ang="0">
                  <a:pos x="163" y="385"/>
                </a:cxn>
                <a:cxn ang="0">
                  <a:pos x="35" y="239"/>
                </a:cxn>
                <a:cxn ang="0">
                  <a:pos x="71" y="12"/>
                </a:cxn>
              </a:cxnLst>
              <a:pathLst>
                <a:path w="82" h="163">
                  <a:moveTo>
                    <a:pt x="30" y="5"/>
                  </a:moveTo>
                  <a:cubicBezTo>
                    <a:pt x="39" y="0"/>
                    <a:pt x="82" y="68"/>
                    <a:pt x="69" y="163"/>
                  </a:cubicBezTo>
                  <a:cubicBezTo>
                    <a:pt x="54" y="158"/>
                    <a:pt x="15" y="101"/>
                    <a:pt x="15" y="101"/>
                  </a:cubicBezTo>
                  <a:cubicBezTo>
                    <a:pt x="15" y="101"/>
                    <a:pt x="0" y="16"/>
                    <a:pt x="30" y="5"/>
                  </a:cubicBezTo>
                  <a:close/>
                </a:path>
              </a:pathLst>
            </a:custGeom>
            <a:solidFill>
              <a:srgbClr val="F7D64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335" name="Freeform 124"/>
            <p:cNvSpPr/>
            <p:nvPr/>
          </p:nvSpPr>
          <p:spPr>
            <a:xfrm>
              <a:off x="944" y="1056"/>
              <a:ext cx="102" cy="318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102" y="318"/>
                </a:cxn>
                <a:cxn ang="0">
                  <a:pos x="31" y="226"/>
                </a:cxn>
                <a:cxn ang="0">
                  <a:pos x="66" y="0"/>
                </a:cxn>
              </a:cxnLst>
              <a:pathLst>
                <a:path w="43" h="135">
                  <a:moveTo>
                    <a:pt x="28" y="0"/>
                  </a:moveTo>
                  <a:cubicBezTo>
                    <a:pt x="43" y="135"/>
                    <a:pt x="43" y="135"/>
                    <a:pt x="43" y="135"/>
                  </a:cubicBezTo>
                  <a:cubicBezTo>
                    <a:pt x="43" y="135"/>
                    <a:pt x="19" y="115"/>
                    <a:pt x="13" y="96"/>
                  </a:cubicBezTo>
                  <a:cubicBezTo>
                    <a:pt x="8" y="77"/>
                    <a:pt x="0" y="9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336" name="Freeform 125"/>
            <p:cNvSpPr/>
            <p:nvPr/>
          </p:nvSpPr>
          <p:spPr>
            <a:xfrm>
              <a:off x="916" y="2248"/>
              <a:ext cx="220" cy="426"/>
            </a:xfrm>
            <a:custGeom>
              <a:avLst/>
              <a:gdLst/>
              <a:ahLst/>
              <a:cxnLst>
                <a:cxn ang="0">
                  <a:pos x="83" y="9"/>
                </a:cxn>
                <a:cxn ang="0">
                  <a:pos x="189" y="426"/>
                </a:cxn>
                <a:cxn ang="0">
                  <a:pos x="43" y="258"/>
                </a:cxn>
                <a:cxn ang="0">
                  <a:pos x="83" y="9"/>
                </a:cxn>
              </a:cxnLst>
              <a:pathLst>
                <a:path w="93" h="180">
                  <a:moveTo>
                    <a:pt x="35" y="4"/>
                  </a:moveTo>
                  <a:cubicBezTo>
                    <a:pt x="43" y="0"/>
                    <a:pt x="93" y="75"/>
                    <a:pt x="80" y="180"/>
                  </a:cubicBezTo>
                  <a:cubicBezTo>
                    <a:pt x="63" y="175"/>
                    <a:pt x="18" y="109"/>
                    <a:pt x="18" y="109"/>
                  </a:cubicBezTo>
                  <a:cubicBezTo>
                    <a:pt x="18" y="109"/>
                    <a:pt x="0" y="18"/>
                    <a:pt x="35" y="4"/>
                  </a:cubicBezTo>
                  <a:close/>
                </a:path>
              </a:pathLst>
            </a:custGeom>
            <a:solidFill>
              <a:srgbClr val="F7D64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337" name="Freeform 126"/>
            <p:cNvSpPr/>
            <p:nvPr/>
          </p:nvSpPr>
          <p:spPr>
            <a:xfrm>
              <a:off x="926" y="2256"/>
              <a:ext cx="111" cy="359"/>
            </a:xfrm>
            <a:custGeom>
              <a:avLst/>
              <a:gdLst/>
              <a:ahLst/>
              <a:cxnLst>
                <a:cxn ang="0">
                  <a:pos x="73" y="0"/>
                </a:cxn>
                <a:cxn ang="0">
                  <a:pos x="111" y="359"/>
                </a:cxn>
                <a:cxn ang="0">
                  <a:pos x="33" y="253"/>
                </a:cxn>
                <a:cxn ang="0">
                  <a:pos x="73" y="0"/>
                </a:cxn>
              </a:cxnLst>
              <a:pathLst>
                <a:path w="47" h="152">
                  <a:moveTo>
                    <a:pt x="31" y="0"/>
                  </a:moveTo>
                  <a:cubicBezTo>
                    <a:pt x="47" y="152"/>
                    <a:pt x="47" y="152"/>
                    <a:pt x="47" y="152"/>
                  </a:cubicBezTo>
                  <a:cubicBezTo>
                    <a:pt x="47" y="152"/>
                    <a:pt x="22" y="129"/>
                    <a:pt x="14" y="107"/>
                  </a:cubicBezTo>
                  <a:cubicBezTo>
                    <a:pt x="8" y="87"/>
                    <a:pt x="0" y="11"/>
                    <a:pt x="31" y="0"/>
                  </a:cubicBezTo>
                  <a:close/>
                </a:path>
              </a:pathLst>
            </a:custGeom>
            <a:solidFill>
              <a:srgbClr val="EAA3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338" name="Freeform 127"/>
            <p:cNvSpPr/>
            <p:nvPr/>
          </p:nvSpPr>
          <p:spPr>
            <a:xfrm>
              <a:off x="926" y="3309"/>
              <a:ext cx="222" cy="428"/>
            </a:xfrm>
            <a:custGeom>
              <a:avLst/>
              <a:gdLst/>
              <a:ahLst/>
              <a:cxnLst>
                <a:cxn ang="0">
                  <a:pos x="83" y="12"/>
                </a:cxn>
                <a:cxn ang="0">
                  <a:pos x="187" y="428"/>
                </a:cxn>
                <a:cxn ang="0">
                  <a:pos x="45" y="265"/>
                </a:cxn>
                <a:cxn ang="0">
                  <a:pos x="83" y="12"/>
                </a:cxn>
              </a:cxnLst>
              <a:pathLst>
                <a:path w="94" h="181">
                  <a:moveTo>
                    <a:pt x="35" y="5"/>
                  </a:moveTo>
                  <a:cubicBezTo>
                    <a:pt x="45" y="0"/>
                    <a:pt x="94" y="76"/>
                    <a:pt x="79" y="181"/>
                  </a:cubicBezTo>
                  <a:cubicBezTo>
                    <a:pt x="64" y="177"/>
                    <a:pt x="19" y="112"/>
                    <a:pt x="19" y="112"/>
                  </a:cubicBezTo>
                  <a:cubicBezTo>
                    <a:pt x="19" y="112"/>
                    <a:pt x="0" y="19"/>
                    <a:pt x="35" y="5"/>
                  </a:cubicBezTo>
                  <a:close/>
                </a:path>
              </a:pathLst>
            </a:custGeom>
            <a:solidFill>
              <a:srgbClr val="F7D64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339" name="Freeform 128"/>
            <p:cNvSpPr/>
            <p:nvPr/>
          </p:nvSpPr>
          <p:spPr>
            <a:xfrm>
              <a:off x="942" y="3321"/>
              <a:ext cx="106" cy="354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106" y="354"/>
                </a:cxn>
                <a:cxn ang="0">
                  <a:pos x="31" y="253"/>
                </a:cxn>
                <a:cxn ang="0">
                  <a:pos x="66" y="0"/>
                </a:cxn>
              </a:cxnLst>
              <a:pathLst>
                <a:path w="45" h="150">
                  <a:moveTo>
                    <a:pt x="28" y="0"/>
                  </a:moveTo>
                  <a:cubicBezTo>
                    <a:pt x="45" y="150"/>
                    <a:pt x="45" y="150"/>
                    <a:pt x="45" y="150"/>
                  </a:cubicBezTo>
                  <a:cubicBezTo>
                    <a:pt x="45" y="150"/>
                    <a:pt x="19" y="126"/>
                    <a:pt x="13" y="107"/>
                  </a:cubicBezTo>
                  <a:cubicBezTo>
                    <a:pt x="5" y="84"/>
                    <a:pt x="0" y="10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340" name="Freeform 129"/>
            <p:cNvSpPr/>
            <p:nvPr/>
          </p:nvSpPr>
          <p:spPr>
            <a:xfrm>
              <a:off x="1145" y="2085"/>
              <a:ext cx="218" cy="433"/>
            </a:xfrm>
            <a:custGeom>
              <a:avLst/>
              <a:gdLst/>
              <a:ahLst/>
              <a:cxnLst>
                <a:cxn ang="0">
                  <a:pos x="135" y="12"/>
                </a:cxn>
                <a:cxn ang="0">
                  <a:pos x="31" y="433"/>
                </a:cxn>
                <a:cxn ang="0">
                  <a:pos x="171" y="263"/>
                </a:cxn>
                <a:cxn ang="0">
                  <a:pos x="135" y="12"/>
                </a:cxn>
              </a:cxnLst>
              <a:pathLst>
                <a:path w="92" h="183">
                  <a:moveTo>
                    <a:pt x="57" y="5"/>
                  </a:moveTo>
                  <a:cubicBezTo>
                    <a:pt x="49" y="0"/>
                    <a:pt x="0" y="75"/>
                    <a:pt x="13" y="183"/>
                  </a:cubicBezTo>
                  <a:cubicBezTo>
                    <a:pt x="29" y="176"/>
                    <a:pt x="72" y="111"/>
                    <a:pt x="72" y="111"/>
                  </a:cubicBezTo>
                  <a:cubicBezTo>
                    <a:pt x="72" y="111"/>
                    <a:pt x="92" y="18"/>
                    <a:pt x="57" y="5"/>
                  </a:cubicBezTo>
                  <a:close/>
                </a:path>
              </a:pathLst>
            </a:custGeom>
            <a:solidFill>
              <a:srgbClr val="F7D64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341" name="Freeform 130"/>
            <p:cNvSpPr/>
            <p:nvPr/>
          </p:nvSpPr>
          <p:spPr>
            <a:xfrm>
              <a:off x="1242" y="2097"/>
              <a:ext cx="111" cy="355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0" y="355"/>
                </a:cxn>
                <a:cxn ang="0">
                  <a:pos x="78" y="251"/>
                </a:cxn>
                <a:cxn ang="0">
                  <a:pos x="40" y="0"/>
                </a:cxn>
              </a:cxnLst>
              <a:pathLst>
                <a:path w="47" h="150">
                  <a:moveTo>
                    <a:pt x="17" y="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25" y="128"/>
                    <a:pt x="33" y="106"/>
                  </a:cubicBezTo>
                  <a:cubicBezTo>
                    <a:pt x="39" y="86"/>
                    <a:pt x="47" y="12"/>
                    <a:pt x="17" y="0"/>
                  </a:cubicBezTo>
                  <a:close/>
                </a:path>
              </a:pathLst>
            </a:custGeom>
            <a:solidFill>
              <a:srgbClr val="EAA3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342" name="Freeform 131"/>
            <p:cNvSpPr/>
            <p:nvPr/>
          </p:nvSpPr>
          <p:spPr>
            <a:xfrm>
              <a:off x="1129" y="2719"/>
              <a:ext cx="304" cy="481"/>
            </a:xfrm>
            <a:custGeom>
              <a:avLst/>
              <a:gdLst/>
              <a:ahLst/>
              <a:cxnLst>
                <a:cxn ang="0">
                  <a:pos x="14" y="481"/>
                </a:cxn>
                <a:cxn ang="0">
                  <a:pos x="283" y="0"/>
                </a:cxn>
                <a:cxn ang="0">
                  <a:pos x="14" y="481"/>
                </a:cxn>
              </a:cxnLst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6"/>
                    <a:pt x="120" y="0"/>
                  </a:cubicBezTo>
                  <a:cubicBezTo>
                    <a:pt x="0" y="59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343" name="Freeform 132"/>
            <p:cNvSpPr/>
            <p:nvPr/>
          </p:nvSpPr>
          <p:spPr>
            <a:xfrm>
              <a:off x="840" y="2341"/>
              <a:ext cx="305" cy="477"/>
            </a:xfrm>
            <a:custGeom>
              <a:avLst/>
              <a:gdLst/>
              <a:ahLst/>
              <a:cxnLst>
                <a:cxn ang="0">
                  <a:pos x="291" y="477"/>
                </a:cxn>
                <a:cxn ang="0">
                  <a:pos x="24" y="0"/>
                </a:cxn>
                <a:cxn ang="0">
                  <a:pos x="291" y="477"/>
                </a:cxn>
              </a:cxnLst>
              <a:pathLst>
                <a:path w="129" h="202">
                  <a:moveTo>
                    <a:pt x="123" y="202"/>
                  </a:moveTo>
                  <a:cubicBezTo>
                    <a:pt x="123" y="202"/>
                    <a:pt x="0" y="136"/>
                    <a:pt x="10" y="0"/>
                  </a:cubicBezTo>
                  <a:cubicBezTo>
                    <a:pt x="129" y="59"/>
                    <a:pt x="123" y="202"/>
                    <a:pt x="123" y="202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344" name="Freeform 133"/>
            <p:cNvSpPr/>
            <p:nvPr/>
          </p:nvSpPr>
          <p:spPr>
            <a:xfrm>
              <a:off x="1138" y="3354"/>
              <a:ext cx="305" cy="479"/>
            </a:xfrm>
            <a:custGeom>
              <a:avLst/>
              <a:gdLst/>
              <a:ahLst/>
              <a:cxnLst>
                <a:cxn ang="0">
                  <a:pos x="14" y="479"/>
                </a:cxn>
                <a:cxn ang="0">
                  <a:pos x="284" y="0"/>
                </a:cxn>
                <a:cxn ang="0">
                  <a:pos x="14" y="479"/>
                </a:cxn>
              </a:cxnLst>
              <a:pathLst>
                <a:path w="129" h="203">
                  <a:moveTo>
                    <a:pt x="6" y="203"/>
                  </a:moveTo>
                  <a:cubicBezTo>
                    <a:pt x="6" y="203"/>
                    <a:pt x="129" y="136"/>
                    <a:pt x="120" y="0"/>
                  </a:cubicBezTo>
                  <a:cubicBezTo>
                    <a:pt x="0" y="59"/>
                    <a:pt x="6" y="203"/>
                    <a:pt x="6" y="203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345" name="Freeform 134"/>
            <p:cNvSpPr/>
            <p:nvPr/>
          </p:nvSpPr>
          <p:spPr>
            <a:xfrm>
              <a:off x="848" y="2886"/>
              <a:ext cx="304" cy="475"/>
            </a:xfrm>
            <a:custGeom>
              <a:avLst/>
              <a:gdLst/>
              <a:ahLst/>
              <a:cxnLst>
                <a:cxn ang="0">
                  <a:pos x="292" y="475"/>
                </a:cxn>
                <a:cxn ang="0">
                  <a:pos x="21" y="0"/>
                </a:cxn>
                <a:cxn ang="0">
                  <a:pos x="292" y="475"/>
                </a:cxn>
              </a:cxnLst>
              <a:pathLst>
                <a:path w="129" h="201">
                  <a:moveTo>
                    <a:pt x="124" y="201"/>
                  </a:moveTo>
                  <a:cubicBezTo>
                    <a:pt x="124" y="201"/>
                    <a:pt x="0" y="135"/>
                    <a:pt x="9" y="0"/>
                  </a:cubicBezTo>
                  <a:cubicBezTo>
                    <a:pt x="129" y="58"/>
                    <a:pt x="124" y="201"/>
                    <a:pt x="124" y="201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346" name="Freeform 135"/>
            <p:cNvSpPr/>
            <p:nvPr/>
          </p:nvSpPr>
          <p:spPr>
            <a:xfrm>
              <a:off x="857" y="3359"/>
              <a:ext cx="305" cy="482"/>
            </a:xfrm>
            <a:custGeom>
              <a:avLst/>
              <a:gdLst/>
              <a:ahLst/>
              <a:cxnLst>
                <a:cxn ang="0">
                  <a:pos x="293" y="482"/>
                </a:cxn>
                <a:cxn ang="0">
                  <a:pos x="21" y="0"/>
                </a:cxn>
                <a:cxn ang="0">
                  <a:pos x="293" y="482"/>
                </a:cxn>
              </a:cxnLst>
              <a:pathLst>
                <a:path w="129" h="204">
                  <a:moveTo>
                    <a:pt x="124" y="204"/>
                  </a:moveTo>
                  <a:cubicBezTo>
                    <a:pt x="124" y="204"/>
                    <a:pt x="0" y="136"/>
                    <a:pt x="9" y="0"/>
                  </a:cubicBezTo>
                  <a:cubicBezTo>
                    <a:pt x="129" y="60"/>
                    <a:pt x="124" y="204"/>
                    <a:pt x="124" y="204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347" name="Freeform 136"/>
            <p:cNvSpPr/>
            <p:nvPr/>
          </p:nvSpPr>
          <p:spPr>
            <a:xfrm>
              <a:off x="1129" y="2149"/>
              <a:ext cx="304" cy="482"/>
            </a:xfrm>
            <a:custGeom>
              <a:avLst/>
              <a:gdLst/>
              <a:ahLst/>
              <a:cxnLst>
                <a:cxn ang="0">
                  <a:pos x="14" y="482"/>
                </a:cxn>
                <a:cxn ang="0">
                  <a:pos x="283" y="0"/>
                </a:cxn>
                <a:cxn ang="0">
                  <a:pos x="14" y="482"/>
                </a:cxn>
              </a:cxnLst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7"/>
                    <a:pt x="120" y="0"/>
                  </a:cubicBezTo>
                  <a:cubicBezTo>
                    <a:pt x="0" y="60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348" name="Freeform 137"/>
            <p:cNvSpPr/>
            <p:nvPr/>
          </p:nvSpPr>
          <p:spPr>
            <a:xfrm>
              <a:off x="826" y="1710"/>
              <a:ext cx="305" cy="484"/>
            </a:xfrm>
            <a:custGeom>
              <a:avLst/>
              <a:gdLst/>
              <a:ahLst/>
              <a:cxnLst>
                <a:cxn ang="0">
                  <a:pos x="288" y="484"/>
                </a:cxn>
                <a:cxn ang="0">
                  <a:pos x="19" y="0"/>
                </a:cxn>
                <a:cxn ang="0">
                  <a:pos x="288" y="484"/>
                </a:cxn>
              </a:cxnLst>
              <a:pathLst>
                <a:path w="129" h="205">
                  <a:moveTo>
                    <a:pt x="122" y="205"/>
                  </a:moveTo>
                  <a:cubicBezTo>
                    <a:pt x="122" y="205"/>
                    <a:pt x="0" y="137"/>
                    <a:pt x="8" y="0"/>
                  </a:cubicBezTo>
                  <a:cubicBezTo>
                    <a:pt x="129" y="60"/>
                    <a:pt x="122" y="205"/>
                    <a:pt x="122" y="205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349" name="Freeform 138"/>
            <p:cNvSpPr/>
            <p:nvPr/>
          </p:nvSpPr>
          <p:spPr>
            <a:xfrm>
              <a:off x="1129" y="1511"/>
              <a:ext cx="304" cy="478"/>
            </a:xfrm>
            <a:custGeom>
              <a:avLst/>
              <a:gdLst/>
              <a:ahLst/>
              <a:cxnLst>
                <a:cxn ang="0">
                  <a:pos x="14" y="478"/>
                </a:cxn>
                <a:cxn ang="0">
                  <a:pos x="283" y="0"/>
                </a:cxn>
                <a:cxn ang="0">
                  <a:pos x="14" y="478"/>
                </a:cxn>
              </a:cxnLst>
              <a:pathLst>
                <a:path w="129" h="202">
                  <a:moveTo>
                    <a:pt x="6" y="202"/>
                  </a:moveTo>
                  <a:cubicBezTo>
                    <a:pt x="6" y="202"/>
                    <a:pt x="129" y="136"/>
                    <a:pt x="120" y="0"/>
                  </a:cubicBezTo>
                  <a:cubicBezTo>
                    <a:pt x="0" y="59"/>
                    <a:pt x="6" y="202"/>
                    <a:pt x="6" y="202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350" name="Freeform 139"/>
            <p:cNvSpPr/>
            <p:nvPr/>
          </p:nvSpPr>
          <p:spPr>
            <a:xfrm>
              <a:off x="1124" y="975"/>
              <a:ext cx="307" cy="475"/>
            </a:xfrm>
            <a:custGeom>
              <a:avLst/>
              <a:gdLst/>
              <a:ahLst/>
              <a:cxnLst>
                <a:cxn ang="0">
                  <a:pos x="17" y="475"/>
                </a:cxn>
                <a:cxn ang="0">
                  <a:pos x="283" y="0"/>
                </a:cxn>
                <a:cxn ang="0">
                  <a:pos x="17" y="475"/>
                </a:cxn>
              </a:cxnLst>
              <a:pathLst>
                <a:path w="130" h="201">
                  <a:moveTo>
                    <a:pt x="7" y="201"/>
                  </a:moveTo>
                  <a:cubicBezTo>
                    <a:pt x="7" y="201"/>
                    <a:pt x="130" y="135"/>
                    <a:pt x="120" y="0"/>
                  </a:cubicBezTo>
                  <a:cubicBezTo>
                    <a:pt x="0" y="59"/>
                    <a:pt x="7" y="201"/>
                    <a:pt x="7" y="201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351" name="Freeform 140"/>
            <p:cNvSpPr/>
            <p:nvPr/>
          </p:nvSpPr>
          <p:spPr>
            <a:xfrm>
              <a:off x="866" y="1145"/>
              <a:ext cx="274" cy="428"/>
            </a:xfrm>
            <a:custGeom>
              <a:avLst/>
              <a:gdLst/>
              <a:ahLst/>
              <a:cxnLst>
                <a:cxn ang="0">
                  <a:pos x="265" y="428"/>
                </a:cxn>
                <a:cxn ang="0">
                  <a:pos x="19" y="0"/>
                </a:cxn>
                <a:cxn ang="0">
                  <a:pos x="265" y="428"/>
                </a:cxn>
              </a:cxnLst>
              <a:pathLst>
                <a:path w="116" h="181">
                  <a:moveTo>
                    <a:pt x="112" y="181"/>
                  </a:moveTo>
                  <a:cubicBezTo>
                    <a:pt x="112" y="181"/>
                    <a:pt x="0" y="121"/>
                    <a:pt x="8" y="0"/>
                  </a:cubicBezTo>
                  <a:cubicBezTo>
                    <a:pt x="116" y="54"/>
                    <a:pt x="112" y="181"/>
                    <a:pt x="112" y="181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352" name="Freeform 141"/>
            <p:cNvSpPr/>
            <p:nvPr/>
          </p:nvSpPr>
          <p:spPr>
            <a:xfrm>
              <a:off x="869" y="2341"/>
              <a:ext cx="260" cy="474"/>
            </a:xfrm>
            <a:custGeom>
              <a:avLst/>
              <a:gdLst/>
              <a:ahLst/>
              <a:cxnLst>
                <a:cxn ang="0">
                  <a:pos x="229" y="415"/>
                </a:cxn>
                <a:cxn ang="0">
                  <a:pos x="220" y="399"/>
                </a:cxn>
                <a:cxn ang="0">
                  <a:pos x="210" y="368"/>
                </a:cxn>
                <a:cxn ang="0">
                  <a:pos x="208" y="361"/>
                </a:cxn>
                <a:cxn ang="0">
                  <a:pos x="187" y="330"/>
                </a:cxn>
                <a:cxn ang="0">
                  <a:pos x="180" y="321"/>
                </a:cxn>
                <a:cxn ang="0">
                  <a:pos x="173" y="302"/>
                </a:cxn>
                <a:cxn ang="0">
                  <a:pos x="168" y="290"/>
                </a:cxn>
                <a:cxn ang="0">
                  <a:pos x="161" y="283"/>
                </a:cxn>
                <a:cxn ang="0">
                  <a:pos x="161" y="274"/>
                </a:cxn>
                <a:cxn ang="0">
                  <a:pos x="151" y="255"/>
                </a:cxn>
                <a:cxn ang="0">
                  <a:pos x="147" y="245"/>
                </a:cxn>
                <a:cxn ang="0">
                  <a:pos x="142" y="233"/>
                </a:cxn>
                <a:cxn ang="0">
                  <a:pos x="137" y="224"/>
                </a:cxn>
                <a:cxn ang="0">
                  <a:pos x="130" y="210"/>
                </a:cxn>
                <a:cxn ang="0">
                  <a:pos x="116" y="193"/>
                </a:cxn>
                <a:cxn ang="0">
                  <a:pos x="116" y="189"/>
                </a:cxn>
                <a:cxn ang="0">
                  <a:pos x="109" y="179"/>
                </a:cxn>
                <a:cxn ang="0">
                  <a:pos x="106" y="172"/>
                </a:cxn>
                <a:cxn ang="0">
                  <a:pos x="106" y="170"/>
                </a:cxn>
                <a:cxn ang="0">
                  <a:pos x="102" y="163"/>
                </a:cxn>
                <a:cxn ang="0">
                  <a:pos x="87" y="139"/>
                </a:cxn>
                <a:cxn ang="0">
                  <a:pos x="85" y="130"/>
                </a:cxn>
                <a:cxn ang="0">
                  <a:pos x="78" y="120"/>
                </a:cxn>
                <a:cxn ang="0">
                  <a:pos x="69" y="101"/>
                </a:cxn>
                <a:cxn ang="0">
                  <a:pos x="64" y="99"/>
                </a:cxn>
                <a:cxn ang="0">
                  <a:pos x="64" y="92"/>
                </a:cxn>
                <a:cxn ang="0">
                  <a:pos x="66" y="80"/>
                </a:cxn>
                <a:cxn ang="0">
                  <a:pos x="57" y="73"/>
                </a:cxn>
                <a:cxn ang="0">
                  <a:pos x="57" y="68"/>
                </a:cxn>
                <a:cxn ang="0">
                  <a:pos x="54" y="68"/>
                </a:cxn>
                <a:cxn ang="0">
                  <a:pos x="45" y="61"/>
                </a:cxn>
                <a:cxn ang="0">
                  <a:pos x="47" y="50"/>
                </a:cxn>
                <a:cxn ang="0">
                  <a:pos x="40" y="50"/>
                </a:cxn>
                <a:cxn ang="0">
                  <a:pos x="40" y="40"/>
                </a:cxn>
                <a:cxn ang="0">
                  <a:pos x="38" y="33"/>
                </a:cxn>
                <a:cxn ang="0">
                  <a:pos x="35" y="40"/>
                </a:cxn>
                <a:cxn ang="0">
                  <a:pos x="31" y="26"/>
                </a:cxn>
                <a:cxn ang="0">
                  <a:pos x="9" y="12"/>
                </a:cxn>
                <a:cxn ang="0">
                  <a:pos x="7" y="9"/>
                </a:cxn>
                <a:cxn ang="0">
                  <a:pos x="0" y="0"/>
                </a:cxn>
                <a:cxn ang="0">
                  <a:pos x="0" y="7"/>
                </a:cxn>
                <a:cxn ang="0">
                  <a:pos x="9" y="12"/>
                </a:cxn>
                <a:cxn ang="0">
                  <a:pos x="14" y="38"/>
                </a:cxn>
                <a:cxn ang="0">
                  <a:pos x="31" y="71"/>
                </a:cxn>
                <a:cxn ang="0">
                  <a:pos x="47" y="108"/>
                </a:cxn>
                <a:cxn ang="0">
                  <a:pos x="66" y="139"/>
                </a:cxn>
                <a:cxn ang="0">
                  <a:pos x="76" y="163"/>
                </a:cxn>
                <a:cxn ang="0">
                  <a:pos x="102" y="205"/>
                </a:cxn>
                <a:cxn ang="0">
                  <a:pos x="116" y="229"/>
                </a:cxn>
                <a:cxn ang="0">
                  <a:pos x="137" y="259"/>
                </a:cxn>
                <a:cxn ang="0">
                  <a:pos x="182" y="363"/>
                </a:cxn>
                <a:cxn ang="0">
                  <a:pos x="201" y="391"/>
                </a:cxn>
                <a:cxn ang="0">
                  <a:pos x="258" y="462"/>
                </a:cxn>
              </a:cxnLst>
              <a:pathLst>
                <a:path w="110" h="201">
                  <a:moveTo>
                    <a:pt x="109" y="196"/>
                  </a:moveTo>
                  <a:cubicBezTo>
                    <a:pt x="110" y="192"/>
                    <a:pt x="105" y="190"/>
                    <a:pt x="105" y="188"/>
                  </a:cubicBezTo>
                  <a:cubicBezTo>
                    <a:pt x="105" y="186"/>
                    <a:pt x="103" y="188"/>
                    <a:pt x="103" y="188"/>
                  </a:cubicBezTo>
                  <a:cubicBezTo>
                    <a:pt x="103" y="183"/>
                    <a:pt x="101" y="180"/>
                    <a:pt x="98" y="177"/>
                  </a:cubicBezTo>
                  <a:cubicBezTo>
                    <a:pt x="98" y="177"/>
                    <a:pt x="98" y="177"/>
                    <a:pt x="98" y="177"/>
                  </a:cubicBezTo>
                  <a:cubicBezTo>
                    <a:pt x="97" y="177"/>
                    <a:pt x="98" y="176"/>
                    <a:pt x="97" y="176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6" y="175"/>
                    <a:pt x="96" y="175"/>
                    <a:pt x="96" y="175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7" y="171"/>
                    <a:pt x="93" y="171"/>
                    <a:pt x="96" y="168"/>
                  </a:cubicBezTo>
                  <a:cubicBezTo>
                    <a:pt x="96" y="169"/>
                    <a:pt x="93" y="169"/>
                    <a:pt x="93" y="169"/>
                  </a:cubicBezTo>
                  <a:cubicBezTo>
                    <a:pt x="93" y="167"/>
                    <a:pt x="92" y="164"/>
                    <a:pt x="90" y="162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0" y="162"/>
                    <a:pt x="90" y="162"/>
                    <a:pt x="90" y="160"/>
                  </a:cubicBezTo>
                  <a:cubicBezTo>
                    <a:pt x="89" y="160"/>
                    <a:pt x="90" y="159"/>
                    <a:pt x="89" y="159"/>
                  </a:cubicBezTo>
                  <a:cubicBezTo>
                    <a:pt x="89" y="159"/>
                    <a:pt x="89" y="159"/>
                    <a:pt x="89" y="159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8" y="155"/>
                    <a:pt x="88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3"/>
                    <a:pt x="86" y="153"/>
                    <a:pt x="88" y="153"/>
                  </a:cubicBezTo>
                  <a:cubicBezTo>
                    <a:pt x="86" y="153"/>
                    <a:pt x="88" y="154"/>
                    <a:pt x="86" y="154"/>
                  </a:cubicBezTo>
                  <a:cubicBezTo>
                    <a:pt x="85" y="150"/>
                    <a:pt x="84" y="147"/>
                    <a:pt x="83" y="143"/>
                  </a:cubicBezTo>
                  <a:cubicBezTo>
                    <a:pt x="81" y="143"/>
                    <a:pt x="81" y="143"/>
                    <a:pt x="81" y="143"/>
                  </a:cubicBezTo>
                  <a:cubicBezTo>
                    <a:pt x="81" y="142"/>
                    <a:pt x="79" y="142"/>
                    <a:pt x="81" y="141"/>
                  </a:cubicBezTo>
                  <a:cubicBezTo>
                    <a:pt x="81" y="142"/>
                    <a:pt x="79" y="142"/>
                    <a:pt x="79" y="141"/>
                  </a:cubicBezTo>
                  <a:cubicBezTo>
                    <a:pt x="79" y="141"/>
                    <a:pt x="81" y="141"/>
                    <a:pt x="79" y="140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79" y="140"/>
                    <a:pt x="77" y="140"/>
                    <a:pt x="77" y="138"/>
                  </a:cubicBezTo>
                  <a:cubicBezTo>
                    <a:pt x="77" y="138"/>
                    <a:pt x="77" y="138"/>
                    <a:pt x="77" y="140"/>
                  </a:cubicBezTo>
                  <a:cubicBezTo>
                    <a:pt x="77" y="138"/>
                    <a:pt x="77" y="138"/>
                    <a:pt x="77" y="137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5" y="137"/>
                    <a:pt x="77" y="137"/>
                    <a:pt x="76" y="136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6" y="134"/>
                    <a:pt x="76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5" y="133"/>
                    <a:pt x="75" y="130"/>
                    <a:pt x="75" y="130"/>
                  </a:cubicBezTo>
                  <a:cubicBezTo>
                    <a:pt x="73" y="129"/>
                    <a:pt x="73" y="130"/>
                    <a:pt x="73" y="129"/>
                  </a:cubicBezTo>
                  <a:cubicBezTo>
                    <a:pt x="73" y="129"/>
                    <a:pt x="72" y="128"/>
                    <a:pt x="73" y="128"/>
                  </a:cubicBezTo>
                  <a:cubicBezTo>
                    <a:pt x="73" y="128"/>
                    <a:pt x="72" y="126"/>
                    <a:pt x="72" y="125"/>
                  </a:cubicBezTo>
                  <a:cubicBezTo>
                    <a:pt x="72" y="126"/>
                    <a:pt x="71" y="126"/>
                    <a:pt x="71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1" y="126"/>
                    <a:pt x="71" y="128"/>
                  </a:cubicBezTo>
                  <a:cubicBezTo>
                    <a:pt x="70" y="126"/>
                    <a:pt x="70" y="126"/>
                    <a:pt x="70" y="125"/>
                  </a:cubicBezTo>
                  <a:cubicBezTo>
                    <a:pt x="70" y="125"/>
                    <a:pt x="71" y="124"/>
                    <a:pt x="71" y="123"/>
                  </a:cubicBezTo>
                  <a:cubicBezTo>
                    <a:pt x="71" y="124"/>
                    <a:pt x="70" y="123"/>
                    <a:pt x="70" y="124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0"/>
                    <a:pt x="71" y="120"/>
                  </a:cubicBezTo>
                  <a:cubicBezTo>
                    <a:pt x="70" y="120"/>
                    <a:pt x="70" y="117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6" y="117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5"/>
                    <a:pt x="68" y="115"/>
                    <a:pt x="68" y="116"/>
                  </a:cubicBezTo>
                  <a:cubicBezTo>
                    <a:pt x="68" y="115"/>
                    <a:pt x="68" y="113"/>
                    <a:pt x="68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4" y="112"/>
                    <a:pt x="66" y="111"/>
                    <a:pt x="64" y="110"/>
                  </a:cubicBezTo>
                  <a:cubicBezTo>
                    <a:pt x="64" y="111"/>
                    <a:pt x="66" y="110"/>
                    <a:pt x="66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4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4" y="108"/>
                    <a:pt x="63" y="104"/>
                    <a:pt x="62" y="104"/>
                  </a:cubicBezTo>
                  <a:cubicBezTo>
                    <a:pt x="63" y="104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3"/>
                    <a:pt x="62" y="102"/>
                    <a:pt x="62" y="103"/>
                  </a:cubicBezTo>
                  <a:cubicBezTo>
                    <a:pt x="62" y="102"/>
                    <a:pt x="62" y="104"/>
                    <a:pt x="62" y="104"/>
                  </a:cubicBezTo>
                  <a:cubicBezTo>
                    <a:pt x="62" y="104"/>
                    <a:pt x="62" y="102"/>
                    <a:pt x="62" y="103"/>
                  </a:cubicBezTo>
                  <a:cubicBezTo>
                    <a:pt x="62" y="102"/>
                    <a:pt x="62" y="102"/>
                    <a:pt x="60" y="102"/>
                  </a:cubicBezTo>
                  <a:cubicBezTo>
                    <a:pt x="62" y="102"/>
                    <a:pt x="60" y="102"/>
                    <a:pt x="60" y="102"/>
                  </a:cubicBezTo>
                  <a:cubicBezTo>
                    <a:pt x="60" y="100"/>
                    <a:pt x="60" y="102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8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7"/>
                    <a:pt x="58" y="95"/>
                    <a:pt x="58" y="95"/>
                  </a:cubicBezTo>
                  <a:cubicBezTo>
                    <a:pt x="58" y="94"/>
                    <a:pt x="58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0"/>
                    <a:pt x="55" y="90"/>
                    <a:pt x="56" y="90"/>
                  </a:cubicBezTo>
                  <a:cubicBezTo>
                    <a:pt x="55" y="90"/>
                    <a:pt x="56" y="89"/>
                    <a:pt x="55" y="89"/>
                  </a:cubicBezTo>
                  <a:cubicBezTo>
                    <a:pt x="55" y="89"/>
                    <a:pt x="54" y="90"/>
                    <a:pt x="54" y="89"/>
                  </a:cubicBezTo>
                  <a:cubicBezTo>
                    <a:pt x="51" y="90"/>
                    <a:pt x="54" y="87"/>
                    <a:pt x="54" y="87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6"/>
                    <a:pt x="51" y="86"/>
                    <a:pt x="54" y="85"/>
                  </a:cubicBezTo>
                  <a:cubicBezTo>
                    <a:pt x="51" y="85"/>
                    <a:pt x="51" y="82"/>
                    <a:pt x="49" y="82"/>
                  </a:cubicBezTo>
                  <a:cubicBezTo>
                    <a:pt x="49" y="82"/>
                    <a:pt x="49" y="82"/>
                    <a:pt x="49" y="81"/>
                  </a:cubicBezTo>
                  <a:cubicBezTo>
                    <a:pt x="50" y="81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49" y="81"/>
                    <a:pt x="49" y="82"/>
                  </a:cubicBezTo>
                  <a:cubicBezTo>
                    <a:pt x="47" y="81"/>
                    <a:pt x="50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7" y="77"/>
                    <a:pt x="47" y="77"/>
                    <a:pt x="46" y="77"/>
                  </a:cubicBezTo>
                  <a:cubicBezTo>
                    <a:pt x="46" y="77"/>
                    <a:pt x="46" y="77"/>
                    <a:pt x="47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4"/>
                    <a:pt x="46" y="76"/>
                    <a:pt x="46" y="76"/>
                  </a:cubicBezTo>
                  <a:cubicBezTo>
                    <a:pt x="47" y="74"/>
                    <a:pt x="46" y="74"/>
                    <a:pt x="47" y="7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5" y="72"/>
                    <a:pt x="45" y="72"/>
                    <a:pt x="45" y="73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3" y="69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1" y="69"/>
                    <a:pt x="41" y="68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2" y="64"/>
                    <a:pt x="42" y="63"/>
                    <a:pt x="41" y="63"/>
                  </a:cubicBezTo>
                  <a:cubicBezTo>
                    <a:pt x="41" y="63"/>
                    <a:pt x="41" y="63"/>
                    <a:pt x="41" y="61"/>
                  </a:cubicBezTo>
                  <a:cubicBezTo>
                    <a:pt x="38" y="61"/>
                    <a:pt x="41" y="59"/>
                    <a:pt x="37" y="59"/>
                  </a:cubicBezTo>
                  <a:cubicBezTo>
                    <a:pt x="37" y="59"/>
                    <a:pt x="37" y="59"/>
                    <a:pt x="36" y="59"/>
                  </a:cubicBezTo>
                  <a:cubicBezTo>
                    <a:pt x="37" y="59"/>
                    <a:pt x="36" y="59"/>
                    <a:pt x="37" y="59"/>
                  </a:cubicBezTo>
                  <a:cubicBezTo>
                    <a:pt x="37" y="57"/>
                    <a:pt x="37" y="57"/>
                    <a:pt x="38" y="57"/>
                  </a:cubicBezTo>
                  <a:cubicBezTo>
                    <a:pt x="37" y="57"/>
                    <a:pt x="37" y="56"/>
                    <a:pt x="36" y="56"/>
                  </a:cubicBezTo>
                  <a:cubicBezTo>
                    <a:pt x="37" y="56"/>
                    <a:pt x="37" y="56"/>
                    <a:pt x="37" y="55"/>
                  </a:cubicBezTo>
                  <a:cubicBezTo>
                    <a:pt x="36" y="56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6" y="51"/>
                    <a:pt x="34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0"/>
                    <a:pt x="34" y="50"/>
                    <a:pt x="34" y="50"/>
                  </a:cubicBezTo>
                  <a:cubicBezTo>
                    <a:pt x="33" y="50"/>
                    <a:pt x="33" y="48"/>
                    <a:pt x="32" y="48"/>
                  </a:cubicBezTo>
                  <a:cubicBezTo>
                    <a:pt x="33" y="47"/>
                    <a:pt x="32" y="44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2"/>
                    <a:pt x="30" y="42"/>
                  </a:cubicBezTo>
                  <a:cubicBezTo>
                    <a:pt x="30" y="43"/>
                    <a:pt x="29" y="42"/>
                    <a:pt x="29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0"/>
                    <a:pt x="29" y="42"/>
                    <a:pt x="30" y="42"/>
                  </a:cubicBezTo>
                  <a:cubicBezTo>
                    <a:pt x="30" y="42"/>
                    <a:pt x="29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4" y="42"/>
                    <a:pt x="24" y="43"/>
                    <a:pt x="24" y="43"/>
                  </a:cubicBezTo>
                  <a:cubicBezTo>
                    <a:pt x="24" y="42"/>
                    <a:pt x="27" y="42"/>
                    <a:pt x="27" y="42"/>
                  </a:cubicBezTo>
                  <a:cubicBezTo>
                    <a:pt x="27" y="40"/>
                    <a:pt x="28" y="40"/>
                    <a:pt x="28" y="39"/>
                  </a:cubicBezTo>
                  <a:cubicBezTo>
                    <a:pt x="28" y="39"/>
                    <a:pt x="28" y="39"/>
                    <a:pt x="28" y="40"/>
                  </a:cubicBezTo>
                  <a:cubicBezTo>
                    <a:pt x="27" y="40"/>
                    <a:pt x="28" y="39"/>
                    <a:pt x="27" y="39"/>
                  </a:cubicBezTo>
                  <a:cubicBezTo>
                    <a:pt x="28" y="39"/>
                    <a:pt x="28" y="37"/>
                    <a:pt x="28" y="37"/>
                  </a:cubicBezTo>
                  <a:cubicBezTo>
                    <a:pt x="28" y="37"/>
                    <a:pt x="28" y="39"/>
                    <a:pt x="27" y="37"/>
                  </a:cubicBezTo>
                  <a:cubicBezTo>
                    <a:pt x="28" y="37"/>
                    <a:pt x="28" y="35"/>
                    <a:pt x="28" y="35"/>
                  </a:cubicBezTo>
                  <a:cubicBezTo>
                    <a:pt x="29" y="35"/>
                    <a:pt x="28" y="35"/>
                    <a:pt x="28" y="34"/>
                  </a:cubicBezTo>
                  <a:cubicBezTo>
                    <a:pt x="27" y="35"/>
                    <a:pt x="27" y="37"/>
                    <a:pt x="27" y="35"/>
                  </a:cubicBezTo>
                  <a:cubicBezTo>
                    <a:pt x="27" y="35"/>
                    <a:pt x="27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4" y="34"/>
                    <a:pt x="27" y="33"/>
                    <a:pt x="24" y="3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3" y="31"/>
                  </a:cubicBezTo>
                  <a:cubicBezTo>
                    <a:pt x="24" y="31"/>
                    <a:pt x="23" y="31"/>
                    <a:pt x="24" y="31"/>
                  </a:cubicBezTo>
                  <a:cubicBezTo>
                    <a:pt x="24" y="31"/>
                    <a:pt x="24" y="31"/>
                    <a:pt x="27" y="31"/>
                  </a:cubicBezTo>
                  <a:cubicBezTo>
                    <a:pt x="24" y="31"/>
                    <a:pt x="24" y="31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3" y="30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1" y="30"/>
                    <a:pt x="21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1" y="29"/>
                    <a:pt x="21" y="27"/>
                  </a:cubicBezTo>
                  <a:cubicBezTo>
                    <a:pt x="21" y="27"/>
                    <a:pt x="21" y="26"/>
                    <a:pt x="23" y="27"/>
                  </a:cubicBezTo>
                  <a:cubicBezTo>
                    <a:pt x="23" y="26"/>
                    <a:pt x="21" y="26"/>
                    <a:pt x="21" y="27"/>
                  </a:cubicBezTo>
                  <a:cubicBezTo>
                    <a:pt x="21" y="26"/>
                    <a:pt x="21" y="26"/>
                    <a:pt x="23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6"/>
                    <a:pt x="17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4"/>
                    <a:pt x="20" y="22"/>
                  </a:cubicBezTo>
                  <a:cubicBezTo>
                    <a:pt x="20" y="21"/>
                    <a:pt x="17" y="24"/>
                    <a:pt x="19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19" y="21"/>
                    <a:pt x="17" y="20"/>
                    <a:pt x="17" y="21"/>
                  </a:cubicBezTo>
                  <a:cubicBezTo>
                    <a:pt x="17" y="21"/>
                    <a:pt x="19" y="21"/>
                    <a:pt x="19" y="22"/>
                  </a:cubicBezTo>
                  <a:cubicBezTo>
                    <a:pt x="17" y="22"/>
                    <a:pt x="17" y="22"/>
                    <a:pt x="16" y="22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0"/>
                    <a:pt x="16" y="20"/>
                    <a:pt x="17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7" y="18"/>
                    <a:pt x="19" y="18"/>
                    <a:pt x="19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8"/>
                    <a:pt x="19" y="18"/>
                    <a:pt x="17" y="20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7" y="18"/>
                    <a:pt x="16" y="18"/>
                  </a:cubicBezTo>
                  <a:cubicBezTo>
                    <a:pt x="16" y="18"/>
                    <a:pt x="15" y="18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4"/>
                  </a:cubicBezTo>
                  <a:cubicBezTo>
                    <a:pt x="15" y="16"/>
                    <a:pt x="15" y="14"/>
                    <a:pt x="15" y="14"/>
                  </a:cubicBezTo>
                  <a:cubicBezTo>
                    <a:pt x="15" y="14"/>
                    <a:pt x="16" y="16"/>
                    <a:pt x="15" y="17"/>
                  </a:cubicBezTo>
                  <a:cubicBezTo>
                    <a:pt x="13" y="17"/>
                    <a:pt x="16" y="17"/>
                    <a:pt x="15" y="18"/>
                  </a:cubicBezTo>
                  <a:cubicBezTo>
                    <a:pt x="15" y="18"/>
                    <a:pt x="13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17"/>
                    <a:pt x="13" y="18"/>
                    <a:pt x="15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4"/>
                    <a:pt x="11" y="16"/>
                    <a:pt x="13" y="16"/>
                  </a:cubicBezTo>
                  <a:cubicBezTo>
                    <a:pt x="11" y="14"/>
                    <a:pt x="11" y="14"/>
                    <a:pt x="10" y="13"/>
                  </a:cubicBezTo>
                  <a:cubicBezTo>
                    <a:pt x="11" y="13"/>
                    <a:pt x="10" y="11"/>
                    <a:pt x="11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1" y="11"/>
                    <a:pt x="11" y="9"/>
                  </a:cubicBezTo>
                  <a:cubicBezTo>
                    <a:pt x="11" y="11"/>
                    <a:pt x="10" y="11"/>
                    <a:pt x="10" y="13"/>
                  </a:cubicBezTo>
                  <a:cubicBezTo>
                    <a:pt x="10" y="11"/>
                    <a:pt x="8" y="13"/>
                    <a:pt x="8" y="11"/>
                  </a:cubicBezTo>
                  <a:cubicBezTo>
                    <a:pt x="8" y="11"/>
                    <a:pt x="8" y="9"/>
                    <a:pt x="8" y="8"/>
                  </a:cubicBezTo>
                  <a:cubicBezTo>
                    <a:pt x="7" y="8"/>
                    <a:pt x="7" y="7"/>
                    <a:pt x="7" y="5"/>
                  </a:cubicBezTo>
                  <a:cubicBezTo>
                    <a:pt x="6" y="5"/>
                    <a:pt x="6" y="7"/>
                    <a:pt x="4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4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2" y="1"/>
                  </a:cubicBezTo>
                  <a:cubicBezTo>
                    <a:pt x="2" y="1"/>
                    <a:pt x="2" y="1"/>
                    <a:pt x="2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2" y="4"/>
                    <a:pt x="2" y="4"/>
                  </a:cubicBezTo>
                  <a:cubicBezTo>
                    <a:pt x="0" y="4"/>
                    <a:pt x="0" y="4"/>
                    <a:pt x="2" y="5"/>
                  </a:cubicBezTo>
                  <a:cubicBezTo>
                    <a:pt x="3" y="5"/>
                    <a:pt x="2" y="7"/>
                    <a:pt x="2" y="7"/>
                  </a:cubicBezTo>
                  <a:cubicBezTo>
                    <a:pt x="3" y="7"/>
                    <a:pt x="3" y="5"/>
                    <a:pt x="3" y="5"/>
                  </a:cubicBezTo>
                  <a:cubicBezTo>
                    <a:pt x="4" y="5"/>
                    <a:pt x="3" y="5"/>
                    <a:pt x="4" y="5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4" y="11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4" y="14"/>
                    <a:pt x="6" y="14"/>
                    <a:pt x="6" y="16"/>
                  </a:cubicBezTo>
                  <a:cubicBezTo>
                    <a:pt x="7" y="17"/>
                    <a:pt x="7" y="18"/>
                    <a:pt x="8" y="18"/>
                  </a:cubicBezTo>
                  <a:cubicBezTo>
                    <a:pt x="8" y="21"/>
                    <a:pt x="10" y="22"/>
                    <a:pt x="11" y="2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6"/>
                    <a:pt x="13" y="24"/>
                    <a:pt x="13" y="26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3" y="27"/>
                    <a:pt x="13" y="29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1"/>
                    <a:pt x="15" y="31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4"/>
                    <a:pt x="16" y="34"/>
                    <a:pt x="16" y="35"/>
                  </a:cubicBezTo>
                  <a:cubicBezTo>
                    <a:pt x="16" y="37"/>
                    <a:pt x="17" y="37"/>
                    <a:pt x="17" y="39"/>
                  </a:cubicBezTo>
                  <a:cubicBezTo>
                    <a:pt x="17" y="42"/>
                    <a:pt x="20" y="43"/>
                    <a:pt x="20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8"/>
                    <a:pt x="24" y="51"/>
                    <a:pt x="24" y="55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8" y="55"/>
                    <a:pt x="27" y="55"/>
                    <a:pt x="27" y="56"/>
                  </a:cubicBezTo>
                  <a:cubicBezTo>
                    <a:pt x="27" y="56"/>
                    <a:pt x="27" y="57"/>
                    <a:pt x="28" y="57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60"/>
                    <a:pt x="29" y="60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30" y="61"/>
                  </a:cubicBezTo>
                  <a:cubicBezTo>
                    <a:pt x="30" y="61"/>
                    <a:pt x="32" y="63"/>
                    <a:pt x="29" y="63"/>
                  </a:cubicBezTo>
                  <a:cubicBezTo>
                    <a:pt x="30" y="64"/>
                    <a:pt x="30" y="68"/>
                    <a:pt x="32" y="68"/>
                  </a:cubicBezTo>
                  <a:cubicBezTo>
                    <a:pt x="32" y="68"/>
                    <a:pt x="32" y="68"/>
                    <a:pt x="32" y="69"/>
                  </a:cubicBezTo>
                  <a:cubicBezTo>
                    <a:pt x="32" y="69"/>
                    <a:pt x="34" y="70"/>
                    <a:pt x="33" y="72"/>
                  </a:cubicBezTo>
                  <a:cubicBezTo>
                    <a:pt x="34" y="72"/>
                    <a:pt x="34" y="70"/>
                    <a:pt x="34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74"/>
                    <a:pt x="37" y="76"/>
                    <a:pt x="37" y="77"/>
                  </a:cubicBezTo>
                  <a:cubicBezTo>
                    <a:pt x="38" y="82"/>
                    <a:pt x="41" y="85"/>
                    <a:pt x="42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2" y="89"/>
                    <a:pt x="45" y="89"/>
                    <a:pt x="45" y="90"/>
                  </a:cubicBezTo>
                  <a:cubicBezTo>
                    <a:pt x="45" y="90"/>
                    <a:pt x="45" y="93"/>
                    <a:pt x="45" y="90"/>
                  </a:cubicBezTo>
                  <a:cubicBezTo>
                    <a:pt x="45" y="93"/>
                    <a:pt x="47" y="94"/>
                    <a:pt x="46" y="95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7" y="95"/>
                    <a:pt x="47" y="97"/>
                    <a:pt x="49" y="98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8"/>
                  </a:cubicBezTo>
                  <a:cubicBezTo>
                    <a:pt x="50" y="98"/>
                    <a:pt x="49" y="99"/>
                    <a:pt x="49" y="98"/>
                  </a:cubicBezTo>
                  <a:cubicBezTo>
                    <a:pt x="51" y="100"/>
                    <a:pt x="51" y="103"/>
                    <a:pt x="54" y="108"/>
                  </a:cubicBezTo>
                  <a:cubicBezTo>
                    <a:pt x="56" y="110"/>
                    <a:pt x="56" y="107"/>
                    <a:pt x="56" y="108"/>
                  </a:cubicBezTo>
                  <a:cubicBezTo>
                    <a:pt x="56" y="108"/>
                    <a:pt x="55" y="110"/>
                    <a:pt x="56" y="108"/>
                  </a:cubicBezTo>
                  <a:cubicBezTo>
                    <a:pt x="56" y="110"/>
                    <a:pt x="58" y="108"/>
                    <a:pt x="58" y="110"/>
                  </a:cubicBezTo>
                  <a:cubicBezTo>
                    <a:pt x="56" y="110"/>
                    <a:pt x="58" y="110"/>
                    <a:pt x="56" y="111"/>
                  </a:cubicBezTo>
                  <a:cubicBezTo>
                    <a:pt x="58" y="111"/>
                    <a:pt x="59" y="111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8" y="113"/>
                    <a:pt x="59" y="115"/>
                    <a:pt x="59" y="116"/>
                  </a:cubicBezTo>
                  <a:cubicBezTo>
                    <a:pt x="62" y="124"/>
                    <a:pt x="64" y="129"/>
                    <a:pt x="68" y="136"/>
                  </a:cubicBezTo>
                  <a:cubicBezTo>
                    <a:pt x="72" y="141"/>
                    <a:pt x="73" y="149"/>
                    <a:pt x="77" y="154"/>
                  </a:cubicBezTo>
                  <a:cubicBezTo>
                    <a:pt x="81" y="154"/>
                    <a:pt x="81" y="154"/>
                    <a:pt x="81" y="156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3" y="156"/>
                    <a:pt x="81" y="159"/>
                  </a:cubicBezTo>
                  <a:cubicBezTo>
                    <a:pt x="83" y="160"/>
                    <a:pt x="84" y="163"/>
                    <a:pt x="85" y="164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6" y="173"/>
                    <a:pt x="92" y="177"/>
                    <a:pt x="96" y="183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1" y="192"/>
                    <a:pt x="105" y="194"/>
                    <a:pt x="106" y="201"/>
                  </a:cubicBezTo>
                  <a:cubicBezTo>
                    <a:pt x="106" y="201"/>
                    <a:pt x="109" y="197"/>
                    <a:pt x="109" y="196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353" name="Freeform 142"/>
            <p:cNvSpPr/>
            <p:nvPr/>
          </p:nvSpPr>
          <p:spPr>
            <a:xfrm>
              <a:off x="855" y="1726"/>
              <a:ext cx="257" cy="478"/>
            </a:xfrm>
            <a:custGeom>
              <a:avLst/>
              <a:gdLst/>
              <a:ahLst/>
              <a:cxnLst>
                <a:cxn ang="0">
                  <a:pos x="226" y="419"/>
                </a:cxn>
                <a:cxn ang="0">
                  <a:pos x="222" y="407"/>
                </a:cxn>
                <a:cxn ang="0">
                  <a:pos x="207" y="374"/>
                </a:cxn>
                <a:cxn ang="0">
                  <a:pos x="205" y="367"/>
                </a:cxn>
                <a:cxn ang="0">
                  <a:pos x="186" y="338"/>
                </a:cxn>
                <a:cxn ang="0">
                  <a:pos x="177" y="327"/>
                </a:cxn>
                <a:cxn ang="0">
                  <a:pos x="172" y="310"/>
                </a:cxn>
                <a:cxn ang="0">
                  <a:pos x="165" y="293"/>
                </a:cxn>
                <a:cxn ang="0">
                  <a:pos x="160" y="289"/>
                </a:cxn>
                <a:cxn ang="0">
                  <a:pos x="160" y="279"/>
                </a:cxn>
                <a:cxn ang="0">
                  <a:pos x="153" y="260"/>
                </a:cxn>
                <a:cxn ang="0">
                  <a:pos x="144" y="251"/>
                </a:cxn>
                <a:cxn ang="0">
                  <a:pos x="141" y="241"/>
                </a:cxn>
                <a:cxn ang="0">
                  <a:pos x="134" y="230"/>
                </a:cxn>
                <a:cxn ang="0">
                  <a:pos x="130" y="215"/>
                </a:cxn>
                <a:cxn ang="0">
                  <a:pos x="113" y="199"/>
                </a:cxn>
                <a:cxn ang="0">
                  <a:pos x="113" y="189"/>
                </a:cxn>
                <a:cxn ang="0">
                  <a:pos x="108" y="187"/>
                </a:cxn>
                <a:cxn ang="0">
                  <a:pos x="104" y="180"/>
                </a:cxn>
                <a:cxn ang="0">
                  <a:pos x="104" y="177"/>
                </a:cxn>
                <a:cxn ang="0">
                  <a:pos x="101" y="166"/>
                </a:cxn>
                <a:cxn ang="0">
                  <a:pos x="90" y="144"/>
                </a:cxn>
                <a:cxn ang="0">
                  <a:pos x="87" y="135"/>
                </a:cxn>
                <a:cxn ang="0">
                  <a:pos x="78" y="125"/>
                </a:cxn>
                <a:cxn ang="0">
                  <a:pos x="68" y="106"/>
                </a:cxn>
                <a:cxn ang="0">
                  <a:pos x="61" y="104"/>
                </a:cxn>
                <a:cxn ang="0">
                  <a:pos x="61" y="95"/>
                </a:cxn>
                <a:cxn ang="0">
                  <a:pos x="64" y="88"/>
                </a:cxn>
                <a:cxn ang="0">
                  <a:pos x="59" y="78"/>
                </a:cxn>
                <a:cxn ang="0">
                  <a:pos x="59" y="71"/>
                </a:cxn>
                <a:cxn ang="0">
                  <a:pos x="57" y="69"/>
                </a:cxn>
                <a:cxn ang="0">
                  <a:pos x="42" y="66"/>
                </a:cxn>
                <a:cxn ang="0">
                  <a:pos x="42" y="57"/>
                </a:cxn>
                <a:cxn ang="0">
                  <a:pos x="40" y="54"/>
                </a:cxn>
                <a:cxn ang="0">
                  <a:pos x="40" y="47"/>
                </a:cxn>
                <a:cxn ang="0">
                  <a:pos x="38" y="38"/>
                </a:cxn>
                <a:cxn ang="0">
                  <a:pos x="31" y="47"/>
                </a:cxn>
                <a:cxn ang="0">
                  <a:pos x="31" y="31"/>
                </a:cxn>
                <a:cxn ang="0">
                  <a:pos x="9" y="19"/>
                </a:cxn>
                <a:cxn ang="0">
                  <a:pos x="7" y="17"/>
                </a:cxn>
                <a:cxn ang="0">
                  <a:pos x="0" y="0"/>
                </a:cxn>
                <a:cxn ang="0">
                  <a:pos x="0" y="7"/>
                </a:cxn>
                <a:cxn ang="0">
                  <a:pos x="9" y="19"/>
                </a:cxn>
                <a:cxn ang="0">
                  <a:pos x="12" y="40"/>
                </a:cxn>
                <a:cxn ang="0">
                  <a:pos x="31" y="78"/>
                </a:cxn>
                <a:cxn ang="0">
                  <a:pos x="47" y="116"/>
                </a:cxn>
                <a:cxn ang="0">
                  <a:pos x="64" y="147"/>
                </a:cxn>
                <a:cxn ang="0">
                  <a:pos x="73" y="166"/>
                </a:cxn>
                <a:cxn ang="0">
                  <a:pos x="101" y="211"/>
                </a:cxn>
                <a:cxn ang="0">
                  <a:pos x="113" y="232"/>
                </a:cxn>
                <a:cxn ang="0">
                  <a:pos x="134" y="263"/>
                </a:cxn>
                <a:cxn ang="0">
                  <a:pos x="184" y="369"/>
                </a:cxn>
                <a:cxn ang="0">
                  <a:pos x="200" y="398"/>
                </a:cxn>
                <a:cxn ang="0">
                  <a:pos x="255" y="469"/>
                </a:cxn>
              </a:cxnLst>
              <a:pathLst>
                <a:path w="109" h="202">
                  <a:moveTo>
                    <a:pt x="108" y="198"/>
                  </a:moveTo>
                  <a:cubicBezTo>
                    <a:pt x="109" y="195"/>
                    <a:pt x="105" y="194"/>
                    <a:pt x="105" y="188"/>
                  </a:cubicBezTo>
                  <a:cubicBezTo>
                    <a:pt x="105" y="188"/>
                    <a:pt x="103" y="190"/>
                    <a:pt x="103" y="188"/>
                  </a:cubicBezTo>
                  <a:cubicBezTo>
                    <a:pt x="103" y="186"/>
                    <a:pt x="100" y="182"/>
                    <a:pt x="98" y="181"/>
                  </a:cubicBezTo>
                  <a:cubicBezTo>
                    <a:pt x="98" y="181"/>
                    <a:pt x="98" y="181"/>
                    <a:pt x="98" y="181"/>
                  </a:cubicBezTo>
                  <a:cubicBezTo>
                    <a:pt x="96" y="181"/>
                    <a:pt x="98" y="178"/>
                    <a:pt x="96" y="177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96" y="177"/>
                    <a:pt x="96" y="177"/>
                    <a:pt x="96" y="175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6" y="174"/>
                    <a:pt x="94" y="173"/>
                    <a:pt x="95" y="172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94" y="169"/>
                    <a:pt x="92" y="168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2"/>
                    <a:pt x="91" y="162"/>
                    <a:pt x="91" y="162"/>
                  </a:cubicBezTo>
                  <a:cubicBezTo>
                    <a:pt x="88" y="162"/>
                    <a:pt x="91" y="161"/>
                    <a:pt x="88" y="160"/>
                  </a:cubicBezTo>
                  <a:cubicBezTo>
                    <a:pt x="88" y="160"/>
                    <a:pt x="88" y="160"/>
                    <a:pt x="88" y="160"/>
                  </a:cubicBezTo>
                  <a:cubicBezTo>
                    <a:pt x="91" y="160"/>
                    <a:pt x="88" y="160"/>
                    <a:pt x="88" y="158"/>
                  </a:cubicBezTo>
                  <a:cubicBezTo>
                    <a:pt x="88" y="158"/>
                    <a:pt x="88" y="158"/>
                    <a:pt x="88" y="158"/>
                  </a:cubicBezTo>
                  <a:cubicBezTo>
                    <a:pt x="88" y="158"/>
                    <a:pt x="87" y="158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6"/>
                    <a:pt x="86" y="156"/>
                    <a:pt x="87" y="155"/>
                  </a:cubicBezTo>
                  <a:cubicBezTo>
                    <a:pt x="86" y="156"/>
                    <a:pt x="87" y="156"/>
                    <a:pt x="86" y="156"/>
                  </a:cubicBezTo>
                  <a:cubicBezTo>
                    <a:pt x="85" y="153"/>
                    <a:pt x="83" y="149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5"/>
                    <a:pt x="79" y="144"/>
                    <a:pt x="81" y="144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79" y="144"/>
                    <a:pt x="81" y="143"/>
                    <a:pt x="79" y="143"/>
                  </a:cubicBezTo>
                  <a:cubicBezTo>
                    <a:pt x="79" y="143"/>
                    <a:pt x="79" y="143"/>
                    <a:pt x="79" y="143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0"/>
                    <a:pt x="75" y="140"/>
                    <a:pt x="78" y="140"/>
                  </a:cubicBezTo>
                  <a:cubicBezTo>
                    <a:pt x="75" y="140"/>
                    <a:pt x="75" y="140"/>
                    <a:pt x="75" y="140"/>
                  </a:cubicBezTo>
                  <a:cubicBezTo>
                    <a:pt x="74" y="140"/>
                    <a:pt x="78" y="138"/>
                    <a:pt x="75" y="138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5" y="136"/>
                    <a:pt x="75" y="136"/>
                    <a:pt x="75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4" y="135"/>
                    <a:pt x="74" y="134"/>
                    <a:pt x="74" y="132"/>
                  </a:cubicBezTo>
                  <a:cubicBezTo>
                    <a:pt x="73" y="132"/>
                    <a:pt x="73" y="134"/>
                    <a:pt x="73" y="132"/>
                  </a:cubicBezTo>
                  <a:cubicBezTo>
                    <a:pt x="73" y="132"/>
                    <a:pt x="72" y="131"/>
                    <a:pt x="73" y="131"/>
                  </a:cubicBezTo>
                  <a:cubicBezTo>
                    <a:pt x="73" y="130"/>
                    <a:pt x="72" y="130"/>
                    <a:pt x="72" y="128"/>
                  </a:cubicBezTo>
                  <a:cubicBezTo>
                    <a:pt x="72" y="130"/>
                    <a:pt x="70" y="128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9" y="130"/>
                    <a:pt x="70" y="130"/>
                    <a:pt x="70" y="130"/>
                  </a:cubicBezTo>
                  <a:cubicBezTo>
                    <a:pt x="69" y="130"/>
                    <a:pt x="69" y="128"/>
                    <a:pt x="69" y="128"/>
                  </a:cubicBezTo>
                  <a:cubicBezTo>
                    <a:pt x="69" y="127"/>
                    <a:pt x="70" y="124"/>
                    <a:pt x="70" y="124"/>
                  </a:cubicBezTo>
                  <a:cubicBezTo>
                    <a:pt x="69" y="124"/>
                    <a:pt x="69" y="124"/>
                    <a:pt x="69" y="124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2"/>
                    <a:pt x="69" y="123"/>
                    <a:pt x="69" y="122"/>
                  </a:cubicBezTo>
                  <a:cubicBezTo>
                    <a:pt x="69" y="122"/>
                    <a:pt x="69" y="122"/>
                    <a:pt x="70" y="122"/>
                  </a:cubicBezTo>
                  <a:cubicBezTo>
                    <a:pt x="69" y="122"/>
                    <a:pt x="69" y="121"/>
                    <a:pt x="68" y="121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6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7"/>
                    <a:pt x="68" y="117"/>
                    <a:pt x="68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6" y="111"/>
                    <a:pt x="65" y="111"/>
                  </a:cubicBezTo>
                  <a:cubicBezTo>
                    <a:pt x="66" y="111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4" y="108"/>
                    <a:pt x="61" y="106"/>
                  </a:cubicBezTo>
                  <a:cubicBezTo>
                    <a:pt x="64" y="106"/>
                    <a:pt x="64" y="105"/>
                    <a:pt x="64" y="105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4"/>
                    <a:pt x="61" y="108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5"/>
                    <a:pt x="61" y="104"/>
                    <a:pt x="60" y="104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1"/>
                    <a:pt x="59" y="101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8"/>
                    <a:pt x="59" y="98"/>
                    <a:pt x="59" y="98"/>
                  </a:cubicBezTo>
                  <a:cubicBezTo>
                    <a:pt x="57" y="97"/>
                    <a:pt x="57" y="96"/>
                    <a:pt x="57" y="97"/>
                  </a:cubicBezTo>
                  <a:cubicBezTo>
                    <a:pt x="57" y="96"/>
                    <a:pt x="57" y="96"/>
                    <a:pt x="56" y="94"/>
                  </a:cubicBezTo>
                  <a:cubicBezTo>
                    <a:pt x="56" y="94"/>
                    <a:pt x="56" y="94"/>
                    <a:pt x="56" y="96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5" y="93"/>
                    <a:pt x="56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2" y="92"/>
                    <a:pt x="53" y="91"/>
                    <a:pt x="53" y="9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9"/>
                    <a:pt x="53" y="88"/>
                    <a:pt x="53" y="89"/>
                  </a:cubicBezTo>
                  <a:cubicBezTo>
                    <a:pt x="53" y="88"/>
                    <a:pt x="52" y="88"/>
                    <a:pt x="53" y="88"/>
                  </a:cubicBezTo>
                  <a:cubicBezTo>
                    <a:pt x="52" y="87"/>
                    <a:pt x="52" y="84"/>
                    <a:pt x="48" y="84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51" y="83"/>
                    <a:pt x="48" y="84"/>
                    <a:pt x="51" y="83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47" y="83"/>
                    <a:pt x="51" y="81"/>
                    <a:pt x="48" y="80"/>
                  </a:cubicBezTo>
                  <a:cubicBezTo>
                    <a:pt x="48" y="81"/>
                    <a:pt x="48" y="81"/>
                    <a:pt x="48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7" y="79"/>
                    <a:pt x="47" y="80"/>
                    <a:pt x="46" y="80"/>
                  </a:cubicBezTo>
                  <a:cubicBezTo>
                    <a:pt x="46" y="80"/>
                    <a:pt x="46" y="79"/>
                    <a:pt x="47" y="79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9"/>
                    <a:pt x="46" y="79"/>
                    <a:pt x="46" y="77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7" y="77"/>
                    <a:pt x="46" y="77"/>
                    <a:pt x="47" y="77"/>
                  </a:cubicBezTo>
                  <a:cubicBezTo>
                    <a:pt x="46" y="77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5"/>
                    <a:pt x="44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75"/>
                    <a:pt x="46" y="75"/>
                    <a:pt x="46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1"/>
                    <a:pt x="44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70"/>
                    <a:pt x="43" y="70"/>
                    <a:pt x="43" y="68"/>
                  </a:cubicBezTo>
                  <a:cubicBezTo>
                    <a:pt x="42" y="68"/>
                    <a:pt x="40" y="70"/>
                    <a:pt x="40" y="70"/>
                  </a:cubicBezTo>
                  <a:cubicBezTo>
                    <a:pt x="40" y="68"/>
                    <a:pt x="42" y="67"/>
                    <a:pt x="42" y="67"/>
                  </a:cubicBezTo>
                  <a:cubicBezTo>
                    <a:pt x="42" y="67"/>
                    <a:pt x="42" y="66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9" y="63"/>
                    <a:pt x="40" y="62"/>
                    <a:pt x="38" y="61"/>
                  </a:cubicBezTo>
                  <a:cubicBezTo>
                    <a:pt x="38" y="62"/>
                    <a:pt x="38" y="62"/>
                    <a:pt x="37" y="62"/>
                  </a:cubicBezTo>
                  <a:cubicBezTo>
                    <a:pt x="38" y="61"/>
                    <a:pt x="37" y="62"/>
                    <a:pt x="38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58"/>
                    <a:pt x="38" y="57"/>
                    <a:pt x="37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4"/>
                    <a:pt x="37" y="53"/>
                    <a:pt x="34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3" y="51"/>
                    <a:pt x="33" y="51"/>
                    <a:pt x="31" y="51"/>
                  </a:cubicBezTo>
                  <a:cubicBezTo>
                    <a:pt x="33" y="49"/>
                    <a:pt x="31" y="47"/>
                    <a:pt x="30" y="44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29" y="44"/>
                    <a:pt x="29" y="45"/>
                  </a:cubicBezTo>
                  <a:cubicBezTo>
                    <a:pt x="29" y="44"/>
                    <a:pt x="29" y="44"/>
                    <a:pt x="29" y="42"/>
                  </a:cubicBezTo>
                  <a:cubicBezTo>
                    <a:pt x="30" y="42"/>
                    <a:pt x="29" y="44"/>
                    <a:pt x="30" y="42"/>
                  </a:cubicBezTo>
                  <a:cubicBezTo>
                    <a:pt x="30" y="42"/>
                    <a:pt x="29" y="42"/>
                    <a:pt x="30" y="41"/>
                  </a:cubicBezTo>
                  <a:cubicBezTo>
                    <a:pt x="29" y="41"/>
                    <a:pt x="29" y="42"/>
                    <a:pt x="29" y="42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1"/>
                    <a:pt x="27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5" y="44"/>
                    <a:pt x="25" y="45"/>
                    <a:pt x="25" y="44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7" y="41"/>
                    <a:pt x="27" y="40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41"/>
                    <a:pt x="27" y="40"/>
                    <a:pt x="26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8"/>
                    <a:pt x="27" y="40"/>
                    <a:pt x="26" y="40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9" y="37"/>
                    <a:pt x="27" y="38"/>
                    <a:pt x="27" y="37"/>
                  </a:cubicBezTo>
                  <a:cubicBezTo>
                    <a:pt x="26" y="37"/>
                    <a:pt x="26" y="38"/>
                    <a:pt x="26" y="38"/>
                  </a:cubicBezTo>
                  <a:cubicBezTo>
                    <a:pt x="26" y="38"/>
                    <a:pt x="26" y="37"/>
                    <a:pt x="27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6" y="36"/>
                    <a:pt x="25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4"/>
                    <a:pt x="24" y="34"/>
                  </a:cubicBezTo>
                  <a:cubicBezTo>
                    <a:pt x="24" y="34"/>
                    <a:pt x="24" y="33"/>
                    <a:pt x="25" y="33"/>
                  </a:cubicBezTo>
                  <a:cubicBezTo>
                    <a:pt x="25" y="33"/>
                    <a:pt x="25" y="34"/>
                    <a:pt x="26" y="34"/>
                  </a:cubicBezTo>
                  <a:cubicBezTo>
                    <a:pt x="25" y="34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0"/>
                  </a:cubicBezTo>
                  <a:cubicBezTo>
                    <a:pt x="25" y="30"/>
                    <a:pt x="25" y="33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8"/>
                    <a:pt x="24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4" y="27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8"/>
                    <a:pt x="18" y="25"/>
                    <a:pt x="20" y="25"/>
                  </a:cubicBezTo>
                  <a:cubicBezTo>
                    <a:pt x="20" y="24"/>
                    <a:pt x="17" y="27"/>
                    <a:pt x="18" y="24"/>
                  </a:cubicBezTo>
                  <a:cubicBezTo>
                    <a:pt x="18" y="24"/>
                    <a:pt x="20" y="23"/>
                    <a:pt x="18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4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4"/>
                    <a:pt x="17" y="25"/>
                    <a:pt x="16" y="24"/>
                  </a:cubicBezTo>
                  <a:cubicBezTo>
                    <a:pt x="16" y="24"/>
                    <a:pt x="16" y="24"/>
                    <a:pt x="17" y="23"/>
                  </a:cubicBezTo>
                  <a:cubicBezTo>
                    <a:pt x="17" y="23"/>
                    <a:pt x="17" y="24"/>
                    <a:pt x="17" y="23"/>
                  </a:cubicBezTo>
                  <a:cubicBezTo>
                    <a:pt x="17" y="23"/>
                    <a:pt x="16" y="23"/>
                    <a:pt x="17" y="21"/>
                  </a:cubicBezTo>
                  <a:cubicBezTo>
                    <a:pt x="17" y="23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1"/>
                    <a:pt x="17" y="21"/>
                  </a:cubicBezTo>
                  <a:cubicBezTo>
                    <a:pt x="17" y="21"/>
                    <a:pt x="17" y="20"/>
                    <a:pt x="16" y="20"/>
                  </a:cubicBezTo>
                  <a:cubicBezTo>
                    <a:pt x="16" y="20"/>
                    <a:pt x="16" y="20"/>
                    <a:pt x="16" y="21"/>
                  </a:cubicBezTo>
                  <a:cubicBezTo>
                    <a:pt x="16" y="20"/>
                    <a:pt x="14" y="21"/>
                    <a:pt x="14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4" y="16"/>
                    <a:pt x="14" y="15"/>
                    <a:pt x="14" y="16"/>
                  </a:cubicBezTo>
                  <a:cubicBezTo>
                    <a:pt x="14" y="16"/>
                    <a:pt x="16" y="17"/>
                    <a:pt x="14" y="20"/>
                  </a:cubicBezTo>
                  <a:cubicBezTo>
                    <a:pt x="13" y="20"/>
                    <a:pt x="16" y="20"/>
                    <a:pt x="14" y="21"/>
                  </a:cubicBezTo>
                  <a:cubicBezTo>
                    <a:pt x="14" y="20"/>
                    <a:pt x="13" y="21"/>
                    <a:pt x="12" y="21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7"/>
                    <a:pt x="13" y="17"/>
                    <a:pt x="13" y="16"/>
                  </a:cubicBezTo>
                  <a:cubicBezTo>
                    <a:pt x="13" y="16"/>
                    <a:pt x="12" y="16"/>
                    <a:pt x="13" y="17"/>
                  </a:cubicBezTo>
                  <a:cubicBezTo>
                    <a:pt x="12" y="16"/>
                    <a:pt x="12" y="15"/>
                    <a:pt x="11" y="15"/>
                  </a:cubicBezTo>
                  <a:cubicBezTo>
                    <a:pt x="12" y="15"/>
                    <a:pt x="11" y="13"/>
                    <a:pt x="12" y="13"/>
                  </a:cubicBezTo>
                  <a:cubicBezTo>
                    <a:pt x="12" y="13"/>
                    <a:pt x="13" y="13"/>
                    <a:pt x="13" y="12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2" y="13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7" y="11"/>
                    <a:pt x="7" y="8"/>
                    <a:pt x="7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7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4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2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2" y="3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7"/>
                    <a:pt x="2" y="7"/>
                  </a:cubicBezTo>
                  <a:cubicBezTo>
                    <a:pt x="3" y="7"/>
                    <a:pt x="2" y="8"/>
                    <a:pt x="2" y="10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4" y="8"/>
                    <a:pt x="3" y="8"/>
                    <a:pt x="4" y="8"/>
                  </a:cubicBezTo>
                  <a:cubicBezTo>
                    <a:pt x="3" y="8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4" y="12"/>
                    <a:pt x="4" y="13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7" y="17"/>
                    <a:pt x="7" y="21"/>
                    <a:pt x="9" y="21"/>
                  </a:cubicBezTo>
                  <a:cubicBezTo>
                    <a:pt x="9" y="24"/>
                    <a:pt x="11" y="25"/>
                    <a:pt x="12" y="28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3" y="29"/>
                    <a:pt x="13" y="30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4" y="34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7"/>
                    <a:pt x="16" y="38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2"/>
                    <a:pt x="20" y="45"/>
                    <a:pt x="20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51"/>
                    <a:pt x="25" y="54"/>
                    <a:pt x="25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7" y="55"/>
                    <a:pt x="26" y="57"/>
                    <a:pt x="26" y="57"/>
                  </a:cubicBezTo>
                  <a:cubicBezTo>
                    <a:pt x="26" y="58"/>
                    <a:pt x="26" y="61"/>
                    <a:pt x="27" y="58"/>
                  </a:cubicBezTo>
                  <a:cubicBezTo>
                    <a:pt x="27" y="61"/>
                    <a:pt x="27" y="61"/>
                    <a:pt x="27" y="62"/>
                  </a:cubicBezTo>
                  <a:cubicBezTo>
                    <a:pt x="29" y="62"/>
                    <a:pt x="29" y="63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63"/>
                    <a:pt x="29" y="63"/>
                    <a:pt x="30" y="63"/>
                  </a:cubicBezTo>
                  <a:cubicBezTo>
                    <a:pt x="30" y="64"/>
                    <a:pt x="31" y="66"/>
                    <a:pt x="29" y="66"/>
                  </a:cubicBezTo>
                  <a:cubicBezTo>
                    <a:pt x="30" y="66"/>
                    <a:pt x="30" y="68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1"/>
                    <a:pt x="33" y="74"/>
                    <a:pt x="33" y="75"/>
                  </a:cubicBezTo>
                  <a:cubicBezTo>
                    <a:pt x="34" y="75"/>
                    <a:pt x="34" y="74"/>
                    <a:pt x="34" y="74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77"/>
                    <a:pt x="38" y="77"/>
                    <a:pt x="38" y="80"/>
                  </a:cubicBezTo>
                  <a:cubicBezTo>
                    <a:pt x="39" y="83"/>
                    <a:pt x="40" y="87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1"/>
                    <a:pt x="44" y="91"/>
                    <a:pt x="44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4"/>
                    <a:pt x="47" y="94"/>
                    <a:pt x="46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7" y="97"/>
                    <a:pt x="47" y="98"/>
                    <a:pt x="48" y="98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51" y="98"/>
                    <a:pt x="48" y="101"/>
                    <a:pt x="51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52" y="104"/>
                    <a:pt x="52" y="106"/>
                    <a:pt x="53" y="109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1"/>
                  </a:cubicBezTo>
                  <a:cubicBezTo>
                    <a:pt x="57" y="114"/>
                    <a:pt x="59" y="114"/>
                    <a:pt x="59" y="115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7" y="117"/>
                    <a:pt x="59" y="117"/>
                    <a:pt x="59" y="119"/>
                  </a:cubicBezTo>
                  <a:cubicBezTo>
                    <a:pt x="61" y="124"/>
                    <a:pt x="65" y="132"/>
                    <a:pt x="68" y="138"/>
                  </a:cubicBezTo>
                  <a:cubicBezTo>
                    <a:pt x="72" y="144"/>
                    <a:pt x="73" y="149"/>
                    <a:pt x="78" y="156"/>
                  </a:cubicBezTo>
                  <a:cubicBezTo>
                    <a:pt x="81" y="157"/>
                    <a:pt x="81" y="157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1" y="160"/>
                    <a:pt x="82" y="160"/>
                    <a:pt x="81" y="160"/>
                  </a:cubicBezTo>
                  <a:cubicBezTo>
                    <a:pt x="82" y="162"/>
                    <a:pt x="83" y="164"/>
                    <a:pt x="85" y="168"/>
                  </a:cubicBezTo>
                  <a:cubicBezTo>
                    <a:pt x="85" y="168"/>
                    <a:pt x="85" y="165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9"/>
                    <a:pt x="85" y="169"/>
                    <a:pt x="85" y="169"/>
                  </a:cubicBezTo>
                  <a:cubicBezTo>
                    <a:pt x="86" y="174"/>
                    <a:pt x="92" y="178"/>
                    <a:pt x="95" y="185"/>
                  </a:cubicBezTo>
                  <a:cubicBezTo>
                    <a:pt x="96" y="186"/>
                    <a:pt x="96" y="188"/>
                    <a:pt x="98" y="190"/>
                  </a:cubicBezTo>
                  <a:cubicBezTo>
                    <a:pt x="100" y="194"/>
                    <a:pt x="105" y="198"/>
                    <a:pt x="107" y="202"/>
                  </a:cubicBezTo>
                  <a:cubicBezTo>
                    <a:pt x="107" y="202"/>
                    <a:pt x="108" y="200"/>
                    <a:pt x="108" y="198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354" name="Freeform 143"/>
            <p:cNvSpPr/>
            <p:nvPr/>
          </p:nvSpPr>
          <p:spPr>
            <a:xfrm>
              <a:off x="895" y="1152"/>
              <a:ext cx="229" cy="421"/>
            </a:xfrm>
            <a:custGeom>
              <a:avLst/>
              <a:gdLst/>
              <a:ahLst/>
              <a:cxnLst>
                <a:cxn ang="0">
                  <a:pos x="203" y="369"/>
                </a:cxn>
                <a:cxn ang="0">
                  <a:pos x="196" y="357"/>
                </a:cxn>
                <a:cxn ang="0">
                  <a:pos x="189" y="329"/>
                </a:cxn>
                <a:cxn ang="0">
                  <a:pos x="182" y="324"/>
                </a:cxn>
                <a:cxn ang="0">
                  <a:pos x="165" y="296"/>
                </a:cxn>
                <a:cxn ang="0">
                  <a:pos x="163" y="286"/>
                </a:cxn>
                <a:cxn ang="0">
                  <a:pos x="153" y="270"/>
                </a:cxn>
                <a:cxn ang="0">
                  <a:pos x="146" y="258"/>
                </a:cxn>
                <a:cxn ang="0">
                  <a:pos x="142" y="253"/>
                </a:cxn>
                <a:cxn ang="0">
                  <a:pos x="142" y="244"/>
                </a:cxn>
                <a:cxn ang="0">
                  <a:pos x="135" y="227"/>
                </a:cxn>
                <a:cxn ang="0">
                  <a:pos x="132" y="222"/>
                </a:cxn>
                <a:cxn ang="0">
                  <a:pos x="127" y="208"/>
                </a:cxn>
                <a:cxn ang="0">
                  <a:pos x="118" y="201"/>
                </a:cxn>
                <a:cxn ang="0">
                  <a:pos x="113" y="187"/>
                </a:cxn>
                <a:cxn ang="0">
                  <a:pos x="104" y="173"/>
                </a:cxn>
                <a:cxn ang="0">
                  <a:pos x="102" y="166"/>
                </a:cxn>
                <a:cxn ang="0">
                  <a:pos x="97" y="161"/>
                </a:cxn>
                <a:cxn ang="0">
                  <a:pos x="94" y="154"/>
                </a:cxn>
                <a:cxn ang="0">
                  <a:pos x="94" y="154"/>
                </a:cxn>
                <a:cxn ang="0">
                  <a:pos x="92" y="142"/>
                </a:cxn>
                <a:cxn ang="0">
                  <a:pos x="78" y="123"/>
                </a:cxn>
                <a:cxn ang="0">
                  <a:pos x="73" y="114"/>
                </a:cxn>
                <a:cxn ang="0">
                  <a:pos x="71" y="109"/>
                </a:cxn>
                <a:cxn ang="0">
                  <a:pos x="61" y="92"/>
                </a:cxn>
                <a:cxn ang="0">
                  <a:pos x="52" y="90"/>
                </a:cxn>
                <a:cxn ang="0">
                  <a:pos x="57" y="80"/>
                </a:cxn>
                <a:cxn ang="0">
                  <a:pos x="57" y="71"/>
                </a:cxn>
                <a:cxn ang="0">
                  <a:pos x="47" y="64"/>
                </a:cxn>
                <a:cxn ang="0">
                  <a:pos x="52" y="61"/>
                </a:cxn>
                <a:cxn ang="0">
                  <a:pos x="47" y="59"/>
                </a:cxn>
                <a:cxn ang="0">
                  <a:pos x="40" y="52"/>
                </a:cxn>
                <a:cxn ang="0">
                  <a:pos x="40" y="43"/>
                </a:cxn>
                <a:cxn ang="0">
                  <a:pos x="35" y="43"/>
                </a:cxn>
                <a:cxn ang="0">
                  <a:pos x="35" y="38"/>
                </a:cxn>
                <a:cxn ang="0">
                  <a:pos x="33" y="31"/>
                </a:cxn>
                <a:cxn ang="0">
                  <a:pos x="31" y="38"/>
                </a:cxn>
                <a:cxn ang="0">
                  <a:pos x="26" y="24"/>
                </a:cxn>
                <a:cxn ang="0">
                  <a:pos x="7" y="12"/>
                </a:cxn>
                <a:cxn ang="0">
                  <a:pos x="5" y="9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5" y="12"/>
                </a:cxn>
                <a:cxn ang="0">
                  <a:pos x="12" y="33"/>
                </a:cxn>
                <a:cxn ang="0">
                  <a:pos x="26" y="64"/>
                </a:cxn>
                <a:cxn ang="0">
                  <a:pos x="42" y="99"/>
                </a:cxn>
                <a:cxn ang="0">
                  <a:pos x="57" y="125"/>
                </a:cxn>
                <a:cxn ang="0">
                  <a:pos x="64" y="144"/>
                </a:cxn>
                <a:cxn ang="0">
                  <a:pos x="85" y="184"/>
                </a:cxn>
                <a:cxn ang="0">
                  <a:pos x="102" y="203"/>
                </a:cxn>
                <a:cxn ang="0">
                  <a:pos x="116" y="232"/>
                </a:cxn>
                <a:cxn ang="0">
                  <a:pos x="163" y="326"/>
                </a:cxn>
                <a:cxn ang="0">
                  <a:pos x="175" y="350"/>
                </a:cxn>
                <a:cxn ang="0">
                  <a:pos x="227" y="416"/>
                </a:cxn>
              </a:cxnLst>
              <a:pathLst>
                <a:path w="97" h="178">
                  <a:moveTo>
                    <a:pt x="96" y="176"/>
                  </a:moveTo>
                  <a:cubicBezTo>
                    <a:pt x="97" y="172"/>
                    <a:pt x="92" y="169"/>
                    <a:pt x="92" y="166"/>
                  </a:cubicBezTo>
                  <a:cubicBezTo>
                    <a:pt x="91" y="166"/>
                    <a:pt x="91" y="166"/>
                    <a:pt x="91" y="166"/>
                  </a:cubicBezTo>
                  <a:cubicBezTo>
                    <a:pt x="92" y="164"/>
                    <a:pt x="90" y="161"/>
                    <a:pt x="87" y="159"/>
                  </a:cubicBezTo>
                  <a:cubicBezTo>
                    <a:pt x="86" y="160"/>
                    <a:pt x="86" y="160"/>
                    <a:pt x="86" y="160"/>
                  </a:cubicBezTo>
                  <a:cubicBezTo>
                    <a:pt x="86" y="159"/>
                    <a:pt x="87" y="156"/>
                    <a:pt x="86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6" y="156"/>
                    <a:pt x="86" y="156"/>
                    <a:pt x="86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6" y="152"/>
                    <a:pt x="84" y="152"/>
                    <a:pt x="84" y="151"/>
                  </a:cubicBezTo>
                  <a:cubicBezTo>
                    <a:pt x="84" y="151"/>
                    <a:pt x="84" y="151"/>
                    <a:pt x="83" y="151"/>
                  </a:cubicBezTo>
                  <a:cubicBezTo>
                    <a:pt x="84" y="150"/>
                    <a:pt x="82" y="147"/>
                    <a:pt x="82" y="143"/>
                  </a:cubicBezTo>
                  <a:cubicBezTo>
                    <a:pt x="82" y="146"/>
                    <a:pt x="80" y="146"/>
                    <a:pt x="80" y="146"/>
                  </a:cubicBezTo>
                  <a:cubicBezTo>
                    <a:pt x="82" y="143"/>
                    <a:pt x="82" y="143"/>
                    <a:pt x="80" y="142"/>
                  </a:cubicBezTo>
                  <a:cubicBezTo>
                    <a:pt x="80" y="143"/>
                    <a:pt x="82" y="140"/>
                    <a:pt x="80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80" y="140"/>
                    <a:pt x="78" y="140"/>
                    <a:pt x="80" y="139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80" y="139"/>
                    <a:pt x="78" y="139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37"/>
                    <a:pt x="77" y="137"/>
                    <a:pt x="75" y="137"/>
                  </a:cubicBezTo>
                  <a:cubicBezTo>
                    <a:pt x="75" y="134"/>
                    <a:pt x="74" y="131"/>
                    <a:pt x="73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6"/>
                    <a:pt x="71" y="125"/>
                    <a:pt x="70" y="125"/>
                  </a:cubicBezTo>
                  <a:cubicBezTo>
                    <a:pt x="70" y="125"/>
                    <a:pt x="70" y="125"/>
                    <a:pt x="70" y="126"/>
                  </a:cubicBezTo>
                  <a:cubicBezTo>
                    <a:pt x="70" y="125"/>
                    <a:pt x="70" y="125"/>
                    <a:pt x="70" y="124"/>
                  </a:cubicBezTo>
                  <a:cubicBezTo>
                    <a:pt x="70" y="124"/>
                    <a:pt x="70" y="124"/>
                    <a:pt x="69" y="124"/>
                  </a:cubicBezTo>
                  <a:cubicBezTo>
                    <a:pt x="70" y="124"/>
                    <a:pt x="69" y="124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7" y="122"/>
                    <a:pt x="69" y="122"/>
                    <a:pt x="69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18"/>
                    <a:pt x="65" y="118"/>
                    <a:pt x="65" y="116"/>
                  </a:cubicBezTo>
                  <a:cubicBezTo>
                    <a:pt x="65" y="116"/>
                    <a:pt x="64" y="118"/>
                    <a:pt x="64" y="116"/>
                  </a:cubicBezTo>
                  <a:cubicBezTo>
                    <a:pt x="65" y="116"/>
                    <a:pt x="64" y="114"/>
                    <a:pt x="65" y="114"/>
                  </a:cubicBezTo>
                  <a:cubicBezTo>
                    <a:pt x="65" y="113"/>
                    <a:pt x="64" y="113"/>
                    <a:pt x="64" y="112"/>
                  </a:cubicBezTo>
                  <a:cubicBezTo>
                    <a:pt x="64" y="113"/>
                    <a:pt x="62" y="113"/>
                    <a:pt x="62" y="113"/>
                  </a:cubicBezTo>
                  <a:cubicBezTo>
                    <a:pt x="62" y="113"/>
                    <a:pt x="62" y="113"/>
                    <a:pt x="62" y="113"/>
                  </a:cubicBezTo>
                  <a:cubicBezTo>
                    <a:pt x="61" y="113"/>
                    <a:pt x="62" y="113"/>
                    <a:pt x="61" y="113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1" y="112"/>
                    <a:pt x="62" y="111"/>
                    <a:pt x="62" y="109"/>
                  </a:cubicBezTo>
                  <a:cubicBezTo>
                    <a:pt x="62" y="111"/>
                    <a:pt x="61" y="109"/>
                    <a:pt x="61" y="111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8"/>
                    <a:pt x="62" y="108"/>
                    <a:pt x="62" y="107"/>
                  </a:cubicBezTo>
                  <a:cubicBezTo>
                    <a:pt x="62" y="107"/>
                    <a:pt x="61" y="105"/>
                    <a:pt x="61" y="107"/>
                  </a:cubicBezTo>
                  <a:cubicBezTo>
                    <a:pt x="60" y="107"/>
                    <a:pt x="61" y="107"/>
                    <a:pt x="60" y="107"/>
                  </a:cubicBezTo>
                  <a:cubicBezTo>
                    <a:pt x="60" y="107"/>
                    <a:pt x="60" y="107"/>
                    <a:pt x="60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1" y="105"/>
                    <a:pt x="60" y="105"/>
                    <a:pt x="60" y="105"/>
                  </a:cubicBezTo>
                  <a:cubicBezTo>
                    <a:pt x="61" y="103"/>
                    <a:pt x="61" y="103"/>
                    <a:pt x="60" y="101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1"/>
                    <a:pt x="60" y="100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58" y="100"/>
                    <a:pt x="60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4"/>
                    <a:pt x="56" y="94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6" y="92"/>
                    <a:pt x="56" y="92"/>
                    <a:pt x="54" y="92"/>
                  </a:cubicBezTo>
                  <a:cubicBezTo>
                    <a:pt x="56" y="91"/>
                    <a:pt x="56" y="95"/>
                    <a:pt x="56" y="94"/>
                  </a:cubicBezTo>
                  <a:cubicBezTo>
                    <a:pt x="54" y="94"/>
                    <a:pt x="56" y="92"/>
                    <a:pt x="56" y="92"/>
                  </a:cubicBezTo>
                  <a:cubicBezTo>
                    <a:pt x="54" y="92"/>
                    <a:pt x="56" y="91"/>
                    <a:pt x="54" y="91"/>
                  </a:cubicBezTo>
                  <a:cubicBezTo>
                    <a:pt x="54" y="91"/>
                    <a:pt x="54" y="92"/>
                    <a:pt x="54" y="91"/>
                  </a:cubicBezTo>
                  <a:cubicBezTo>
                    <a:pt x="53" y="91"/>
                    <a:pt x="54" y="91"/>
                    <a:pt x="54" y="91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4" y="88"/>
                    <a:pt x="53" y="88"/>
                    <a:pt x="54" y="88"/>
                  </a:cubicBezTo>
                  <a:cubicBezTo>
                    <a:pt x="54" y="88"/>
                    <a:pt x="54" y="87"/>
                    <a:pt x="53" y="87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0" y="88"/>
                    <a:pt x="53" y="87"/>
                    <a:pt x="53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4" y="86"/>
                    <a:pt x="53" y="86"/>
                    <a:pt x="53" y="86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50" y="83"/>
                    <a:pt x="50" y="83"/>
                    <a:pt x="49" y="83"/>
                  </a:cubicBezTo>
                  <a:cubicBezTo>
                    <a:pt x="49" y="83"/>
                    <a:pt x="49" y="83"/>
                    <a:pt x="49" y="82"/>
                  </a:cubicBezTo>
                  <a:cubicBezTo>
                    <a:pt x="49" y="83"/>
                    <a:pt x="48" y="82"/>
                    <a:pt x="48" y="82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8" y="81"/>
                    <a:pt x="49" y="79"/>
                    <a:pt x="48" y="79"/>
                  </a:cubicBezTo>
                  <a:cubicBezTo>
                    <a:pt x="48" y="79"/>
                    <a:pt x="48" y="81"/>
                    <a:pt x="47" y="81"/>
                  </a:cubicBezTo>
                  <a:cubicBezTo>
                    <a:pt x="45" y="81"/>
                    <a:pt x="48" y="79"/>
                    <a:pt x="47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7" y="78"/>
                    <a:pt x="48" y="75"/>
                    <a:pt x="47" y="78"/>
                  </a:cubicBezTo>
                  <a:cubicBezTo>
                    <a:pt x="47" y="75"/>
                    <a:pt x="45" y="75"/>
                    <a:pt x="47" y="75"/>
                  </a:cubicBezTo>
                  <a:cubicBezTo>
                    <a:pt x="45" y="74"/>
                    <a:pt x="47" y="73"/>
                    <a:pt x="44" y="73"/>
                  </a:cubicBezTo>
                  <a:cubicBezTo>
                    <a:pt x="44" y="73"/>
                    <a:pt x="44" y="73"/>
                    <a:pt x="44" y="72"/>
                  </a:cubicBezTo>
                  <a:cubicBezTo>
                    <a:pt x="45" y="72"/>
                    <a:pt x="44" y="73"/>
                    <a:pt x="44" y="73"/>
                  </a:cubicBezTo>
                  <a:cubicBezTo>
                    <a:pt x="44" y="73"/>
                    <a:pt x="44" y="72"/>
                    <a:pt x="45" y="72"/>
                  </a:cubicBezTo>
                  <a:cubicBezTo>
                    <a:pt x="44" y="72"/>
                    <a:pt x="44" y="72"/>
                    <a:pt x="44" y="73"/>
                  </a:cubicBezTo>
                  <a:cubicBezTo>
                    <a:pt x="43" y="72"/>
                    <a:pt x="45" y="70"/>
                    <a:pt x="44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3" y="69"/>
                    <a:pt x="43" y="69"/>
                    <a:pt x="41" y="7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6"/>
                  </a:cubicBezTo>
                  <a:cubicBezTo>
                    <a:pt x="41" y="68"/>
                    <a:pt x="41" y="66"/>
                    <a:pt x="41" y="66"/>
                  </a:cubicBezTo>
                  <a:cubicBezTo>
                    <a:pt x="40" y="66"/>
                    <a:pt x="41" y="65"/>
                    <a:pt x="41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40" y="65"/>
                    <a:pt x="41" y="65"/>
                    <a:pt x="41" y="66"/>
                  </a:cubicBezTo>
                  <a:cubicBezTo>
                    <a:pt x="40" y="66"/>
                    <a:pt x="40" y="66"/>
                    <a:pt x="40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0" y="61"/>
                    <a:pt x="40" y="61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1"/>
                    <a:pt x="39" y="61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59"/>
                    <a:pt x="35" y="60"/>
                    <a:pt x="36" y="60"/>
                  </a:cubicBezTo>
                  <a:cubicBezTo>
                    <a:pt x="35" y="59"/>
                    <a:pt x="36" y="59"/>
                    <a:pt x="39" y="59"/>
                  </a:cubicBezTo>
                  <a:cubicBezTo>
                    <a:pt x="36" y="57"/>
                    <a:pt x="36" y="56"/>
                    <a:pt x="35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5" y="55"/>
                    <a:pt x="35" y="52"/>
                    <a:pt x="33" y="52"/>
                  </a:cubicBezTo>
                  <a:cubicBezTo>
                    <a:pt x="33" y="53"/>
                    <a:pt x="32" y="52"/>
                    <a:pt x="32" y="53"/>
                  </a:cubicBezTo>
                  <a:cubicBezTo>
                    <a:pt x="32" y="52"/>
                    <a:pt x="31" y="53"/>
                    <a:pt x="32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1"/>
                    <a:pt x="33" y="48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2" y="46"/>
                    <a:pt x="31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4"/>
                    <a:pt x="30" y="44"/>
                    <a:pt x="31" y="44"/>
                  </a:cubicBezTo>
                  <a:cubicBezTo>
                    <a:pt x="30" y="44"/>
                    <a:pt x="30" y="43"/>
                    <a:pt x="28" y="44"/>
                  </a:cubicBezTo>
                  <a:cubicBezTo>
                    <a:pt x="30" y="42"/>
                    <a:pt x="28" y="39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8"/>
                    <a:pt x="28" y="38"/>
                    <a:pt x="27" y="38"/>
                  </a:cubicBezTo>
                  <a:cubicBezTo>
                    <a:pt x="27" y="38"/>
                    <a:pt x="27" y="38"/>
                    <a:pt x="26" y="39"/>
                  </a:cubicBezTo>
                  <a:cubicBezTo>
                    <a:pt x="26" y="38"/>
                    <a:pt x="27" y="38"/>
                    <a:pt x="27" y="35"/>
                  </a:cubicBezTo>
                  <a:cubicBezTo>
                    <a:pt x="27" y="35"/>
                    <a:pt x="26" y="38"/>
                    <a:pt x="27" y="35"/>
                  </a:cubicBezTo>
                  <a:cubicBezTo>
                    <a:pt x="27" y="35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5"/>
                    <a:pt x="24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0" y="38"/>
                    <a:pt x="22" y="39"/>
                    <a:pt x="20" y="39"/>
                  </a:cubicBezTo>
                  <a:cubicBezTo>
                    <a:pt x="20" y="38"/>
                    <a:pt x="22" y="35"/>
                    <a:pt x="22" y="35"/>
                  </a:cubicBezTo>
                  <a:cubicBezTo>
                    <a:pt x="22" y="35"/>
                    <a:pt x="26" y="34"/>
                    <a:pt x="24" y="34"/>
                  </a:cubicBezTo>
                  <a:cubicBezTo>
                    <a:pt x="24" y="34"/>
                    <a:pt x="26" y="34"/>
                    <a:pt x="24" y="34"/>
                  </a:cubicBezTo>
                  <a:cubicBezTo>
                    <a:pt x="22" y="34"/>
                    <a:pt x="24" y="34"/>
                    <a:pt x="24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6" y="31"/>
                  </a:cubicBezTo>
                  <a:cubicBezTo>
                    <a:pt x="26" y="31"/>
                    <a:pt x="24" y="31"/>
                    <a:pt x="26" y="31"/>
                  </a:cubicBezTo>
                  <a:cubicBezTo>
                    <a:pt x="24" y="31"/>
                    <a:pt x="22" y="33"/>
                    <a:pt x="22" y="31"/>
                  </a:cubicBezTo>
                  <a:cubicBezTo>
                    <a:pt x="24" y="31"/>
                    <a:pt x="22" y="30"/>
                    <a:pt x="24" y="30"/>
                  </a:cubicBezTo>
                  <a:cubicBezTo>
                    <a:pt x="24" y="30"/>
                    <a:pt x="24" y="30"/>
                    <a:pt x="22" y="31"/>
                  </a:cubicBezTo>
                  <a:cubicBezTo>
                    <a:pt x="22" y="31"/>
                    <a:pt x="24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0" y="29"/>
                    <a:pt x="22" y="27"/>
                    <a:pt x="20" y="29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2" y="27"/>
                    <a:pt x="20" y="29"/>
                    <a:pt x="22" y="27"/>
                  </a:cubicBezTo>
                  <a:cubicBezTo>
                    <a:pt x="20" y="29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5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2"/>
                    <a:pt x="20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5"/>
                    <a:pt x="17" y="22"/>
                    <a:pt x="15" y="25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2"/>
                    <a:pt x="17" y="21"/>
                    <a:pt x="18" y="20"/>
                  </a:cubicBezTo>
                  <a:cubicBezTo>
                    <a:pt x="18" y="20"/>
                    <a:pt x="15" y="21"/>
                    <a:pt x="17" y="20"/>
                  </a:cubicBezTo>
                  <a:cubicBezTo>
                    <a:pt x="17" y="20"/>
                    <a:pt x="18" y="18"/>
                    <a:pt x="17" y="18"/>
                  </a:cubicBezTo>
                  <a:cubicBezTo>
                    <a:pt x="17" y="18"/>
                    <a:pt x="18" y="18"/>
                    <a:pt x="18" y="17"/>
                  </a:cubicBezTo>
                  <a:cubicBezTo>
                    <a:pt x="17" y="18"/>
                    <a:pt x="15" y="18"/>
                    <a:pt x="15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4" y="18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5" y="16"/>
                    <a:pt x="17" y="16"/>
                    <a:pt x="17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7" y="16"/>
                    <a:pt x="15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3" y="17"/>
                    <a:pt x="14" y="16"/>
                  </a:cubicBezTo>
                  <a:cubicBezTo>
                    <a:pt x="14" y="14"/>
                    <a:pt x="14" y="16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3"/>
                    <a:pt x="14" y="12"/>
                    <a:pt x="13" y="13"/>
                  </a:cubicBezTo>
                  <a:cubicBezTo>
                    <a:pt x="14" y="13"/>
                    <a:pt x="14" y="14"/>
                    <a:pt x="14" y="16"/>
                  </a:cubicBezTo>
                  <a:cubicBezTo>
                    <a:pt x="13" y="16"/>
                    <a:pt x="14" y="16"/>
                    <a:pt x="13" y="17"/>
                  </a:cubicBezTo>
                  <a:cubicBezTo>
                    <a:pt x="13" y="16"/>
                    <a:pt x="11" y="17"/>
                    <a:pt x="11" y="17"/>
                  </a:cubicBezTo>
                  <a:cubicBezTo>
                    <a:pt x="10" y="17"/>
                    <a:pt x="11" y="16"/>
                    <a:pt x="11" y="16"/>
                  </a:cubicBezTo>
                  <a:cubicBezTo>
                    <a:pt x="11" y="16"/>
                    <a:pt x="11" y="16"/>
                    <a:pt x="13" y="16"/>
                  </a:cubicBezTo>
                  <a:cubicBezTo>
                    <a:pt x="11" y="14"/>
                    <a:pt x="11" y="14"/>
                    <a:pt x="13" y="13"/>
                  </a:cubicBezTo>
                  <a:cubicBezTo>
                    <a:pt x="11" y="13"/>
                    <a:pt x="11" y="13"/>
                    <a:pt x="11" y="14"/>
                  </a:cubicBezTo>
                  <a:cubicBezTo>
                    <a:pt x="11" y="13"/>
                    <a:pt x="10" y="12"/>
                    <a:pt x="10" y="12"/>
                  </a:cubicBezTo>
                  <a:cubicBezTo>
                    <a:pt x="11" y="12"/>
                    <a:pt x="10" y="10"/>
                    <a:pt x="10" y="10"/>
                  </a:cubicBezTo>
                  <a:cubicBezTo>
                    <a:pt x="11" y="10"/>
                    <a:pt x="11" y="10"/>
                    <a:pt x="13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8"/>
                    <a:pt x="10" y="10"/>
                    <a:pt x="11" y="8"/>
                  </a:cubicBezTo>
                  <a:cubicBezTo>
                    <a:pt x="11" y="10"/>
                    <a:pt x="10" y="10"/>
                    <a:pt x="7" y="10"/>
                  </a:cubicBezTo>
                  <a:cubicBezTo>
                    <a:pt x="7" y="10"/>
                    <a:pt x="7" y="12"/>
                    <a:pt x="7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5"/>
                    <a:pt x="6" y="5"/>
                  </a:cubicBezTo>
                  <a:cubicBezTo>
                    <a:pt x="5" y="4"/>
                    <a:pt x="3" y="5"/>
                    <a:pt x="3" y="5"/>
                  </a:cubicBezTo>
                  <a:cubicBezTo>
                    <a:pt x="3" y="4"/>
                    <a:pt x="5" y="5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4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3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0" y="5"/>
                    <a:pt x="1" y="7"/>
                  </a:cubicBezTo>
                  <a:cubicBezTo>
                    <a:pt x="1" y="5"/>
                    <a:pt x="2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1" y="8"/>
                    <a:pt x="2" y="8"/>
                  </a:cubicBezTo>
                  <a:cubicBezTo>
                    <a:pt x="2" y="10"/>
                    <a:pt x="3" y="12"/>
                    <a:pt x="3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3"/>
                    <a:pt x="5" y="13"/>
                    <a:pt x="5" y="14"/>
                  </a:cubicBezTo>
                  <a:cubicBezTo>
                    <a:pt x="6" y="14"/>
                    <a:pt x="5" y="17"/>
                    <a:pt x="6" y="17"/>
                  </a:cubicBezTo>
                  <a:cubicBezTo>
                    <a:pt x="7" y="18"/>
                    <a:pt x="7" y="21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1" y="21"/>
                    <a:pt x="11" y="22"/>
                  </a:cubicBezTo>
                  <a:cubicBezTo>
                    <a:pt x="10" y="22"/>
                    <a:pt x="10" y="22"/>
                    <a:pt x="10" y="25"/>
                  </a:cubicBezTo>
                  <a:cubicBezTo>
                    <a:pt x="11" y="25"/>
                    <a:pt x="11" y="26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9"/>
                    <a:pt x="13" y="29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3"/>
                  </a:cubicBezTo>
                  <a:cubicBezTo>
                    <a:pt x="14" y="33"/>
                    <a:pt x="14" y="34"/>
                    <a:pt x="15" y="34"/>
                  </a:cubicBezTo>
                  <a:cubicBezTo>
                    <a:pt x="15" y="38"/>
                    <a:pt x="17" y="39"/>
                    <a:pt x="18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4"/>
                    <a:pt x="20" y="46"/>
                    <a:pt x="20" y="4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51"/>
                  </a:cubicBezTo>
                  <a:cubicBezTo>
                    <a:pt x="22" y="51"/>
                    <a:pt x="22" y="52"/>
                    <a:pt x="24" y="52"/>
                  </a:cubicBezTo>
                  <a:cubicBezTo>
                    <a:pt x="24" y="52"/>
                    <a:pt x="22" y="52"/>
                    <a:pt x="24" y="53"/>
                  </a:cubicBezTo>
                  <a:cubicBezTo>
                    <a:pt x="24" y="55"/>
                    <a:pt x="24" y="55"/>
                    <a:pt x="26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6"/>
                    <a:pt x="27" y="56"/>
                    <a:pt x="26" y="57"/>
                  </a:cubicBezTo>
                  <a:cubicBezTo>
                    <a:pt x="27" y="57"/>
                    <a:pt x="26" y="60"/>
                    <a:pt x="28" y="60"/>
                  </a:cubicBezTo>
                  <a:cubicBezTo>
                    <a:pt x="27" y="60"/>
                    <a:pt x="27" y="61"/>
                    <a:pt x="27" y="61"/>
                  </a:cubicBezTo>
                  <a:cubicBezTo>
                    <a:pt x="28" y="62"/>
                    <a:pt x="30" y="62"/>
                    <a:pt x="30" y="65"/>
                  </a:cubicBezTo>
                  <a:cubicBezTo>
                    <a:pt x="30" y="65"/>
                    <a:pt x="30" y="62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8"/>
                    <a:pt x="32" y="68"/>
                    <a:pt x="32" y="70"/>
                  </a:cubicBezTo>
                  <a:cubicBezTo>
                    <a:pt x="33" y="73"/>
                    <a:pt x="35" y="75"/>
                    <a:pt x="36" y="79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36" y="79"/>
                    <a:pt x="40" y="79"/>
                    <a:pt x="39" y="82"/>
                  </a:cubicBezTo>
                  <a:cubicBezTo>
                    <a:pt x="39" y="82"/>
                    <a:pt x="39" y="82"/>
                    <a:pt x="40" y="82"/>
                  </a:cubicBezTo>
                  <a:cubicBezTo>
                    <a:pt x="39" y="83"/>
                    <a:pt x="41" y="83"/>
                    <a:pt x="41" y="85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3" y="85"/>
                    <a:pt x="41" y="86"/>
                    <a:pt x="43" y="87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4" y="86"/>
                    <a:pt x="43" y="88"/>
                    <a:pt x="44" y="87"/>
                  </a:cubicBezTo>
                  <a:cubicBezTo>
                    <a:pt x="44" y="87"/>
                    <a:pt x="44" y="88"/>
                    <a:pt x="44" y="87"/>
                  </a:cubicBezTo>
                  <a:cubicBezTo>
                    <a:pt x="45" y="91"/>
                    <a:pt x="45" y="94"/>
                    <a:pt x="47" y="96"/>
                  </a:cubicBezTo>
                  <a:cubicBezTo>
                    <a:pt x="48" y="98"/>
                    <a:pt x="49" y="95"/>
                    <a:pt x="48" y="96"/>
                  </a:cubicBezTo>
                  <a:cubicBezTo>
                    <a:pt x="49" y="96"/>
                    <a:pt x="48" y="98"/>
                    <a:pt x="48" y="98"/>
                  </a:cubicBezTo>
                  <a:cubicBezTo>
                    <a:pt x="48" y="98"/>
                    <a:pt x="50" y="98"/>
                    <a:pt x="49" y="98"/>
                  </a:cubicBezTo>
                  <a:cubicBezTo>
                    <a:pt x="49" y="98"/>
                    <a:pt x="49" y="98"/>
                    <a:pt x="49" y="99"/>
                  </a:cubicBezTo>
                  <a:cubicBezTo>
                    <a:pt x="50" y="99"/>
                    <a:pt x="50" y="99"/>
                    <a:pt x="50" y="100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50" y="101"/>
                    <a:pt x="53" y="103"/>
                    <a:pt x="50" y="105"/>
                  </a:cubicBezTo>
                  <a:cubicBezTo>
                    <a:pt x="54" y="111"/>
                    <a:pt x="57" y="116"/>
                    <a:pt x="60" y="122"/>
                  </a:cubicBezTo>
                  <a:cubicBezTo>
                    <a:pt x="62" y="126"/>
                    <a:pt x="65" y="133"/>
                    <a:pt x="69" y="138"/>
                  </a:cubicBezTo>
                  <a:cubicBezTo>
                    <a:pt x="71" y="138"/>
                    <a:pt x="71" y="138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0" y="140"/>
                    <a:pt x="71" y="140"/>
                    <a:pt x="71" y="140"/>
                  </a:cubicBezTo>
                  <a:cubicBezTo>
                    <a:pt x="73" y="143"/>
                    <a:pt x="73" y="146"/>
                    <a:pt x="74" y="148"/>
                  </a:cubicBezTo>
                  <a:cubicBezTo>
                    <a:pt x="74" y="147"/>
                    <a:pt x="75" y="147"/>
                    <a:pt x="75" y="147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53"/>
                    <a:pt x="82" y="159"/>
                    <a:pt x="84" y="164"/>
                  </a:cubicBezTo>
                  <a:cubicBezTo>
                    <a:pt x="84" y="164"/>
                    <a:pt x="86" y="166"/>
                    <a:pt x="86" y="168"/>
                  </a:cubicBezTo>
                  <a:cubicBezTo>
                    <a:pt x="90" y="172"/>
                    <a:pt x="92" y="174"/>
                    <a:pt x="95" y="178"/>
                  </a:cubicBezTo>
                  <a:cubicBezTo>
                    <a:pt x="95" y="178"/>
                    <a:pt x="96" y="177"/>
                    <a:pt x="96" y="176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355" name="Freeform 144"/>
            <p:cNvSpPr/>
            <p:nvPr/>
          </p:nvSpPr>
          <p:spPr>
            <a:xfrm>
              <a:off x="1124" y="1004"/>
              <a:ext cx="276" cy="448"/>
            </a:xfrm>
            <a:custGeom>
              <a:avLst/>
              <a:gdLst/>
              <a:ahLst/>
              <a:cxnLst>
                <a:cxn ang="0">
                  <a:pos x="38" y="403"/>
                </a:cxn>
                <a:cxn ang="0">
                  <a:pos x="45" y="387"/>
                </a:cxn>
                <a:cxn ang="0">
                  <a:pos x="66" y="363"/>
                </a:cxn>
                <a:cxn ang="0">
                  <a:pos x="71" y="354"/>
                </a:cxn>
                <a:cxn ang="0">
                  <a:pos x="90" y="323"/>
                </a:cxn>
                <a:cxn ang="0">
                  <a:pos x="94" y="316"/>
                </a:cxn>
                <a:cxn ang="0">
                  <a:pos x="106" y="297"/>
                </a:cxn>
                <a:cxn ang="0">
                  <a:pos x="111" y="285"/>
                </a:cxn>
                <a:cxn ang="0">
                  <a:pos x="116" y="276"/>
                </a:cxn>
                <a:cxn ang="0">
                  <a:pos x="125" y="274"/>
                </a:cxn>
                <a:cxn ang="0">
                  <a:pos x="134" y="259"/>
                </a:cxn>
                <a:cxn ang="0">
                  <a:pos x="139" y="250"/>
                </a:cxn>
                <a:cxn ang="0">
                  <a:pos x="146" y="241"/>
                </a:cxn>
                <a:cxn ang="0">
                  <a:pos x="149" y="229"/>
                </a:cxn>
                <a:cxn ang="0">
                  <a:pos x="160" y="215"/>
                </a:cxn>
                <a:cxn ang="0">
                  <a:pos x="167" y="198"/>
                </a:cxn>
                <a:cxn ang="0">
                  <a:pos x="175" y="191"/>
                </a:cxn>
                <a:cxn ang="0">
                  <a:pos x="175" y="184"/>
                </a:cxn>
                <a:cxn ang="0">
                  <a:pos x="179" y="179"/>
                </a:cxn>
                <a:cxn ang="0">
                  <a:pos x="186" y="179"/>
                </a:cxn>
                <a:cxn ang="0">
                  <a:pos x="189" y="165"/>
                </a:cxn>
                <a:cxn ang="0">
                  <a:pos x="201" y="149"/>
                </a:cxn>
                <a:cxn ang="0">
                  <a:pos x="208" y="134"/>
                </a:cxn>
                <a:cxn ang="0">
                  <a:pos x="210" y="130"/>
                </a:cxn>
                <a:cxn ang="0">
                  <a:pos x="222" y="111"/>
                </a:cxn>
                <a:cxn ang="0">
                  <a:pos x="219" y="101"/>
                </a:cxn>
                <a:cxn ang="0">
                  <a:pos x="229" y="99"/>
                </a:cxn>
                <a:cxn ang="0">
                  <a:pos x="238" y="97"/>
                </a:cxn>
                <a:cxn ang="0">
                  <a:pos x="241" y="87"/>
                </a:cxn>
                <a:cxn ang="0">
                  <a:pos x="248" y="87"/>
                </a:cxn>
                <a:cxn ang="0">
                  <a:pos x="248" y="83"/>
                </a:cxn>
                <a:cxn ang="0">
                  <a:pos x="248" y="71"/>
                </a:cxn>
                <a:cxn ang="0">
                  <a:pos x="252" y="66"/>
                </a:cxn>
                <a:cxn ang="0">
                  <a:pos x="252" y="61"/>
                </a:cxn>
                <a:cxn ang="0">
                  <a:pos x="259" y="59"/>
                </a:cxn>
                <a:cxn ang="0">
                  <a:pos x="262" y="52"/>
                </a:cxn>
                <a:cxn ang="0">
                  <a:pos x="257" y="50"/>
                </a:cxn>
                <a:cxn ang="0">
                  <a:pos x="267" y="40"/>
                </a:cxn>
                <a:cxn ang="0">
                  <a:pos x="267" y="19"/>
                </a:cxn>
                <a:cxn ang="0">
                  <a:pos x="269" y="17"/>
                </a:cxn>
                <a:cxn ang="0">
                  <a:pos x="276" y="0"/>
                </a:cxn>
                <a:cxn ang="0">
                  <a:pos x="269" y="2"/>
                </a:cxn>
                <a:cxn ang="0">
                  <a:pos x="267" y="19"/>
                </a:cxn>
                <a:cxn ang="0">
                  <a:pos x="250" y="31"/>
                </a:cxn>
                <a:cxn ang="0">
                  <a:pos x="229" y="61"/>
                </a:cxn>
                <a:cxn ang="0">
                  <a:pos x="205" y="97"/>
                </a:cxn>
                <a:cxn ang="0">
                  <a:pos x="189" y="127"/>
                </a:cxn>
                <a:cxn ang="0">
                  <a:pos x="175" y="149"/>
                </a:cxn>
                <a:cxn ang="0">
                  <a:pos x="149" y="191"/>
                </a:cxn>
                <a:cxn ang="0">
                  <a:pos x="139" y="215"/>
                </a:cxn>
                <a:cxn ang="0">
                  <a:pos x="125" y="245"/>
                </a:cxn>
                <a:cxn ang="0">
                  <a:pos x="59" y="337"/>
                </a:cxn>
                <a:cxn ang="0">
                  <a:pos x="45" y="363"/>
                </a:cxn>
                <a:cxn ang="0">
                  <a:pos x="9" y="446"/>
                </a:cxn>
              </a:cxnLst>
              <a:pathLst>
                <a:path w="117" h="190">
                  <a:moveTo>
                    <a:pt x="4" y="189"/>
                  </a:moveTo>
                  <a:cubicBezTo>
                    <a:pt x="7" y="189"/>
                    <a:pt x="7" y="185"/>
                    <a:pt x="10" y="181"/>
                  </a:cubicBezTo>
                  <a:cubicBezTo>
                    <a:pt x="10" y="181"/>
                    <a:pt x="8" y="181"/>
                    <a:pt x="10" y="181"/>
                  </a:cubicBezTo>
                  <a:cubicBezTo>
                    <a:pt x="14" y="180"/>
                    <a:pt x="15" y="176"/>
                    <a:pt x="15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5" y="172"/>
                    <a:pt x="16" y="172"/>
                    <a:pt x="16" y="171"/>
                  </a:cubicBezTo>
                  <a:cubicBezTo>
                    <a:pt x="16" y="171"/>
                    <a:pt x="16" y="171"/>
                    <a:pt x="15" y="171"/>
                  </a:cubicBezTo>
                  <a:cubicBezTo>
                    <a:pt x="16" y="171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9" y="168"/>
                    <a:pt x="17" y="166"/>
                    <a:pt x="20" y="164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1" y="163"/>
                    <a:pt x="23" y="160"/>
                    <a:pt x="25" y="159"/>
                  </a:cubicBezTo>
                  <a:cubicBezTo>
                    <a:pt x="25" y="159"/>
                    <a:pt x="23" y="159"/>
                    <a:pt x="23" y="158"/>
                  </a:cubicBezTo>
                  <a:cubicBezTo>
                    <a:pt x="25" y="159"/>
                    <a:pt x="25" y="158"/>
                    <a:pt x="27" y="158"/>
                  </a:cubicBezTo>
                  <a:cubicBezTo>
                    <a:pt x="25" y="156"/>
                    <a:pt x="28" y="158"/>
                    <a:pt x="28" y="156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9" y="154"/>
                    <a:pt x="28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2" y="147"/>
                    <a:pt x="33" y="145"/>
                    <a:pt x="34" y="14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9"/>
                    <a:pt x="34" y="138"/>
                    <a:pt x="36" y="138"/>
                  </a:cubicBezTo>
                  <a:cubicBezTo>
                    <a:pt x="36" y="138"/>
                    <a:pt x="36" y="138"/>
                    <a:pt x="36" y="138"/>
                  </a:cubicBezTo>
                  <a:cubicBezTo>
                    <a:pt x="36" y="137"/>
                    <a:pt x="38" y="138"/>
                    <a:pt x="38" y="137"/>
                  </a:cubicBezTo>
                  <a:cubicBezTo>
                    <a:pt x="36" y="137"/>
                    <a:pt x="36" y="137"/>
                    <a:pt x="36" y="137"/>
                  </a:cubicBezTo>
                  <a:cubicBezTo>
                    <a:pt x="38" y="137"/>
                    <a:pt x="38" y="137"/>
                    <a:pt x="38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40" y="136"/>
                    <a:pt x="38" y="134"/>
                    <a:pt x="4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8" y="133"/>
                    <a:pt x="40" y="134"/>
                    <a:pt x="40" y="134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1" y="133"/>
                    <a:pt x="41" y="132"/>
                    <a:pt x="41" y="132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2" y="130"/>
                    <a:pt x="42" y="130"/>
                    <a:pt x="44" y="129"/>
                  </a:cubicBezTo>
                  <a:cubicBezTo>
                    <a:pt x="42" y="129"/>
                    <a:pt x="42" y="129"/>
                    <a:pt x="42" y="126"/>
                  </a:cubicBezTo>
                  <a:cubicBezTo>
                    <a:pt x="44" y="129"/>
                    <a:pt x="44" y="125"/>
                    <a:pt x="45" y="126"/>
                  </a:cubicBezTo>
                  <a:cubicBezTo>
                    <a:pt x="45" y="126"/>
                    <a:pt x="45" y="125"/>
                    <a:pt x="45" y="124"/>
                  </a:cubicBezTo>
                  <a:cubicBezTo>
                    <a:pt x="45" y="124"/>
                    <a:pt x="45" y="124"/>
                    <a:pt x="44" y="124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4" y="123"/>
                    <a:pt x="44" y="124"/>
                    <a:pt x="44" y="123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5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7" y="120"/>
                    <a:pt x="49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51" y="119"/>
                    <a:pt x="49" y="119"/>
                  </a:cubicBezTo>
                  <a:cubicBezTo>
                    <a:pt x="49" y="117"/>
                    <a:pt x="49" y="119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6"/>
                    <a:pt x="51" y="116"/>
                    <a:pt x="51" y="117"/>
                  </a:cubicBezTo>
                  <a:cubicBezTo>
                    <a:pt x="51" y="117"/>
                    <a:pt x="51" y="116"/>
                    <a:pt x="51" y="117"/>
                  </a:cubicBezTo>
                  <a:cubicBezTo>
                    <a:pt x="53" y="117"/>
                    <a:pt x="53" y="116"/>
                    <a:pt x="53" y="116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3" y="116"/>
                    <a:pt x="54" y="113"/>
                    <a:pt x="55" y="113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54" y="112"/>
                    <a:pt x="57" y="112"/>
                    <a:pt x="55" y="111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0"/>
                    <a:pt x="55" y="110"/>
                    <a:pt x="57" y="110"/>
                  </a:cubicBezTo>
                  <a:cubicBezTo>
                    <a:pt x="55" y="110"/>
                    <a:pt x="57" y="110"/>
                    <a:pt x="57" y="110"/>
                  </a:cubicBezTo>
                  <a:cubicBezTo>
                    <a:pt x="57" y="110"/>
                    <a:pt x="57" y="108"/>
                    <a:pt x="57" y="110"/>
                  </a:cubicBezTo>
                  <a:cubicBezTo>
                    <a:pt x="57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8" y="106"/>
                    <a:pt x="59" y="106"/>
                  </a:cubicBezTo>
                  <a:cubicBezTo>
                    <a:pt x="58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3"/>
                  </a:cubicBezTo>
                  <a:cubicBezTo>
                    <a:pt x="60" y="104"/>
                    <a:pt x="59" y="103"/>
                    <a:pt x="59" y="103"/>
                  </a:cubicBezTo>
                  <a:cubicBezTo>
                    <a:pt x="60" y="103"/>
                    <a:pt x="59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2" y="103"/>
                    <a:pt x="60" y="102"/>
                    <a:pt x="62" y="102"/>
                  </a:cubicBezTo>
                  <a:cubicBezTo>
                    <a:pt x="60" y="102"/>
                    <a:pt x="63" y="102"/>
                    <a:pt x="62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3" y="99"/>
                    <a:pt x="62" y="98"/>
                    <a:pt x="63" y="99"/>
                  </a:cubicBezTo>
                  <a:cubicBezTo>
                    <a:pt x="63" y="98"/>
                    <a:pt x="66" y="97"/>
                    <a:pt x="63" y="97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6" y="94"/>
                    <a:pt x="66" y="95"/>
                    <a:pt x="66" y="94"/>
                  </a:cubicBezTo>
                  <a:cubicBezTo>
                    <a:pt x="66" y="94"/>
                    <a:pt x="66" y="94"/>
                    <a:pt x="66" y="93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7" y="93"/>
                    <a:pt x="70" y="93"/>
                    <a:pt x="68" y="91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66" y="90"/>
                    <a:pt x="68" y="90"/>
                    <a:pt x="68" y="90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68" y="90"/>
                    <a:pt x="71" y="90"/>
                    <a:pt x="70" y="89"/>
                  </a:cubicBezTo>
                  <a:cubicBezTo>
                    <a:pt x="70" y="89"/>
                    <a:pt x="70" y="86"/>
                    <a:pt x="71" y="89"/>
                  </a:cubicBezTo>
                  <a:cubicBezTo>
                    <a:pt x="71" y="86"/>
                    <a:pt x="72" y="85"/>
                    <a:pt x="71" y="84"/>
                  </a:cubicBezTo>
                  <a:cubicBezTo>
                    <a:pt x="71" y="84"/>
                    <a:pt x="72" y="82"/>
                    <a:pt x="72" y="84"/>
                  </a:cubicBezTo>
                  <a:cubicBezTo>
                    <a:pt x="72" y="84"/>
                    <a:pt x="71" y="84"/>
                    <a:pt x="72" y="84"/>
                  </a:cubicBezTo>
                  <a:cubicBezTo>
                    <a:pt x="72" y="84"/>
                    <a:pt x="72" y="84"/>
                    <a:pt x="72" y="84"/>
                  </a:cubicBezTo>
                  <a:cubicBezTo>
                    <a:pt x="72" y="84"/>
                    <a:pt x="72" y="82"/>
                    <a:pt x="71" y="82"/>
                  </a:cubicBezTo>
                  <a:cubicBezTo>
                    <a:pt x="71" y="81"/>
                    <a:pt x="74" y="82"/>
                    <a:pt x="74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5" y="80"/>
                    <a:pt x="74" y="80"/>
                    <a:pt x="74" y="80"/>
                  </a:cubicBezTo>
                  <a:cubicBezTo>
                    <a:pt x="74" y="80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7"/>
                    <a:pt x="75" y="77"/>
                    <a:pt x="75" y="77"/>
                  </a:cubicBezTo>
                  <a:cubicBezTo>
                    <a:pt x="75" y="78"/>
                    <a:pt x="75" y="78"/>
                    <a:pt x="75" y="78"/>
                  </a:cubicBezTo>
                  <a:cubicBezTo>
                    <a:pt x="75" y="78"/>
                    <a:pt x="75" y="78"/>
                    <a:pt x="76" y="78"/>
                  </a:cubicBezTo>
                  <a:cubicBezTo>
                    <a:pt x="75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9" y="76"/>
                    <a:pt x="76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6"/>
                    <a:pt x="75" y="76"/>
                    <a:pt x="76" y="76"/>
                  </a:cubicBezTo>
                  <a:cubicBezTo>
                    <a:pt x="76" y="76"/>
                    <a:pt x="79" y="77"/>
                    <a:pt x="79" y="76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79" y="74"/>
                    <a:pt x="76" y="74"/>
                    <a:pt x="76" y="74"/>
                  </a:cubicBezTo>
                  <a:cubicBezTo>
                    <a:pt x="79" y="76"/>
                    <a:pt x="79" y="74"/>
                    <a:pt x="80" y="74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79" y="72"/>
                    <a:pt x="80" y="70"/>
                    <a:pt x="80" y="70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0" y="70"/>
                    <a:pt x="80" y="70"/>
                    <a:pt x="81" y="70"/>
                  </a:cubicBezTo>
                  <a:cubicBezTo>
                    <a:pt x="81" y="69"/>
                    <a:pt x="79" y="69"/>
                    <a:pt x="80" y="69"/>
                  </a:cubicBezTo>
                  <a:cubicBezTo>
                    <a:pt x="80" y="68"/>
                    <a:pt x="81" y="69"/>
                    <a:pt x="81" y="69"/>
                  </a:cubicBezTo>
                  <a:cubicBezTo>
                    <a:pt x="81" y="68"/>
                    <a:pt x="84" y="68"/>
                    <a:pt x="83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4" y="65"/>
                    <a:pt x="87" y="64"/>
                    <a:pt x="85" y="63"/>
                  </a:cubicBezTo>
                  <a:cubicBezTo>
                    <a:pt x="85" y="63"/>
                    <a:pt x="85" y="61"/>
                    <a:pt x="84" y="61"/>
                  </a:cubicBezTo>
                  <a:cubicBezTo>
                    <a:pt x="85" y="61"/>
                    <a:pt x="84" y="61"/>
                    <a:pt x="85" y="61"/>
                  </a:cubicBezTo>
                  <a:cubicBezTo>
                    <a:pt x="85" y="61"/>
                    <a:pt x="85" y="61"/>
                    <a:pt x="85" y="63"/>
                  </a:cubicBezTo>
                  <a:cubicBezTo>
                    <a:pt x="87" y="61"/>
                    <a:pt x="88" y="61"/>
                    <a:pt x="87" y="59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7" y="59"/>
                    <a:pt x="87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8" y="57"/>
                    <a:pt x="88" y="56"/>
                    <a:pt x="88" y="56"/>
                  </a:cubicBezTo>
                  <a:cubicBezTo>
                    <a:pt x="89" y="56"/>
                    <a:pt x="92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54"/>
                    <a:pt x="92" y="54"/>
                    <a:pt x="92" y="52"/>
                  </a:cubicBezTo>
                  <a:cubicBezTo>
                    <a:pt x="93" y="52"/>
                    <a:pt x="94" y="50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7"/>
                    <a:pt x="94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7" y="47"/>
                    <a:pt x="96" y="47"/>
                    <a:pt x="97" y="47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7" y="44"/>
                    <a:pt x="97" y="44"/>
                    <a:pt x="96" y="44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6" y="43"/>
                    <a:pt x="94" y="44"/>
                    <a:pt x="93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3" y="42"/>
                    <a:pt x="93" y="43"/>
                    <a:pt x="93" y="42"/>
                  </a:cubicBezTo>
                  <a:cubicBezTo>
                    <a:pt x="93" y="42"/>
                    <a:pt x="94" y="42"/>
                    <a:pt x="94" y="43"/>
                  </a:cubicBezTo>
                  <a:cubicBezTo>
                    <a:pt x="96" y="42"/>
                    <a:pt x="97" y="43"/>
                    <a:pt x="97" y="43"/>
                  </a:cubicBezTo>
                  <a:cubicBezTo>
                    <a:pt x="97" y="42"/>
                    <a:pt x="97" y="43"/>
                    <a:pt x="96" y="43"/>
                  </a:cubicBezTo>
                  <a:cubicBezTo>
                    <a:pt x="96" y="42"/>
                    <a:pt x="97" y="42"/>
                    <a:pt x="97" y="42"/>
                  </a:cubicBezTo>
                  <a:cubicBezTo>
                    <a:pt x="97" y="42"/>
                    <a:pt x="98" y="43"/>
                    <a:pt x="98" y="42"/>
                  </a:cubicBezTo>
                  <a:cubicBezTo>
                    <a:pt x="98" y="42"/>
                    <a:pt x="97" y="42"/>
                    <a:pt x="98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1"/>
                    <a:pt x="98" y="41"/>
                    <a:pt x="98" y="41"/>
                  </a:cubicBezTo>
                  <a:cubicBezTo>
                    <a:pt x="98" y="41"/>
                    <a:pt x="100" y="39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0" y="39"/>
                    <a:pt x="101" y="39"/>
                    <a:pt x="100" y="39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1" y="39"/>
                    <a:pt x="101" y="39"/>
                    <a:pt x="100" y="38"/>
                  </a:cubicBezTo>
                  <a:cubicBezTo>
                    <a:pt x="100" y="38"/>
                    <a:pt x="102" y="38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2" y="38"/>
                    <a:pt x="101" y="38"/>
                    <a:pt x="102" y="38"/>
                  </a:cubicBezTo>
                  <a:cubicBezTo>
                    <a:pt x="101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5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5" y="37"/>
                    <a:pt x="105" y="37"/>
                    <a:pt x="105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6" y="35"/>
                    <a:pt x="105" y="34"/>
                    <a:pt x="106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5" y="34"/>
                    <a:pt x="102" y="34"/>
                    <a:pt x="102" y="31"/>
                  </a:cubicBezTo>
                  <a:cubicBezTo>
                    <a:pt x="105" y="31"/>
                    <a:pt x="106" y="31"/>
                    <a:pt x="106" y="34"/>
                  </a:cubicBezTo>
                  <a:cubicBezTo>
                    <a:pt x="106" y="34"/>
                    <a:pt x="106" y="31"/>
                    <a:pt x="105" y="31"/>
                  </a:cubicBezTo>
                  <a:cubicBezTo>
                    <a:pt x="106" y="31"/>
                    <a:pt x="106" y="34"/>
                    <a:pt x="106" y="31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8"/>
                  </a:cubicBezTo>
                  <a:cubicBezTo>
                    <a:pt x="105" y="30"/>
                    <a:pt x="106" y="29"/>
                    <a:pt x="107" y="29"/>
                  </a:cubicBezTo>
                  <a:cubicBezTo>
                    <a:pt x="107" y="29"/>
                    <a:pt x="105" y="28"/>
                    <a:pt x="107" y="28"/>
                  </a:cubicBezTo>
                  <a:cubicBezTo>
                    <a:pt x="107" y="28"/>
                    <a:pt x="109" y="28"/>
                    <a:pt x="107" y="28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9" y="28"/>
                    <a:pt x="109" y="26"/>
                    <a:pt x="107" y="26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5"/>
                    <a:pt x="106" y="25"/>
                    <a:pt x="107" y="25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9" y="26"/>
                    <a:pt x="107" y="25"/>
                    <a:pt x="109" y="25"/>
                  </a:cubicBezTo>
                  <a:cubicBezTo>
                    <a:pt x="109" y="26"/>
                    <a:pt x="109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5"/>
                    <a:pt x="110" y="26"/>
                    <a:pt x="111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4"/>
                    <a:pt x="110" y="26"/>
                    <a:pt x="109" y="25"/>
                  </a:cubicBezTo>
                  <a:cubicBezTo>
                    <a:pt x="109" y="25"/>
                    <a:pt x="110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7" y="22"/>
                    <a:pt x="109" y="22"/>
                  </a:cubicBezTo>
                  <a:cubicBezTo>
                    <a:pt x="110" y="22"/>
                    <a:pt x="110" y="22"/>
                    <a:pt x="110" y="24"/>
                  </a:cubicBezTo>
                  <a:cubicBezTo>
                    <a:pt x="110" y="22"/>
                    <a:pt x="111" y="22"/>
                    <a:pt x="111" y="22"/>
                  </a:cubicBezTo>
                  <a:cubicBezTo>
                    <a:pt x="110" y="21"/>
                    <a:pt x="113" y="21"/>
                    <a:pt x="111" y="21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09" y="21"/>
                    <a:pt x="109" y="24"/>
                    <a:pt x="107" y="22"/>
                  </a:cubicBezTo>
                  <a:cubicBezTo>
                    <a:pt x="109" y="22"/>
                    <a:pt x="107" y="21"/>
                    <a:pt x="106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9" y="21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09" y="20"/>
                  </a:cubicBezTo>
                  <a:cubicBezTo>
                    <a:pt x="110" y="17"/>
                    <a:pt x="110" y="17"/>
                    <a:pt x="111" y="16"/>
                  </a:cubicBezTo>
                  <a:cubicBezTo>
                    <a:pt x="111" y="17"/>
                    <a:pt x="111" y="15"/>
                    <a:pt x="113" y="16"/>
                  </a:cubicBezTo>
                  <a:cubicBezTo>
                    <a:pt x="113" y="16"/>
                    <a:pt x="113" y="17"/>
                    <a:pt x="114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7"/>
                    <a:pt x="113" y="16"/>
                    <a:pt x="113" y="16"/>
                  </a:cubicBezTo>
                  <a:cubicBezTo>
                    <a:pt x="113" y="17"/>
                    <a:pt x="111" y="16"/>
                    <a:pt x="111" y="15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11" y="13"/>
                    <a:pt x="113" y="13"/>
                    <a:pt x="113" y="13"/>
                  </a:cubicBezTo>
                  <a:cubicBezTo>
                    <a:pt x="113" y="12"/>
                    <a:pt x="114" y="11"/>
                    <a:pt x="114" y="9"/>
                  </a:cubicBezTo>
                  <a:cubicBezTo>
                    <a:pt x="114" y="9"/>
                    <a:pt x="113" y="9"/>
                    <a:pt x="113" y="8"/>
                  </a:cubicBezTo>
                  <a:cubicBezTo>
                    <a:pt x="114" y="8"/>
                    <a:pt x="114" y="9"/>
                    <a:pt x="114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8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4"/>
                    <a:pt x="114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7" y="4"/>
                    <a:pt x="115" y="3"/>
                    <a:pt x="117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5" y="1"/>
                    <a:pt x="115" y="0"/>
                    <a:pt x="117" y="0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4" y="1"/>
                    <a:pt x="114" y="3"/>
                    <a:pt x="114" y="1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4" y="1"/>
                    <a:pt x="113" y="1"/>
                    <a:pt x="113" y="3"/>
                  </a:cubicBezTo>
                  <a:cubicBezTo>
                    <a:pt x="114" y="3"/>
                    <a:pt x="113" y="3"/>
                    <a:pt x="114" y="3"/>
                  </a:cubicBezTo>
                  <a:cubicBezTo>
                    <a:pt x="113" y="3"/>
                    <a:pt x="113" y="3"/>
                    <a:pt x="113" y="4"/>
                  </a:cubicBezTo>
                  <a:cubicBezTo>
                    <a:pt x="113" y="4"/>
                    <a:pt x="111" y="4"/>
                    <a:pt x="111" y="7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3" y="7"/>
                    <a:pt x="113" y="7"/>
                    <a:pt x="113" y="8"/>
                  </a:cubicBezTo>
                  <a:cubicBezTo>
                    <a:pt x="113" y="8"/>
                    <a:pt x="111" y="7"/>
                    <a:pt x="110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9"/>
                    <a:pt x="109" y="11"/>
                    <a:pt x="107" y="12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07" y="12"/>
                    <a:pt x="107" y="13"/>
                    <a:pt x="106" y="13"/>
                  </a:cubicBezTo>
                  <a:cubicBezTo>
                    <a:pt x="106" y="15"/>
                    <a:pt x="105" y="16"/>
                    <a:pt x="105" y="17"/>
                  </a:cubicBezTo>
                  <a:cubicBezTo>
                    <a:pt x="102" y="20"/>
                    <a:pt x="101" y="21"/>
                    <a:pt x="10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24"/>
                    <a:pt x="101" y="24"/>
                    <a:pt x="101" y="25"/>
                  </a:cubicBezTo>
                  <a:cubicBezTo>
                    <a:pt x="101" y="24"/>
                    <a:pt x="100" y="25"/>
                    <a:pt x="100" y="24"/>
                  </a:cubicBezTo>
                  <a:cubicBezTo>
                    <a:pt x="100" y="25"/>
                    <a:pt x="98" y="26"/>
                    <a:pt x="97" y="26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6" y="28"/>
                    <a:pt x="96" y="29"/>
                    <a:pt x="96" y="30"/>
                  </a:cubicBezTo>
                  <a:cubicBezTo>
                    <a:pt x="96" y="30"/>
                    <a:pt x="97" y="30"/>
                    <a:pt x="96" y="3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3" y="34"/>
                    <a:pt x="93" y="34"/>
                    <a:pt x="93" y="35"/>
                  </a:cubicBezTo>
                  <a:cubicBezTo>
                    <a:pt x="89" y="37"/>
                    <a:pt x="89" y="39"/>
                    <a:pt x="87" y="41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5" y="43"/>
                    <a:pt x="84" y="48"/>
                    <a:pt x="83" y="50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51"/>
                    <a:pt x="83" y="51"/>
                    <a:pt x="83" y="50"/>
                  </a:cubicBezTo>
                  <a:cubicBezTo>
                    <a:pt x="83" y="51"/>
                    <a:pt x="81" y="51"/>
                    <a:pt x="81" y="52"/>
                  </a:cubicBezTo>
                  <a:cubicBezTo>
                    <a:pt x="81" y="54"/>
                    <a:pt x="80" y="52"/>
                    <a:pt x="80" y="54"/>
                  </a:cubicBezTo>
                  <a:cubicBezTo>
                    <a:pt x="80" y="55"/>
                    <a:pt x="79" y="55"/>
                    <a:pt x="79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6"/>
                    <a:pt x="80" y="56"/>
                    <a:pt x="79" y="56"/>
                  </a:cubicBezTo>
                  <a:cubicBezTo>
                    <a:pt x="79" y="56"/>
                    <a:pt x="79" y="57"/>
                    <a:pt x="76" y="56"/>
                  </a:cubicBezTo>
                  <a:cubicBezTo>
                    <a:pt x="76" y="59"/>
                    <a:pt x="74" y="59"/>
                    <a:pt x="75" y="63"/>
                  </a:cubicBezTo>
                  <a:cubicBezTo>
                    <a:pt x="74" y="61"/>
                    <a:pt x="74" y="63"/>
                    <a:pt x="74" y="63"/>
                  </a:cubicBezTo>
                  <a:cubicBezTo>
                    <a:pt x="74" y="63"/>
                    <a:pt x="74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0" y="67"/>
                    <a:pt x="71" y="69"/>
                    <a:pt x="70" y="70"/>
                  </a:cubicBezTo>
                  <a:cubicBezTo>
                    <a:pt x="67" y="74"/>
                    <a:pt x="66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2" y="81"/>
                    <a:pt x="63" y="84"/>
                    <a:pt x="60" y="82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84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9"/>
                    <a:pt x="58" y="90"/>
                    <a:pt x="58" y="91"/>
                  </a:cubicBezTo>
                  <a:cubicBezTo>
                    <a:pt x="58" y="91"/>
                    <a:pt x="58" y="91"/>
                    <a:pt x="59" y="91"/>
                  </a:cubicBezTo>
                  <a:cubicBezTo>
                    <a:pt x="59" y="91"/>
                    <a:pt x="57" y="91"/>
                    <a:pt x="58" y="93"/>
                  </a:cubicBezTo>
                  <a:cubicBezTo>
                    <a:pt x="58" y="93"/>
                    <a:pt x="58" y="93"/>
                    <a:pt x="58" y="91"/>
                  </a:cubicBezTo>
                  <a:cubicBezTo>
                    <a:pt x="57" y="95"/>
                    <a:pt x="54" y="97"/>
                    <a:pt x="53" y="99"/>
                  </a:cubicBezTo>
                  <a:cubicBezTo>
                    <a:pt x="53" y="103"/>
                    <a:pt x="54" y="102"/>
                    <a:pt x="53" y="103"/>
                  </a:cubicBezTo>
                  <a:cubicBezTo>
                    <a:pt x="53" y="103"/>
                    <a:pt x="53" y="102"/>
                    <a:pt x="53" y="103"/>
                  </a:cubicBezTo>
                  <a:cubicBezTo>
                    <a:pt x="51" y="103"/>
                    <a:pt x="54" y="104"/>
                    <a:pt x="53" y="104"/>
                  </a:cubicBezTo>
                  <a:cubicBezTo>
                    <a:pt x="51" y="103"/>
                    <a:pt x="51" y="104"/>
                    <a:pt x="51" y="104"/>
                  </a:cubicBezTo>
                  <a:cubicBezTo>
                    <a:pt x="51" y="106"/>
                    <a:pt x="51" y="106"/>
                    <a:pt x="51" y="107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49" y="107"/>
                    <a:pt x="49" y="108"/>
                    <a:pt x="46" y="108"/>
                  </a:cubicBezTo>
                  <a:cubicBezTo>
                    <a:pt x="42" y="113"/>
                    <a:pt x="40" y="120"/>
                    <a:pt x="34" y="125"/>
                  </a:cubicBezTo>
                  <a:cubicBezTo>
                    <a:pt x="32" y="132"/>
                    <a:pt x="28" y="137"/>
                    <a:pt x="25" y="143"/>
                  </a:cubicBezTo>
                  <a:cubicBezTo>
                    <a:pt x="25" y="146"/>
                    <a:pt x="25" y="146"/>
                    <a:pt x="23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3" y="147"/>
                    <a:pt x="23" y="149"/>
                    <a:pt x="21" y="147"/>
                  </a:cubicBezTo>
                  <a:cubicBezTo>
                    <a:pt x="21" y="150"/>
                    <a:pt x="20" y="151"/>
                    <a:pt x="19" y="154"/>
                  </a:cubicBezTo>
                  <a:cubicBezTo>
                    <a:pt x="19" y="154"/>
                    <a:pt x="20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6"/>
                    <a:pt x="17" y="156"/>
                    <a:pt x="17" y="154"/>
                  </a:cubicBezTo>
                  <a:cubicBezTo>
                    <a:pt x="14" y="160"/>
                    <a:pt x="12" y="167"/>
                    <a:pt x="8" y="172"/>
                  </a:cubicBezTo>
                  <a:cubicBezTo>
                    <a:pt x="8" y="173"/>
                    <a:pt x="7" y="176"/>
                    <a:pt x="6" y="176"/>
                  </a:cubicBezTo>
                  <a:cubicBezTo>
                    <a:pt x="4" y="181"/>
                    <a:pt x="3" y="186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356" name="Freeform 145"/>
            <p:cNvSpPr/>
            <p:nvPr/>
          </p:nvSpPr>
          <p:spPr>
            <a:xfrm>
              <a:off x="1129" y="1530"/>
              <a:ext cx="274" cy="449"/>
            </a:xfrm>
            <a:custGeom>
              <a:avLst/>
              <a:gdLst/>
              <a:ahLst/>
              <a:cxnLst>
                <a:cxn ang="0">
                  <a:pos x="38" y="402"/>
                </a:cxn>
                <a:cxn ang="0">
                  <a:pos x="43" y="388"/>
                </a:cxn>
                <a:cxn ang="0">
                  <a:pos x="64" y="364"/>
                </a:cxn>
                <a:cxn ang="0">
                  <a:pos x="71" y="354"/>
                </a:cxn>
                <a:cxn ang="0">
                  <a:pos x="85" y="324"/>
                </a:cxn>
                <a:cxn ang="0">
                  <a:pos x="92" y="317"/>
                </a:cxn>
                <a:cxn ang="0">
                  <a:pos x="104" y="300"/>
                </a:cxn>
                <a:cxn ang="0">
                  <a:pos x="111" y="286"/>
                </a:cxn>
                <a:cxn ang="0">
                  <a:pos x="113" y="276"/>
                </a:cxn>
                <a:cxn ang="0">
                  <a:pos x="120" y="272"/>
                </a:cxn>
                <a:cxn ang="0">
                  <a:pos x="132" y="260"/>
                </a:cxn>
                <a:cxn ang="0">
                  <a:pos x="139" y="250"/>
                </a:cxn>
                <a:cxn ang="0">
                  <a:pos x="144" y="241"/>
                </a:cxn>
                <a:cxn ang="0">
                  <a:pos x="149" y="227"/>
                </a:cxn>
                <a:cxn ang="0">
                  <a:pos x="156" y="215"/>
                </a:cxn>
                <a:cxn ang="0">
                  <a:pos x="165" y="196"/>
                </a:cxn>
                <a:cxn ang="0">
                  <a:pos x="172" y="191"/>
                </a:cxn>
                <a:cxn ang="0">
                  <a:pos x="172" y="184"/>
                </a:cxn>
                <a:cxn ang="0">
                  <a:pos x="180" y="175"/>
                </a:cxn>
                <a:cxn ang="0">
                  <a:pos x="182" y="175"/>
                </a:cxn>
                <a:cxn ang="0">
                  <a:pos x="184" y="165"/>
                </a:cxn>
                <a:cxn ang="0">
                  <a:pos x="201" y="149"/>
                </a:cxn>
                <a:cxn ang="0">
                  <a:pos x="206" y="135"/>
                </a:cxn>
                <a:cxn ang="0">
                  <a:pos x="210" y="130"/>
                </a:cxn>
                <a:cxn ang="0">
                  <a:pos x="220" y="109"/>
                </a:cxn>
                <a:cxn ang="0">
                  <a:pos x="215" y="102"/>
                </a:cxn>
                <a:cxn ang="0">
                  <a:pos x="224" y="99"/>
                </a:cxn>
                <a:cxn ang="0">
                  <a:pos x="236" y="95"/>
                </a:cxn>
                <a:cxn ang="0">
                  <a:pos x="241" y="85"/>
                </a:cxn>
                <a:cxn ang="0">
                  <a:pos x="243" y="85"/>
                </a:cxn>
                <a:cxn ang="0">
                  <a:pos x="243" y="83"/>
                </a:cxn>
                <a:cxn ang="0">
                  <a:pos x="243" y="71"/>
                </a:cxn>
                <a:cxn ang="0">
                  <a:pos x="250" y="64"/>
                </a:cxn>
                <a:cxn ang="0">
                  <a:pos x="250" y="61"/>
                </a:cxn>
                <a:cxn ang="0">
                  <a:pos x="255" y="59"/>
                </a:cxn>
                <a:cxn ang="0">
                  <a:pos x="260" y="52"/>
                </a:cxn>
                <a:cxn ang="0">
                  <a:pos x="253" y="45"/>
                </a:cxn>
                <a:cxn ang="0">
                  <a:pos x="262" y="40"/>
                </a:cxn>
                <a:cxn ang="0">
                  <a:pos x="262" y="19"/>
                </a:cxn>
                <a:cxn ang="0">
                  <a:pos x="267" y="12"/>
                </a:cxn>
                <a:cxn ang="0">
                  <a:pos x="274" y="0"/>
                </a:cxn>
                <a:cxn ang="0">
                  <a:pos x="267" y="2"/>
                </a:cxn>
                <a:cxn ang="0">
                  <a:pos x="262" y="19"/>
                </a:cxn>
                <a:cxn ang="0">
                  <a:pos x="246" y="31"/>
                </a:cxn>
                <a:cxn ang="0">
                  <a:pos x="224" y="61"/>
                </a:cxn>
                <a:cxn ang="0">
                  <a:pos x="203" y="95"/>
                </a:cxn>
                <a:cxn ang="0">
                  <a:pos x="184" y="125"/>
                </a:cxn>
                <a:cxn ang="0">
                  <a:pos x="172" y="149"/>
                </a:cxn>
                <a:cxn ang="0">
                  <a:pos x="149" y="191"/>
                </a:cxn>
                <a:cxn ang="0">
                  <a:pos x="135" y="215"/>
                </a:cxn>
                <a:cxn ang="0">
                  <a:pos x="120" y="246"/>
                </a:cxn>
                <a:cxn ang="0">
                  <a:pos x="59" y="336"/>
                </a:cxn>
                <a:cxn ang="0">
                  <a:pos x="43" y="364"/>
                </a:cxn>
                <a:cxn ang="0">
                  <a:pos x="9" y="447"/>
                </a:cxn>
              </a:cxnLst>
              <a:pathLst>
                <a:path w="116" h="190">
                  <a:moveTo>
                    <a:pt x="4" y="189"/>
                  </a:moveTo>
                  <a:cubicBezTo>
                    <a:pt x="6" y="189"/>
                    <a:pt x="6" y="184"/>
                    <a:pt x="10" y="183"/>
                  </a:cubicBezTo>
                  <a:cubicBezTo>
                    <a:pt x="10" y="181"/>
                    <a:pt x="9" y="181"/>
                    <a:pt x="10" y="181"/>
                  </a:cubicBezTo>
                  <a:cubicBezTo>
                    <a:pt x="13" y="180"/>
                    <a:pt x="14" y="176"/>
                    <a:pt x="14" y="172"/>
                  </a:cubicBezTo>
                  <a:cubicBezTo>
                    <a:pt x="14" y="172"/>
                    <a:pt x="14" y="172"/>
                    <a:pt x="14" y="172"/>
                  </a:cubicBezTo>
                  <a:cubicBezTo>
                    <a:pt x="14" y="172"/>
                    <a:pt x="16" y="172"/>
                    <a:pt x="16" y="170"/>
                  </a:cubicBezTo>
                  <a:cubicBezTo>
                    <a:pt x="16" y="170"/>
                    <a:pt x="16" y="170"/>
                    <a:pt x="14" y="170"/>
                  </a:cubicBezTo>
                  <a:cubicBezTo>
                    <a:pt x="16" y="170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8"/>
                    <a:pt x="17" y="168"/>
                    <a:pt x="17" y="168"/>
                  </a:cubicBezTo>
                  <a:cubicBezTo>
                    <a:pt x="18" y="168"/>
                    <a:pt x="17" y="166"/>
                    <a:pt x="19" y="164"/>
                  </a:cubicBezTo>
                  <a:cubicBezTo>
                    <a:pt x="18" y="164"/>
                    <a:pt x="18" y="164"/>
                    <a:pt x="18" y="164"/>
                  </a:cubicBezTo>
                  <a:cubicBezTo>
                    <a:pt x="21" y="163"/>
                    <a:pt x="22" y="160"/>
                    <a:pt x="25" y="159"/>
                  </a:cubicBezTo>
                  <a:cubicBezTo>
                    <a:pt x="25" y="159"/>
                    <a:pt x="22" y="159"/>
                    <a:pt x="22" y="157"/>
                  </a:cubicBezTo>
                  <a:cubicBezTo>
                    <a:pt x="25" y="159"/>
                    <a:pt x="25" y="157"/>
                    <a:pt x="26" y="157"/>
                  </a:cubicBezTo>
                  <a:cubicBezTo>
                    <a:pt x="25" y="155"/>
                    <a:pt x="27" y="157"/>
                    <a:pt x="27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7" y="155"/>
                    <a:pt x="26" y="154"/>
                    <a:pt x="27" y="154"/>
                  </a:cubicBezTo>
                  <a:cubicBezTo>
                    <a:pt x="27" y="154"/>
                    <a:pt x="27" y="154"/>
                    <a:pt x="27" y="154"/>
                  </a:cubicBezTo>
                  <a:cubicBezTo>
                    <a:pt x="29" y="154"/>
                    <a:pt x="27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1" y="147"/>
                    <a:pt x="33" y="145"/>
                    <a:pt x="34" y="141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40"/>
                    <a:pt x="34" y="138"/>
                    <a:pt x="35" y="138"/>
                  </a:cubicBezTo>
                  <a:cubicBezTo>
                    <a:pt x="35" y="140"/>
                    <a:pt x="35" y="138"/>
                    <a:pt x="35" y="138"/>
                  </a:cubicBezTo>
                  <a:cubicBezTo>
                    <a:pt x="35" y="137"/>
                    <a:pt x="36" y="138"/>
                    <a:pt x="36" y="137"/>
                  </a:cubicBezTo>
                  <a:cubicBezTo>
                    <a:pt x="35" y="137"/>
                    <a:pt x="35" y="137"/>
                    <a:pt x="35" y="137"/>
                  </a:cubicBezTo>
                  <a:cubicBezTo>
                    <a:pt x="35" y="137"/>
                    <a:pt x="36" y="137"/>
                    <a:pt x="36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6"/>
                    <a:pt x="36" y="134"/>
                    <a:pt x="39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6" y="133"/>
                    <a:pt x="39" y="134"/>
                    <a:pt x="39" y="134"/>
                  </a:cubicBezTo>
                  <a:cubicBezTo>
                    <a:pt x="39" y="134"/>
                    <a:pt x="39" y="134"/>
                    <a:pt x="39" y="133"/>
                  </a:cubicBezTo>
                  <a:cubicBezTo>
                    <a:pt x="40" y="133"/>
                    <a:pt x="40" y="132"/>
                    <a:pt x="40" y="132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2" y="129"/>
                    <a:pt x="42" y="129"/>
                    <a:pt x="43" y="128"/>
                  </a:cubicBezTo>
                  <a:cubicBezTo>
                    <a:pt x="42" y="128"/>
                    <a:pt x="42" y="128"/>
                    <a:pt x="42" y="127"/>
                  </a:cubicBezTo>
                  <a:cubicBezTo>
                    <a:pt x="43" y="128"/>
                    <a:pt x="43" y="125"/>
                    <a:pt x="44" y="127"/>
                  </a:cubicBezTo>
                  <a:cubicBezTo>
                    <a:pt x="44" y="127"/>
                    <a:pt x="44" y="125"/>
                    <a:pt x="44" y="124"/>
                  </a:cubicBezTo>
                  <a:cubicBezTo>
                    <a:pt x="44" y="124"/>
                    <a:pt x="44" y="124"/>
                    <a:pt x="43" y="124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23"/>
                    <a:pt x="43" y="124"/>
                    <a:pt x="43" y="123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4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7" y="120"/>
                    <a:pt x="48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9" y="119"/>
                    <a:pt x="48" y="119"/>
                  </a:cubicBezTo>
                  <a:cubicBezTo>
                    <a:pt x="48" y="117"/>
                    <a:pt x="48" y="119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5"/>
                    <a:pt x="49" y="115"/>
                    <a:pt x="49" y="117"/>
                  </a:cubicBezTo>
                  <a:cubicBezTo>
                    <a:pt x="49" y="117"/>
                    <a:pt x="49" y="115"/>
                    <a:pt x="49" y="117"/>
                  </a:cubicBezTo>
                  <a:cubicBezTo>
                    <a:pt x="51" y="117"/>
                    <a:pt x="51" y="115"/>
                    <a:pt x="51" y="115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1" y="115"/>
                    <a:pt x="52" y="113"/>
                    <a:pt x="55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52" y="112"/>
                    <a:pt x="56" y="112"/>
                    <a:pt x="55" y="111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5" y="110"/>
                    <a:pt x="56" y="110"/>
                    <a:pt x="56" y="110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7" y="106"/>
                    <a:pt x="59" y="106"/>
                  </a:cubicBezTo>
                  <a:cubicBezTo>
                    <a:pt x="57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2"/>
                  </a:cubicBezTo>
                  <a:cubicBezTo>
                    <a:pt x="60" y="104"/>
                    <a:pt x="59" y="102"/>
                    <a:pt x="59" y="102"/>
                  </a:cubicBezTo>
                  <a:cubicBezTo>
                    <a:pt x="60" y="102"/>
                    <a:pt x="59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1" y="102"/>
                    <a:pt x="60" y="100"/>
                    <a:pt x="61" y="102"/>
                  </a:cubicBezTo>
                  <a:cubicBezTo>
                    <a:pt x="60" y="100"/>
                    <a:pt x="61" y="100"/>
                    <a:pt x="61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3" y="99"/>
                    <a:pt x="61" y="98"/>
                    <a:pt x="63" y="99"/>
                  </a:cubicBezTo>
                  <a:cubicBezTo>
                    <a:pt x="63" y="98"/>
                    <a:pt x="64" y="96"/>
                    <a:pt x="63" y="96"/>
                  </a:cubicBezTo>
                  <a:cubicBezTo>
                    <a:pt x="64" y="96"/>
                    <a:pt x="64" y="95"/>
                    <a:pt x="64" y="95"/>
                  </a:cubicBezTo>
                  <a:cubicBezTo>
                    <a:pt x="64" y="95"/>
                    <a:pt x="64" y="95"/>
                    <a:pt x="64" y="95"/>
                  </a:cubicBezTo>
                  <a:cubicBezTo>
                    <a:pt x="64" y="94"/>
                    <a:pt x="64" y="95"/>
                    <a:pt x="64" y="94"/>
                  </a:cubicBezTo>
                  <a:cubicBezTo>
                    <a:pt x="64" y="94"/>
                    <a:pt x="64" y="94"/>
                    <a:pt x="64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0"/>
                    <a:pt x="66" y="90"/>
                    <a:pt x="66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6" y="90"/>
                    <a:pt x="70" y="90"/>
                    <a:pt x="69" y="87"/>
                  </a:cubicBezTo>
                  <a:cubicBezTo>
                    <a:pt x="69" y="87"/>
                    <a:pt x="69" y="87"/>
                    <a:pt x="70" y="87"/>
                  </a:cubicBezTo>
                  <a:cubicBezTo>
                    <a:pt x="70" y="86"/>
                    <a:pt x="72" y="85"/>
                    <a:pt x="70" y="83"/>
                  </a:cubicBezTo>
                  <a:cubicBezTo>
                    <a:pt x="70" y="83"/>
                    <a:pt x="72" y="82"/>
                    <a:pt x="72" y="83"/>
                  </a:cubicBezTo>
                  <a:cubicBezTo>
                    <a:pt x="72" y="83"/>
                    <a:pt x="70" y="83"/>
                    <a:pt x="72" y="83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2" y="83"/>
                    <a:pt x="72" y="82"/>
                    <a:pt x="70" y="82"/>
                  </a:cubicBezTo>
                  <a:cubicBezTo>
                    <a:pt x="70" y="81"/>
                    <a:pt x="73" y="82"/>
                    <a:pt x="73" y="81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4" y="80"/>
                    <a:pt x="73" y="80"/>
                    <a:pt x="73" y="80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4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6" y="78"/>
                  </a:cubicBezTo>
                  <a:cubicBezTo>
                    <a:pt x="74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7" y="74"/>
                    <a:pt x="76" y="74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4"/>
                    <a:pt x="74" y="74"/>
                    <a:pt x="76" y="74"/>
                  </a:cubicBezTo>
                  <a:cubicBezTo>
                    <a:pt x="76" y="74"/>
                    <a:pt x="77" y="77"/>
                    <a:pt x="77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3"/>
                    <a:pt x="78" y="73"/>
                  </a:cubicBezTo>
                  <a:cubicBezTo>
                    <a:pt x="78" y="73"/>
                    <a:pt x="77" y="72"/>
                    <a:pt x="78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7" y="72"/>
                    <a:pt x="78" y="70"/>
                    <a:pt x="78" y="70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78" y="70"/>
                    <a:pt x="78" y="70"/>
                    <a:pt x="80" y="70"/>
                  </a:cubicBezTo>
                  <a:cubicBezTo>
                    <a:pt x="80" y="69"/>
                    <a:pt x="77" y="69"/>
                    <a:pt x="78" y="69"/>
                  </a:cubicBezTo>
                  <a:cubicBezTo>
                    <a:pt x="78" y="68"/>
                    <a:pt x="80" y="69"/>
                    <a:pt x="80" y="69"/>
                  </a:cubicBezTo>
                  <a:cubicBezTo>
                    <a:pt x="80" y="68"/>
                    <a:pt x="83" y="68"/>
                    <a:pt x="81" y="66"/>
                  </a:cubicBezTo>
                  <a:cubicBezTo>
                    <a:pt x="83" y="66"/>
                    <a:pt x="83" y="66"/>
                    <a:pt x="83" y="66"/>
                  </a:cubicBezTo>
                  <a:cubicBezTo>
                    <a:pt x="83" y="65"/>
                    <a:pt x="86" y="64"/>
                    <a:pt x="85" y="63"/>
                  </a:cubicBezTo>
                  <a:cubicBezTo>
                    <a:pt x="85" y="63"/>
                    <a:pt x="85" y="60"/>
                    <a:pt x="83" y="60"/>
                  </a:cubicBezTo>
                  <a:cubicBezTo>
                    <a:pt x="85" y="60"/>
                    <a:pt x="83" y="60"/>
                    <a:pt x="85" y="6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86" y="60"/>
                    <a:pt x="87" y="60"/>
                    <a:pt x="86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6" y="59"/>
                    <a:pt x="86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7" y="57"/>
                    <a:pt x="87" y="56"/>
                    <a:pt x="87" y="56"/>
                  </a:cubicBezTo>
                  <a:cubicBezTo>
                    <a:pt x="89" y="56"/>
                    <a:pt x="90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3"/>
                    <a:pt x="90" y="53"/>
                    <a:pt x="89" y="52"/>
                  </a:cubicBezTo>
                  <a:cubicBezTo>
                    <a:pt x="91" y="52"/>
                    <a:pt x="93" y="50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6"/>
                    <a:pt x="93" y="46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4"/>
                    <a:pt x="95" y="46"/>
                  </a:cubicBezTo>
                  <a:cubicBezTo>
                    <a:pt x="95" y="44"/>
                    <a:pt x="95" y="44"/>
                    <a:pt x="94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4" y="43"/>
                    <a:pt x="93" y="44"/>
                    <a:pt x="91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1" y="42"/>
                    <a:pt x="91" y="43"/>
                    <a:pt x="91" y="42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4" y="42"/>
                    <a:pt x="95" y="43"/>
                    <a:pt x="95" y="43"/>
                  </a:cubicBezTo>
                  <a:cubicBezTo>
                    <a:pt x="95" y="42"/>
                    <a:pt x="95" y="43"/>
                    <a:pt x="94" y="43"/>
                  </a:cubicBezTo>
                  <a:cubicBezTo>
                    <a:pt x="94" y="42"/>
                    <a:pt x="95" y="42"/>
                    <a:pt x="95" y="42"/>
                  </a:cubicBezTo>
                  <a:cubicBezTo>
                    <a:pt x="95" y="42"/>
                    <a:pt x="96" y="43"/>
                    <a:pt x="96" y="42"/>
                  </a:cubicBezTo>
                  <a:cubicBezTo>
                    <a:pt x="96" y="42"/>
                    <a:pt x="95" y="42"/>
                    <a:pt x="96" y="42"/>
                  </a:cubicBezTo>
                  <a:cubicBezTo>
                    <a:pt x="96" y="42"/>
                    <a:pt x="96" y="42"/>
                    <a:pt x="99" y="42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0"/>
                    <a:pt x="96" y="40"/>
                    <a:pt x="96" y="40"/>
                  </a:cubicBezTo>
                  <a:cubicBezTo>
                    <a:pt x="96" y="40"/>
                    <a:pt x="99" y="39"/>
                    <a:pt x="100" y="40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39"/>
                    <a:pt x="100" y="39"/>
                    <a:pt x="99" y="39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9"/>
                    <a:pt x="99" y="39"/>
                    <a:pt x="99" y="38"/>
                  </a:cubicBezTo>
                  <a:cubicBezTo>
                    <a:pt x="99" y="38"/>
                    <a:pt x="100" y="38"/>
                    <a:pt x="100" y="36"/>
                  </a:cubicBezTo>
                  <a:cubicBezTo>
                    <a:pt x="100" y="36"/>
                    <a:pt x="100" y="36"/>
                    <a:pt x="102" y="36"/>
                  </a:cubicBezTo>
                  <a:cubicBezTo>
                    <a:pt x="102" y="38"/>
                    <a:pt x="100" y="38"/>
                    <a:pt x="102" y="38"/>
                  </a:cubicBezTo>
                  <a:cubicBezTo>
                    <a:pt x="100" y="38"/>
                    <a:pt x="102" y="38"/>
                    <a:pt x="102" y="38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6"/>
                    <a:pt x="102" y="36"/>
                    <a:pt x="103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3" y="33"/>
                    <a:pt x="104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3"/>
                    <a:pt x="102" y="33"/>
                    <a:pt x="102" y="31"/>
                  </a:cubicBezTo>
                  <a:cubicBezTo>
                    <a:pt x="103" y="31"/>
                    <a:pt x="104" y="31"/>
                    <a:pt x="104" y="33"/>
                  </a:cubicBezTo>
                  <a:cubicBezTo>
                    <a:pt x="104" y="33"/>
                    <a:pt x="104" y="31"/>
                    <a:pt x="103" y="31"/>
                  </a:cubicBezTo>
                  <a:cubicBezTo>
                    <a:pt x="104" y="31"/>
                    <a:pt x="104" y="33"/>
                    <a:pt x="104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7"/>
                  </a:cubicBezTo>
                  <a:cubicBezTo>
                    <a:pt x="103" y="30"/>
                    <a:pt x="104" y="29"/>
                    <a:pt x="106" y="29"/>
                  </a:cubicBezTo>
                  <a:cubicBezTo>
                    <a:pt x="106" y="29"/>
                    <a:pt x="103" y="27"/>
                    <a:pt x="106" y="27"/>
                  </a:cubicBezTo>
                  <a:cubicBezTo>
                    <a:pt x="106" y="27"/>
                    <a:pt x="107" y="27"/>
                    <a:pt x="106" y="27"/>
                  </a:cubicBezTo>
                  <a:cubicBezTo>
                    <a:pt x="106" y="27"/>
                    <a:pt x="107" y="29"/>
                    <a:pt x="107" y="27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6"/>
                    <a:pt x="104" y="25"/>
                    <a:pt x="106" y="25"/>
                  </a:cubicBezTo>
                  <a:cubicBezTo>
                    <a:pt x="106" y="26"/>
                    <a:pt x="104" y="26"/>
                    <a:pt x="106" y="26"/>
                  </a:cubicBezTo>
                  <a:cubicBezTo>
                    <a:pt x="107" y="26"/>
                    <a:pt x="106" y="25"/>
                    <a:pt x="107" y="25"/>
                  </a:cubicBezTo>
                  <a:cubicBezTo>
                    <a:pt x="107" y="26"/>
                    <a:pt x="107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5"/>
                    <a:pt x="108" y="26"/>
                    <a:pt x="110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7" y="23"/>
                    <a:pt x="108" y="26"/>
                    <a:pt x="107" y="25"/>
                  </a:cubicBezTo>
                  <a:cubicBezTo>
                    <a:pt x="107" y="25"/>
                    <a:pt x="108" y="25"/>
                    <a:pt x="108" y="23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07" y="23"/>
                    <a:pt x="106" y="22"/>
                    <a:pt x="107" y="22"/>
                  </a:cubicBezTo>
                  <a:cubicBezTo>
                    <a:pt x="108" y="22"/>
                    <a:pt x="108" y="22"/>
                    <a:pt x="108" y="23"/>
                  </a:cubicBezTo>
                  <a:cubicBezTo>
                    <a:pt x="108" y="22"/>
                    <a:pt x="110" y="22"/>
                    <a:pt x="110" y="22"/>
                  </a:cubicBezTo>
                  <a:cubicBezTo>
                    <a:pt x="108" y="19"/>
                    <a:pt x="111" y="19"/>
                    <a:pt x="110" y="19"/>
                  </a:cubicBezTo>
                  <a:cubicBezTo>
                    <a:pt x="110" y="19"/>
                    <a:pt x="108" y="22"/>
                    <a:pt x="107" y="22"/>
                  </a:cubicBezTo>
                  <a:cubicBezTo>
                    <a:pt x="107" y="19"/>
                    <a:pt x="107" y="23"/>
                    <a:pt x="106" y="22"/>
                  </a:cubicBezTo>
                  <a:cubicBezTo>
                    <a:pt x="107" y="22"/>
                    <a:pt x="106" y="19"/>
                    <a:pt x="104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7" y="19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7" y="18"/>
                  </a:cubicBezTo>
                  <a:cubicBezTo>
                    <a:pt x="108" y="17"/>
                    <a:pt x="108" y="17"/>
                    <a:pt x="110" y="16"/>
                  </a:cubicBezTo>
                  <a:cubicBezTo>
                    <a:pt x="110" y="17"/>
                    <a:pt x="110" y="14"/>
                    <a:pt x="111" y="16"/>
                  </a:cubicBezTo>
                  <a:cubicBezTo>
                    <a:pt x="111" y="16"/>
                    <a:pt x="111" y="17"/>
                    <a:pt x="113" y="17"/>
                  </a:cubicBezTo>
                  <a:cubicBezTo>
                    <a:pt x="111" y="17"/>
                    <a:pt x="111" y="17"/>
                    <a:pt x="111" y="17"/>
                  </a:cubicBezTo>
                  <a:cubicBezTo>
                    <a:pt x="113" y="17"/>
                    <a:pt x="111" y="16"/>
                    <a:pt x="111" y="16"/>
                  </a:cubicBezTo>
                  <a:cubicBezTo>
                    <a:pt x="111" y="17"/>
                    <a:pt x="110" y="16"/>
                    <a:pt x="110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10" y="13"/>
                    <a:pt x="111" y="13"/>
                    <a:pt x="111" y="13"/>
                  </a:cubicBezTo>
                  <a:cubicBezTo>
                    <a:pt x="111" y="12"/>
                    <a:pt x="113" y="10"/>
                    <a:pt x="113" y="9"/>
                  </a:cubicBezTo>
                  <a:cubicBezTo>
                    <a:pt x="113" y="9"/>
                    <a:pt x="111" y="9"/>
                    <a:pt x="111" y="8"/>
                  </a:cubicBezTo>
                  <a:cubicBezTo>
                    <a:pt x="113" y="8"/>
                    <a:pt x="113" y="9"/>
                    <a:pt x="113" y="8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8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5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1" y="4"/>
                    <a:pt x="113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6" y="4"/>
                    <a:pt x="115" y="3"/>
                    <a:pt x="116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5" y="1"/>
                    <a:pt x="115" y="0"/>
                    <a:pt x="116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3" y="3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1" y="1"/>
                    <a:pt x="111" y="3"/>
                  </a:cubicBezTo>
                  <a:cubicBezTo>
                    <a:pt x="113" y="3"/>
                    <a:pt x="111" y="3"/>
                    <a:pt x="113" y="3"/>
                  </a:cubicBezTo>
                  <a:cubicBezTo>
                    <a:pt x="111" y="3"/>
                    <a:pt x="111" y="3"/>
                    <a:pt x="111" y="4"/>
                  </a:cubicBezTo>
                  <a:cubicBezTo>
                    <a:pt x="111" y="4"/>
                    <a:pt x="110" y="4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8"/>
                  </a:cubicBezTo>
                  <a:cubicBezTo>
                    <a:pt x="111" y="8"/>
                    <a:pt x="110" y="5"/>
                    <a:pt x="108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9"/>
                    <a:pt x="107" y="10"/>
                    <a:pt x="106" y="12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6" y="12"/>
                    <a:pt x="106" y="13"/>
                    <a:pt x="104" y="13"/>
                  </a:cubicBezTo>
                  <a:cubicBezTo>
                    <a:pt x="104" y="14"/>
                    <a:pt x="103" y="16"/>
                    <a:pt x="103" y="17"/>
                  </a:cubicBezTo>
                  <a:cubicBezTo>
                    <a:pt x="102" y="18"/>
                    <a:pt x="100" y="19"/>
                    <a:pt x="99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99" y="23"/>
                    <a:pt x="100" y="23"/>
                    <a:pt x="100" y="25"/>
                  </a:cubicBezTo>
                  <a:cubicBezTo>
                    <a:pt x="100" y="23"/>
                    <a:pt x="99" y="25"/>
                    <a:pt x="99" y="25"/>
                  </a:cubicBezTo>
                  <a:cubicBezTo>
                    <a:pt x="99" y="25"/>
                    <a:pt x="96" y="26"/>
                    <a:pt x="95" y="26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7"/>
                    <a:pt x="94" y="29"/>
                    <a:pt x="94" y="30"/>
                  </a:cubicBezTo>
                  <a:cubicBezTo>
                    <a:pt x="94" y="30"/>
                    <a:pt x="95" y="30"/>
                    <a:pt x="94" y="31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1" y="33"/>
                    <a:pt x="91" y="33"/>
                    <a:pt x="91" y="35"/>
                  </a:cubicBezTo>
                  <a:cubicBezTo>
                    <a:pt x="89" y="36"/>
                    <a:pt x="89" y="39"/>
                    <a:pt x="86" y="40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85" y="43"/>
                    <a:pt x="83" y="47"/>
                    <a:pt x="81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1"/>
                    <a:pt x="81" y="51"/>
                    <a:pt x="81" y="50"/>
                  </a:cubicBezTo>
                  <a:cubicBezTo>
                    <a:pt x="81" y="51"/>
                    <a:pt x="78" y="51"/>
                    <a:pt x="80" y="52"/>
                  </a:cubicBezTo>
                  <a:cubicBezTo>
                    <a:pt x="80" y="53"/>
                    <a:pt x="78" y="52"/>
                    <a:pt x="78" y="53"/>
                  </a:cubicBezTo>
                  <a:cubicBezTo>
                    <a:pt x="78" y="55"/>
                    <a:pt x="77" y="55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7"/>
                    <a:pt x="76" y="56"/>
                  </a:cubicBezTo>
                  <a:cubicBezTo>
                    <a:pt x="76" y="59"/>
                    <a:pt x="73" y="59"/>
                    <a:pt x="74" y="63"/>
                  </a:cubicBezTo>
                  <a:cubicBezTo>
                    <a:pt x="73" y="60"/>
                    <a:pt x="73" y="63"/>
                    <a:pt x="73" y="63"/>
                  </a:cubicBezTo>
                  <a:cubicBezTo>
                    <a:pt x="73" y="63"/>
                    <a:pt x="73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69" y="66"/>
                    <a:pt x="69" y="69"/>
                    <a:pt x="69" y="70"/>
                  </a:cubicBezTo>
                  <a:cubicBezTo>
                    <a:pt x="65" y="73"/>
                    <a:pt x="64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1" y="81"/>
                    <a:pt x="63" y="83"/>
                    <a:pt x="60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0" y="83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7"/>
                    <a:pt x="57" y="90"/>
                    <a:pt x="57" y="91"/>
                  </a:cubicBezTo>
                  <a:cubicBezTo>
                    <a:pt x="57" y="91"/>
                    <a:pt x="57" y="91"/>
                    <a:pt x="57" y="91"/>
                  </a:cubicBezTo>
                  <a:cubicBezTo>
                    <a:pt x="59" y="91"/>
                    <a:pt x="56" y="91"/>
                    <a:pt x="57" y="93"/>
                  </a:cubicBezTo>
                  <a:cubicBezTo>
                    <a:pt x="57" y="93"/>
                    <a:pt x="56" y="93"/>
                    <a:pt x="57" y="91"/>
                  </a:cubicBezTo>
                  <a:cubicBezTo>
                    <a:pt x="56" y="95"/>
                    <a:pt x="52" y="96"/>
                    <a:pt x="51" y="99"/>
                  </a:cubicBezTo>
                  <a:cubicBezTo>
                    <a:pt x="51" y="102"/>
                    <a:pt x="52" y="100"/>
                    <a:pt x="51" y="102"/>
                  </a:cubicBezTo>
                  <a:cubicBezTo>
                    <a:pt x="51" y="102"/>
                    <a:pt x="51" y="100"/>
                    <a:pt x="51" y="102"/>
                  </a:cubicBezTo>
                  <a:cubicBezTo>
                    <a:pt x="49" y="102"/>
                    <a:pt x="52" y="104"/>
                    <a:pt x="51" y="104"/>
                  </a:cubicBezTo>
                  <a:cubicBezTo>
                    <a:pt x="49" y="102"/>
                    <a:pt x="49" y="104"/>
                    <a:pt x="49" y="104"/>
                  </a:cubicBezTo>
                  <a:cubicBezTo>
                    <a:pt x="49" y="106"/>
                    <a:pt x="49" y="106"/>
                    <a:pt x="49" y="107"/>
                  </a:cubicBezTo>
                  <a:cubicBezTo>
                    <a:pt x="49" y="107"/>
                    <a:pt x="49" y="107"/>
                    <a:pt x="49" y="107"/>
                  </a:cubicBezTo>
                  <a:cubicBezTo>
                    <a:pt x="48" y="107"/>
                    <a:pt x="48" y="108"/>
                    <a:pt x="46" y="108"/>
                  </a:cubicBezTo>
                  <a:cubicBezTo>
                    <a:pt x="42" y="113"/>
                    <a:pt x="36" y="120"/>
                    <a:pt x="34" y="125"/>
                  </a:cubicBezTo>
                  <a:cubicBezTo>
                    <a:pt x="31" y="132"/>
                    <a:pt x="27" y="137"/>
                    <a:pt x="25" y="142"/>
                  </a:cubicBezTo>
                  <a:cubicBezTo>
                    <a:pt x="25" y="146"/>
                    <a:pt x="25" y="146"/>
                    <a:pt x="22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2" y="147"/>
                    <a:pt x="22" y="149"/>
                    <a:pt x="21" y="147"/>
                  </a:cubicBezTo>
                  <a:cubicBezTo>
                    <a:pt x="21" y="150"/>
                    <a:pt x="19" y="151"/>
                    <a:pt x="18" y="154"/>
                  </a:cubicBezTo>
                  <a:cubicBezTo>
                    <a:pt x="18" y="154"/>
                    <a:pt x="19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5"/>
                    <a:pt x="17" y="155"/>
                    <a:pt x="17" y="154"/>
                  </a:cubicBezTo>
                  <a:cubicBezTo>
                    <a:pt x="13" y="160"/>
                    <a:pt x="12" y="167"/>
                    <a:pt x="9" y="172"/>
                  </a:cubicBezTo>
                  <a:cubicBezTo>
                    <a:pt x="9" y="173"/>
                    <a:pt x="6" y="176"/>
                    <a:pt x="5" y="176"/>
                  </a:cubicBezTo>
                  <a:cubicBezTo>
                    <a:pt x="4" y="181"/>
                    <a:pt x="3" y="187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357" name="Freeform 146"/>
            <p:cNvSpPr/>
            <p:nvPr/>
          </p:nvSpPr>
          <p:spPr>
            <a:xfrm>
              <a:off x="1129" y="2171"/>
              <a:ext cx="271" cy="441"/>
            </a:xfrm>
            <a:custGeom>
              <a:avLst/>
              <a:gdLst/>
              <a:ahLst/>
              <a:cxnLst>
                <a:cxn ang="0">
                  <a:pos x="40" y="394"/>
                </a:cxn>
                <a:cxn ang="0">
                  <a:pos x="45" y="380"/>
                </a:cxn>
                <a:cxn ang="0">
                  <a:pos x="68" y="358"/>
                </a:cxn>
                <a:cxn ang="0">
                  <a:pos x="73" y="349"/>
                </a:cxn>
                <a:cxn ang="0">
                  <a:pos x="85" y="318"/>
                </a:cxn>
                <a:cxn ang="0">
                  <a:pos x="92" y="309"/>
                </a:cxn>
                <a:cxn ang="0">
                  <a:pos x="104" y="295"/>
                </a:cxn>
                <a:cxn ang="0">
                  <a:pos x="111" y="281"/>
                </a:cxn>
                <a:cxn ang="0">
                  <a:pos x="113" y="271"/>
                </a:cxn>
                <a:cxn ang="0">
                  <a:pos x="120" y="269"/>
                </a:cxn>
                <a:cxn ang="0">
                  <a:pos x="132" y="250"/>
                </a:cxn>
                <a:cxn ang="0">
                  <a:pos x="139" y="243"/>
                </a:cxn>
                <a:cxn ang="0">
                  <a:pos x="144" y="233"/>
                </a:cxn>
                <a:cxn ang="0">
                  <a:pos x="146" y="222"/>
                </a:cxn>
                <a:cxn ang="0">
                  <a:pos x="160" y="210"/>
                </a:cxn>
                <a:cxn ang="0">
                  <a:pos x="165" y="191"/>
                </a:cxn>
                <a:cxn ang="0">
                  <a:pos x="172" y="184"/>
                </a:cxn>
                <a:cxn ang="0">
                  <a:pos x="172" y="179"/>
                </a:cxn>
                <a:cxn ang="0">
                  <a:pos x="179" y="177"/>
                </a:cxn>
                <a:cxn ang="0">
                  <a:pos x="179" y="172"/>
                </a:cxn>
                <a:cxn ang="0">
                  <a:pos x="186" y="163"/>
                </a:cxn>
                <a:cxn ang="0">
                  <a:pos x="200" y="141"/>
                </a:cxn>
                <a:cxn ang="0">
                  <a:pos x="203" y="132"/>
                </a:cxn>
                <a:cxn ang="0">
                  <a:pos x="205" y="123"/>
                </a:cxn>
                <a:cxn ang="0">
                  <a:pos x="217" y="108"/>
                </a:cxn>
                <a:cxn ang="0">
                  <a:pos x="217" y="99"/>
                </a:cxn>
                <a:cxn ang="0">
                  <a:pos x="224" y="97"/>
                </a:cxn>
                <a:cxn ang="0">
                  <a:pos x="233" y="92"/>
                </a:cxn>
                <a:cxn ang="0">
                  <a:pos x="236" y="83"/>
                </a:cxn>
                <a:cxn ang="0">
                  <a:pos x="240" y="83"/>
                </a:cxn>
                <a:cxn ang="0">
                  <a:pos x="240" y="78"/>
                </a:cxn>
                <a:cxn ang="0">
                  <a:pos x="240" y="68"/>
                </a:cxn>
                <a:cxn ang="0">
                  <a:pos x="247" y="61"/>
                </a:cxn>
                <a:cxn ang="0">
                  <a:pos x="247" y="59"/>
                </a:cxn>
                <a:cxn ang="0">
                  <a:pos x="255" y="57"/>
                </a:cxn>
                <a:cxn ang="0">
                  <a:pos x="257" y="50"/>
                </a:cxn>
                <a:cxn ang="0">
                  <a:pos x="252" y="50"/>
                </a:cxn>
                <a:cxn ang="0">
                  <a:pos x="262" y="38"/>
                </a:cxn>
                <a:cxn ang="0">
                  <a:pos x="262" y="19"/>
                </a:cxn>
                <a:cxn ang="0">
                  <a:pos x="264" y="12"/>
                </a:cxn>
                <a:cxn ang="0">
                  <a:pos x="271" y="0"/>
                </a:cxn>
                <a:cxn ang="0">
                  <a:pos x="264" y="2"/>
                </a:cxn>
                <a:cxn ang="0">
                  <a:pos x="262" y="17"/>
                </a:cxn>
                <a:cxn ang="0">
                  <a:pos x="243" y="31"/>
                </a:cxn>
                <a:cxn ang="0">
                  <a:pos x="224" y="59"/>
                </a:cxn>
                <a:cxn ang="0">
                  <a:pos x="200" y="92"/>
                </a:cxn>
                <a:cxn ang="0">
                  <a:pos x="181" y="120"/>
                </a:cxn>
                <a:cxn ang="0">
                  <a:pos x="172" y="141"/>
                </a:cxn>
                <a:cxn ang="0">
                  <a:pos x="146" y="184"/>
                </a:cxn>
                <a:cxn ang="0">
                  <a:pos x="134" y="210"/>
                </a:cxn>
                <a:cxn ang="0">
                  <a:pos x="120" y="241"/>
                </a:cxn>
                <a:cxn ang="0">
                  <a:pos x="59" y="333"/>
                </a:cxn>
                <a:cxn ang="0">
                  <a:pos x="45" y="358"/>
                </a:cxn>
                <a:cxn ang="0">
                  <a:pos x="12" y="439"/>
                </a:cxn>
              </a:cxnLst>
              <a:pathLst>
                <a:path w="115" h="187">
                  <a:moveTo>
                    <a:pt x="5" y="186"/>
                  </a:moveTo>
                  <a:cubicBezTo>
                    <a:pt x="9" y="184"/>
                    <a:pt x="8" y="180"/>
                    <a:pt x="10" y="179"/>
                  </a:cubicBezTo>
                  <a:cubicBezTo>
                    <a:pt x="10" y="179"/>
                    <a:pt x="9" y="179"/>
                    <a:pt x="10" y="179"/>
                  </a:cubicBezTo>
                  <a:cubicBezTo>
                    <a:pt x="13" y="176"/>
                    <a:pt x="16" y="172"/>
                    <a:pt x="16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6" y="167"/>
                    <a:pt x="17" y="167"/>
                    <a:pt x="17" y="167"/>
                  </a:cubicBezTo>
                  <a:cubicBezTo>
                    <a:pt x="17" y="167"/>
                    <a:pt x="17" y="167"/>
                    <a:pt x="16" y="167"/>
                  </a:cubicBezTo>
                  <a:cubicBezTo>
                    <a:pt x="17" y="167"/>
                    <a:pt x="17" y="166"/>
                    <a:pt x="18" y="166"/>
                  </a:cubicBezTo>
                  <a:cubicBezTo>
                    <a:pt x="17" y="166"/>
                    <a:pt x="17" y="166"/>
                    <a:pt x="17" y="165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6"/>
                    <a:pt x="18" y="162"/>
                    <a:pt x="21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2" y="159"/>
                    <a:pt x="23" y="157"/>
                    <a:pt x="25" y="155"/>
                  </a:cubicBezTo>
                  <a:cubicBezTo>
                    <a:pt x="23" y="155"/>
                    <a:pt x="23" y="155"/>
                    <a:pt x="23" y="155"/>
                  </a:cubicBezTo>
                  <a:cubicBezTo>
                    <a:pt x="25" y="155"/>
                    <a:pt x="25" y="154"/>
                    <a:pt x="26" y="154"/>
                  </a:cubicBezTo>
                  <a:cubicBezTo>
                    <a:pt x="25" y="154"/>
                    <a:pt x="29" y="154"/>
                    <a:pt x="29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9" y="153"/>
                    <a:pt x="26" y="152"/>
                    <a:pt x="29" y="152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30" y="152"/>
                    <a:pt x="29" y="149"/>
                    <a:pt x="29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9"/>
                    <a:pt x="30" y="149"/>
                    <a:pt x="30" y="148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30" y="148"/>
                    <a:pt x="30" y="146"/>
                    <a:pt x="31" y="148"/>
                  </a:cubicBezTo>
                  <a:cubicBezTo>
                    <a:pt x="30" y="146"/>
                    <a:pt x="30" y="148"/>
                    <a:pt x="30" y="146"/>
                  </a:cubicBezTo>
                  <a:cubicBezTo>
                    <a:pt x="31" y="145"/>
                    <a:pt x="34" y="141"/>
                    <a:pt x="35" y="139"/>
                  </a:cubicBezTo>
                  <a:cubicBezTo>
                    <a:pt x="35" y="139"/>
                    <a:pt x="35" y="139"/>
                    <a:pt x="34" y="139"/>
                  </a:cubicBezTo>
                  <a:cubicBezTo>
                    <a:pt x="35" y="136"/>
                    <a:pt x="35" y="136"/>
                    <a:pt x="35" y="136"/>
                  </a:cubicBezTo>
                  <a:cubicBezTo>
                    <a:pt x="35" y="136"/>
                    <a:pt x="35" y="136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5" y="135"/>
                  </a:cubicBezTo>
                  <a:cubicBezTo>
                    <a:pt x="36" y="135"/>
                    <a:pt x="36" y="133"/>
                    <a:pt x="38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8" y="133"/>
                    <a:pt x="38" y="132"/>
                    <a:pt x="38" y="132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9" y="132"/>
                    <a:pt x="39" y="131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9" y="131"/>
                    <a:pt x="39" y="129"/>
                    <a:pt x="42" y="128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8"/>
                    <a:pt x="42" y="127"/>
                    <a:pt x="43" y="127"/>
                  </a:cubicBezTo>
                  <a:cubicBezTo>
                    <a:pt x="43" y="125"/>
                    <a:pt x="42" y="125"/>
                    <a:pt x="42" y="125"/>
                  </a:cubicBezTo>
                  <a:cubicBezTo>
                    <a:pt x="43" y="125"/>
                    <a:pt x="43" y="123"/>
                    <a:pt x="44" y="125"/>
                  </a:cubicBezTo>
                  <a:cubicBezTo>
                    <a:pt x="44" y="123"/>
                    <a:pt x="44" y="122"/>
                    <a:pt x="46" y="122"/>
                  </a:cubicBezTo>
                  <a:cubicBezTo>
                    <a:pt x="44" y="122"/>
                    <a:pt x="44" y="120"/>
                    <a:pt x="44" y="122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7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6"/>
                    <a:pt x="49" y="116"/>
                    <a:pt x="48" y="115"/>
                  </a:cubicBezTo>
                  <a:cubicBezTo>
                    <a:pt x="48" y="115"/>
                    <a:pt x="48" y="116"/>
                    <a:pt x="48" y="115"/>
                  </a:cubicBezTo>
                  <a:cubicBezTo>
                    <a:pt x="48" y="115"/>
                    <a:pt x="48" y="115"/>
                    <a:pt x="49" y="115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49" y="114"/>
                    <a:pt x="49" y="114"/>
                    <a:pt x="51" y="114"/>
                  </a:cubicBezTo>
                  <a:cubicBezTo>
                    <a:pt x="51" y="115"/>
                    <a:pt x="49" y="114"/>
                    <a:pt x="49" y="114"/>
                  </a:cubicBezTo>
                  <a:cubicBezTo>
                    <a:pt x="51" y="115"/>
                    <a:pt x="51" y="114"/>
                    <a:pt x="51" y="114"/>
                  </a:cubicBezTo>
                  <a:cubicBezTo>
                    <a:pt x="51" y="114"/>
                    <a:pt x="51" y="114"/>
                    <a:pt x="51" y="114"/>
                  </a:cubicBezTo>
                  <a:cubicBezTo>
                    <a:pt x="53" y="112"/>
                    <a:pt x="53" y="112"/>
                    <a:pt x="55" y="112"/>
                  </a:cubicBezTo>
                  <a:cubicBezTo>
                    <a:pt x="55" y="112"/>
                    <a:pt x="53" y="110"/>
                    <a:pt x="53" y="112"/>
                  </a:cubicBezTo>
                  <a:cubicBezTo>
                    <a:pt x="53" y="110"/>
                    <a:pt x="56" y="108"/>
                    <a:pt x="55" y="107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7"/>
                    <a:pt x="55" y="107"/>
                    <a:pt x="56" y="107"/>
                  </a:cubicBezTo>
                  <a:cubicBezTo>
                    <a:pt x="55" y="107"/>
                    <a:pt x="56" y="107"/>
                    <a:pt x="56" y="106"/>
                  </a:cubicBezTo>
                  <a:cubicBezTo>
                    <a:pt x="57" y="106"/>
                    <a:pt x="56" y="106"/>
                    <a:pt x="56" y="107"/>
                  </a:cubicBezTo>
                  <a:cubicBezTo>
                    <a:pt x="56" y="106"/>
                    <a:pt x="59" y="105"/>
                    <a:pt x="59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60" y="102"/>
                    <a:pt x="59" y="102"/>
                  </a:cubicBezTo>
                  <a:cubicBezTo>
                    <a:pt x="60" y="102"/>
                    <a:pt x="57" y="103"/>
                    <a:pt x="59" y="103"/>
                  </a:cubicBezTo>
                  <a:cubicBezTo>
                    <a:pt x="57" y="102"/>
                    <a:pt x="60" y="103"/>
                    <a:pt x="59" y="102"/>
                  </a:cubicBezTo>
                  <a:cubicBezTo>
                    <a:pt x="59" y="102"/>
                    <a:pt x="60" y="102"/>
                    <a:pt x="60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9"/>
                    <a:pt x="60" y="101"/>
                    <a:pt x="60" y="101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101"/>
                    <a:pt x="60" y="99"/>
                    <a:pt x="61" y="99"/>
                  </a:cubicBezTo>
                  <a:cubicBezTo>
                    <a:pt x="61" y="99"/>
                    <a:pt x="62" y="99"/>
                    <a:pt x="61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2" y="98"/>
                    <a:pt x="61" y="95"/>
                    <a:pt x="62" y="98"/>
                  </a:cubicBezTo>
                  <a:cubicBezTo>
                    <a:pt x="62" y="95"/>
                    <a:pt x="64" y="94"/>
                    <a:pt x="62" y="94"/>
                  </a:cubicBezTo>
                  <a:cubicBezTo>
                    <a:pt x="64" y="94"/>
                    <a:pt x="64" y="93"/>
                    <a:pt x="64" y="93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93"/>
                    <a:pt x="64" y="93"/>
                    <a:pt x="64" y="92"/>
                  </a:cubicBezTo>
                  <a:cubicBezTo>
                    <a:pt x="64" y="92"/>
                    <a:pt x="64" y="92"/>
                    <a:pt x="64" y="90"/>
                  </a:cubicBezTo>
                  <a:cubicBezTo>
                    <a:pt x="66" y="90"/>
                    <a:pt x="66" y="90"/>
                    <a:pt x="66" y="92"/>
                  </a:cubicBezTo>
                  <a:cubicBezTo>
                    <a:pt x="66" y="90"/>
                    <a:pt x="68" y="90"/>
                    <a:pt x="68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4" y="88"/>
                    <a:pt x="68" y="89"/>
                    <a:pt x="68" y="88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68" y="88"/>
                    <a:pt x="70" y="88"/>
                    <a:pt x="69" y="86"/>
                  </a:cubicBezTo>
                  <a:cubicBezTo>
                    <a:pt x="69" y="86"/>
                    <a:pt x="69" y="86"/>
                    <a:pt x="70" y="86"/>
                  </a:cubicBezTo>
                  <a:cubicBezTo>
                    <a:pt x="69" y="85"/>
                    <a:pt x="72" y="82"/>
                    <a:pt x="70" y="81"/>
                  </a:cubicBezTo>
                  <a:cubicBezTo>
                    <a:pt x="70" y="81"/>
                    <a:pt x="70" y="81"/>
                    <a:pt x="72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1"/>
                    <a:pt x="72" y="81"/>
                    <a:pt x="70" y="81"/>
                  </a:cubicBezTo>
                  <a:cubicBezTo>
                    <a:pt x="70" y="80"/>
                    <a:pt x="73" y="81"/>
                    <a:pt x="73" y="80"/>
                  </a:cubicBezTo>
                  <a:cubicBezTo>
                    <a:pt x="73" y="80"/>
                    <a:pt x="72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8"/>
                    <a:pt x="73" y="77"/>
                    <a:pt x="72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7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5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4" y="75"/>
                    <a:pt x="74" y="73"/>
                    <a:pt x="76" y="73"/>
                  </a:cubicBezTo>
                  <a:cubicBezTo>
                    <a:pt x="76" y="73"/>
                    <a:pt x="77" y="75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3"/>
                    <a:pt x="77" y="72"/>
                    <a:pt x="77" y="72"/>
                  </a:cubicBezTo>
                  <a:cubicBezTo>
                    <a:pt x="77" y="72"/>
                    <a:pt x="77" y="72"/>
                    <a:pt x="77" y="69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7" y="69"/>
                    <a:pt x="77" y="69"/>
                    <a:pt x="79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9" y="68"/>
                    <a:pt x="77" y="67"/>
                    <a:pt x="79" y="67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7"/>
                    <a:pt x="82" y="65"/>
                    <a:pt x="82" y="64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3" y="63"/>
                    <a:pt x="85" y="63"/>
                    <a:pt x="85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3" y="60"/>
                    <a:pt x="83" y="59"/>
                    <a:pt x="83" y="60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6" y="60"/>
                    <a:pt x="86" y="59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6"/>
                    <a:pt x="87" y="55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7" y="55"/>
                    <a:pt x="89" y="55"/>
                    <a:pt x="89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9" y="52"/>
                    <a:pt x="89" y="52"/>
                    <a:pt x="89" y="54"/>
                  </a:cubicBezTo>
                  <a:cubicBezTo>
                    <a:pt x="89" y="52"/>
                    <a:pt x="89" y="51"/>
                    <a:pt x="89" y="51"/>
                  </a:cubicBezTo>
                  <a:cubicBezTo>
                    <a:pt x="92" y="51"/>
                    <a:pt x="94" y="48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6"/>
                    <a:pt x="95" y="47"/>
                    <a:pt x="94" y="47"/>
                  </a:cubicBezTo>
                  <a:cubicBezTo>
                    <a:pt x="94" y="46"/>
                    <a:pt x="94" y="46"/>
                    <a:pt x="92" y="46"/>
                  </a:cubicBezTo>
                  <a:cubicBezTo>
                    <a:pt x="92" y="43"/>
                    <a:pt x="94" y="46"/>
                    <a:pt x="95" y="43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3"/>
                    <a:pt x="96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2" y="43"/>
                    <a:pt x="92" y="42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0" y="41"/>
                    <a:pt x="90" y="42"/>
                    <a:pt x="90" y="41"/>
                  </a:cubicBezTo>
                  <a:cubicBezTo>
                    <a:pt x="90" y="41"/>
                    <a:pt x="92" y="41"/>
                    <a:pt x="94" y="42"/>
                  </a:cubicBezTo>
                  <a:cubicBezTo>
                    <a:pt x="94" y="41"/>
                    <a:pt x="95" y="42"/>
                    <a:pt x="95" y="42"/>
                  </a:cubicBezTo>
                  <a:cubicBezTo>
                    <a:pt x="95" y="41"/>
                    <a:pt x="95" y="42"/>
                    <a:pt x="95" y="42"/>
                  </a:cubicBezTo>
                  <a:cubicBezTo>
                    <a:pt x="94" y="41"/>
                    <a:pt x="95" y="41"/>
                    <a:pt x="95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8" y="39"/>
                    <a:pt x="98" y="41"/>
                  </a:cubicBezTo>
                  <a:cubicBezTo>
                    <a:pt x="99" y="41"/>
                    <a:pt x="98" y="39"/>
                    <a:pt x="99" y="39"/>
                  </a:cubicBezTo>
                  <a:cubicBezTo>
                    <a:pt x="98" y="39"/>
                    <a:pt x="96" y="39"/>
                    <a:pt x="96" y="39"/>
                  </a:cubicBezTo>
                  <a:cubicBezTo>
                    <a:pt x="98" y="39"/>
                    <a:pt x="98" y="38"/>
                    <a:pt x="99" y="39"/>
                  </a:cubicBezTo>
                  <a:cubicBezTo>
                    <a:pt x="99" y="39"/>
                    <a:pt x="98" y="39"/>
                    <a:pt x="98" y="38"/>
                  </a:cubicBezTo>
                  <a:cubicBezTo>
                    <a:pt x="98" y="38"/>
                    <a:pt x="99" y="38"/>
                    <a:pt x="98" y="38"/>
                  </a:cubicBezTo>
                  <a:cubicBezTo>
                    <a:pt x="99" y="38"/>
                    <a:pt x="99" y="38"/>
                    <a:pt x="99" y="38"/>
                  </a:cubicBezTo>
                  <a:cubicBezTo>
                    <a:pt x="99" y="38"/>
                    <a:pt x="99" y="37"/>
                    <a:pt x="98" y="37"/>
                  </a:cubicBezTo>
                  <a:cubicBezTo>
                    <a:pt x="99" y="37"/>
                    <a:pt x="100" y="37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100" y="37"/>
                    <a:pt x="99" y="35"/>
                    <a:pt x="100" y="37"/>
                  </a:cubicBezTo>
                  <a:cubicBezTo>
                    <a:pt x="99" y="35"/>
                    <a:pt x="100" y="37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2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0" y="34"/>
                    <a:pt x="102" y="34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4"/>
                    <a:pt x="100" y="34"/>
                    <a:pt x="100" y="33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4"/>
                    <a:pt x="102" y="33"/>
                    <a:pt x="103" y="33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102" y="33"/>
                    <a:pt x="100" y="33"/>
                    <a:pt x="102" y="30"/>
                  </a:cubicBezTo>
                  <a:cubicBezTo>
                    <a:pt x="102" y="30"/>
                    <a:pt x="103" y="30"/>
                    <a:pt x="103" y="33"/>
                  </a:cubicBezTo>
                  <a:cubicBezTo>
                    <a:pt x="103" y="33"/>
                    <a:pt x="103" y="30"/>
                    <a:pt x="102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6"/>
                  </a:cubicBezTo>
                  <a:cubicBezTo>
                    <a:pt x="102" y="29"/>
                    <a:pt x="103" y="28"/>
                    <a:pt x="105" y="28"/>
                  </a:cubicBezTo>
                  <a:cubicBezTo>
                    <a:pt x="105" y="28"/>
                    <a:pt x="102" y="26"/>
                    <a:pt x="105" y="26"/>
                  </a:cubicBezTo>
                  <a:cubicBezTo>
                    <a:pt x="105" y="26"/>
                    <a:pt x="107" y="26"/>
                    <a:pt x="105" y="26"/>
                  </a:cubicBezTo>
                  <a:cubicBezTo>
                    <a:pt x="105" y="26"/>
                    <a:pt x="107" y="28"/>
                    <a:pt x="107" y="26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4"/>
                    <a:pt x="105" y="25"/>
                  </a:cubicBezTo>
                  <a:cubicBezTo>
                    <a:pt x="105" y="25"/>
                    <a:pt x="103" y="25"/>
                    <a:pt x="105" y="25"/>
                  </a:cubicBezTo>
                  <a:cubicBezTo>
                    <a:pt x="107" y="25"/>
                    <a:pt x="105" y="24"/>
                    <a:pt x="107" y="24"/>
                  </a:cubicBezTo>
                  <a:cubicBezTo>
                    <a:pt x="107" y="25"/>
                    <a:pt x="107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5"/>
                    <a:pt x="109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7" y="24"/>
                    <a:pt x="108" y="25"/>
                    <a:pt x="107" y="24"/>
                  </a:cubicBezTo>
                  <a:cubicBezTo>
                    <a:pt x="107" y="24"/>
                    <a:pt x="108" y="24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5" y="21"/>
                    <a:pt x="107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08" y="21"/>
                    <a:pt x="109" y="21"/>
                    <a:pt x="109" y="21"/>
                  </a:cubicBezTo>
                  <a:cubicBezTo>
                    <a:pt x="108" y="20"/>
                    <a:pt x="109" y="20"/>
                    <a:pt x="109" y="20"/>
                  </a:cubicBezTo>
                  <a:cubicBezTo>
                    <a:pt x="109" y="20"/>
                    <a:pt x="108" y="21"/>
                    <a:pt x="107" y="21"/>
                  </a:cubicBezTo>
                  <a:cubicBezTo>
                    <a:pt x="107" y="20"/>
                    <a:pt x="107" y="22"/>
                    <a:pt x="105" y="21"/>
                  </a:cubicBezTo>
                  <a:cubicBezTo>
                    <a:pt x="107" y="21"/>
                    <a:pt x="105" y="20"/>
                    <a:pt x="103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20"/>
                    <a:pt x="105" y="20"/>
                    <a:pt x="107" y="21"/>
                  </a:cubicBezTo>
                  <a:cubicBezTo>
                    <a:pt x="107" y="20"/>
                    <a:pt x="107" y="20"/>
                    <a:pt x="108" y="20"/>
                  </a:cubicBezTo>
                  <a:cubicBezTo>
                    <a:pt x="108" y="18"/>
                    <a:pt x="107" y="18"/>
                    <a:pt x="107" y="18"/>
                  </a:cubicBezTo>
                  <a:cubicBezTo>
                    <a:pt x="108" y="18"/>
                    <a:pt x="108" y="16"/>
                    <a:pt x="108" y="14"/>
                  </a:cubicBezTo>
                  <a:cubicBezTo>
                    <a:pt x="109" y="16"/>
                    <a:pt x="109" y="14"/>
                    <a:pt x="111" y="14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2" y="16"/>
                    <a:pt x="109" y="14"/>
                    <a:pt x="111" y="14"/>
                  </a:cubicBezTo>
                  <a:cubicBezTo>
                    <a:pt x="111" y="16"/>
                    <a:pt x="109" y="14"/>
                    <a:pt x="109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9" y="13"/>
                    <a:pt x="109" y="12"/>
                    <a:pt x="111" y="12"/>
                  </a:cubicBezTo>
                  <a:cubicBezTo>
                    <a:pt x="111" y="11"/>
                    <a:pt x="112" y="9"/>
                    <a:pt x="112" y="9"/>
                  </a:cubicBezTo>
                  <a:cubicBezTo>
                    <a:pt x="112" y="8"/>
                    <a:pt x="111" y="8"/>
                    <a:pt x="111" y="8"/>
                  </a:cubicBezTo>
                  <a:cubicBezTo>
                    <a:pt x="111" y="7"/>
                    <a:pt x="112" y="8"/>
                    <a:pt x="112" y="8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2" y="8"/>
                    <a:pt x="112" y="5"/>
                    <a:pt x="113" y="7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1" y="3"/>
                    <a:pt x="112" y="3"/>
                    <a:pt x="112" y="3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3"/>
                    <a:pt x="113" y="1"/>
                    <a:pt x="115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3" y="0"/>
                    <a:pt x="113" y="0"/>
                    <a:pt x="115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1"/>
                    <a:pt x="113" y="0"/>
                    <a:pt x="113" y="1"/>
                  </a:cubicBezTo>
                  <a:cubicBezTo>
                    <a:pt x="113" y="1"/>
                    <a:pt x="113" y="1"/>
                    <a:pt x="112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2" y="1"/>
                    <a:pt x="112" y="1"/>
                    <a:pt x="111" y="1"/>
                  </a:cubicBezTo>
                  <a:cubicBezTo>
                    <a:pt x="112" y="1"/>
                    <a:pt x="111" y="0"/>
                    <a:pt x="112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09" y="1"/>
                    <a:pt x="109" y="3"/>
                  </a:cubicBezTo>
                  <a:cubicBezTo>
                    <a:pt x="111" y="5"/>
                    <a:pt x="108" y="5"/>
                    <a:pt x="108" y="5"/>
                  </a:cubicBezTo>
                  <a:cubicBezTo>
                    <a:pt x="109" y="5"/>
                    <a:pt x="111" y="5"/>
                    <a:pt x="111" y="5"/>
                  </a:cubicBezTo>
                  <a:cubicBezTo>
                    <a:pt x="111" y="7"/>
                    <a:pt x="111" y="5"/>
                    <a:pt x="111" y="7"/>
                  </a:cubicBezTo>
                  <a:cubicBezTo>
                    <a:pt x="109" y="7"/>
                    <a:pt x="109" y="7"/>
                    <a:pt x="108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8" y="7"/>
                    <a:pt x="108" y="7"/>
                    <a:pt x="107" y="8"/>
                  </a:cubicBezTo>
                  <a:cubicBezTo>
                    <a:pt x="107" y="9"/>
                    <a:pt x="107" y="9"/>
                    <a:pt x="105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5" y="11"/>
                    <a:pt x="105" y="12"/>
                    <a:pt x="103" y="13"/>
                  </a:cubicBezTo>
                  <a:cubicBezTo>
                    <a:pt x="103" y="14"/>
                    <a:pt x="102" y="14"/>
                    <a:pt x="102" y="16"/>
                  </a:cubicBezTo>
                  <a:cubicBezTo>
                    <a:pt x="100" y="18"/>
                    <a:pt x="99" y="20"/>
                    <a:pt x="98" y="22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98" y="22"/>
                    <a:pt x="99" y="22"/>
                    <a:pt x="99" y="24"/>
                  </a:cubicBezTo>
                  <a:cubicBezTo>
                    <a:pt x="99" y="22"/>
                    <a:pt x="98" y="24"/>
                    <a:pt x="98" y="24"/>
                  </a:cubicBezTo>
                  <a:cubicBezTo>
                    <a:pt x="98" y="24"/>
                    <a:pt x="96" y="25"/>
                    <a:pt x="95" y="25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4" y="26"/>
                    <a:pt x="94" y="28"/>
                    <a:pt x="94" y="29"/>
                  </a:cubicBezTo>
                  <a:cubicBezTo>
                    <a:pt x="94" y="29"/>
                    <a:pt x="95" y="29"/>
                    <a:pt x="94" y="29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0" y="30"/>
                    <a:pt x="90" y="33"/>
                    <a:pt x="90" y="34"/>
                  </a:cubicBezTo>
                  <a:cubicBezTo>
                    <a:pt x="87" y="35"/>
                    <a:pt x="87" y="38"/>
                    <a:pt x="85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3" y="42"/>
                    <a:pt x="83" y="46"/>
                    <a:pt x="81" y="47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2" y="48"/>
                    <a:pt x="81" y="50"/>
                    <a:pt x="81" y="48"/>
                  </a:cubicBezTo>
                  <a:cubicBezTo>
                    <a:pt x="81" y="50"/>
                    <a:pt x="79" y="50"/>
                    <a:pt x="79" y="51"/>
                  </a:cubicBezTo>
                  <a:cubicBezTo>
                    <a:pt x="79" y="51"/>
                    <a:pt x="79" y="51"/>
                    <a:pt x="77" y="51"/>
                  </a:cubicBezTo>
                  <a:cubicBezTo>
                    <a:pt x="77" y="52"/>
                    <a:pt x="77" y="54"/>
                    <a:pt x="76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6" y="55"/>
                    <a:pt x="76" y="56"/>
                    <a:pt x="76" y="55"/>
                  </a:cubicBezTo>
                  <a:cubicBezTo>
                    <a:pt x="76" y="56"/>
                    <a:pt x="73" y="59"/>
                    <a:pt x="73" y="60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72" y="61"/>
                    <a:pt x="72" y="63"/>
                    <a:pt x="70" y="63"/>
                  </a:cubicBezTo>
                  <a:cubicBezTo>
                    <a:pt x="70" y="64"/>
                    <a:pt x="72" y="63"/>
                    <a:pt x="72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69" y="65"/>
                    <a:pt x="69" y="68"/>
                    <a:pt x="68" y="69"/>
                  </a:cubicBezTo>
                  <a:cubicBezTo>
                    <a:pt x="66" y="72"/>
                    <a:pt x="64" y="76"/>
                    <a:pt x="61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0" y="78"/>
                    <a:pt x="62" y="81"/>
                    <a:pt x="60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9" y="82"/>
                    <a:pt x="60" y="85"/>
                    <a:pt x="59" y="86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59" y="86"/>
                    <a:pt x="57" y="88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9" y="89"/>
                    <a:pt x="56" y="89"/>
                    <a:pt x="57" y="90"/>
                  </a:cubicBezTo>
                  <a:cubicBezTo>
                    <a:pt x="57" y="90"/>
                    <a:pt x="56" y="90"/>
                    <a:pt x="57" y="90"/>
                  </a:cubicBezTo>
                  <a:cubicBezTo>
                    <a:pt x="56" y="93"/>
                    <a:pt x="53" y="94"/>
                    <a:pt x="51" y="98"/>
                  </a:cubicBezTo>
                  <a:cubicBezTo>
                    <a:pt x="51" y="101"/>
                    <a:pt x="53" y="99"/>
                    <a:pt x="51" y="99"/>
                  </a:cubicBezTo>
                  <a:cubicBezTo>
                    <a:pt x="51" y="101"/>
                    <a:pt x="51" y="99"/>
                    <a:pt x="51" y="99"/>
                  </a:cubicBezTo>
                  <a:cubicBezTo>
                    <a:pt x="49" y="101"/>
                    <a:pt x="53" y="102"/>
                    <a:pt x="51" y="102"/>
                  </a:cubicBezTo>
                  <a:cubicBezTo>
                    <a:pt x="49" y="101"/>
                    <a:pt x="51" y="102"/>
                    <a:pt x="49" y="102"/>
                  </a:cubicBezTo>
                  <a:cubicBezTo>
                    <a:pt x="49" y="103"/>
                    <a:pt x="51" y="103"/>
                    <a:pt x="49" y="103"/>
                  </a:cubicBezTo>
                  <a:cubicBezTo>
                    <a:pt x="49" y="105"/>
                    <a:pt x="49" y="105"/>
                    <a:pt x="49" y="105"/>
                  </a:cubicBezTo>
                  <a:cubicBezTo>
                    <a:pt x="48" y="105"/>
                    <a:pt x="48" y="106"/>
                    <a:pt x="46" y="106"/>
                  </a:cubicBezTo>
                  <a:cubicBezTo>
                    <a:pt x="43" y="112"/>
                    <a:pt x="38" y="118"/>
                    <a:pt x="34" y="123"/>
                  </a:cubicBezTo>
                  <a:cubicBezTo>
                    <a:pt x="31" y="129"/>
                    <a:pt x="29" y="133"/>
                    <a:pt x="25" y="141"/>
                  </a:cubicBezTo>
                  <a:cubicBezTo>
                    <a:pt x="25" y="142"/>
                    <a:pt x="25" y="142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3" y="144"/>
                    <a:pt x="23" y="145"/>
                    <a:pt x="22" y="145"/>
                  </a:cubicBezTo>
                  <a:cubicBezTo>
                    <a:pt x="21" y="146"/>
                    <a:pt x="19" y="149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3"/>
                    <a:pt x="19" y="153"/>
                    <a:pt x="19" y="153"/>
                  </a:cubicBezTo>
                  <a:cubicBezTo>
                    <a:pt x="19" y="153"/>
                    <a:pt x="18" y="153"/>
                    <a:pt x="18" y="152"/>
                  </a:cubicBezTo>
                  <a:cubicBezTo>
                    <a:pt x="13" y="157"/>
                    <a:pt x="12" y="165"/>
                    <a:pt x="9" y="169"/>
                  </a:cubicBezTo>
                  <a:cubicBezTo>
                    <a:pt x="9" y="170"/>
                    <a:pt x="8" y="171"/>
                    <a:pt x="6" y="172"/>
                  </a:cubicBezTo>
                  <a:cubicBezTo>
                    <a:pt x="5" y="179"/>
                    <a:pt x="4" y="183"/>
                    <a:pt x="0" y="186"/>
                  </a:cubicBezTo>
                  <a:cubicBezTo>
                    <a:pt x="0" y="186"/>
                    <a:pt x="4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358" name="Freeform 147"/>
            <p:cNvSpPr/>
            <p:nvPr/>
          </p:nvSpPr>
          <p:spPr>
            <a:xfrm>
              <a:off x="1240" y="2411"/>
              <a:ext cx="2" cy="3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2" y="3"/>
                </a:cxn>
                <a:cxn ang="0">
                  <a:pos x="2" y="0"/>
                </a:cxn>
              </a:cxnLst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359" name="Freeform 148"/>
            <p:cNvSpPr/>
            <p:nvPr/>
          </p:nvSpPr>
          <p:spPr>
            <a:xfrm>
              <a:off x="1138" y="2723"/>
              <a:ext cx="267" cy="444"/>
            </a:xfrm>
            <a:custGeom>
              <a:avLst/>
              <a:gdLst/>
              <a:ahLst/>
              <a:cxnLst>
                <a:cxn ang="0">
                  <a:pos x="35" y="394"/>
                </a:cxn>
                <a:cxn ang="0">
                  <a:pos x="43" y="380"/>
                </a:cxn>
                <a:cxn ang="0">
                  <a:pos x="64" y="357"/>
                </a:cxn>
                <a:cxn ang="0">
                  <a:pos x="71" y="350"/>
                </a:cxn>
                <a:cxn ang="0">
                  <a:pos x="83" y="319"/>
                </a:cxn>
                <a:cxn ang="0">
                  <a:pos x="87" y="307"/>
                </a:cxn>
                <a:cxn ang="0">
                  <a:pos x="102" y="295"/>
                </a:cxn>
                <a:cxn ang="0">
                  <a:pos x="106" y="279"/>
                </a:cxn>
                <a:cxn ang="0">
                  <a:pos x="111" y="272"/>
                </a:cxn>
                <a:cxn ang="0">
                  <a:pos x="116" y="267"/>
                </a:cxn>
                <a:cxn ang="0">
                  <a:pos x="128" y="255"/>
                </a:cxn>
                <a:cxn ang="0">
                  <a:pos x="135" y="243"/>
                </a:cxn>
                <a:cxn ang="0">
                  <a:pos x="142" y="236"/>
                </a:cxn>
                <a:cxn ang="0">
                  <a:pos x="144" y="224"/>
                </a:cxn>
                <a:cxn ang="0">
                  <a:pos x="154" y="208"/>
                </a:cxn>
                <a:cxn ang="0">
                  <a:pos x="163" y="194"/>
                </a:cxn>
                <a:cxn ang="0">
                  <a:pos x="168" y="184"/>
                </a:cxn>
                <a:cxn ang="0">
                  <a:pos x="168" y="177"/>
                </a:cxn>
                <a:cxn ang="0">
                  <a:pos x="175" y="175"/>
                </a:cxn>
                <a:cxn ang="0">
                  <a:pos x="175" y="172"/>
                </a:cxn>
                <a:cxn ang="0">
                  <a:pos x="182" y="165"/>
                </a:cxn>
                <a:cxn ang="0">
                  <a:pos x="196" y="142"/>
                </a:cxn>
                <a:cxn ang="0">
                  <a:pos x="198" y="135"/>
                </a:cxn>
                <a:cxn ang="0">
                  <a:pos x="203" y="130"/>
                </a:cxn>
                <a:cxn ang="0">
                  <a:pos x="215" y="106"/>
                </a:cxn>
                <a:cxn ang="0">
                  <a:pos x="213" y="102"/>
                </a:cxn>
                <a:cxn ang="0">
                  <a:pos x="217" y="99"/>
                </a:cxn>
                <a:cxn ang="0">
                  <a:pos x="229" y="92"/>
                </a:cxn>
                <a:cxn ang="0">
                  <a:pos x="234" y="83"/>
                </a:cxn>
                <a:cxn ang="0">
                  <a:pos x="236" y="83"/>
                </a:cxn>
                <a:cxn ang="0">
                  <a:pos x="236" y="80"/>
                </a:cxn>
                <a:cxn ang="0">
                  <a:pos x="236" y="71"/>
                </a:cxn>
                <a:cxn ang="0">
                  <a:pos x="243" y="61"/>
                </a:cxn>
                <a:cxn ang="0">
                  <a:pos x="243" y="59"/>
                </a:cxn>
                <a:cxn ang="0">
                  <a:pos x="248" y="54"/>
                </a:cxn>
                <a:cxn ang="0">
                  <a:pos x="253" y="50"/>
                </a:cxn>
                <a:cxn ang="0">
                  <a:pos x="246" y="50"/>
                </a:cxn>
                <a:cxn ang="0">
                  <a:pos x="258" y="40"/>
                </a:cxn>
                <a:cxn ang="0">
                  <a:pos x="258" y="19"/>
                </a:cxn>
                <a:cxn ang="0">
                  <a:pos x="260" y="12"/>
                </a:cxn>
                <a:cxn ang="0">
                  <a:pos x="267" y="0"/>
                </a:cxn>
                <a:cxn ang="0">
                  <a:pos x="260" y="5"/>
                </a:cxn>
                <a:cxn ang="0">
                  <a:pos x="258" y="14"/>
                </a:cxn>
                <a:cxn ang="0">
                  <a:pos x="239" y="31"/>
                </a:cxn>
                <a:cxn ang="0">
                  <a:pos x="217" y="59"/>
                </a:cxn>
                <a:cxn ang="0">
                  <a:pos x="196" y="92"/>
                </a:cxn>
                <a:cxn ang="0">
                  <a:pos x="177" y="120"/>
                </a:cxn>
                <a:cxn ang="0">
                  <a:pos x="168" y="142"/>
                </a:cxn>
                <a:cxn ang="0">
                  <a:pos x="144" y="184"/>
                </a:cxn>
                <a:cxn ang="0">
                  <a:pos x="132" y="208"/>
                </a:cxn>
                <a:cxn ang="0">
                  <a:pos x="116" y="241"/>
                </a:cxn>
                <a:cxn ang="0">
                  <a:pos x="54" y="333"/>
                </a:cxn>
                <a:cxn ang="0">
                  <a:pos x="43" y="357"/>
                </a:cxn>
                <a:cxn ang="0">
                  <a:pos x="9" y="437"/>
                </a:cxn>
              </a:cxnLst>
              <a:pathLst>
                <a:path w="113" h="188">
                  <a:moveTo>
                    <a:pt x="4" y="185"/>
                  </a:moveTo>
                  <a:cubicBezTo>
                    <a:pt x="8" y="184"/>
                    <a:pt x="6" y="180"/>
                    <a:pt x="9" y="178"/>
                  </a:cubicBezTo>
                  <a:cubicBezTo>
                    <a:pt x="9" y="178"/>
                    <a:pt x="8" y="178"/>
                    <a:pt x="9" y="178"/>
                  </a:cubicBezTo>
                  <a:cubicBezTo>
                    <a:pt x="13" y="177"/>
                    <a:pt x="14" y="172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5" y="168"/>
                    <a:pt x="15" y="167"/>
                  </a:cubicBezTo>
                  <a:cubicBezTo>
                    <a:pt x="15" y="167"/>
                    <a:pt x="15" y="167"/>
                    <a:pt x="14" y="167"/>
                  </a:cubicBezTo>
                  <a:cubicBezTo>
                    <a:pt x="15" y="167"/>
                    <a:pt x="15" y="165"/>
                    <a:pt x="17" y="165"/>
                  </a:cubicBezTo>
                  <a:cubicBezTo>
                    <a:pt x="15" y="165"/>
                    <a:pt x="15" y="165"/>
                    <a:pt x="15" y="164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18" y="165"/>
                    <a:pt x="18" y="163"/>
                    <a:pt x="19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21" y="159"/>
                    <a:pt x="22" y="158"/>
                    <a:pt x="23" y="155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3" y="155"/>
                    <a:pt x="23" y="155"/>
                    <a:pt x="24" y="154"/>
                  </a:cubicBezTo>
                  <a:cubicBezTo>
                    <a:pt x="23" y="154"/>
                    <a:pt x="27" y="154"/>
                    <a:pt x="27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7" y="152"/>
                    <a:pt x="24" y="151"/>
                    <a:pt x="27" y="151"/>
                  </a:cubicBezTo>
                  <a:cubicBezTo>
                    <a:pt x="27" y="151"/>
                    <a:pt x="27" y="151"/>
                    <a:pt x="27" y="151"/>
                  </a:cubicBezTo>
                  <a:cubicBezTo>
                    <a:pt x="28" y="151"/>
                    <a:pt x="27" y="150"/>
                    <a:pt x="27" y="150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0"/>
                    <a:pt x="28" y="150"/>
                    <a:pt x="28" y="148"/>
                  </a:cubicBezTo>
                  <a:cubicBezTo>
                    <a:pt x="28" y="148"/>
                    <a:pt x="28" y="148"/>
                    <a:pt x="28" y="148"/>
                  </a:cubicBezTo>
                  <a:cubicBezTo>
                    <a:pt x="28" y="148"/>
                    <a:pt x="28" y="146"/>
                    <a:pt x="30" y="148"/>
                  </a:cubicBezTo>
                  <a:cubicBezTo>
                    <a:pt x="28" y="146"/>
                    <a:pt x="28" y="148"/>
                    <a:pt x="28" y="146"/>
                  </a:cubicBezTo>
                  <a:cubicBezTo>
                    <a:pt x="31" y="145"/>
                    <a:pt x="32" y="141"/>
                    <a:pt x="34" y="138"/>
                  </a:cubicBezTo>
                  <a:cubicBezTo>
                    <a:pt x="34" y="138"/>
                    <a:pt x="34" y="138"/>
                    <a:pt x="32" y="138"/>
                  </a:cubicBezTo>
                  <a:cubicBezTo>
                    <a:pt x="34" y="137"/>
                    <a:pt x="34" y="137"/>
                    <a:pt x="34" y="137"/>
                  </a:cubicBezTo>
                  <a:cubicBezTo>
                    <a:pt x="34" y="137"/>
                    <a:pt x="34" y="137"/>
                    <a:pt x="34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5" y="135"/>
                    <a:pt x="35" y="135"/>
                    <a:pt x="34" y="135"/>
                  </a:cubicBezTo>
                  <a:cubicBezTo>
                    <a:pt x="35" y="135"/>
                    <a:pt x="35" y="134"/>
                    <a:pt x="36" y="134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6" y="134"/>
                    <a:pt x="36" y="132"/>
                    <a:pt x="36" y="132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6" y="130"/>
                    <a:pt x="37" y="132"/>
                    <a:pt x="37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7" y="130"/>
                    <a:pt x="37" y="129"/>
                    <a:pt x="40" y="129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8"/>
                    <a:pt x="40" y="126"/>
                    <a:pt x="41" y="126"/>
                  </a:cubicBezTo>
                  <a:cubicBezTo>
                    <a:pt x="41" y="125"/>
                    <a:pt x="40" y="125"/>
                    <a:pt x="41" y="125"/>
                  </a:cubicBezTo>
                  <a:cubicBezTo>
                    <a:pt x="41" y="125"/>
                    <a:pt x="41" y="124"/>
                    <a:pt x="43" y="125"/>
                  </a:cubicBezTo>
                  <a:cubicBezTo>
                    <a:pt x="43" y="124"/>
                    <a:pt x="43" y="122"/>
                    <a:pt x="44" y="122"/>
                  </a:cubicBezTo>
                  <a:cubicBezTo>
                    <a:pt x="43" y="122"/>
                    <a:pt x="43" y="121"/>
                    <a:pt x="43" y="122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41" y="121"/>
                    <a:pt x="41" y="122"/>
                    <a:pt x="41" y="121"/>
                  </a:cubicBezTo>
                  <a:cubicBezTo>
                    <a:pt x="41" y="121"/>
                    <a:pt x="43" y="121"/>
                    <a:pt x="43" y="118"/>
                  </a:cubicBezTo>
                  <a:cubicBezTo>
                    <a:pt x="44" y="118"/>
                    <a:pt x="45" y="118"/>
                    <a:pt x="45" y="118"/>
                  </a:cubicBezTo>
                  <a:cubicBezTo>
                    <a:pt x="44" y="117"/>
                    <a:pt x="44" y="117"/>
                    <a:pt x="44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8" y="117"/>
                  </a:cubicBezTo>
                  <a:cubicBezTo>
                    <a:pt x="47" y="117"/>
                    <a:pt x="48" y="116"/>
                    <a:pt x="47" y="115"/>
                  </a:cubicBezTo>
                  <a:cubicBezTo>
                    <a:pt x="47" y="115"/>
                    <a:pt x="47" y="116"/>
                    <a:pt x="47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3"/>
                    <a:pt x="48" y="113"/>
                    <a:pt x="49" y="113"/>
                  </a:cubicBezTo>
                  <a:cubicBezTo>
                    <a:pt x="49" y="115"/>
                    <a:pt x="48" y="113"/>
                    <a:pt x="48" y="115"/>
                  </a:cubicBezTo>
                  <a:cubicBezTo>
                    <a:pt x="49" y="115"/>
                    <a:pt x="49" y="113"/>
                    <a:pt x="49" y="113"/>
                  </a:cubicBezTo>
                  <a:cubicBezTo>
                    <a:pt x="49" y="113"/>
                    <a:pt x="49" y="113"/>
                    <a:pt x="49" y="113"/>
                  </a:cubicBezTo>
                  <a:cubicBezTo>
                    <a:pt x="51" y="113"/>
                    <a:pt x="51" y="112"/>
                    <a:pt x="52" y="112"/>
                  </a:cubicBezTo>
                  <a:cubicBezTo>
                    <a:pt x="52" y="112"/>
                    <a:pt x="51" y="111"/>
                    <a:pt x="51" y="112"/>
                  </a:cubicBezTo>
                  <a:cubicBezTo>
                    <a:pt x="51" y="111"/>
                    <a:pt x="54" y="111"/>
                    <a:pt x="52" y="108"/>
                  </a:cubicBezTo>
                  <a:cubicBezTo>
                    <a:pt x="52" y="109"/>
                    <a:pt x="54" y="109"/>
                    <a:pt x="54" y="109"/>
                  </a:cubicBezTo>
                  <a:cubicBezTo>
                    <a:pt x="54" y="108"/>
                    <a:pt x="52" y="108"/>
                    <a:pt x="54" y="108"/>
                  </a:cubicBezTo>
                  <a:cubicBezTo>
                    <a:pt x="52" y="108"/>
                    <a:pt x="54" y="108"/>
                    <a:pt x="54" y="108"/>
                  </a:cubicBezTo>
                  <a:cubicBezTo>
                    <a:pt x="56" y="108"/>
                    <a:pt x="54" y="105"/>
                    <a:pt x="54" y="108"/>
                  </a:cubicBezTo>
                  <a:cubicBezTo>
                    <a:pt x="54" y="105"/>
                    <a:pt x="57" y="104"/>
                    <a:pt x="57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8" y="102"/>
                    <a:pt x="57" y="102"/>
                  </a:cubicBezTo>
                  <a:cubicBezTo>
                    <a:pt x="58" y="102"/>
                    <a:pt x="56" y="103"/>
                    <a:pt x="57" y="103"/>
                  </a:cubicBezTo>
                  <a:cubicBezTo>
                    <a:pt x="56" y="103"/>
                    <a:pt x="58" y="103"/>
                    <a:pt x="57" y="102"/>
                  </a:cubicBezTo>
                  <a:cubicBezTo>
                    <a:pt x="57" y="102"/>
                    <a:pt x="58" y="102"/>
                    <a:pt x="58" y="100"/>
                  </a:cubicBezTo>
                  <a:cubicBezTo>
                    <a:pt x="58" y="102"/>
                    <a:pt x="57" y="100"/>
                    <a:pt x="57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60" y="100"/>
                    <a:pt x="60" y="99"/>
                    <a:pt x="60" y="100"/>
                  </a:cubicBezTo>
                  <a:cubicBezTo>
                    <a:pt x="60" y="99"/>
                    <a:pt x="61" y="99"/>
                    <a:pt x="60" y="99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0" y="96"/>
                    <a:pt x="61" y="98"/>
                  </a:cubicBezTo>
                  <a:cubicBezTo>
                    <a:pt x="61" y="96"/>
                    <a:pt x="62" y="95"/>
                    <a:pt x="61" y="95"/>
                  </a:cubicBezTo>
                  <a:cubicBezTo>
                    <a:pt x="62" y="95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1"/>
                    <a:pt x="62" y="90"/>
                  </a:cubicBezTo>
                  <a:cubicBezTo>
                    <a:pt x="64" y="90"/>
                    <a:pt x="64" y="90"/>
                    <a:pt x="64" y="91"/>
                  </a:cubicBezTo>
                  <a:cubicBezTo>
                    <a:pt x="64" y="90"/>
                    <a:pt x="65" y="90"/>
                    <a:pt x="6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2" y="87"/>
                    <a:pt x="65" y="88"/>
                    <a:pt x="65" y="87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65" y="87"/>
                    <a:pt x="69" y="87"/>
                    <a:pt x="67" y="86"/>
                  </a:cubicBezTo>
                  <a:cubicBezTo>
                    <a:pt x="67" y="86"/>
                    <a:pt x="67" y="86"/>
                    <a:pt x="69" y="86"/>
                  </a:cubicBezTo>
                  <a:cubicBezTo>
                    <a:pt x="67" y="85"/>
                    <a:pt x="70" y="83"/>
                    <a:pt x="69" y="82"/>
                  </a:cubicBezTo>
                  <a:cubicBezTo>
                    <a:pt x="69" y="82"/>
                    <a:pt x="69" y="82"/>
                    <a:pt x="70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0" y="82"/>
                    <a:pt x="70" y="82"/>
                    <a:pt x="69" y="82"/>
                  </a:cubicBezTo>
                  <a:cubicBezTo>
                    <a:pt x="69" y="79"/>
                    <a:pt x="71" y="82"/>
                    <a:pt x="71" y="79"/>
                  </a:cubicBezTo>
                  <a:cubicBezTo>
                    <a:pt x="71" y="79"/>
                    <a:pt x="71" y="79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3" y="78"/>
                    <a:pt x="71" y="78"/>
                    <a:pt x="70" y="77"/>
                  </a:cubicBezTo>
                  <a:cubicBezTo>
                    <a:pt x="71" y="77"/>
                    <a:pt x="71" y="77"/>
                    <a:pt x="71" y="77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7"/>
                    <a:pt x="71" y="75"/>
                    <a:pt x="71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5"/>
                    <a:pt x="71" y="75"/>
                    <a:pt x="73" y="75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3" y="75"/>
                    <a:pt x="73" y="75"/>
                    <a:pt x="74" y="75"/>
                  </a:cubicBezTo>
                  <a:cubicBezTo>
                    <a:pt x="73" y="75"/>
                    <a:pt x="73" y="74"/>
                    <a:pt x="73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3" y="74"/>
                    <a:pt x="74" y="73"/>
                  </a:cubicBezTo>
                  <a:cubicBezTo>
                    <a:pt x="74" y="73"/>
                    <a:pt x="75" y="74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5" y="73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0"/>
                    <a:pt x="75" y="70"/>
                    <a:pt x="77" y="7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7" y="69"/>
                    <a:pt x="75" y="66"/>
                    <a:pt x="7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66"/>
                    <a:pt x="79" y="65"/>
                    <a:pt x="79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2" y="62"/>
                    <a:pt x="83" y="62"/>
                    <a:pt x="83" y="60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2" y="60"/>
                    <a:pt x="82" y="59"/>
                    <a:pt x="82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6"/>
                    <a:pt x="86" y="57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6"/>
                    <a:pt x="87" y="56"/>
                    <a:pt x="87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2"/>
                    <a:pt x="87" y="52"/>
                    <a:pt x="87" y="55"/>
                  </a:cubicBezTo>
                  <a:cubicBezTo>
                    <a:pt x="87" y="52"/>
                    <a:pt x="87" y="52"/>
                    <a:pt x="87" y="51"/>
                  </a:cubicBezTo>
                  <a:cubicBezTo>
                    <a:pt x="90" y="51"/>
                    <a:pt x="91" y="48"/>
                    <a:pt x="91" y="47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5"/>
                    <a:pt x="92" y="47"/>
                    <a:pt x="92" y="47"/>
                  </a:cubicBezTo>
                  <a:cubicBezTo>
                    <a:pt x="91" y="47"/>
                    <a:pt x="91" y="45"/>
                    <a:pt x="91" y="45"/>
                  </a:cubicBezTo>
                  <a:cubicBezTo>
                    <a:pt x="90" y="44"/>
                    <a:pt x="91" y="45"/>
                    <a:pt x="92" y="45"/>
                  </a:cubicBezTo>
                  <a:cubicBezTo>
                    <a:pt x="92" y="45"/>
                    <a:pt x="91" y="45"/>
                    <a:pt x="92" y="45"/>
                  </a:cubicBezTo>
                  <a:cubicBezTo>
                    <a:pt x="92" y="45"/>
                    <a:pt x="92" y="44"/>
                    <a:pt x="95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3"/>
                    <a:pt x="90" y="44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8" y="42"/>
                    <a:pt x="88" y="43"/>
                    <a:pt x="88" y="42"/>
                  </a:cubicBezTo>
                  <a:cubicBezTo>
                    <a:pt x="88" y="42"/>
                    <a:pt x="90" y="42"/>
                    <a:pt x="91" y="43"/>
                  </a:cubicBezTo>
                  <a:cubicBezTo>
                    <a:pt x="91" y="42"/>
                    <a:pt x="92" y="43"/>
                    <a:pt x="95" y="43"/>
                  </a:cubicBezTo>
                  <a:cubicBezTo>
                    <a:pt x="92" y="42"/>
                    <a:pt x="92" y="43"/>
                    <a:pt x="92" y="43"/>
                  </a:cubicBezTo>
                  <a:cubicBezTo>
                    <a:pt x="91" y="42"/>
                    <a:pt x="92" y="42"/>
                    <a:pt x="92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7" y="42"/>
                    <a:pt x="96" y="39"/>
                    <a:pt x="97" y="42"/>
                  </a:cubicBezTo>
                  <a:cubicBezTo>
                    <a:pt x="96" y="39"/>
                    <a:pt x="95" y="39"/>
                    <a:pt x="95" y="39"/>
                  </a:cubicBezTo>
                  <a:cubicBezTo>
                    <a:pt x="96" y="39"/>
                    <a:pt x="96" y="38"/>
                    <a:pt x="97" y="39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6" y="38"/>
                    <a:pt x="97" y="38"/>
                    <a:pt x="96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38"/>
                    <a:pt x="97" y="38"/>
                    <a:pt x="96" y="36"/>
                  </a:cubicBezTo>
                  <a:cubicBezTo>
                    <a:pt x="97" y="36"/>
                    <a:pt x="99" y="36"/>
                    <a:pt x="97" y="35"/>
                  </a:cubicBezTo>
                  <a:cubicBezTo>
                    <a:pt x="97" y="35"/>
                    <a:pt x="97" y="35"/>
                    <a:pt x="99" y="35"/>
                  </a:cubicBezTo>
                  <a:cubicBezTo>
                    <a:pt x="99" y="36"/>
                    <a:pt x="97" y="35"/>
                    <a:pt x="99" y="36"/>
                  </a:cubicBezTo>
                  <a:cubicBezTo>
                    <a:pt x="97" y="35"/>
                    <a:pt x="99" y="36"/>
                    <a:pt x="99" y="36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99" y="34"/>
                    <a:pt x="100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4"/>
                    <a:pt x="99" y="34"/>
                    <a:pt x="99" y="32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4"/>
                    <a:pt x="100" y="32"/>
                    <a:pt x="101" y="32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2"/>
                    <a:pt x="99" y="32"/>
                    <a:pt x="100" y="31"/>
                  </a:cubicBezTo>
                  <a:cubicBezTo>
                    <a:pt x="100" y="31"/>
                    <a:pt x="101" y="31"/>
                    <a:pt x="101" y="32"/>
                  </a:cubicBezTo>
                  <a:cubicBezTo>
                    <a:pt x="101" y="32"/>
                    <a:pt x="101" y="31"/>
                    <a:pt x="100" y="31"/>
                  </a:cubicBezTo>
                  <a:cubicBezTo>
                    <a:pt x="101" y="31"/>
                    <a:pt x="101" y="32"/>
                    <a:pt x="101" y="31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00" y="30"/>
                    <a:pt x="101" y="29"/>
                    <a:pt x="103" y="29"/>
                  </a:cubicBezTo>
                  <a:cubicBezTo>
                    <a:pt x="103" y="29"/>
                    <a:pt x="100" y="26"/>
                    <a:pt x="103" y="26"/>
                  </a:cubicBezTo>
                  <a:cubicBezTo>
                    <a:pt x="103" y="26"/>
                    <a:pt x="104" y="26"/>
                    <a:pt x="103" y="26"/>
                  </a:cubicBezTo>
                  <a:cubicBezTo>
                    <a:pt x="103" y="26"/>
                    <a:pt x="104" y="29"/>
                    <a:pt x="104" y="26"/>
                  </a:cubicBezTo>
                  <a:cubicBezTo>
                    <a:pt x="104" y="26"/>
                    <a:pt x="104" y="25"/>
                    <a:pt x="103" y="25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3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4" y="25"/>
                    <a:pt x="103" y="23"/>
                    <a:pt x="104" y="23"/>
                  </a:cubicBezTo>
                  <a:cubicBezTo>
                    <a:pt x="104" y="25"/>
                    <a:pt x="104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3"/>
                    <a:pt x="105" y="25"/>
                    <a:pt x="107" y="23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4" y="23"/>
                    <a:pt x="105" y="25"/>
                    <a:pt x="104" y="23"/>
                  </a:cubicBezTo>
                  <a:cubicBezTo>
                    <a:pt x="104" y="23"/>
                    <a:pt x="105" y="23"/>
                    <a:pt x="105" y="22"/>
                  </a:cubicBezTo>
                  <a:cubicBezTo>
                    <a:pt x="104" y="22"/>
                    <a:pt x="104" y="23"/>
                    <a:pt x="104" y="23"/>
                  </a:cubicBezTo>
                  <a:cubicBezTo>
                    <a:pt x="104" y="22"/>
                    <a:pt x="103" y="22"/>
                    <a:pt x="104" y="21"/>
                  </a:cubicBezTo>
                  <a:cubicBezTo>
                    <a:pt x="105" y="21"/>
                    <a:pt x="105" y="22"/>
                    <a:pt x="105" y="22"/>
                  </a:cubicBezTo>
                  <a:cubicBezTo>
                    <a:pt x="105" y="21"/>
                    <a:pt x="107" y="21"/>
                    <a:pt x="107" y="21"/>
                  </a:cubicBezTo>
                  <a:cubicBezTo>
                    <a:pt x="105" y="19"/>
                    <a:pt x="109" y="19"/>
                    <a:pt x="107" y="19"/>
                  </a:cubicBezTo>
                  <a:cubicBezTo>
                    <a:pt x="107" y="21"/>
                    <a:pt x="105" y="21"/>
                    <a:pt x="104" y="21"/>
                  </a:cubicBezTo>
                  <a:cubicBezTo>
                    <a:pt x="104" y="21"/>
                    <a:pt x="104" y="22"/>
                    <a:pt x="103" y="21"/>
                  </a:cubicBezTo>
                  <a:cubicBezTo>
                    <a:pt x="104" y="21"/>
                    <a:pt x="103" y="19"/>
                    <a:pt x="101" y="19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3" y="19"/>
                    <a:pt x="104" y="21"/>
                  </a:cubicBezTo>
                  <a:cubicBezTo>
                    <a:pt x="104" y="19"/>
                    <a:pt x="105" y="19"/>
                    <a:pt x="105" y="19"/>
                  </a:cubicBezTo>
                  <a:cubicBezTo>
                    <a:pt x="105" y="18"/>
                    <a:pt x="105" y="18"/>
                    <a:pt x="104" y="18"/>
                  </a:cubicBezTo>
                  <a:cubicBezTo>
                    <a:pt x="105" y="18"/>
                    <a:pt x="105" y="17"/>
                    <a:pt x="105" y="16"/>
                  </a:cubicBezTo>
                  <a:cubicBezTo>
                    <a:pt x="107" y="17"/>
                    <a:pt x="107" y="16"/>
                    <a:pt x="109" y="16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10" y="17"/>
                    <a:pt x="109" y="17"/>
                    <a:pt x="109" y="17"/>
                  </a:cubicBezTo>
                  <a:cubicBezTo>
                    <a:pt x="110" y="17"/>
                    <a:pt x="107" y="16"/>
                    <a:pt x="109" y="16"/>
                  </a:cubicBezTo>
                  <a:cubicBezTo>
                    <a:pt x="109" y="17"/>
                    <a:pt x="107" y="16"/>
                    <a:pt x="107" y="16"/>
                  </a:cubicBezTo>
                  <a:cubicBezTo>
                    <a:pt x="107" y="13"/>
                    <a:pt x="105" y="13"/>
                    <a:pt x="105" y="13"/>
                  </a:cubicBezTo>
                  <a:cubicBezTo>
                    <a:pt x="107" y="13"/>
                    <a:pt x="109" y="12"/>
                    <a:pt x="109" y="12"/>
                  </a:cubicBezTo>
                  <a:cubicBezTo>
                    <a:pt x="109" y="10"/>
                    <a:pt x="110" y="9"/>
                    <a:pt x="110" y="9"/>
                  </a:cubicBezTo>
                  <a:cubicBezTo>
                    <a:pt x="110" y="8"/>
                    <a:pt x="109" y="8"/>
                    <a:pt x="109" y="8"/>
                  </a:cubicBezTo>
                  <a:cubicBezTo>
                    <a:pt x="109" y="6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5"/>
                    <a:pt x="112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09" y="4"/>
                    <a:pt x="110" y="4"/>
                    <a:pt x="110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4"/>
                    <a:pt x="112" y="2"/>
                    <a:pt x="113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2" y="0"/>
                    <a:pt x="112" y="0"/>
                    <a:pt x="113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2"/>
                    <a:pt x="112" y="0"/>
                    <a:pt x="112" y="2"/>
                  </a:cubicBezTo>
                  <a:cubicBezTo>
                    <a:pt x="112" y="2"/>
                    <a:pt x="112" y="2"/>
                    <a:pt x="110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09" y="2"/>
                    <a:pt x="110" y="2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2"/>
                    <a:pt x="107" y="2"/>
                    <a:pt x="107" y="4"/>
                  </a:cubicBezTo>
                  <a:cubicBezTo>
                    <a:pt x="109" y="5"/>
                    <a:pt x="105" y="5"/>
                    <a:pt x="105" y="5"/>
                  </a:cubicBezTo>
                  <a:cubicBezTo>
                    <a:pt x="107" y="5"/>
                    <a:pt x="109" y="5"/>
                    <a:pt x="109" y="5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7" y="6"/>
                    <a:pt x="107" y="6"/>
                    <a:pt x="105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5" y="6"/>
                    <a:pt x="105" y="6"/>
                    <a:pt x="104" y="8"/>
                  </a:cubicBezTo>
                  <a:cubicBezTo>
                    <a:pt x="104" y="9"/>
                    <a:pt x="104" y="9"/>
                    <a:pt x="103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3" y="10"/>
                    <a:pt x="103" y="12"/>
                    <a:pt x="101" y="13"/>
                  </a:cubicBezTo>
                  <a:cubicBezTo>
                    <a:pt x="101" y="16"/>
                    <a:pt x="100" y="16"/>
                    <a:pt x="100" y="17"/>
                  </a:cubicBezTo>
                  <a:cubicBezTo>
                    <a:pt x="99" y="18"/>
                    <a:pt x="97" y="19"/>
                    <a:pt x="96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6" y="22"/>
                    <a:pt x="97" y="22"/>
                    <a:pt x="97" y="23"/>
                  </a:cubicBezTo>
                  <a:cubicBezTo>
                    <a:pt x="97" y="22"/>
                    <a:pt x="96" y="23"/>
                    <a:pt x="96" y="23"/>
                  </a:cubicBezTo>
                  <a:cubicBezTo>
                    <a:pt x="96" y="25"/>
                    <a:pt x="95" y="25"/>
                    <a:pt x="92" y="25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6"/>
                    <a:pt x="92" y="29"/>
                    <a:pt x="91" y="30"/>
                  </a:cubicBezTo>
                  <a:cubicBezTo>
                    <a:pt x="91" y="30"/>
                    <a:pt x="92" y="30"/>
                    <a:pt x="91" y="30"/>
                  </a:cubicBezTo>
                  <a:cubicBezTo>
                    <a:pt x="91" y="31"/>
                    <a:pt x="90" y="31"/>
                    <a:pt x="90" y="31"/>
                  </a:cubicBezTo>
                  <a:cubicBezTo>
                    <a:pt x="88" y="32"/>
                    <a:pt x="88" y="32"/>
                    <a:pt x="88" y="34"/>
                  </a:cubicBezTo>
                  <a:cubicBezTo>
                    <a:pt x="86" y="35"/>
                    <a:pt x="86" y="38"/>
                    <a:pt x="83" y="39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2" y="43"/>
                    <a:pt x="82" y="45"/>
                    <a:pt x="78" y="47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9" y="48"/>
                    <a:pt x="78" y="49"/>
                    <a:pt x="78" y="48"/>
                  </a:cubicBezTo>
                  <a:cubicBezTo>
                    <a:pt x="78" y="49"/>
                    <a:pt x="77" y="49"/>
                    <a:pt x="77" y="51"/>
                  </a:cubicBezTo>
                  <a:cubicBezTo>
                    <a:pt x="77" y="51"/>
                    <a:pt x="77" y="51"/>
                    <a:pt x="75" y="51"/>
                  </a:cubicBezTo>
                  <a:cubicBezTo>
                    <a:pt x="75" y="52"/>
                    <a:pt x="75" y="55"/>
                    <a:pt x="74" y="55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5"/>
                    <a:pt x="75" y="55"/>
                    <a:pt x="75" y="56"/>
                  </a:cubicBezTo>
                  <a:cubicBezTo>
                    <a:pt x="74" y="56"/>
                    <a:pt x="74" y="57"/>
                    <a:pt x="74" y="56"/>
                  </a:cubicBezTo>
                  <a:cubicBezTo>
                    <a:pt x="74" y="57"/>
                    <a:pt x="71" y="59"/>
                    <a:pt x="71" y="60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70" y="61"/>
                    <a:pt x="70" y="62"/>
                    <a:pt x="69" y="62"/>
                  </a:cubicBezTo>
                  <a:cubicBezTo>
                    <a:pt x="69" y="64"/>
                    <a:pt x="70" y="64"/>
                    <a:pt x="70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5"/>
                    <a:pt x="67" y="69"/>
                    <a:pt x="65" y="70"/>
                  </a:cubicBezTo>
                  <a:cubicBezTo>
                    <a:pt x="64" y="73"/>
                    <a:pt x="62" y="75"/>
                    <a:pt x="60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0" y="78"/>
                    <a:pt x="61" y="82"/>
                    <a:pt x="58" y="82"/>
                  </a:cubicBezTo>
                  <a:cubicBezTo>
                    <a:pt x="58" y="82"/>
                    <a:pt x="58" y="82"/>
                    <a:pt x="58" y="83"/>
                  </a:cubicBezTo>
                  <a:cubicBezTo>
                    <a:pt x="57" y="83"/>
                    <a:pt x="58" y="85"/>
                    <a:pt x="57" y="86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7" y="87"/>
                    <a:pt x="56" y="87"/>
                    <a:pt x="56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7" y="88"/>
                    <a:pt x="54" y="88"/>
                    <a:pt x="56" y="90"/>
                  </a:cubicBezTo>
                  <a:cubicBezTo>
                    <a:pt x="56" y="90"/>
                    <a:pt x="54" y="90"/>
                    <a:pt x="56" y="90"/>
                  </a:cubicBezTo>
                  <a:cubicBezTo>
                    <a:pt x="54" y="92"/>
                    <a:pt x="51" y="95"/>
                    <a:pt x="49" y="98"/>
                  </a:cubicBezTo>
                  <a:cubicBezTo>
                    <a:pt x="49" y="100"/>
                    <a:pt x="52" y="99"/>
                    <a:pt x="49" y="100"/>
                  </a:cubicBezTo>
                  <a:cubicBezTo>
                    <a:pt x="49" y="100"/>
                    <a:pt x="49" y="99"/>
                    <a:pt x="49" y="100"/>
                  </a:cubicBezTo>
                  <a:cubicBezTo>
                    <a:pt x="48" y="100"/>
                    <a:pt x="51" y="102"/>
                    <a:pt x="49" y="102"/>
                  </a:cubicBezTo>
                  <a:cubicBezTo>
                    <a:pt x="48" y="100"/>
                    <a:pt x="49" y="102"/>
                    <a:pt x="48" y="102"/>
                  </a:cubicBezTo>
                  <a:cubicBezTo>
                    <a:pt x="48" y="103"/>
                    <a:pt x="49" y="103"/>
                    <a:pt x="48" y="103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7" y="104"/>
                    <a:pt x="47" y="105"/>
                    <a:pt x="44" y="105"/>
                  </a:cubicBezTo>
                  <a:cubicBezTo>
                    <a:pt x="41" y="112"/>
                    <a:pt x="36" y="117"/>
                    <a:pt x="32" y="124"/>
                  </a:cubicBezTo>
                  <a:cubicBezTo>
                    <a:pt x="30" y="129"/>
                    <a:pt x="27" y="134"/>
                    <a:pt x="23" y="141"/>
                  </a:cubicBezTo>
                  <a:cubicBezTo>
                    <a:pt x="23" y="142"/>
                    <a:pt x="23" y="142"/>
                    <a:pt x="22" y="143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3"/>
                    <a:pt x="22" y="145"/>
                    <a:pt x="21" y="145"/>
                  </a:cubicBezTo>
                  <a:cubicBezTo>
                    <a:pt x="19" y="146"/>
                    <a:pt x="18" y="150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8" y="152"/>
                    <a:pt x="17" y="152"/>
                    <a:pt x="17" y="151"/>
                  </a:cubicBezTo>
                  <a:cubicBezTo>
                    <a:pt x="13" y="156"/>
                    <a:pt x="10" y="164"/>
                    <a:pt x="8" y="168"/>
                  </a:cubicBezTo>
                  <a:cubicBezTo>
                    <a:pt x="8" y="169"/>
                    <a:pt x="6" y="171"/>
                    <a:pt x="5" y="172"/>
                  </a:cubicBezTo>
                  <a:cubicBezTo>
                    <a:pt x="4" y="178"/>
                    <a:pt x="2" y="182"/>
                    <a:pt x="0" y="185"/>
                  </a:cubicBezTo>
                  <a:cubicBezTo>
                    <a:pt x="0" y="185"/>
                    <a:pt x="2" y="188"/>
                    <a:pt x="4" y="185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360" name="Freeform 149"/>
            <p:cNvSpPr/>
            <p:nvPr/>
          </p:nvSpPr>
          <p:spPr>
            <a:xfrm>
              <a:off x="1145" y="3385"/>
              <a:ext cx="267" cy="441"/>
            </a:xfrm>
            <a:custGeom>
              <a:avLst/>
              <a:gdLst/>
              <a:ahLst/>
              <a:cxnLst>
                <a:cxn ang="0">
                  <a:pos x="33" y="391"/>
                </a:cxn>
                <a:cxn ang="0">
                  <a:pos x="45" y="380"/>
                </a:cxn>
                <a:cxn ang="0">
                  <a:pos x="64" y="354"/>
                </a:cxn>
                <a:cxn ang="0">
                  <a:pos x="66" y="344"/>
                </a:cxn>
                <a:cxn ang="0">
                  <a:pos x="85" y="318"/>
                </a:cxn>
                <a:cxn ang="0">
                  <a:pos x="87" y="309"/>
                </a:cxn>
                <a:cxn ang="0">
                  <a:pos x="102" y="292"/>
                </a:cxn>
                <a:cxn ang="0">
                  <a:pos x="109" y="278"/>
                </a:cxn>
                <a:cxn ang="0">
                  <a:pos x="109" y="269"/>
                </a:cxn>
                <a:cxn ang="0">
                  <a:pos x="116" y="262"/>
                </a:cxn>
                <a:cxn ang="0">
                  <a:pos x="128" y="250"/>
                </a:cxn>
                <a:cxn ang="0">
                  <a:pos x="132" y="243"/>
                </a:cxn>
                <a:cxn ang="0">
                  <a:pos x="142" y="231"/>
                </a:cxn>
                <a:cxn ang="0">
                  <a:pos x="146" y="222"/>
                </a:cxn>
                <a:cxn ang="0">
                  <a:pos x="154" y="210"/>
                </a:cxn>
                <a:cxn ang="0">
                  <a:pos x="163" y="191"/>
                </a:cxn>
                <a:cxn ang="0">
                  <a:pos x="165" y="186"/>
                </a:cxn>
                <a:cxn ang="0">
                  <a:pos x="172" y="179"/>
                </a:cxn>
                <a:cxn ang="0">
                  <a:pos x="175" y="170"/>
                </a:cxn>
                <a:cxn ang="0">
                  <a:pos x="177" y="170"/>
                </a:cxn>
                <a:cxn ang="0">
                  <a:pos x="180" y="163"/>
                </a:cxn>
                <a:cxn ang="0">
                  <a:pos x="194" y="139"/>
                </a:cxn>
                <a:cxn ang="0">
                  <a:pos x="203" y="132"/>
                </a:cxn>
                <a:cxn ang="0">
                  <a:pos x="206" y="123"/>
                </a:cxn>
                <a:cxn ang="0">
                  <a:pos x="215" y="106"/>
                </a:cxn>
                <a:cxn ang="0">
                  <a:pos x="210" y="99"/>
                </a:cxn>
                <a:cxn ang="0">
                  <a:pos x="220" y="97"/>
                </a:cxn>
                <a:cxn ang="0">
                  <a:pos x="227" y="92"/>
                </a:cxn>
                <a:cxn ang="0">
                  <a:pos x="234" y="83"/>
                </a:cxn>
                <a:cxn ang="0">
                  <a:pos x="236" y="83"/>
                </a:cxn>
                <a:cxn ang="0">
                  <a:pos x="236" y="75"/>
                </a:cxn>
                <a:cxn ang="0">
                  <a:pos x="236" y="68"/>
                </a:cxn>
                <a:cxn ang="0">
                  <a:pos x="246" y="61"/>
                </a:cxn>
                <a:cxn ang="0">
                  <a:pos x="246" y="59"/>
                </a:cxn>
                <a:cxn ang="0">
                  <a:pos x="248" y="57"/>
                </a:cxn>
                <a:cxn ang="0">
                  <a:pos x="255" y="47"/>
                </a:cxn>
                <a:cxn ang="0">
                  <a:pos x="246" y="42"/>
                </a:cxn>
                <a:cxn ang="0">
                  <a:pos x="255" y="38"/>
                </a:cxn>
                <a:cxn ang="0">
                  <a:pos x="258" y="12"/>
                </a:cxn>
                <a:cxn ang="0">
                  <a:pos x="258" y="9"/>
                </a:cxn>
                <a:cxn ang="0">
                  <a:pos x="267" y="0"/>
                </a:cxn>
                <a:cxn ang="0">
                  <a:pos x="258" y="0"/>
                </a:cxn>
                <a:cxn ang="0">
                  <a:pos x="255" y="12"/>
                </a:cxn>
                <a:cxn ang="0">
                  <a:pos x="239" y="28"/>
                </a:cxn>
                <a:cxn ang="0">
                  <a:pos x="217" y="59"/>
                </a:cxn>
                <a:cxn ang="0">
                  <a:pos x="196" y="92"/>
                </a:cxn>
                <a:cxn ang="0">
                  <a:pos x="180" y="120"/>
                </a:cxn>
                <a:cxn ang="0">
                  <a:pos x="165" y="139"/>
                </a:cxn>
                <a:cxn ang="0">
                  <a:pos x="144" y="186"/>
                </a:cxn>
                <a:cxn ang="0">
                  <a:pos x="132" y="210"/>
                </a:cxn>
                <a:cxn ang="0">
                  <a:pos x="116" y="241"/>
                </a:cxn>
                <a:cxn ang="0">
                  <a:pos x="54" y="330"/>
                </a:cxn>
                <a:cxn ang="0">
                  <a:pos x="40" y="354"/>
                </a:cxn>
                <a:cxn ang="0">
                  <a:pos x="12" y="439"/>
                </a:cxn>
              </a:cxnLst>
              <a:pathLst>
                <a:path w="113" h="187">
                  <a:moveTo>
                    <a:pt x="5" y="186"/>
                  </a:moveTo>
                  <a:cubicBezTo>
                    <a:pt x="7" y="184"/>
                    <a:pt x="7" y="179"/>
                    <a:pt x="10" y="178"/>
                  </a:cubicBezTo>
                  <a:cubicBezTo>
                    <a:pt x="10" y="178"/>
                    <a:pt x="9" y="178"/>
                    <a:pt x="9" y="176"/>
                  </a:cubicBezTo>
                  <a:cubicBezTo>
                    <a:pt x="11" y="175"/>
                    <a:pt x="13" y="171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6"/>
                    <a:pt x="14" y="166"/>
                    <a:pt x="14" y="166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4" y="163"/>
                  </a:cubicBezTo>
                  <a:cubicBezTo>
                    <a:pt x="15" y="163"/>
                    <a:pt x="15" y="163"/>
                    <a:pt x="15" y="163"/>
                  </a:cubicBezTo>
                  <a:cubicBezTo>
                    <a:pt x="19" y="163"/>
                    <a:pt x="17" y="162"/>
                    <a:pt x="19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0" y="159"/>
                    <a:pt x="22" y="157"/>
                    <a:pt x="23" y="156"/>
                  </a:cubicBezTo>
                  <a:cubicBezTo>
                    <a:pt x="23" y="156"/>
                    <a:pt x="23" y="156"/>
                    <a:pt x="23" y="153"/>
                  </a:cubicBezTo>
                  <a:cubicBezTo>
                    <a:pt x="23" y="156"/>
                    <a:pt x="24" y="153"/>
                    <a:pt x="24" y="153"/>
                  </a:cubicBezTo>
                  <a:cubicBezTo>
                    <a:pt x="24" y="152"/>
                    <a:pt x="26" y="153"/>
                    <a:pt x="26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27" y="152"/>
                    <a:pt x="26" y="150"/>
                    <a:pt x="27" y="150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27" y="150"/>
                    <a:pt x="26" y="149"/>
                    <a:pt x="27" y="149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8" y="148"/>
                    <a:pt x="28" y="146"/>
                    <a:pt x="28" y="146"/>
                  </a:cubicBezTo>
                  <a:cubicBezTo>
                    <a:pt x="28" y="146"/>
                    <a:pt x="28" y="148"/>
                    <a:pt x="27" y="146"/>
                  </a:cubicBezTo>
                  <a:cubicBezTo>
                    <a:pt x="30" y="144"/>
                    <a:pt x="32" y="140"/>
                    <a:pt x="33" y="137"/>
                  </a:cubicBezTo>
                  <a:cubicBezTo>
                    <a:pt x="33" y="137"/>
                    <a:pt x="33" y="137"/>
                    <a:pt x="33" y="136"/>
                  </a:cubicBezTo>
                  <a:cubicBezTo>
                    <a:pt x="33" y="136"/>
                    <a:pt x="33" y="136"/>
                    <a:pt x="35" y="136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5" y="135"/>
                    <a:pt x="35" y="135"/>
                    <a:pt x="35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6" y="133"/>
                    <a:pt x="36" y="133"/>
                    <a:pt x="36" y="132"/>
                  </a:cubicBezTo>
                  <a:cubicBezTo>
                    <a:pt x="37" y="132"/>
                    <a:pt x="36" y="132"/>
                    <a:pt x="37" y="131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36" y="129"/>
                    <a:pt x="37" y="132"/>
                    <a:pt x="37" y="131"/>
                  </a:cubicBezTo>
                  <a:cubicBezTo>
                    <a:pt x="37" y="131"/>
                    <a:pt x="37" y="131"/>
                    <a:pt x="37" y="131"/>
                  </a:cubicBezTo>
                  <a:cubicBezTo>
                    <a:pt x="39" y="131"/>
                    <a:pt x="39" y="129"/>
                    <a:pt x="39" y="127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40" y="127"/>
                    <a:pt x="40" y="126"/>
                    <a:pt x="40" y="126"/>
                  </a:cubicBezTo>
                  <a:cubicBezTo>
                    <a:pt x="40" y="124"/>
                    <a:pt x="39" y="124"/>
                    <a:pt x="40" y="124"/>
                  </a:cubicBezTo>
                  <a:cubicBezTo>
                    <a:pt x="41" y="124"/>
                    <a:pt x="41" y="123"/>
                    <a:pt x="43" y="124"/>
                  </a:cubicBezTo>
                  <a:cubicBezTo>
                    <a:pt x="43" y="123"/>
                    <a:pt x="43" y="122"/>
                    <a:pt x="43" y="122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0" y="120"/>
                  </a:cubicBezTo>
                  <a:cubicBezTo>
                    <a:pt x="41" y="120"/>
                    <a:pt x="41" y="119"/>
                    <a:pt x="41" y="119"/>
                  </a:cubicBezTo>
                  <a:cubicBezTo>
                    <a:pt x="43" y="119"/>
                    <a:pt x="45" y="119"/>
                    <a:pt x="46" y="118"/>
                  </a:cubicBezTo>
                  <a:cubicBezTo>
                    <a:pt x="45" y="119"/>
                    <a:pt x="45" y="118"/>
                    <a:pt x="45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6" y="118"/>
                    <a:pt x="46" y="116"/>
                  </a:cubicBezTo>
                  <a:cubicBezTo>
                    <a:pt x="48" y="116"/>
                    <a:pt x="48" y="116"/>
                    <a:pt x="48" y="116"/>
                  </a:cubicBezTo>
                  <a:cubicBezTo>
                    <a:pt x="48" y="116"/>
                    <a:pt x="49" y="116"/>
                    <a:pt x="48" y="114"/>
                  </a:cubicBezTo>
                  <a:cubicBezTo>
                    <a:pt x="48" y="114"/>
                    <a:pt x="48" y="114"/>
                    <a:pt x="46" y="114"/>
                  </a:cubicBezTo>
                  <a:cubicBezTo>
                    <a:pt x="48" y="114"/>
                    <a:pt x="48" y="114"/>
                    <a:pt x="48" y="112"/>
                  </a:cubicBezTo>
                  <a:cubicBezTo>
                    <a:pt x="48" y="112"/>
                    <a:pt x="48" y="112"/>
                    <a:pt x="48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50" y="112"/>
                    <a:pt x="49" y="111"/>
                  </a:cubicBezTo>
                  <a:cubicBezTo>
                    <a:pt x="50" y="111"/>
                    <a:pt x="52" y="111"/>
                    <a:pt x="52" y="110"/>
                  </a:cubicBezTo>
                  <a:cubicBezTo>
                    <a:pt x="53" y="111"/>
                    <a:pt x="50" y="110"/>
                    <a:pt x="52" y="110"/>
                  </a:cubicBezTo>
                  <a:cubicBezTo>
                    <a:pt x="52" y="109"/>
                    <a:pt x="53" y="109"/>
                    <a:pt x="53" y="107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53" y="107"/>
                    <a:pt x="53" y="106"/>
                    <a:pt x="54" y="106"/>
                  </a:cubicBezTo>
                  <a:cubicBezTo>
                    <a:pt x="54" y="106"/>
                    <a:pt x="54" y="106"/>
                    <a:pt x="53" y="106"/>
                  </a:cubicBezTo>
                  <a:cubicBezTo>
                    <a:pt x="54" y="106"/>
                    <a:pt x="56" y="105"/>
                    <a:pt x="56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102"/>
                    <a:pt x="54" y="103"/>
                    <a:pt x="56" y="103"/>
                  </a:cubicBezTo>
                  <a:cubicBezTo>
                    <a:pt x="56" y="102"/>
                    <a:pt x="57" y="102"/>
                    <a:pt x="57" y="102"/>
                  </a:cubicBezTo>
                  <a:cubicBezTo>
                    <a:pt x="57" y="102"/>
                    <a:pt x="60" y="102"/>
                    <a:pt x="57" y="99"/>
                  </a:cubicBezTo>
                  <a:cubicBezTo>
                    <a:pt x="57" y="99"/>
                    <a:pt x="56" y="99"/>
                    <a:pt x="57" y="99"/>
                  </a:cubicBezTo>
                  <a:cubicBezTo>
                    <a:pt x="57" y="98"/>
                    <a:pt x="57" y="99"/>
                    <a:pt x="57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9"/>
                    <a:pt x="60" y="98"/>
                    <a:pt x="60" y="98"/>
                  </a:cubicBezTo>
                  <a:cubicBezTo>
                    <a:pt x="60" y="98"/>
                    <a:pt x="61" y="98"/>
                    <a:pt x="6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0" y="97"/>
                    <a:pt x="60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6"/>
                    <a:pt x="62" y="96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2" y="93"/>
                    <a:pt x="63" y="93"/>
                    <a:pt x="63" y="93"/>
                  </a:cubicBezTo>
                  <a:cubicBezTo>
                    <a:pt x="63" y="93"/>
                    <a:pt x="63" y="93"/>
                    <a:pt x="62" y="93"/>
                  </a:cubicBezTo>
                  <a:cubicBezTo>
                    <a:pt x="62" y="92"/>
                    <a:pt x="63" y="92"/>
                    <a:pt x="63" y="92"/>
                  </a:cubicBezTo>
                  <a:cubicBezTo>
                    <a:pt x="63" y="92"/>
                    <a:pt x="63" y="90"/>
                    <a:pt x="62" y="90"/>
                  </a:cubicBezTo>
                  <a:cubicBezTo>
                    <a:pt x="63" y="90"/>
                    <a:pt x="63" y="90"/>
                    <a:pt x="65" y="90"/>
                  </a:cubicBezTo>
                  <a:cubicBezTo>
                    <a:pt x="63" y="89"/>
                    <a:pt x="66" y="90"/>
                    <a:pt x="65" y="89"/>
                  </a:cubicBezTo>
                  <a:cubicBezTo>
                    <a:pt x="65" y="89"/>
                    <a:pt x="65" y="89"/>
                    <a:pt x="63" y="89"/>
                  </a:cubicBezTo>
                  <a:cubicBezTo>
                    <a:pt x="63" y="86"/>
                    <a:pt x="66" y="86"/>
                    <a:pt x="65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7" y="86"/>
                    <a:pt x="66" y="85"/>
                  </a:cubicBezTo>
                  <a:cubicBezTo>
                    <a:pt x="67" y="85"/>
                    <a:pt x="66" y="84"/>
                    <a:pt x="67" y="85"/>
                  </a:cubicBezTo>
                  <a:cubicBezTo>
                    <a:pt x="67" y="84"/>
                    <a:pt x="70" y="82"/>
                    <a:pt x="69" y="81"/>
                  </a:cubicBezTo>
                  <a:cubicBezTo>
                    <a:pt x="69" y="81"/>
                    <a:pt x="69" y="80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7" y="79"/>
                    <a:pt x="70" y="80"/>
                    <a:pt x="70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3" y="77"/>
                    <a:pt x="70" y="77"/>
                    <a:pt x="70" y="77"/>
                  </a:cubicBezTo>
                  <a:cubicBezTo>
                    <a:pt x="70" y="77"/>
                    <a:pt x="70" y="76"/>
                    <a:pt x="73" y="77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0" y="76"/>
                    <a:pt x="73" y="73"/>
                    <a:pt x="73" y="73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3" y="76"/>
                    <a:pt x="74" y="73"/>
                    <a:pt x="74" y="73"/>
                  </a:cubicBezTo>
                  <a:cubicBezTo>
                    <a:pt x="74" y="73"/>
                    <a:pt x="74" y="73"/>
                    <a:pt x="75" y="73"/>
                  </a:cubicBezTo>
                  <a:cubicBezTo>
                    <a:pt x="74" y="73"/>
                    <a:pt x="75" y="72"/>
                    <a:pt x="74" y="72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2"/>
                    <a:pt x="73" y="72"/>
                    <a:pt x="74" y="72"/>
                  </a:cubicBezTo>
                  <a:cubicBezTo>
                    <a:pt x="74" y="72"/>
                    <a:pt x="75" y="73"/>
                    <a:pt x="75" y="72"/>
                  </a:cubicBezTo>
                  <a:cubicBezTo>
                    <a:pt x="75" y="72"/>
                    <a:pt x="75" y="72"/>
                    <a:pt x="74" y="72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1"/>
                    <a:pt x="76" y="71"/>
                  </a:cubicBezTo>
                  <a:cubicBezTo>
                    <a:pt x="76" y="71"/>
                    <a:pt x="76" y="71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8"/>
                    <a:pt x="78" y="68"/>
                    <a:pt x="78" y="68"/>
                  </a:cubicBezTo>
                  <a:cubicBezTo>
                    <a:pt x="78" y="68"/>
                    <a:pt x="75" y="67"/>
                    <a:pt x="76" y="67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78" y="65"/>
                    <a:pt x="80" y="65"/>
                    <a:pt x="79" y="64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80" y="63"/>
                    <a:pt x="83" y="60"/>
                    <a:pt x="82" y="59"/>
                  </a:cubicBezTo>
                  <a:cubicBezTo>
                    <a:pt x="82" y="59"/>
                    <a:pt x="82" y="59"/>
                    <a:pt x="80" y="59"/>
                  </a:cubicBezTo>
                  <a:cubicBezTo>
                    <a:pt x="82" y="59"/>
                    <a:pt x="80" y="58"/>
                    <a:pt x="82" y="58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3" y="59"/>
                    <a:pt x="83" y="58"/>
                    <a:pt x="83" y="56"/>
                  </a:cubicBezTo>
                  <a:cubicBezTo>
                    <a:pt x="83" y="58"/>
                    <a:pt x="86" y="58"/>
                    <a:pt x="86" y="58"/>
                  </a:cubicBezTo>
                  <a:cubicBezTo>
                    <a:pt x="83" y="56"/>
                    <a:pt x="83" y="56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6" y="55"/>
                    <a:pt x="87" y="56"/>
                    <a:pt x="86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4"/>
                    <a:pt x="87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88" y="52"/>
                    <a:pt x="88" y="51"/>
                    <a:pt x="87" y="51"/>
                  </a:cubicBezTo>
                  <a:cubicBezTo>
                    <a:pt x="89" y="50"/>
                    <a:pt x="91" y="47"/>
                    <a:pt x="92" y="46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5"/>
                    <a:pt x="92" y="46"/>
                    <a:pt x="92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3"/>
                    <a:pt x="92" y="45"/>
                    <a:pt x="92" y="43"/>
                  </a:cubicBezTo>
                  <a:cubicBezTo>
                    <a:pt x="93" y="43"/>
                    <a:pt x="92" y="43"/>
                    <a:pt x="92" y="45"/>
                  </a:cubicBezTo>
                  <a:cubicBezTo>
                    <a:pt x="92" y="45"/>
                    <a:pt x="92" y="43"/>
                    <a:pt x="93" y="43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2" y="42"/>
                    <a:pt x="91" y="43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41"/>
                    <a:pt x="88" y="42"/>
                    <a:pt x="88" y="41"/>
                  </a:cubicBezTo>
                  <a:cubicBezTo>
                    <a:pt x="89" y="41"/>
                    <a:pt x="91" y="41"/>
                    <a:pt x="91" y="41"/>
                  </a:cubicBezTo>
                  <a:cubicBezTo>
                    <a:pt x="92" y="41"/>
                    <a:pt x="93" y="42"/>
                    <a:pt x="93" y="41"/>
                  </a:cubicBezTo>
                  <a:cubicBezTo>
                    <a:pt x="93" y="41"/>
                    <a:pt x="93" y="42"/>
                    <a:pt x="92" y="41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3" y="41"/>
                    <a:pt x="93" y="39"/>
                  </a:cubicBezTo>
                  <a:cubicBezTo>
                    <a:pt x="95" y="41"/>
                    <a:pt x="95" y="39"/>
                    <a:pt x="95" y="41"/>
                  </a:cubicBezTo>
                  <a:cubicBezTo>
                    <a:pt x="96" y="41"/>
                    <a:pt x="95" y="39"/>
                    <a:pt x="96" y="39"/>
                  </a:cubicBezTo>
                  <a:cubicBezTo>
                    <a:pt x="96" y="39"/>
                    <a:pt x="93" y="39"/>
                    <a:pt x="93" y="38"/>
                  </a:cubicBezTo>
                  <a:cubicBezTo>
                    <a:pt x="95" y="39"/>
                    <a:pt x="96" y="38"/>
                    <a:pt x="96" y="39"/>
                  </a:cubicBezTo>
                  <a:cubicBezTo>
                    <a:pt x="96" y="39"/>
                    <a:pt x="96" y="38"/>
                    <a:pt x="95" y="38"/>
                  </a:cubicBezTo>
                  <a:cubicBezTo>
                    <a:pt x="95" y="38"/>
                    <a:pt x="99" y="38"/>
                    <a:pt x="96" y="37"/>
                  </a:cubicBezTo>
                  <a:cubicBezTo>
                    <a:pt x="96" y="38"/>
                    <a:pt x="96" y="38"/>
                    <a:pt x="96" y="38"/>
                  </a:cubicBezTo>
                  <a:cubicBezTo>
                    <a:pt x="96" y="37"/>
                    <a:pt x="96" y="37"/>
                    <a:pt x="96" y="37"/>
                  </a:cubicBezTo>
                  <a:cubicBezTo>
                    <a:pt x="96" y="37"/>
                    <a:pt x="99" y="37"/>
                    <a:pt x="96" y="35"/>
                  </a:cubicBezTo>
                  <a:cubicBezTo>
                    <a:pt x="96" y="35"/>
                    <a:pt x="99" y="33"/>
                    <a:pt x="99" y="35"/>
                  </a:cubicBezTo>
                  <a:cubicBezTo>
                    <a:pt x="99" y="37"/>
                    <a:pt x="96" y="35"/>
                    <a:pt x="99" y="37"/>
                  </a:cubicBezTo>
                  <a:cubicBezTo>
                    <a:pt x="99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1" y="33"/>
                    <a:pt x="100" y="33"/>
                    <a:pt x="100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0" y="33"/>
                    <a:pt x="99" y="32"/>
                    <a:pt x="99" y="32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0"/>
                  </a:cubicBezTo>
                  <a:cubicBezTo>
                    <a:pt x="100" y="30"/>
                    <a:pt x="101" y="30"/>
                    <a:pt x="101" y="32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1" y="30"/>
                    <a:pt x="101" y="30"/>
                    <a:pt x="102" y="30"/>
                  </a:cubicBezTo>
                  <a:cubicBezTo>
                    <a:pt x="101" y="30"/>
                    <a:pt x="101" y="29"/>
                    <a:pt x="101" y="29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99" y="28"/>
                    <a:pt x="100" y="28"/>
                    <a:pt x="99" y="28"/>
                  </a:cubicBezTo>
                  <a:cubicBezTo>
                    <a:pt x="99" y="26"/>
                    <a:pt x="99" y="26"/>
                    <a:pt x="100" y="26"/>
                  </a:cubicBezTo>
                  <a:cubicBezTo>
                    <a:pt x="100" y="28"/>
                    <a:pt x="101" y="28"/>
                    <a:pt x="102" y="28"/>
                  </a:cubicBezTo>
                  <a:cubicBezTo>
                    <a:pt x="104" y="28"/>
                    <a:pt x="100" y="25"/>
                    <a:pt x="102" y="26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6"/>
                    <a:pt x="104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4" y="25"/>
                    <a:pt x="102" y="25"/>
                    <a:pt x="104" y="25"/>
                  </a:cubicBezTo>
                  <a:cubicBezTo>
                    <a:pt x="104" y="24"/>
                    <a:pt x="102" y="24"/>
                    <a:pt x="104" y="24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4"/>
                    <a:pt x="106" y="25"/>
                    <a:pt x="106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5" y="22"/>
                    <a:pt x="105" y="25"/>
                    <a:pt x="104" y="24"/>
                  </a:cubicBezTo>
                  <a:cubicBezTo>
                    <a:pt x="105" y="22"/>
                    <a:pt x="105" y="24"/>
                    <a:pt x="105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22"/>
                    <a:pt x="104" y="20"/>
                    <a:pt x="105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6" y="20"/>
                    <a:pt x="106" y="20"/>
                    <a:pt x="108" y="20"/>
                  </a:cubicBezTo>
                  <a:cubicBezTo>
                    <a:pt x="106" y="18"/>
                    <a:pt x="108" y="18"/>
                    <a:pt x="106" y="18"/>
                  </a:cubicBezTo>
                  <a:cubicBezTo>
                    <a:pt x="106" y="18"/>
                    <a:pt x="106" y="20"/>
                    <a:pt x="105" y="20"/>
                  </a:cubicBezTo>
                  <a:cubicBezTo>
                    <a:pt x="104" y="18"/>
                    <a:pt x="105" y="22"/>
                    <a:pt x="104" y="20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4" y="18"/>
                    <a:pt x="105" y="17"/>
                    <a:pt x="106" y="17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05" y="16"/>
                    <a:pt x="106" y="16"/>
                    <a:pt x="106" y="15"/>
                  </a:cubicBezTo>
                  <a:cubicBezTo>
                    <a:pt x="106" y="16"/>
                    <a:pt x="106" y="13"/>
                    <a:pt x="108" y="15"/>
                  </a:cubicBezTo>
                  <a:cubicBezTo>
                    <a:pt x="108" y="15"/>
                    <a:pt x="108" y="16"/>
                    <a:pt x="109" y="16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08" y="15"/>
                    <a:pt x="108" y="15"/>
                    <a:pt x="106" y="13"/>
                  </a:cubicBezTo>
                  <a:cubicBezTo>
                    <a:pt x="108" y="13"/>
                    <a:pt x="105" y="13"/>
                    <a:pt x="106" y="13"/>
                  </a:cubicBezTo>
                  <a:cubicBezTo>
                    <a:pt x="106" y="12"/>
                    <a:pt x="108" y="12"/>
                    <a:pt x="108" y="12"/>
                  </a:cubicBezTo>
                  <a:cubicBezTo>
                    <a:pt x="108" y="11"/>
                    <a:pt x="109" y="9"/>
                    <a:pt x="110" y="9"/>
                  </a:cubicBezTo>
                  <a:cubicBezTo>
                    <a:pt x="109" y="7"/>
                    <a:pt x="109" y="7"/>
                    <a:pt x="109" y="5"/>
                  </a:cubicBezTo>
                  <a:cubicBezTo>
                    <a:pt x="109" y="5"/>
                    <a:pt x="109" y="7"/>
                    <a:pt x="109" y="5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09" y="5"/>
                    <a:pt x="109" y="4"/>
                    <a:pt x="110" y="5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3"/>
                    <a:pt x="110" y="3"/>
                    <a:pt x="110" y="3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3" y="3"/>
                    <a:pt x="113" y="1"/>
                    <a:pt x="113" y="1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0" y="0"/>
                    <a:pt x="113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3" y="1"/>
                    <a:pt x="110" y="1"/>
                    <a:pt x="110" y="1"/>
                  </a:cubicBezTo>
                  <a:cubicBezTo>
                    <a:pt x="110" y="1"/>
                    <a:pt x="110" y="1"/>
                    <a:pt x="110" y="1"/>
                  </a:cubicBezTo>
                  <a:cubicBezTo>
                    <a:pt x="110" y="0"/>
                    <a:pt x="109" y="1"/>
                    <a:pt x="109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109" y="1"/>
                    <a:pt x="108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8" y="1"/>
                    <a:pt x="108" y="1"/>
                    <a:pt x="108" y="3"/>
                  </a:cubicBezTo>
                  <a:cubicBezTo>
                    <a:pt x="108" y="3"/>
                    <a:pt x="106" y="3"/>
                    <a:pt x="106" y="4"/>
                  </a:cubicBezTo>
                  <a:cubicBezTo>
                    <a:pt x="106" y="4"/>
                    <a:pt x="108" y="4"/>
                    <a:pt x="109" y="4"/>
                  </a:cubicBezTo>
                  <a:cubicBezTo>
                    <a:pt x="109" y="4"/>
                    <a:pt x="108" y="4"/>
                    <a:pt x="108" y="5"/>
                  </a:cubicBezTo>
                  <a:cubicBezTo>
                    <a:pt x="108" y="5"/>
                    <a:pt x="106" y="4"/>
                    <a:pt x="106" y="5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5" y="7"/>
                    <a:pt x="104" y="9"/>
                    <a:pt x="104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2" y="11"/>
                    <a:pt x="102" y="12"/>
                    <a:pt x="101" y="12"/>
                  </a:cubicBezTo>
                  <a:cubicBezTo>
                    <a:pt x="101" y="13"/>
                    <a:pt x="100" y="15"/>
                    <a:pt x="101" y="16"/>
                  </a:cubicBezTo>
                  <a:cubicBezTo>
                    <a:pt x="99" y="17"/>
                    <a:pt x="96" y="18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9" y="22"/>
                    <a:pt x="96" y="22"/>
                  </a:cubicBezTo>
                  <a:cubicBezTo>
                    <a:pt x="96" y="22"/>
                    <a:pt x="96" y="22"/>
                    <a:pt x="95" y="22"/>
                  </a:cubicBezTo>
                  <a:cubicBezTo>
                    <a:pt x="95" y="24"/>
                    <a:pt x="93" y="25"/>
                    <a:pt x="92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2" y="26"/>
                    <a:pt x="92" y="28"/>
                    <a:pt x="92" y="28"/>
                  </a:cubicBezTo>
                  <a:cubicBezTo>
                    <a:pt x="92" y="29"/>
                    <a:pt x="92" y="29"/>
                    <a:pt x="92" y="29"/>
                  </a:cubicBezTo>
                  <a:cubicBezTo>
                    <a:pt x="91" y="29"/>
                    <a:pt x="91" y="29"/>
                    <a:pt x="89" y="30"/>
                  </a:cubicBezTo>
                  <a:cubicBezTo>
                    <a:pt x="89" y="30"/>
                    <a:pt x="89" y="32"/>
                    <a:pt x="89" y="33"/>
                  </a:cubicBezTo>
                  <a:cubicBezTo>
                    <a:pt x="87" y="35"/>
                    <a:pt x="86" y="38"/>
                    <a:pt x="83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0" y="41"/>
                    <a:pt x="80" y="45"/>
                    <a:pt x="79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80" y="47"/>
                    <a:pt x="79" y="47"/>
                    <a:pt x="78" y="47"/>
                  </a:cubicBezTo>
                  <a:cubicBezTo>
                    <a:pt x="78" y="47"/>
                    <a:pt x="76" y="50"/>
                    <a:pt x="78" y="50"/>
                  </a:cubicBezTo>
                  <a:cubicBezTo>
                    <a:pt x="78" y="51"/>
                    <a:pt x="76" y="51"/>
                    <a:pt x="76" y="51"/>
                  </a:cubicBezTo>
                  <a:cubicBezTo>
                    <a:pt x="76" y="52"/>
                    <a:pt x="75" y="52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5"/>
                    <a:pt x="75" y="56"/>
                    <a:pt x="74" y="55"/>
                  </a:cubicBezTo>
                  <a:cubicBezTo>
                    <a:pt x="74" y="56"/>
                    <a:pt x="70" y="58"/>
                    <a:pt x="73" y="59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0"/>
                    <a:pt x="70" y="63"/>
                    <a:pt x="69" y="63"/>
                  </a:cubicBezTo>
                  <a:cubicBezTo>
                    <a:pt x="69" y="63"/>
                    <a:pt x="69" y="63"/>
                    <a:pt x="69" y="64"/>
                  </a:cubicBezTo>
                  <a:cubicBezTo>
                    <a:pt x="69" y="64"/>
                    <a:pt x="69" y="63"/>
                    <a:pt x="69" y="64"/>
                  </a:cubicBezTo>
                  <a:cubicBezTo>
                    <a:pt x="66" y="65"/>
                    <a:pt x="67" y="67"/>
                    <a:pt x="66" y="69"/>
                  </a:cubicBezTo>
                  <a:cubicBezTo>
                    <a:pt x="63" y="71"/>
                    <a:pt x="62" y="76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0" y="79"/>
                    <a:pt x="61" y="81"/>
                    <a:pt x="60" y="80"/>
                  </a:cubicBezTo>
                  <a:cubicBezTo>
                    <a:pt x="60" y="81"/>
                    <a:pt x="57" y="81"/>
                    <a:pt x="60" y="81"/>
                  </a:cubicBezTo>
                  <a:cubicBezTo>
                    <a:pt x="57" y="81"/>
                    <a:pt x="57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4" y="86"/>
                    <a:pt x="54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6" y="89"/>
                    <a:pt x="54" y="89"/>
                    <a:pt x="54" y="90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3" y="92"/>
                    <a:pt x="52" y="94"/>
                    <a:pt x="49" y="97"/>
                  </a:cubicBezTo>
                  <a:cubicBezTo>
                    <a:pt x="49" y="98"/>
                    <a:pt x="52" y="98"/>
                    <a:pt x="50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99"/>
                    <a:pt x="50" y="102"/>
                    <a:pt x="49" y="102"/>
                  </a:cubicBezTo>
                  <a:cubicBezTo>
                    <a:pt x="49" y="99"/>
                    <a:pt x="49" y="102"/>
                    <a:pt x="49" y="99"/>
                  </a:cubicBezTo>
                  <a:cubicBezTo>
                    <a:pt x="49" y="102"/>
                    <a:pt x="49" y="103"/>
                    <a:pt x="48" y="103"/>
                  </a:cubicBezTo>
                  <a:cubicBezTo>
                    <a:pt x="49" y="103"/>
                    <a:pt x="49" y="103"/>
                    <a:pt x="49" y="103"/>
                  </a:cubicBezTo>
                  <a:cubicBezTo>
                    <a:pt x="46" y="105"/>
                    <a:pt x="46" y="106"/>
                    <a:pt x="45" y="106"/>
                  </a:cubicBezTo>
                  <a:cubicBezTo>
                    <a:pt x="40" y="111"/>
                    <a:pt x="36" y="116"/>
                    <a:pt x="33" y="122"/>
                  </a:cubicBezTo>
                  <a:cubicBezTo>
                    <a:pt x="30" y="129"/>
                    <a:pt x="26" y="133"/>
                    <a:pt x="23" y="140"/>
                  </a:cubicBezTo>
                  <a:cubicBezTo>
                    <a:pt x="24" y="143"/>
                    <a:pt x="23" y="143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2" y="144"/>
                    <a:pt x="22" y="145"/>
                    <a:pt x="22" y="144"/>
                  </a:cubicBezTo>
                  <a:cubicBezTo>
                    <a:pt x="20" y="146"/>
                    <a:pt x="19" y="148"/>
                    <a:pt x="17" y="15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2"/>
                    <a:pt x="15" y="150"/>
                  </a:cubicBezTo>
                  <a:cubicBezTo>
                    <a:pt x="13" y="157"/>
                    <a:pt x="11" y="162"/>
                    <a:pt x="7" y="169"/>
                  </a:cubicBezTo>
                  <a:cubicBezTo>
                    <a:pt x="7" y="170"/>
                    <a:pt x="6" y="171"/>
                    <a:pt x="5" y="173"/>
                  </a:cubicBezTo>
                  <a:cubicBezTo>
                    <a:pt x="5" y="178"/>
                    <a:pt x="2" y="183"/>
                    <a:pt x="0" y="186"/>
                  </a:cubicBezTo>
                  <a:cubicBezTo>
                    <a:pt x="0" y="186"/>
                    <a:pt x="2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361" name="Freeform 150"/>
            <p:cNvSpPr/>
            <p:nvPr/>
          </p:nvSpPr>
          <p:spPr>
            <a:xfrm>
              <a:off x="878" y="2863"/>
              <a:ext cx="260" cy="472"/>
            </a:xfrm>
            <a:custGeom>
              <a:avLst/>
              <a:gdLst/>
              <a:ahLst/>
              <a:cxnLst>
                <a:cxn ang="0">
                  <a:pos x="232" y="413"/>
                </a:cxn>
                <a:cxn ang="0">
                  <a:pos x="225" y="399"/>
                </a:cxn>
                <a:cxn ang="0">
                  <a:pos x="210" y="368"/>
                </a:cxn>
                <a:cxn ang="0">
                  <a:pos x="208" y="359"/>
                </a:cxn>
                <a:cxn ang="0">
                  <a:pos x="184" y="330"/>
                </a:cxn>
                <a:cxn ang="0">
                  <a:pos x="182" y="321"/>
                </a:cxn>
                <a:cxn ang="0">
                  <a:pos x="177" y="300"/>
                </a:cxn>
                <a:cxn ang="0">
                  <a:pos x="168" y="288"/>
                </a:cxn>
                <a:cxn ang="0">
                  <a:pos x="161" y="281"/>
                </a:cxn>
                <a:cxn ang="0">
                  <a:pos x="161" y="274"/>
                </a:cxn>
                <a:cxn ang="0">
                  <a:pos x="151" y="257"/>
                </a:cxn>
                <a:cxn ang="0">
                  <a:pos x="147" y="248"/>
                </a:cxn>
                <a:cxn ang="0">
                  <a:pos x="142" y="236"/>
                </a:cxn>
                <a:cxn ang="0">
                  <a:pos x="137" y="224"/>
                </a:cxn>
                <a:cxn ang="0">
                  <a:pos x="130" y="208"/>
                </a:cxn>
                <a:cxn ang="0">
                  <a:pos x="118" y="194"/>
                </a:cxn>
                <a:cxn ang="0">
                  <a:pos x="116" y="186"/>
                </a:cxn>
                <a:cxn ang="0">
                  <a:pos x="109" y="177"/>
                </a:cxn>
                <a:cxn ang="0">
                  <a:pos x="109" y="172"/>
                </a:cxn>
                <a:cxn ang="0">
                  <a:pos x="106" y="168"/>
                </a:cxn>
                <a:cxn ang="0">
                  <a:pos x="102" y="163"/>
                </a:cxn>
                <a:cxn ang="0">
                  <a:pos x="87" y="137"/>
                </a:cxn>
                <a:cxn ang="0">
                  <a:pos x="83" y="127"/>
                </a:cxn>
                <a:cxn ang="0">
                  <a:pos x="80" y="123"/>
                </a:cxn>
                <a:cxn ang="0">
                  <a:pos x="69" y="101"/>
                </a:cxn>
                <a:cxn ang="0">
                  <a:pos x="59" y="101"/>
                </a:cxn>
                <a:cxn ang="0">
                  <a:pos x="66" y="92"/>
                </a:cxn>
                <a:cxn ang="0">
                  <a:pos x="66" y="80"/>
                </a:cxn>
                <a:cxn ang="0">
                  <a:pos x="57" y="73"/>
                </a:cxn>
                <a:cxn ang="0">
                  <a:pos x="57" y="71"/>
                </a:cxn>
                <a:cxn ang="0">
                  <a:pos x="52" y="66"/>
                </a:cxn>
                <a:cxn ang="0">
                  <a:pos x="47" y="64"/>
                </a:cxn>
                <a:cxn ang="0">
                  <a:pos x="47" y="52"/>
                </a:cxn>
                <a:cxn ang="0">
                  <a:pos x="40" y="50"/>
                </a:cxn>
                <a:cxn ang="0">
                  <a:pos x="40" y="42"/>
                </a:cxn>
                <a:cxn ang="0">
                  <a:pos x="38" y="38"/>
                </a:cxn>
                <a:cxn ang="0">
                  <a:pos x="35" y="42"/>
                </a:cxn>
                <a:cxn ang="0">
                  <a:pos x="31" y="28"/>
                </a:cxn>
                <a:cxn ang="0">
                  <a:pos x="14" y="14"/>
                </a:cxn>
                <a:cxn ang="0">
                  <a:pos x="7" y="9"/>
                </a:cxn>
                <a:cxn ang="0">
                  <a:pos x="5" y="0"/>
                </a:cxn>
                <a:cxn ang="0">
                  <a:pos x="0" y="7"/>
                </a:cxn>
                <a:cxn ang="0">
                  <a:pos x="9" y="14"/>
                </a:cxn>
                <a:cxn ang="0">
                  <a:pos x="17" y="38"/>
                </a:cxn>
                <a:cxn ang="0">
                  <a:pos x="31" y="73"/>
                </a:cxn>
                <a:cxn ang="0">
                  <a:pos x="50" y="111"/>
                </a:cxn>
                <a:cxn ang="0">
                  <a:pos x="66" y="137"/>
                </a:cxn>
                <a:cxn ang="0">
                  <a:pos x="76" y="163"/>
                </a:cxn>
                <a:cxn ang="0">
                  <a:pos x="102" y="205"/>
                </a:cxn>
                <a:cxn ang="0">
                  <a:pos x="116" y="229"/>
                </a:cxn>
                <a:cxn ang="0">
                  <a:pos x="137" y="257"/>
                </a:cxn>
                <a:cxn ang="0">
                  <a:pos x="184" y="361"/>
                </a:cxn>
                <a:cxn ang="0">
                  <a:pos x="201" y="389"/>
                </a:cxn>
                <a:cxn ang="0">
                  <a:pos x="253" y="460"/>
                </a:cxn>
              </a:cxnLst>
              <a:pathLst>
                <a:path w="110" h="200">
                  <a:moveTo>
                    <a:pt x="107" y="195"/>
                  </a:moveTo>
                  <a:cubicBezTo>
                    <a:pt x="110" y="191"/>
                    <a:pt x="105" y="190"/>
                    <a:pt x="105" y="187"/>
                  </a:cubicBezTo>
                  <a:cubicBezTo>
                    <a:pt x="103" y="187"/>
                    <a:pt x="103" y="187"/>
                    <a:pt x="103" y="187"/>
                  </a:cubicBezTo>
                  <a:cubicBezTo>
                    <a:pt x="103" y="182"/>
                    <a:pt x="101" y="179"/>
                    <a:pt x="98" y="177"/>
                  </a:cubicBezTo>
                  <a:cubicBezTo>
                    <a:pt x="98" y="178"/>
                    <a:pt x="98" y="178"/>
                    <a:pt x="98" y="178"/>
                  </a:cubicBezTo>
                  <a:cubicBezTo>
                    <a:pt x="97" y="177"/>
                    <a:pt x="98" y="175"/>
                    <a:pt x="98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8" y="175"/>
                    <a:pt x="97" y="175"/>
                    <a:pt x="97" y="174"/>
                  </a:cubicBezTo>
                  <a:cubicBezTo>
                    <a:pt x="97" y="174"/>
                    <a:pt x="97" y="174"/>
                    <a:pt x="95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8" y="171"/>
                    <a:pt x="95" y="171"/>
                    <a:pt x="95" y="169"/>
                  </a:cubicBezTo>
                  <a:cubicBezTo>
                    <a:pt x="95" y="169"/>
                    <a:pt x="95" y="169"/>
                    <a:pt x="95" y="169"/>
                  </a:cubicBezTo>
                  <a:cubicBezTo>
                    <a:pt x="93" y="166"/>
                    <a:pt x="91" y="164"/>
                    <a:pt x="91" y="161"/>
                  </a:cubicBezTo>
                  <a:cubicBezTo>
                    <a:pt x="91" y="162"/>
                    <a:pt x="90" y="162"/>
                    <a:pt x="90" y="162"/>
                  </a:cubicBezTo>
                  <a:cubicBezTo>
                    <a:pt x="90" y="162"/>
                    <a:pt x="90" y="161"/>
                    <a:pt x="90" y="160"/>
                  </a:cubicBezTo>
                  <a:cubicBezTo>
                    <a:pt x="89" y="161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8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5"/>
                    <a:pt x="88" y="156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8" y="155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6" y="153"/>
                    <a:pt x="88" y="152"/>
                  </a:cubicBezTo>
                  <a:cubicBezTo>
                    <a:pt x="86" y="152"/>
                    <a:pt x="88" y="153"/>
                    <a:pt x="86" y="153"/>
                  </a:cubicBezTo>
                  <a:cubicBezTo>
                    <a:pt x="85" y="149"/>
                    <a:pt x="84" y="147"/>
                    <a:pt x="82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0"/>
                    <a:pt x="80" y="140"/>
                    <a:pt x="78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8" y="139"/>
                    <a:pt x="78" y="139"/>
                    <a:pt x="78" y="138"/>
                  </a:cubicBezTo>
                  <a:cubicBezTo>
                    <a:pt x="78" y="139"/>
                    <a:pt x="78" y="139"/>
                    <a:pt x="77" y="139"/>
                  </a:cubicBezTo>
                  <a:cubicBezTo>
                    <a:pt x="78" y="138"/>
                    <a:pt x="77" y="138"/>
                    <a:pt x="77" y="136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6"/>
                    <a:pt x="77" y="136"/>
                    <a:pt x="77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7" y="135"/>
                    <a:pt x="76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2"/>
                    <a:pt x="75" y="132"/>
                    <a:pt x="75" y="131"/>
                  </a:cubicBezTo>
                  <a:cubicBezTo>
                    <a:pt x="73" y="131"/>
                    <a:pt x="73" y="131"/>
                    <a:pt x="73" y="131"/>
                  </a:cubicBezTo>
                  <a:cubicBezTo>
                    <a:pt x="75" y="129"/>
                    <a:pt x="73" y="129"/>
                    <a:pt x="75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2" y="126"/>
                    <a:pt x="71" y="126"/>
                    <a:pt x="72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7"/>
                    <a:pt x="71" y="126"/>
                    <a:pt x="69" y="126"/>
                  </a:cubicBezTo>
                  <a:cubicBezTo>
                    <a:pt x="71" y="125"/>
                    <a:pt x="71" y="123"/>
                    <a:pt x="71" y="122"/>
                  </a:cubicBezTo>
                  <a:cubicBezTo>
                    <a:pt x="71" y="123"/>
                    <a:pt x="69" y="123"/>
                    <a:pt x="69" y="123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69" y="122"/>
                    <a:pt x="69" y="121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8" y="119"/>
                    <a:pt x="69" y="119"/>
                    <a:pt x="68" y="119"/>
                  </a:cubicBezTo>
                  <a:cubicBezTo>
                    <a:pt x="68" y="119"/>
                    <a:pt x="68" y="119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8"/>
                    <a:pt x="68" y="118"/>
                    <a:pt x="68" y="118"/>
                  </a:cubicBezTo>
                  <a:cubicBezTo>
                    <a:pt x="69" y="116"/>
                    <a:pt x="69" y="116"/>
                    <a:pt x="68" y="114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4"/>
                    <a:pt x="68" y="113"/>
                    <a:pt x="68" y="112"/>
                  </a:cubicBezTo>
                  <a:cubicBezTo>
                    <a:pt x="68" y="112"/>
                    <a:pt x="65" y="113"/>
                    <a:pt x="68" y="113"/>
                  </a:cubicBezTo>
                  <a:cubicBezTo>
                    <a:pt x="65" y="113"/>
                    <a:pt x="65" y="110"/>
                    <a:pt x="64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09"/>
                    <a:pt x="64" y="110"/>
                    <a:pt x="64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8"/>
                    <a:pt x="64" y="109"/>
                    <a:pt x="64" y="109"/>
                  </a:cubicBezTo>
                  <a:cubicBezTo>
                    <a:pt x="64" y="108"/>
                    <a:pt x="64" y="106"/>
                    <a:pt x="63" y="105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1"/>
                    <a:pt x="62" y="106"/>
                    <a:pt x="62" y="105"/>
                  </a:cubicBezTo>
                  <a:cubicBezTo>
                    <a:pt x="62" y="105"/>
                    <a:pt x="63" y="103"/>
                    <a:pt x="62" y="103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1"/>
                    <a:pt x="60" y="103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2" y="100"/>
                    <a:pt x="60" y="100"/>
                    <a:pt x="60" y="100"/>
                  </a:cubicBezTo>
                  <a:cubicBezTo>
                    <a:pt x="60" y="100"/>
                    <a:pt x="60" y="99"/>
                    <a:pt x="59" y="99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60" y="97"/>
                    <a:pt x="59" y="97"/>
                    <a:pt x="59" y="96"/>
                  </a:cubicBezTo>
                  <a:cubicBezTo>
                    <a:pt x="59" y="96"/>
                    <a:pt x="59" y="95"/>
                    <a:pt x="58" y="95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8" y="93"/>
                    <a:pt x="58" y="93"/>
                    <a:pt x="56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5" y="92"/>
                    <a:pt x="55" y="92"/>
                    <a:pt x="55" y="92"/>
                  </a:cubicBezTo>
                  <a:cubicBezTo>
                    <a:pt x="55" y="92"/>
                    <a:pt x="56" y="92"/>
                    <a:pt x="56" y="90"/>
                  </a:cubicBezTo>
                  <a:cubicBezTo>
                    <a:pt x="55" y="92"/>
                    <a:pt x="56" y="88"/>
                    <a:pt x="55" y="88"/>
                  </a:cubicBezTo>
                  <a:cubicBezTo>
                    <a:pt x="55" y="88"/>
                    <a:pt x="55" y="90"/>
                    <a:pt x="52" y="90"/>
                  </a:cubicBezTo>
                  <a:cubicBezTo>
                    <a:pt x="51" y="90"/>
                    <a:pt x="55" y="88"/>
                    <a:pt x="52" y="87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2" y="87"/>
                    <a:pt x="55" y="86"/>
                    <a:pt x="52" y="86"/>
                  </a:cubicBezTo>
                  <a:cubicBezTo>
                    <a:pt x="52" y="86"/>
                    <a:pt x="51" y="86"/>
                    <a:pt x="52" y="86"/>
                  </a:cubicBezTo>
                  <a:cubicBezTo>
                    <a:pt x="51" y="84"/>
                    <a:pt x="51" y="82"/>
                    <a:pt x="50" y="82"/>
                  </a:cubicBezTo>
                  <a:cubicBezTo>
                    <a:pt x="50" y="82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0"/>
                    <a:pt x="49" y="82"/>
                  </a:cubicBezTo>
                  <a:cubicBezTo>
                    <a:pt x="47" y="82"/>
                    <a:pt x="50" y="80"/>
                    <a:pt x="49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9" y="78"/>
                    <a:pt x="47" y="78"/>
                    <a:pt x="47" y="79"/>
                  </a:cubicBezTo>
                  <a:cubicBezTo>
                    <a:pt x="47" y="78"/>
                    <a:pt x="46" y="78"/>
                    <a:pt x="47" y="78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7" y="78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7" y="75"/>
                  </a:cubicBezTo>
                  <a:cubicBezTo>
                    <a:pt x="47" y="75"/>
                    <a:pt x="47" y="75"/>
                    <a:pt x="47" y="74"/>
                  </a:cubicBezTo>
                  <a:cubicBezTo>
                    <a:pt x="46" y="75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4"/>
                  </a:cubicBezTo>
                  <a:cubicBezTo>
                    <a:pt x="46" y="73"/>
                    <a:pt x="45" y="74"/>
                    <a:pt x="45" y="73"/>
                  </a:cubicBezTo>
                  <a:cubicBezTo>
                    <a:pt x="45" y="73"/>
                    <a:pt x="46" y="73"/>
                    <a:pt x="46" y="71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3" y="70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3" y="67"/>
                    <a:pt x="41" y="69"/>
                    <a:pt x="42" y="67"/>
                  </a:cubicBezTo>
                  <a:cubicBezTo>
                    <a:pt x="41" y="67"/>
                    <a:pt x="42" y="66"/>
                    <a:pt x="43" y="66"/>
                  </a:cubicBezTo>
                  <a:cubicBezTo>
                    <a:pt x="42" y="66"/>
                    <a:pt x="42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1"/>
                    <a:pt x="41" y="58"/>
                    <a:pt x="37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8"/>
                    <a:pt x="35" y="58"/>
                    <a:pt x="37" y="58"/>
                  </a:cubicBezTo>
                  <a:cubicBezTo>
                    <a:pt x="37" y="58"/>
                    <a:pt x="37" y="58"/>
                    <a:pt x="38" y="58"/>
                  </a:cubicBezTo>
                  <a:cubicBezTo>
                    <a:pt x="38" y="57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5" y="56"/>
                    <a:pt x="35" y="56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7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7"/>
                    <a:pt x="32" y="44"/>
                    <a:pt x="32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3"/>
                    <a:pt x="30" y="43"/>
                  </a:cubicBezTo>
                  <a:cubicBezTo>
                    <a:pt x="30" y="43"/>
                    <a:pt x="30" y="43"/>
                    <a:pt x="29" y="43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29" y="41"/>
                    <a:pt x="30" y="41"/>
                  </a:cubicBezTo>
                  <a:cubicBezTo>
                    <a:pt x="30" y="41"/>
                    <a:pt x="29" y="40"/>
                    <a:pt x="30" y="40"/>
                  </a:cubicBezTo>
                  <a:cubicBezTo>
                    <a:pt x="29" y="40"/>
                    <a:pt x="29" y="40"/>
                    <a:pt x="29" y="41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3"/>
                    <a:pt x="25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3"/>
                    <a:pt x="25" y="44"/>
                    <a:pt x="24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0"/>
                    <a:pt x="29" y="40"/>
                    <a:pt x="28" y="39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5" y="40"/>
                    <a:pt x="28" y="39"/>
                    <a:pt x="28" y="39"/>
                  </a:cubicBezTo>
                  <a:cubicBezTo>
                    <a:pt x="28" y="39"/>
                    <a:pt x="28" y="39"/>
                    <a:pt x="28" y="36"/>
                  </a:cubicBezTo>
                  <a:cubicBezTo>
                    <a:pt x="28" y="36"/>
                    <a:pt x="28" y="39"/>
                    <a:pt x="28" y="36"/>
                  </a:cubicBezTo>
                  <a:cubicBezTo>
                    <a:pt x="28" y="36"/>
                    <a:pt x="28" y="35"/>
                    <a:pt x="28" y="36"/>
                  </a:cubicBezTo>
                  <a:cubicBezTo>
                    <a:pt x="29" y="35"/>
                    <a:pt x="28" y="35"/>
                    <a:pt x="28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5"/>
                    <a:pt x="25" y="35"/>
                    <a:pt x="28" y="34"/>
                  </a:cubicBezTo>
                  <a:cubicBezTo>
                    <a:pt x="28" y="34"/>
                    <a:pt x="25" y="34"/>
                    <a:pt x="25" y="35"/>
                  </a:cubicBezTo>
                  <a:cubicBezTo>
                    <a:pt x="25" y="35"/>
                    <a:pt x="28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4" y="34"/>
                  </a:cubicBezTo>
                  <a:cubicBezTo>
                    <a:pt x="24" y="32"/>
                    <a:pt x="25" y="31"/>
                    <a:pt x="24" y="32"/>
                  </a:cubicBezTo>
                  <a:cubicBezTo>
                    <a:pt x="24" y="32"/>
                    <a:pt x="22" y="31"/>
                    <a:pt x="24" y="31"/>
                  </a:cubicBezTo>
                  <a:cubicBezTo>
                    <a:pt x="25" y="31"/>
                    <a:pt x="24" y="32"/>
                    <a:pt x="25" y="31"/>
                  </a:cubicBezTo>
                  <a:cubicBezTo>
                    <a:pt x="24" y="32"/>
                    <a:pt x="25" y="31"/>
                    <a:pt x="25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8"/>
                    <a:pt x="22" y="30"/>
                    <a:pt x="22" y="28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7"/>
                    <a:pt x="22" y="28"/>
                    <a:pt x="22" y="27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6"/>
                    <a:pt x="22" y="27"/>
                    <a:pt x="22" y="26"/>
                  </a:cubicBezTo>
                  <a:cubicBezTo>
                    <a:pt x="21" y="26"/>
                    <a:pt x="21" y="26"/>
                    <a:pt x="20" y="26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7"/>
                    <a:pt x="17" y="27"/>
                  </a:cubicBezTo>
                  <a:cubicBezTo>
                    <a:pt x="17" y="27"/>
                    <a:pt x="17" y="27"/>
                    <a:pt x="17" y="26"/>
                  </a:cubicBezTo>
                  <a:cubicBezTo>
                    <a:pt x="20" y="26"/>
                    <a:pt x="19" y="23"/>
                    <a:pt x="20" y="23"/>
                  </a:cubicBezTo>
                  <a:cubicBezTo>
                    <a:pt x="20" y="22"/>
                    <a:pt x="17" y="23"/>
                    <a:pt x="19" y="22"/>
                  </a:cubicBezTo>
                  <a:cubicBezTo>
                    <a:pt x="19" y="22"/>
                    <a:pt x="20" y="21"/>
                    <a:pt x="20" y="22"/>
                  </a:cubicBezTo>
                  <a:cubicBezTo>
                    <a:pt x="19" y="21"/>
                    <a:pt x="20" y="21"/>
                    <a:pt x="20" y="21"/>
                  </a:cubicBezTo>
                  <a:cubicBezTo>
                    <a:pt x="20" y="21"/>
                    <a:pt x="19" y="21"/>
                    <a:pt x="17" y="22"/>
                  </a:cubicBezTo>
                  <a:cubicBezTo>
                    <a:pt x="19" y="21"/>
                    <a:pt x="19" y="22"/>
                    <a:pt x="19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1"/>
                    <a:pt x="17" y="21"/>
                  </a:cubicBezTo>
                  <a:cubicBezTo>
                    <a:pt x="17" y="21"/>
                    <a:pt x="17" y="22"/>
                    <a:pt x="17" y="21"/>
                  </a:cubicBezTo>
                  <a:cubicBezTo>
                    <a:pt x="17" y="19"/>
                    <a:pt x="16" y="21"/>
                    <a:pt x="17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7" y="18"/>
                    <a:pt x="20" y="18"/>
                    <a:pt x="19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9" y="18"/>
                    <a:pt x="17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5" y="19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6" y="14"/>
                    <a:pt x="15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5" y="18"/>
                    <a:pt x="16" y="18"/>
                    <a:pt x="15" y="18"/>
                  </a:cubicBezTo>
                  <a:cubicBezTo>
                    <a:pt x="15" y="18"/>
                    <a:pt x="13" y="18"/>
                    <a:pt x="13" y="19"/>
                  </a:cubicBezTo>
                  <a:cubicBezTo>
                    <a:pt x="11" y="18"/>
                    <a:pt x="13" y="18"/>
                    <a:pt x="13" y="18"/>
                  </a:cubicBezTo>
                  <a:cubicBezTo>
                    <a:pt x="13" y="18"/>
                    <a:pt x="13" y="18"/>
                    <a:pt x="15" y="18"/>
                  </a:cubicBezTo>
                  <a:cubicBezTo>
                    <a:pt x="13" y="17"/>
                    <a:pt x="13" y="16"/>
                    <a:pt x="15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1" y="14"/>
                    <a:pt x="11" y="13"/>
                  </a:cubicBezTo>
                  <a:cubicBezTo>
                    <a:pt x="13" y="13"/>
                    <a:pt x="9" y="12"/>
                    <a:pt x="11" y="12"/>
                  </a:cubicBezTo>
                  <a:cubicBezTo>
                    <a:pt x="13" y="13"/>
                    <a:pt x="13" y="13"/>
                    <a:pt x="15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3" y="12"/>
                  </a:cubicBezTo>
                  <a:cubicBezTo>
                    <a:pt x="13" y="12"/>
                    <a:pt x="11" y="12"/>
                    <a:pt x="9" y="13"/>
                  </a:cubicBezTo>
                  <a:cubicBezTo>
                    <a:pt x="9" y="12"/>
                    <a:pt x="9" y="13"/>
                    <a:pt x="8" y="13"/>
                  </a:cubicBezTo>
                  <a:cubicBezTo>
                    <a:pt x="8" y="12"/>
                    <a:pt x="8" y="9"/>
                    <a:pt x="8" y="9"/>
                  </a:cubicBezTo>
                  <a:cubicBezTo>
                    <a:pt x="7" y="8"/>
                    <a:pt x="7" y="6"/>
                    <a:pt x="7" y="6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4" y="5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5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0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1"/>
                    <a:pt x="2" y="1"/>
                  </a:cubicBezTo>
                  <a:cubicBezTo>
                    <a:pt x="2" y="1"/>
                    <a:pt x="3" y="3"/>
                    <a:pt x="2" y="3"/>
                  </a:cubicBezTo>
                  <a:cubicBezTo>
                    <a:pt x="2" y="3"/>
                    <a:pt x="2" y="3"/>
                    <a:pt x="2" y="1"/>
                  </a:cubicBezTo>
                  <a:cubicBezTo>
                    <a:pt x="2" y="3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5"/>
                    <a:pt x="2" y="5"/>
                  </a:cubicBezTo>
                  <a:cubicBezTo>
                    <a:pt x="3" y="5"/>
                    <a:pt x="2" y="6"/>
                    <a:pt x="2" y="8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4" y="5"/>
                    <a:pt x="3" y="5"/>
                    <a:pt x="4" y="6"/>
                  </a:cubicBezTo>
                  <a:cubicBezTo>
                    <a:pt x="4" y="6"/>
                    <a:pt x="3" y="6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12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7" y="16"/>
                    <a:pt x="7" y="16"/>
                  </a:cubicBezTo>
                  <a:cubicBezTo>
                    <a:pt x="7" y="17"/>
                    <a:pt x="7" y="19"/>
                    <a:pt x="8" y="19"/>
                  </a:cubicBezTo>
                  <a:cubicBezTo>
                    <a:pt x="9" y="21"/>
                    <a:pt x="9" y="23"/>
                    <a:pt x="1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6"/>
                    <a:pt x="13" y="26"/>
                    <a:pt x="13" y="26"/>
                  </a:cubicBezTo>
                  <a:cubicBezTo>
                    <a:pt x="11" y="26"/>
                    <a:pt x="13" y="27"/>
                    <a:pt x="11" y="27"/>
                  </a:cubicBezTo>
                  <a:cubicBezTo>
                    <a:pt x="13" y="27"/>
                    <a:pt x="13" y="30"/>
                    <a:pt x="13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16" y="32"/>
                    <a:pt x="17" y="32"/>
                    <a:pt x="17" y="34"/>
                  </a:cubicBezTo>
                  <a:cubicBezTo>
                    <a:pt x="16" y="34"/>
                    <a:pt x="16" y="35"/>
                    <a:pt x="16" y="35"/>
                  </a:cubicBezTo>
                  <a:cubicBezTo>
                    <a:pt x="16" y="36"/>
                    <a:pt x="17" y="39"/>
                    <a:pt x="19" y="39"/>
                  </a:cubicBezTo>
                  <a:cubicBezTo>
                    <a:pt x="19" y="41"/>
                    <a:pt x="20" y="44"/>
                    <a:pt x="21" y="47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9"/>
                    <a:pt x="24" y="52"/>
                    <a:pt x="24" y="54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8" y="54"/>
                    <a:pt x="28" y="56"/>
                    <a:pt x="25" y="56"/>
                  </a:cubicBezTo>
                  <a:cubicBezTo>
                    <a:pt x="25" y="56"/>
                    <a:pt x="25" y="57"/>
                    <a:pt x="28" y="57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9" y="60"/>
                    <a:pt x="29" y="61"/>
                    <a:pt x="29" y="62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2"/>
                    <a:pt x="32" y="62"/>
                    <a:pt x="30" y="62"/>
                  </a:cubicBezTo>
                  <a:cubicBezTo>
                    <a:pt x="32" y="65"/>
                    <a:pt x="30" y="67"/>
                    <a:pt x="33" y="67"/>
                  </a:cubicBezTo>
                  <a:cubicBezTo>
                    <a:pt x="32" y="67"/>
                    <a:pt x="32" y="69"/>
                    <a:pt x="32" y="69"/>
                  </a:cubicBezTo>
                  <a:cubicBezTo>
                    <a:pt x="33" y="70"/>
                    <a:pt x="34" y="70"/>
                    <a:pt x="34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4" y="71"/>
                    <a:pt x="34" y="71"/>
                    <a:pt x="34" y="73"/>
                  </a:cubicBezTo>
                  <a:cubicBezTo>
                    <a:pt x="34" y="74"/>
                    <a:pt x="37" y="75"/>
                    <a:pt x="37" y="78"/>
                  </a:cubicBezTo>
                  <a:cubicBezTo>
                    <a:pt x="38" y="82"/>
                    <a:pt x="42" y="84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3" y="88"/>
                    <a:pt x="46" y="88"/>
                    <a:pt x="45" y="90"/>
                  </a:cubicBezTo>
                  <a:cubicBezTo>
                    <a:pt x="45" y="90"/>
                    <a:pt x="45" y="92"/>
                    <a:pt x="46" y="92"/>
                  </a:cubicBezTo>
                  <a:cubicBezTo>
                    <a:pt x="45" y="92"/>
                    <a:pt x="47" y="93"/>
                    <a:pt x="47" y="95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9" y="95"/>
                    <a:pt x="47" y="96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7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1" y="100"/>
                    <a:pt x="52" y="105"/>
                    <a:pt x="52" y="108"/>
                  </a:cubicBezTo>
                  <a:cubicBezTo>
                    <a:pt x="56" y="109"/>
                    <a:pt x="56" y="106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56" y="110"/>
                    <a:pt x="58" y="110"/>
                    <a:pt x="56" y="110"/>
                  </a:cubicBezTo>
                  <a:cubicBezTo>
                    <a:pt x="58" y="112"/>
                    <a:pt x="59" y="110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9" y="113"/>
                    <a:pt x="60" y="114"/>
                    <a:pt x="59" y="116"/>
                  </a:cubicBezTo>
                  <a:cubicBezTo>
                    <a:pt x="62" y="123"/>
                    <a:pt x="64" y="129"/>
                    <a:pt x="68" y="136"/>
                  </a:cubicBezTo>
                  <a:cubicBezTo>
                    <a:pt x="72" y="142"/>
                    <a:pt x="75" y="148"/>
                    <a:pt x="78" y="153"/>
                  </a:cubicBezTo>
                  <a:cubicBezTo>
                    <a:pt x="80" y="155"/>
                    <a:pt x="80" y="155"/>
                    <a:pt x="80" y="156"/>
                  </a:cubicBezTo>
                  <a:cubicBezTo>
                    <a:pt x="80" y="156"/>
                    <a:pt x="80" y="156"/>
                    <a:pt x="82" y="156"/>
                  </a:cubicBezTo>
                  <a:cubicBezTo>
                    <a:pt x="80" y="156"/>
                    <a:pt x="82" y="158"/>
                    <a:pt x="80" y="158"/>
                  </a:cubicBezTo>
                  <a:cubicBezTo>
                    <a:pt x="82" y="161"/>
                    <a:pt x="84" y="162"/>
                    <a:pt x="85" y="16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6"/>
                    <a:pt x="85" y="165"/>
                  </a:cubicBezTo>
                  <a:cubicBezTo>
                    <a:pt x="86" y="173"/>
                    <a:pt x="91" y="177"/>
                    <a:pt x="95" y="182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2" y="191"/>
                    <a:pt x="105" y="194"/>
                    <a:pt x="106" y="200"/>
                  </a:cubicBezTo>
                  <a:cubicBezTo>
                    <a:pt x="106" y="200"/>
                    <a:pt x="107" y="199"/>
                    <a:pt x="107" y="195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362" name="Freeform 151"/>
            <p:cNvSpPr/>
            <p:nvPr/>
          </p:nvSpPr>
          <p:spPr>
            <a:xfrm>
              <a:off x="885" y="3373"/>
              <a:ext cx="260" cy="475"/>
            </a:xfrm>
            <a:custGeom>
              <a:avLst/>
              <a:gdLst/>
              <a:ahLst/>
              <a:cxnLst>
                <a:cxn ang="0">
                  <a:pos x="229" y="418"/>
                </a:cxn>
                <a:cxn ang="0">
                  <a:pos x="222" y="404"/>
                </a:cxn>
                <a:cxn ang="0">
                  <a:pos x="213" y="373"/>
                </a:cxn>
                <a:cxn ang="0">
                  <a:pos x="210" y="364"/>
                </a:cxn>
                <a:cxn ang="0">
                  <a:pos x="189" y="333"/>
                </a:cxn>
                <a:cxn ang="0">
                  <a:pos x="182" y="324"/>
                </a:cxn>
                <a:cxn ang="0">
                  <a:pos x="175" y="305"/>
                </a:cxn>
                <a:cxn ang="0">
                  <a:pos x="165" y="293"/>
                </a:cxn>
                <a:cxn ang="0">
                  <a:pos x="161" y="284"/>
                </a:cxn>
                <a:cxn ang="0">
                  <a:pos x="161" y="274"/>
                </a:cxn>
                <a:cxn ang="0">
                  <a:pos x="154" y="260"/>
                </a:cxn>
                <a:cxn ang="0">
                  <a:pos x="149" y="250"/>
                </a:cxn>
                <a:cxn ang="0">
                  <a:pos x="144" y="236"/>
                </a:cxn>
                <a:cxn ang="0">
                  <a:pos x="135" y="229"/>
                </a:cxn>
                <a:cxn ang="0">
                  <a:pos x="130" y="213"/>
                </a:cxn>
                <a:cxn ang="0">
                  <a:pos x="116" y="199"/>
                </a:cxn>
                <a:cxn ang="0">
                  <a:pos x="116" y="189"/>
                </a:cxn>
                <a:cxn ang="0">
                  <a:pos x="111" y="182"/>
                </a:cxn>
                <a:cxn ang="0">
                  <a:pos x="104" y="175"/>
                </a:cxn>
                <a:cxn ang="0">
                  <a:pos x="104" y="173"/>
                </a:cxn>
                <a:cxn ang="0">
                  <a:pos x="102" y="168"/>
                </a:cxn>
                <a:cxn ang="0">
                  <a:pos x="90" y="142"/>
                </a:cxn>
                <a:cxn ang="0">
                  <a:pos x="85" y="130"/>
                </a:cxn>
                <a:cxn ang="0">
                  <a:pos x="80" y="123"/>
                </a:cxn>
                <a:cxn ang="0">
                  <a:pos x="66" y="106"/>
                </a:cxn>
                <a:cxn ang="0">
                  <a:pos x="61" y="102"/>
                </a:cxn>
                <a:cxn ang="0">
                  <a:pos x="61" y="92"/>
                </a:cxn>
                <a:cxn ang="0">
                  <a:pos x="64" y="83"/>
                </a:cxn>
                <a:cxn ang="0">
                  <a:pos x="59" y="78"/>
                </a:cxn>
                <a:cxn ang="0">
                  <a:pos x="59" y="71"/>
                </a:cxn>
                <a:cxn ang="0">
                  <a:pos x="54" y="71"/>
                </a:cxn>
                <a:cxn ang="0">
                  <a:pos x="43" y="61"/>
                </a:cxn>
                <a:cxn ang="0">
                  <a:pos x="43" y="52"/>
                </a:cxn>
                <a:cxn ang="0">
                  <a:pos x="40" y="52"/>
                </a:cxn>
                <a:cxn ang="0">
                  <a:pos x="40" y="45"/>
                </a:cxn>
                <a:cxn ang="0">
                  <a:pos x="35" y="35"/>
                </a:cxn>
                <a:cxn ang="0">
                  <a:pos x="31" y="45"/>
                </a:cxn>
                <a:cxn ang="0">
                  <a:pos x="31" y="28"/>
                </a:cxn>
                <a:cxn ang="0">
                  <a:pos x="9" y="17"/>
                </a:cxn>
                <a:cxn ang="0">
                  <a:pos x="5" y="14"/>
                </a:cxn>
                <a:cxn ang="0">
                  <a:pos x="0" y="0"/>
                </a:cxn>
                <a:cxn ang="0">
                  <a:pos x="0" y="9"/>
                </a:cxn>
                <a:cxn ang="0">
                  <a:pos x="9" y="17"/>
                </a:cxn>
                <a:cxn ang="0">
                  <a:pos x="12" y="40"/>
                </a:cxn>
                <a:cxn ang="0">
                  <a:pos x="31" y="76"/>
                </a:cxn>
                <a:cxn ang="0">
                  <a:pos x="50" y="111"/>
                </a:cxn>
                <a:cxn ang="0">
                  <a:pos x="64" y="142"/>
                </a:cxn>
                <a:cxn ang="0">
                  <a:pos x="73" y="168"/>
                </a:cxn>
                <a:cxn ang="0">
                  <a:pos x="102" y="210"/>
                </a:cxn>
                <a:cxn ang="0">
                  <a:pos x="116" y="232"/>
                </a:cxn>
                <a:cxn ang="0">
                  <a:pos x="135" y="262"/>
                </a:cxn>
                <a:cxn ang="0">
                  <a:pos x="184" y="366"/>
                </a:cxn>
                <a:cxn ang="0">
                  <a:pos x="203" y="395"/>
                </a:cxn>
                <a:cxn ang="0">
                  <a:pos x="255" y="466"/>
                </a:cxn>
              </a:cxnLst>
              <a:pathLst>
                <a:path w="110" h="201">
                  <a:moveTo>
                    <a:pt x="108" y="197"/>
                  </a:moveTo>
                  <a:cubicBezTo>
                    <a:pt x="110" y="193"/>
                    <a:pt x="106" y="191"/>
                    <a:pt x="106" y="188"/>
                  </a:cubicBezTo>
                  <a:cubicBezTo>
                    <a:pt x="106" y="186"/>
                    <a:pt x="104" y="188"/>
                    <a:pt x="104" y="186"/>
                  </a:cubicBezTo>
                  <a:cubicBezTo>
                    <a:pt x="104" y="184"/>
                    <a:pt x="102" y="181"/>
                    <a:pt x="99" y="178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97" y="178"/>
                    <a:pt x="99" y="177"/>
                    <a:pt x="97" y="177"/>
                  </a:cubicBezTo>
                  <a:cubicBezTo>
                    <a:pt x="97" y="177"/>
                    <a:pt x="97" y="177"/>
                    <a:pt x="97" y="177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5" y="176"/>
                    <a:pt x="95" y="176"/>
                    <a:pt x="95" y="176"/>
                  </a:cubicBezTo>
                  <a:cubicBezTo>
                    <a:pt x="95" y="173"/>
                    <a:pt x="95" y="173"/>
                    <a:pt x="95" y="173"/>
                  </a:cubicBezTo>
                  <a:cubicBezTo>
                    <a:pt x="97" y="172"/>
                    <a:pt x="94" y="172"/>
                    <a:pt x="95" y="169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94" y="168"/>
                    <a:pt x="93" y="165"/>
                    <a:pt x="91" y="16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3"/>
                    <a:pt x="91" y="163"/>
                    <a:pt x="91" y="160"/>
                  </a:cubicBezTo>
                  <a:cubicBezTo>
                    <a:pt x="90" y="160"/>
                    <a:pt x="91" y="159"/>
                    <a:pt x="90" y="159"/>
                  </a:cubicBezTo>
                  <a:cubicBezTo>
                    <a:pt x="90" y="159"/>
                    <a:pt x="90" y="159"/>
                    <a:pt x="90" y="159"/>
                  </a:cubicBezTo>
                  <a:cubicBezTo>
                    <a:pt x="91" y="158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4"/>
                    <a:pt x="87" y="154"/>
                    <a:pt x="89" y="154"/>
                  </a:cubicBezTo>
                  <a:cubicBezTo>
                    <a:pt x="87" y="154"/>
                    <a:pt x="89" y="155"/>
                    <a:pt x="87" y="155"/>
                  </a:cubicBezTo>
                  <a:cubicBezTo>
                    <a:pt x="86" y="151"/>
                    <a:pt x="83" y="147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3"/>
                    <a:pt x="80" y="143"/>
                    <a:pt x="81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1" y="142"/>
                    <a:pt x="80" y="141"/>
                  </a:cubicBezTo>
                  <a:cubicBezTo>
                    <a:pt x="80" y="142"/>
                    <a:pt x="80" y="142"/>
                    <a:pt x="78" y="142"/>
                  </a:cubicBezTo>
                  <a:cubicBezTo>
                    <a:pt x="80" y="141"/>
                    <a:pt x="78" y="141"/>
                    <a:pt x="78" y="139"/>
                  </a:cubicBezTo>
                  <a:cubicBezTo>
                    <a:pt x="78" y="139"/>
                    <a:pt x="78" y="139"/>
                    <a:pt x="78" y="141"/>
                  </a:cubicBezTo>
                  <a:cubicBezTo>
                    <a:pt x="78" y="139"/>
                    <a:pt x="77" y="139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8"/>
                    <a:pt x="78" y="138"/>
                    <a:pt x="77" y="137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4"/>
                    <a:pt x="77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3"/>
                    <a:pt x="76" y="132"/>
                    <a:pt x="76" y="132"/>
                  </a:cubicBezTo>
                  <a:cubicBezTo>
                    <a:pt x="74" y="130"/>
                    <a:pt x="74" y="132"/>
                    <a:pt x="74" y="130"/>
                  </a:cubicBezTo>
                  <a:cubicBezTo>
                    <a:pt x="74" y="130"/>
                    <a:pt x="73" y="129"/>
                    <a:pt x="74" y="129"/>
                  </a:cubicBezTo>
                  <a:cubicBezTo>
                    <a:pt x="74" y="129"/>
                    <a:pt x="73" y="128"/>
                    <a:pt x="73" y="126"/>
                  </a:cubicBezTo>
                  <a:cubicBezTo>
                    <a:pt x="73" y="128"/>
                    <a:pt x="70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69" y="128"/>
                    <a:pt x="70" y="128"/>
                    <a:pt x="69" y="129"/>
                  </a:cubicBezTo>
                  <a:cubicBezTo>
                    <a:pt x="69" y="128"/>
                    <a:pt x="69" y="126"/>
                    <a:pt x="69" y="126"/>
                  </a:cubicBezTo>
                  <a:cubicBezTo>
                    <a:pt x="69" y="126"/>
                    <a:pt x="70" y="125"/>
                    <a:pt x="70" y="124"/>
                  </a:cubicBezTo>
                  <a:cubicBezTo>
                    <a:pt x="70" y="125"/>
                    <a:pt x="69" y="124"/>
                    <a:pt x="69" y="125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9" y="121"/>
                    <a:pt x="69" y="120"/>
                    <a:pt x="70" y="120"/>
                  </a:cubicBezTo>
                  <a:cubicBezTo>
                    <a:pt x="69" y="120"/>
                    <a:pt x="69" y="119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6" y="119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5"/>
                    <a:pt x="68" y="113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3"/>
                    <a:pt x="66" y="112"/>
                    <a:pt x="65" y="111"/>
                  </a:cubicBezTo>
                  <a:cubicBezTo>
                    <a:pt x="65" y="112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4" y="110"/>
                    <a:pt x="65" y="110"/>
                  </a:cubicBezTo>
                  <a:cubicBezTo>
                    <a:pt x="65" y="110"/>
                    <a:pt x="64" y="106"/>
                    <a:pt x="63" y="106"/>
                  </a:cubicBezTo>
                  <a:cubicBezTo>
                    <a:pt x="64" y="106"/>
                    <a:pt x="64" y="104"/>
                    <a:pt x="64" y="104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6"/>
                    <a:pt x="63" y="106"/>
                    <a:pt x="63" y="106"/>
                  </a:cubicBezTo>
                  <a:cubicBezTo>
                    <a:pt x="63" y="106"/>
                    <a:pt x="63" y="103"/>
                    <a:pt x="63" y="104"/>
                  </a:cubicBezTo>
                  <a:cubicBezTo>
                    <a:pt x="63" y="103"/>
                    <a:pt x="63" y="103"/>
                    <a:pt x="61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0" y="102"/>
                    <a:pt x="61" y="103"/>
                    <a:pt x="61" y="102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1" y="102"/>
                    <a:pt x="60" y="100"/>
                    <a:pt x="61" y="100"/>
                  </a:cubicBezTo>
                  <a:cubicBezTo>
                    <a:pt x="61" y="100"/>
                    <a:pt x="61" y="99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0"/>
                    <a:pt x="60" y="100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57" y="99"/>
                    <a:pt x="60" y="98"/>
                  </a:cubicBezTo>
                  <a:cubicBezTo>
                    <a:pt x="57" y="98"/>
                    <a:pt x="57" y="97"/>
                    <a:pt x="57" y="97"/>
                  </a:cubicBezTo>
                  <a:cubicBezTo>
                    <a:pt x="57" y="94"/>
                    <a:pt x="57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1"/>
                    <a:pt x="55" y="91"/>
                    <a:pt x="56" y="91"/>
                  </a:cubicBezTo>
                  <a:cubicBezTo>
                    <a:pt x="53" y="91"/>
                    <a:pt x="56" y="90"/>
                    <a:pt x="55" y="90"/>
                  </a:cubicBezTo>
                  <a:cubicBezTo>
                    <a:pt x="53" y="90"/>
                    <a:pt x="53" y="91"/>
                    <a:pt x="53" y="90"/>
                  </a:cubicBezTo>
                  <a:cubicBezTo>
                    <a:pt x="52" y="91"/>
                    <a:pt x="53" y="89"/>
                    <a:pt x="53" y="8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7"/>
                    <a:pt x="52" y="87"/>
                    <a:pt x="53" y="86"/>
                  </a:cubicBezTo>
                  <a:cubicBezTo>
                    <a:pt x="52" y="86"/>
                    <a:pt x="52" y="84"/>
                    <a:pt x="49" y="84"/>
                  </a:cubicBezTo>
                  <a:cubicBezTo>
                    <a:pt x="49" y="84"/>
                    <a:pt x="49" y="84"/>
                    <a:pt x="49" y="81"/>
                  </a:cubicBezTo>
                  <a:cubicBezTo>
                    <a:pt x="51" y="81"/>
                    <a:pt x="49" y="84"/>
                    <a:pt x="51" y="84"/>
                  </a:cubicBezTo>
                  <a:cubicBezTo>
                    <a:pt x="51" y="84"/>
                    <a:pt x="51" y="84"/>
                    <a:pt x="51" y="81"/>
                  </a:cubicBezTo>
                  <a:cubicBezTo>
                    <a:pt x="51" y="81"/>
                    <a:pt x="49" y="81"/>
                    <a:pt x="49" y="84"/>
                  </a:cubicBezTo>
                  <a:cubicBezTo>
                    <a:pt x="48" y="81"/>
                    <a:pt x="51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8" y="78"/>
                    <a:pt x="48" y="78"/>
                    <a:pt x="47" y="78"/>
                  </a:cubicBezTo>
                  <a:cubicBezTo>
                    <a:pt x="47" y="78"/>
                    <a:pt x="47" y="78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6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8" y="76"/>
                    <a:pt x="47" y="76"/>
                    <a:pt x="48" y="76"/>
                  </a:cubicBezTo>
                  <a:cubicBezTo>
                    <a:pt x="47" y="76"/>
                    <a:pt x="47" y="76"/>
                    <a:pt x="47" y="74"/>
                  </a:cubicBezTo>
                  <a:cubicBezTo>
                    <a:pt x="44" y="74"/>
                    <a:pt x="47" y="74"/>
                    <a:pt x="47" y="74"/>
                  </a:cubicBezTo>
                  <a:cubicBezTo>
                    <a:pt x="47" y="74"/>
                    <a:pt x="47" y="73"/>
                    <a:pt x="44" y="7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3"/>
                    <a:pt x="47" y="73"/>
                    <a:pt x="47" y="73"/>
                  </a:cubicBezTo>
                  <a:cubicBezTo>
                    <a:pt x="44" y="73"/>
                    <a:pt x="44" y="73"/>
                    <a:pt x="44" y="74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2"/>
                    <a:pt x="43" y="72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0" y="71"/>
                    <a:pt x="40" y="68"/>
                  </a:cubicBezTo>
                  <a:cubicBezTo>
                    <a:pt x="40" y="67"/>
                    <a:pt x="42" y="67"/>
                    <a:pt x="42" y="67"/>
                  </a:cubicBezTo>
                  <a:cubicBezTo>
                    <a:pt x="42" y="65"/>
                    <a:pt x="42" y="64"/>
                    <a:pt x="40" y="64"/>
                  </a:cubicBezTo>
                  <a:cubicBezTo>
                    <a:pt x="40" y="64"/>
                    <a:pt x="40" y="64"/>
                    <a:pt x="40" y="63"/>
                  </a:cubicBezTo>
                  <a:cubicBezTo>
                    <a:pt x="39" y="61"/>
                    <a:pt x="40" y="60"/>
                    <a:pt x="38" y="60"/>
                  </a:cubicBezTo>
                  <a:cubicBezTo>
                    <a:pt x="38" y="60"/>
                    <a:pt x="38" y="60"/>
                    <a:pt x="36" y="60"/>
                  </a:cubicBezTo>
                  <a:cubicBezTo>
                    <a:pt x="38" y="60"/>
                    <a:pt x="36" y="60"/>
                    <a:pt x="38" y="60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8"/>
                    <a:pt x="36" y="58"/>
                  </a:cubicBezTo>
                  <a:cubicBezTo>
                    <a:pt x="38" y="58"/>
                    <a:pt x="38" y="58"/>
                    <a:pt x="38" y="55"/>
                  </a:cubicBezTo>
                  <a:cubicBezTo>
                    <a:pt x="36" y="58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6" y="52"/>
                    <a:pt x="3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1"/>
                    <a:pt x="35" y="51"/>
                    <a:pt x="35" y="51"/>
                  </a:cubicBezTo>
                  <a:cubicBezTo>
                    <a:pt x="34" y="51"/>
                    <a:pt x="34" y="50"/>
                    <a:pt x="31" y="50"/>
                  </a:cubicBezTo>
                  <a:cubicBezTo>
                    <a:pt x="34" y="48"/>
                    <a:pt x="31" y="46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5"/>
                    <a:pt x="28" y="43"/>
                    <a:pt x="28" y="45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1"/>
                    <a:pt x="28" y="43"/>
                    <a:pt x="30" y="43"/>
                  </a:cubicBezTo>
                  <a:cubicBezTo>
                    <a:pt x="30" y="41"/>
                    <a:pt x="28" y="41"/>
                    <a:pt x="30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5" y="45"/>
                    <a:pt x="25" y="45"/>
                  </a:cubicBezTo>
                  <a:cubicBezTo>
                    <a:pt x="25" y="43"/>
                    <a:pt x="26" y="41"/>
                    <a:pt x="26" y="43"/>
                  </a:cubicBezTo>
                  <a:cubicBezTo>
                    <a:pt x="26" y="41"/>
                    <a:pt x="27" y="39"/>
                    <a:pt x="27" y="39"/>
                  </a:cubicBezTo>
                  <a:cubicBezTo>
                    <a:pt x="27" y="39"/>
                    <a:pt x="27" y="39"/>
                    <a:pt x="27" y="41"/>
                  </a:cubicBezTo>
                  <a:cubicBezTo>
                    <a:pt x="26" y="41"/>
                    <a:pt x="27" y="39"/>
                    <a:pt x="26" y="39"/>
                  </a:cubicBezTo>
                  <a:cubicBezTo>
                    <a:pt x="27" y="39"/>
                    <a:pt x="27" y="38"/>
                    <a:pt x="27" y="38"/>
                  </a:cubicBezTo>
                  <a:cubicBezTo>
                    <a:pt x="27" y="38"/>
                    <a:pt x="27" y="38"/>
                    <a:pt x="26" y="38"/>
                  </a:cubicBezTo>
                  <a:cubicBezTo>
                    <a:pt x="27" y="38"/>
                    <a:pt x="27" y="37"/>
                    <a:pt x="27" y="37"/>
                  </a:cubicBezTo>
                  <a:cubicBezTo>
                    <a:pt x="28" y="37"/>
                    <a:pt x="27" y="37"/>
                    <a:pt x="27" y="35"/>
                  </a:cubicBezTo>
                  <a:cubicBezTo>
                    <a:pt x="26" y="37"/>
                    <a:pt x="26" y="38"/>
                    <a:pt x="25" y="37"/>
                  </a:cubicBezTo>
                  <a:cubicBezTo>
                    <a:pt x="26" y="37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6" y="34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3"/>
                    <a:pt x="23" y="33"/>
                  </a:cubicBezTo>
                  <a:cubicBezTo>
                    <a:pt x="23" y="33"/>
                    <a:pt x="23" y="33"/>
                    <a:pt x="25" y="33"/>
                  </a:cubicBezTo>
                  <a:cubicBezTo>
                    <a:pt x="25" y="33"/>
                    <a:pt x="25" y="33"/>
                    <a:pt x="26" y="33"/>
                  </a:cubicBezTo>
                  <a:cubicBezTo>
                    <a:pt x="25" y="33"/>
                    <a:pt x="25" y="33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3" y="32"/>
                    <a:pt x="23" y="30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2" y="32"/>
                    <a:pt x="22" y="30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5" y="28"/>
                    <a:pt x="23" y="28"/>
                    <a:pt x="23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28"/>
                  </a:cubicBezTo>
                  <a:cubicBezTo>
                    <a:pt x="22" y="28"/>
                    <a:pt x="22" y="26"/>
                    <a:pt x="23" y="28"/>
                  </a:cubicBezTo>
                  <a:cubicBezTo>
                    <a:pt x="23" y="26"/>
                    <a:pt x="22" y="26"/>
                    <a:pt x="22" y="28"/>
                  </a:cubicBezTo>
                  <a:cubicBezTo>
                    <a:pt x="22" y="26"/>
                    <a:pt x="22" y="26"/>
                    <a:pt x="23" y="26"/>
                  </a:cubicBezTo>
                  <a:cubicBezTo>
                    <a:pt x="22" y="26"/>
                    <a:pt x="21" y="26"/>
                    <a:pt x="21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8"/>
                    <a:pt x="18" y="26"/>
                    <a:pt x="17" y="28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8" y="25"/>
                    <a:pt x="21" y="24"/>
                  </a:cubicBezTo>
                  <a:cubicBezTo>
                    <a:pt x="21" y="22"/>
                    <a:pt x="17" y="25"/>
                    <a:pt x="18" y="24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21" y="22"/>
                    <a:pt x="21" y="21"/>
                  </a:cubicBezTo>
                  <a:cubicBezTo>
                    <a:pt x="18" y="22"/>
                    <a:pt x="17" y="21"/>
                    <a:pt x="17" y="22"/>
                  </a:cubicBezTo>
                  <a:cubicBezTo>
                    <a:pt x="17" y="22"/>
                    <a:pt x="18" y="22"/>
                    <a:pt x="18" y="24"/>
                  </a:cubicBezTo>
                  <a:cubicBezTo>
                    <a:pt x="17" y="24"/>
                    <a:pt x="17" y="24"/>
                    <a:pt x="15" y="24"/>
                  </a:cubicBezTo>
                  <a:cubicBezTo>
                    <a:pt x="15" y="22"/>
                    <a:pt x="15" y="22"/>
                    <a:pt x="17" y="22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1"/>
                    <a:pt x="15" y="21"/>
                    <a:pt x="17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8" y="20"/>
                    <a:pt x="18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8" y="20"/>
                    <a:pt x="17" y="21"/>
                  </a:cubicBezTo>
                  <a:cubicBezTo>
                    <a:pt x="17" y="20"/>
                    <a:pt x="17" y="20"/>
                    <a:pt x="15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20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5"/>
                  </a:cubicBezTo>
                  <a:cubicBezTo>
                    <a:pt x="14" y="17"/>
                    <a:pt x="14" y="15"/>
                    <a:pt x="14" y="15"/>
                  </a:cubicBezTo>
                  <a:cubicBezTo>
                    <a:pt x="14" y="15"/>
                    <a:pt x="15" y="17"/>
                    <a:pt x="14" y="19"/>
                  </a:cubicBezTo>
                  <a:cubicBezTo>
                    <a:pt x="13" y="19"/>
                    <a:pt x="15" y="19"/>
                    <a:pt x="14" y="20"/>
                  </a:cubicBezTo>
                  <a:cubicBezTo>
                    <a:pt x="14" y="20"/>
                    <a:pt x="13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19"/>
                    <a:pt x="13" y="20"/>
                    <a:pt x="13" y="19"/>
                  </a:cubicBezTo>
                  <a:cubicBezTo>
                    <a:pt x="13" y="19"/>
                    <a:pt x="13" y="17"/>
                    <a:pt x="13" y="15"/>
                  </a:cubicBezTo>
                  <a:cubicBezTo>
                    <a:pt x="13" y="15"/>
                    <a:pt x="11" y="17"/>
                    <a:pt x="13" y="17"/>
                  </a:cubicBezTo>
                  <a:cubicBezTo>
                    <a:pt x="11" y="15"/>
                    <a:pt x="11" y="15"/>
                    <a:pt x="10" y="13"/>
                  </a:cubicBezTo>
                  <a:cubicBezTo>
                    <a:pt x="11" y="13"/>
                    <a:pt x="10" y="12"/>
                    <a:pt x="1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1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2"/>
                    <a:pt x="9" y="13"/>
                    <a:pt x="9" y="12"/>
                  </a:cubicBezTo>
                  <a:cubicBezTo>
                    <a:pt x="9" y="12"/>
                    <a:pt x="9" y="11"/>
                    <a:pt x="9" y="9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5" y="7"/>
                    <a:pt x="5" y="8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6"/>
                  </a:cubicBezTo>
                  <a:cubicBezTo>
                    <a:pt x="0" y="4"/>
                    <a:pt x="1" y="6"/>
                    <a:pt x="1" y="4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5"/>
                    <a:pt x="5" y="15"/>
                    <a:pt x="5" y="17"/>
                  </a:cubicBezTo>
                  <a:cubicBezTo>
                    <a:pt x="8" y="19"/>
                    <a:pt x="8" y="20"/>
                    <a:pt x="9" y="20"/>
                  </a:cubicBezTo>
                  <a:cubicBezTo>
                    <a:pt x="9" y="22"/>
                    <a:pt x="10" y="24"/>
                    <a:pt x="11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3" y="25"/>
                    <a:pt x="13" y="26"/>
                  </a:cubicBezTo>
                  <a:cubicBezTo>
                    <a:pt x="11" y="26"/>
                    <a:pt x="11" y="26"/>
                    <a:pt x="11" y="28"/>
                  </a:cubicBezTo>
                  <a:cubicBezTo>
                    <a:pt x="13" y="28"/>
                    <a:pt x="13" y="30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4" y="33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5" y="35"/>
                    <a:pt x="15" y="37"/>
                  </a:cubicBezTo>
                  <a:cubicBezTo>
                    <a:pt x="15" y="38"/>
                    <a:pt x="17" y="38"/>
                    <a:pt x="17" y="39"/>
                  </a:cubicBezTo>
                  <a:cubicBezTo>
                    <a:pt x="17" y="43"/>
                    <a:pt x="21" y="45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50"/>
                    <a:pt x="25" y="52"/>
                    <a:pt x="25" y="55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6" y="55"/>
                    <a:pt x="26" y="58"/>
                  </a:cubicBezTo>
                  <a:cubicBezTo>
                    <a:pt x="26" y="58"/>
                    <a:pt x="26" y="59"/>
                    <a:pt x="27" y="59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8" y="61"/>
                    <a:pt x="28" y="61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8" y="63"/>
                    <a:pt x="28" y="63"/>
                    <a:pt x="30" y="63"/>
                  </a:cubicBezTo>
                  <a:cubicBezTo>
                    <a:pt x="30" y="63"/>
                    <a:pt x="30" y="64"/>
                    <a:pt x="28" y="64"/>
                  </a:cubicBezTo>
                  <a:cubicBezTo>
                    <a:pt x="30" y="65"/>
                    <a:pt x="30" y="68"/>
                    <a:pt x="31" y="68"/>
                  </a:cubicBezTo>
                  <a:cubicBezTo>
                    <a:pt x="31" y="68"/>
                    <a:pt x="31" y="68"/>
                    <a:pt x="31" y="71"/>
                  </a:cubicBezTo>
                  <a:cubicBezTo>
                    <a:pt x="31" y="71"/>
                    <a:pt x="34" y="72"/>
                    <a:pt x="34" y="73"/>
                  </a:cubicBezTo>
                  <a:cubicBezTo>
                    <a:pt x="35" y="73"/>
                    <a:pt x="35" y="72"/>
                    <a:pt x="35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6"/>
                    <a:pt x="38" y="77"/>
                    <a:pt x="38" y="78"/>
                  </a:cubicBezTo>
                  <a:cubicBezTo>
                    <a:pt x="39" y="84"/>
                    <a:pt x="40" y="86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0"/>
                    <a:pt x="44" y="90"/>
                    <a:pt x="43" y="91"/>
                  </a:cubicBezTo>
                  <a:cubicBezTo>
                    <a:pt x="44" y="91"/>
                    <a:pt x="44" y="93"/>
                    <a:pt x="44" y="91"/>
                  </a:cubicBezTo>
                  <a:cubicBezTo>
                    <a:pt x="44" y="93"/>
                    <a:pt x="48" y="94"/>
                    <a:pt x="47" y="97"/>
                  </a:cubicBezTo>
                  <a:cubicBezTo>
                    <a:pt x="47" y="97"/>
                    <a:pt x="47" y="97"/>
                    <a:pt x="47" y="94"/>
                  </a:cubicBezTo>
                  <a:cubicBezTo>
                    <a:pt x="48" y="97"/>
                    <a:pt x="48" y="98"/>
                    <a:pt x="49" y="99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1" y="98"/>
                    <a:pt x="49" y="100"/>
                    <a:pt x="51" y="99"/>
                  </a:cubicBezTo>
                  <a:cubicBezTo>
                    <a:pt x="51" y="99"/>
                    <a:pt x="49" y="100"/>
                    <a:pt x="49" y="99"/>
                  </a:cubicBezTo>
                  <a:cubicBezTo>
                    <a:pt x="52" y="102"/>
                    <a:pt x="52" y="104"/>
                    <a:pt x="53" y="110"/>
                  </a:cubicBezTo>
                  <a:cubicBezTo>
                    <a:pt x="56" y="111"/>
                    <a:pt x="56" y="107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2"/>
                  </a:cubicBezTo>
                  <a:cubicBezTo>
                    <a:pt x="57" y="112"/>
                    <a:pt x="60" y="112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57" y="115"/>
                    <a:pt x="60" y="116"/>
                    <a:pt x="60" y="117"/>
                  </a:cubicBezTo>
                  <a:cubicBezTo>
                    <a:pt x="63" y="124"/>
                    <a:pt x="65" y="130"/>
                    <a:pt x="68" y="137"/>
                  </a:cubicBezTo>
                  <a:cubicBezTo>
                    <a:pt x="73" y="142"/>
                    <a:pt x="74" y="150"/>
                    <a:pt x="78" y="155"/>
                  </a:cubicBezTo>
                  <a:cubicBezTo>
                    <a:pt x="81" y="155"/>
                    <a:pt x="81" y="155"/>
                    <a:pt x="81" y="158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1" y="158"/>
                    <a:pt x="82" y="158"/>
                    <a:pt x="81" y="159"/>
                  </a:cubicBezTo>
                  <a:cubicBezTo>
                    <a:pt x="82" y="160"/>
                    <a:pt x="83" y="164"/>
                    <a:pt x="86" y="165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7" y="172"/>
                    <a:pt x="93" y="178"/>
                    <a:pt x="95" y="184"/>
                  </a:cubicBezTo>
                  <a:cubicBezTo>
                    <a:pt x="97" y="185"/>
                    <a:pt x="97" y="186"/>
                    <a:pt x="99" y="188"/>
                  </a:cubicBezTo>
                  <a:cubicBezTo>
                    <a:pt x="102" y="193"/>
                    <a:pt x="106" y="195"/>
                    <a:pt x="107" y="201"/>
                  </a:cubicBezTo>
                  <a:cubicBezTo>
                    <a:pt x="107" y="201"/>
                    <a:pt x="108" y="198"/>
                    <a:pt x="108" y="197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363" name="Freeform 152"/>
            <p:cNvSpPr/>
            <p:nvPr/>
          </p:nvSpPr>
          <p:spPr>
            <a:xfrm>
              <a:off x="1103" y="1370"/>
              <a:ext cx="59" cy="2471"/>
            </a:xfrm>
            <a:custGeom>
              <a:avLst/>
              <a:gdLst/>
              <a:ahLst/>
              <a:cxnLst>
                <a:cxn ang="0">
                  <a:pos x="54" y="0"/>
                </a:cxn>
                <a:cxn ang="0">
                  <a:pos x="40" y="1224"/>
                </a:cxn>
                <a:cxn ang="0">
                  <a:pos x="59" y="2471"/>
                </a:cxn>
                <a:cxn ang="0">
                  <a:pos x="9" y="2471"/>
                </a:cxn>
                <a:cxn ang="0">
                  <a:pos x="26" y="1791"/>
                </a:cxn>
                <a:cxn ang="0">
                  <a:pos x="0" y="565"/>
                </a:cxn>
                <a:cxn ang="0">
                  <a:pos x="19" y="0"/>
                </a:cxn>
                <a:cxn ang="0">
                  <a:pos x="54" y="0"/>
                </a:cxn>
                <a:cxn ang="0">
                  <a:pos x="54" y="0"/>
                </a:cxn>
              </a:cxnLst>
              <a:pathLst>
                <a:path w="25" h="1046">
                  <a:moveTo>
                    <a:pt x="23" y="0"/>
                  </a:moveTo>
                  <a:cubicBezTo>
                    <a:pt x="17" y="518"/>
                    <a:pt x="17" y="518"/>
                    <a:pt x="17" y="518"/>
                  </a:cubicBezTo>
                  <a:cubicBezTo>
                    <a:pt x="25" y="1046"/>
                    <a:pt x="25" y="1046"/>
                    <a:pt x="25" y="1046"/>
                  </a:cubicBezTo>
                  <a:cubicBezTo>
                    <a:pt x="4" y="1046"/>
                    <a:pt x="4" y="1046"/>
                    <a:pt x="4" y="1046"/>
                  </a:cubicBezTo>
                  <a:cubicBezTo>
                    <a:pt x="11" y="758"/>
                    <a:pt x="11" y="758"/>
                    <a:pt x="11" y="758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8364" name="Group 173"/>
          <p:cNvGrpSpPr/>
          <p:nvPr/>
        </p:nvGrpSpPr>
        <p:grpSpPr>
          <a:xfrm>
            <a:off x="6815138" y="2909888"/>
            <a:ext cx="679450" cy="1812925"/>
            <a:chOff x="0" y="0"/>
            <a:chExt cx="1443" cy="3848"/>
          </a:xfrm>
        </p:grpSpPr>
        <p:sp>
          <p:nvSpPr>
            <p:cNvPr id="8365" name="Freeform 70"/>
            <p:cNvSpPr/>
            <p:nvPr/>
          </p:nvSpPr>
          <p:spPr>
            <a:xfrm>
              <a:off x="866" y="257"/>
              <a:ext cx="29" cy="1347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0" y="1347"/>
                </a:cxn>
                <a:cxn ang="0">
                  <a:pos x="24" y="1347"/>
                </a:cxn>
                <a:cxn ang="0">
                  <a:pos x="29" y="0"/>
                </a:cxn>
                <a:cxn ang="0">
                  <a:pos x="3" y="0"/>
                </a:cxn>
              </a:cxnLst>
              <a:pathLst>
                <a:path w="29" h="1347">
                  <a:moveTo>
                    <a:pt x="3" y="0"/>
                  </a:moveTo>
                  <a:lnTo>
                    <a:pt x="0" y="1347"/>
                  </a:lnTo>
                  <a:lnTo>
                    <a:pt x="24" y="1347"/>
                  </a:lnTo>
                  <a:lnTo>
                    <a:pt x="29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366" name="Freeform 71"/>
            <p:cNvSpPr/>
            <p:nvPr/>
          </p:nvSpPr>
          <p:spPr>
            <a:xfrm>
              <a:off x="687" y="980"/>
              <a:ext cx="161" cy="248"/>
            </a:xfrm>
            <a:custGeom>
              <a:avLst/>
              <a:gdLst/>
              <a:ahLst/>
              <a:cxnLst>
                <a:cxn ang="0">
                  <a:pos x="154" y="248"/>
                </a:cxn>
                <a:cxn ang="0">
                  <a:pos x="12" y="0"/>
                </a:cxn>
                <a:cxn ang="0">
                  <a:pos x="154" y="248"/>
                </a:cxn>
              </a:cxnLst>
              <a:pathLst>
                <a:path w="68" h="105">
                  <a:moveTo>
                    <a:pt x="65" y="105"/>
                  </a:moveTo>
                  <a:cubicBezTo>
                    <a:pt x="65" y="105"/>
                    <a:pt x="0" y="71"/>
                    <a:pt x="5" y="0"/>
                  </a:cubicBezTo>
                  <a:cubicBezTo>
                    <a:pt x="68" y="30"/>
                    <a:pt x="65" y="105"/>
                    <a:pt x="65" y="105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367" name="Freeform 72"/>
            <p:cNvSpPr/>
            <p:nvPr/>
          </p:nvSpPr>
          <p:spPr>
            <a:xfrm>
              <a:off x="897" y="770"/>
              <a:ext cx="161" cy="250"/>
            </a:xfrm>
            <a:custGeom>
              <a:avLst/>
              <a:gdLst/>
              <a:ahLst/>
              <a:cxnLst>
                <a:cxn ang="0">
                  <a:pos x="9" y="250"/>
                </a:cxn>
                <a:cxn ang="0">
                  <a:pos x="152" y="0"/>
                </a:cxn>
                <a:cxn ang="0">
                  <a:pos x="9" y="250"/>
                </a:cxn>
              </a:cxnLst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368" name="Freeform 73"/>
            <p:cNvSpPr/>
            <p:nvPr/>
          </p:nvSpPr>
          <p:spPr>
            <a:xfrm>
              <a:off x="687" y="1273"/>
              <a:ext cx="161" cy="253"/>
            </a:xfrm>
            <a:custGeom>
              <a:avLst/>
              <a:gdLst/>
              <a:ahLst/>
              <a:cxnLst>
                <a:cxn ang="0">
                  <a:pos x="154" y="253"/>
                </a:cxn>
                <a:cxn ang="0">
                  <a:pos x="12" y="0"/>
                </a:cxn>
                <a:cxn ang="0">
                  <a:pos x="154" y="253"/>
                </a:cxn>
              </a:cxnLst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1"/>
                    <a:pt x="5" y="0"/>
                  </a:cubicBezTo>
                  <a:cubicBezTo>
                    <a:pt x="68" y="31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369" name="Freeform 74"/>
            <p:cNvSpPr/>
            <p:nvPr/>
          </p:nvSpPr>
          <p:spPr>
            <a:xfrm>
              <a:off x="897" y="1065"/>
              <a:ext cx="161" cy="250"/>
            </a:xfrm>
            <a:custGeom>
              <a:avLst/>
              <a:gdLst/>
              <a:ahLst/>
              <a:cxnLst>
                <a:cxn ang="0">
                  <a:pos x="9" y="250"/>
                </a:cxn>
                <a:cxn ang="0">
                  <a:pos x="152" y="0"/>
                </a:cxn>
                <a:cxn ang="0">
                  <a:pos x="9" y="250"/>
                </a:cxn>
              </a:cxnLst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0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370" name="Freeform 75"/>
            <p:cNvSpPr/>
            <p:nvPr/>
          </p:nvSpPr>
          <p:spPr>
            <a:xfrm>
              <a:off x="897" y="1396"/>
              <a:ext cx="161" cy="252"/>
            </a:xfrm>
            <a:custGeom>
              <a:avLst/>
              <a:gdLst/>
              <a:ahLst/>
              <a:cxnLst>
                <a:cxn ang="0">
                  <a:pos x="9" y="252"/>
                </a:cxn>
                <a:cxn ang="0">
                  <a:pos x="152" y="0"/>
                </a:cxn>
                <a:cxn ang="0">
                  <a:pos x="9" y="252"/>
                </a:cxn>
              </a:cxnLst>
              <a:pathLst>
                <a:path w="68" h="107">
                  <a:moveTo>
                    <a:pt x="4" y="107"/>
                  </a:moveTo>
                  <a:cubicBezTo>
                    <a:pt x="4" y="107"/>
                    <a:pt x="68" y="71"/>
                    <a:pt x="64" y="0"/>
                  </a:cubicBezTo>
                  <a:cubicBezTo>
                    <a:pt x="0" y="31"/>
                    <a:pt x="4" y="107"/>
                    <a:pt x="4" y="107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371" name="Freeform 76"/>
            <p:cNvSpPr/>
            <p:nvPr/>
          </p:nvSpPr>
          <p:spPr>
            <a:xfrm>
              <a:off x="687" y="649"/>
              <a:ext cx="161" cy="253"/>
            </a:xfrm>
            <a:custGeom>
              <a:avLst/>
              <a:gdLst/>
              <a:ahLst/>
              <a:cxnLst>
                <a:cxn ang="0">
                  <a:pos x="154" y="253"/>
                </a:cxn>
                <a:cxn ang="0">
                  <a:pos x="12" y="0"/>
                </a:cxn>
                <a:cxn ang="0">
                  <a:pos x="154" y="253"/>
                </a:cxn>
              </a:cxnLst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2"/>
                    <a:pt x="5" y="0"/>
                  </a:cubicBezTo>
                  <a:cubicBezTo>
                    <a:pt x="68" y="32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372" name="Freeform 77"/>
            <p:cNvSpPr/>
            <p:nvPr/>
          </p:nvSpPr>
          <p:spPr>
            <a:xfrm>
              <a:off x="897" y="441"/>
              <a:ext cx="161" cy="251"/>
            </a:xfrm>
            <a:custGeom>
              <a:avLst/>
              <a:gdLst/>
              <a:ahLst/>
              <a:cxnLst>
                <a:cxn ang="0">
                  <a:pos x="9" y="251"/>
                </a:cxn>
                <a:cxn ang="0">
                  <a:pos x="152" y="0"/>
                </a:cxn>
                <a:cxn ang="0">
                  <a:pos x="9" y="251"/>
                </a:cxn>
              </a:cxnLst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373" name="Freeform 78"/>
            <p:cNvSpPr/>
            <p:nvPr/>
          </p:nvSpPr>
          <p:spPr>
            <a:xfrm>
              <a:off x="687" y="333"/>
              <a:ext cx="161" cy="250"/>
            </a:xfrm>
            <a:custGeom>
              <a:avLst/>
              <a:gdLst/>
              <a:ahLst/>
              <a:cxnLst>
                <a:cxn ang="0">
                  <a:pos x="154" y="250"/>
                </a:cxn>
                <a:cxn ang="0">
                  <a:pos x="12" y="0"/>
                </a:cxn>
                <a:cxn ang="0">
                  <a:pos x="154" y="250"/>
                </a:cxn>
              </a:cxnLst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374" name="Freeform 79"/>
            <p:cNvSpPr/>
            <p:nvPr/>
          </p:nvSpPr>
          <p:spPr>
            <a:xfrm>
              <a:off x="687" y="37"/>
              <a:ext cx="161" cy="251"/>
            </a:xfrm>
            <a:custGeom>
              <a:avLst/>
              <a:gdLst/>
              <a:ahLst/>
              <a:cxnLst>
                <a:cxn ang="0">
                  <a:pos x="154" y="251"/>
                </a:cxn>
                <a:cxn ang="0">
                  <a:pos x="12" y="0"/>
                </a:cxn>
                <a:cxn ang="0">
                  <a:pos x="154" y="251"/>
                </a:cxn>
              </a:cxnLst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375" name="Freeform 80"/>
            <p:cNvSpPr/>
            <p:nvPr/>
          </p:nvSpPr>
          <p:spPr>
            <a:xfrm>
              <a:off x="897" y="125"/>
              <a:ext cx="161" cy="250"/>
            </a:xfrm>
            <a:custGeom>
              <a:avLst/>
              <a:gdLst/>
              <a:ahLst/>
              <a:cxnLst>
                <a:cxn ang="0">
                  <a:pos x="9" y="250"/>
                </a:cxn>
                <a:cxn ang="0">
                  <a:pos x="152" y="0"/>
                </a:cxn>
                <a:cxn ang="0">
                  <a:pos x="9" y="250"/>
                </a:cxn>
              </a:cxnLst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376" name="Freeform 81"/>
            <p:cNvSpPr/>
            <p:nvPr/>
          </p:nvSpPr>
          <p:spPr>
            <a:xfrm>
              <a:off x="236" y="250"/>
              <a:ext cx="21" cy="1049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1049"/>
                </a:cxn>
                <a:cxn ang="0">
                  <a:pos x="19" y="1049"/>
                </a:cxn>
                <a:cxn ang="0">
                  <a:pos x="21" y="0"/>
                </a:cxn>
                <a:cxn ang="0">
                  <a:pos x="2" y="0"/>
                </a:cxn>
              </a:cxnLst>
              <a:pathLst>
                <a:path w="21" h="1049">
                  <a:moveTo>
                    <a:pt x="2" y="0"/>
                  </a:moveTo>
                  <a:lnTo>
                    <a:pt x="0" y="1049"/>
                  </a:lnTo>
                  <a:lnTo>
                    <a:pt x="19" y="1049"/>
                  </a:lnTo>
                  <a:lnTo>
                    <a:pt x="21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377" name="Freeform 82"/>
            <p:cNvSpPr/>
            <p:nvPr/>
          </p:nvSpPr>
          <p:spPr>
            <a:xfrm>
              <a:off x="96" y="812"/>
              <a:ext cx="126" cy="194"/>
            </a:xfrm>
            <a:custGeom>
              <a:avLst/>
              <a:gdLst/>
              <a:ahLst/>
              <a:cxnLst>
                <a:cxn ang="0">
                  <a:pos x="121" y="194"/>
                </a:cxn>
                <a:cxn ang="0">
                  <a:pos x="10" y="0"/>
                </a:cxn>
                <a:cxn ang="0">
                  <a:pos x="121" y="194"/>
                </a:cxn>
              </a:cxnLst>
              <a:pathLst>
                <a:path w="53" h="82">
                  <a:moveTo>
                    <a:pt x="51" y="82"/>
                  </a:moveTo>
                  <a:cubicBezTo>
                    <a:pt x="51" y="82"/>
                    <a:pt x="0" y="55"/>
                    <a:pt x="4" y="0"/>
                  </a:cubicBezTo>
                  <a:cubicBezTo>
                    <a:pt x="53" y="24"/>
                    <a:pt x="51" y="82"/>
                    <a:pt x="51" y="82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378" name="Freeform 83"/>
            <p:cNvSpPr/>
            <p:nvPr/>
          </p:nvSpPr>
          <p:spPr>
            <a:xfrm>
              <a:off x="262" y="649"/>
              <a:ext cx="123" cy="196"/>
            </a:xfrm>
            <a:custGeom>
              <a:avLst/>
              <a:gdLst/>
              <a:ahLst/>
              <a:cxnLst>
                <a:cxn ang="0">
                  <a:pos x="7" y="196"/>
                </a:cxn>
                <a:cxn ang="0">
                  <a:pos x="116" y="0"/>
                </a:cxn>
                <a:cxn ang="0">
                  <a:pos x="7" y="196"/>
                </a:cxn>
              </a:cxnLst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5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379" name="Freeform 84"/>
            <p:cNvSpPr/>
            <p:nvPr/>
          </p:nvSpPr>
          <p:spPr>
            <a:xfrm>
              <a:off x="96" y="1041"/>
              <a:ext cx="126" cy="196"/>
            </a:xfrm>
            <a:custGeom>
              <a:avLst/>
              <a:gdLst/>
              <a:ahLst/>
              <a:cxnLst>
                <a:cxn ang="0">
                  <a:pos x="121" y="196"/>
                </a:cxn>
                <a:cxn ang="0">
                  <a:pos x="10" y="0"/>
                </a:cxn>
                <a:cxn ang="0">
                  <a:pos x="121" y="196"/>
                </a:cxn>
              </a:cxnLst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4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380" name="Freeform 85"/>
            <p:cNvSpPr/>
            <p:nvPr/>
          </p:nvSpPr>
          <p:spPr>
            <a:xfrm>
              <a:off x="262" y="878"/>
              <a:ext cx="123" cy="194"/>
            </a:xfrm>
            <a:custGeom>
              <a:avLst/>
              <a:gdLst/>
              <a:ahLst/>
              <a:cxnLst>
                <a:cxn ang="0">
                  <a:pos x="7" y="194"/>
                </a:cxn>
                <a:cxn ang="0">
                  <a:pos x="116" y="0"/>
                </a:cxn>
                <a:cxn ang="0">
                  <a:pos x="7" y="194"/>
                </a:cxn>
              </a:cxnLst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381" name="Freeform 86"/>
            <p:cNvSpPr/>
            <p:nvPr/>
          </p:nvSpPr>
          <p:spPr>
            <a:xfrm>
              <a:off x="262" y="1136"/>
              <a:ext cx="123" cy="196"/>
            </a:xfrm>
            <a:custGeom>
              <a:avLst/>
              <a:gdLst/>
              <a:ahLst/>
              <a:cxnLst>
                <a:cxn ang="0">
                  <a:pos x="7" y="196"/>
                </a:cxn>
                <a:cxn ang="0">
                  <a:pos x="116" y="0"/>
                </a:cxn>
                <a:cxn ang="0">
                  <a:pos x="7" y="196"/>
                </a:cxn>
              </a:cxnLst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382" name="Freeform 87"/>
            <p:cNvSpPr/>
            <p:nvPr/>
          </p:nvSpPr>
          <p:spPr>
            <a:xfrm>
              <a:off x="96" y="557"/>
              <a:ext cx="126" cy="196"/>
            </a:xfrm>
            <a:custGeom>
              <a:avLst/>
              <a:gdLst/>
              <a:ahLst/>
              <a:cxnLst>
                <a:cxn ang="0">
                  <a:pos x="121" y="196"/>
                </a:cxn>
                <a:cxn ang="0">
                  <a:pos x="10" y="0"/>
                </a:cxn>
                <a:cxn ang="0">
                  <a:pos x="121" y="196"/>
                </a:cxn>
              </a:cxnLst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383" name="Freeform 88"/>
            <p:cNvSpPr/>
            <p:nvPr/>
          </p:nvSpPr>
          <p:spPr>
            <a:xfrm>
              <a:off x="262" y="394"/>
              <a:ext cx="123" cy="196"/>
            </a:xfrm>
            <a:custGeom>
              <a:avLst/>
              <a:gdLst/>
              <a:ahLst/>
              <a:cxnLst>
                <a:cxn ang="0">
                  <a:pos x="7" y="196"/>
                </a:cxn>
                <a:cxn ang="0">
                  <a:pos x="116" y="0"/>
                </a:cxn>
                <a:cxn ang="0">
                  <a:pos x="7" y="196"/>
                </a:cxn>
              </a:cxnLst>
              <a:pathLst>
                <a:path w="52" h="83">
                  <a:moveTo>
                    <a:pt x="3" y="83"/>
                  </a:moveTo>
                  <a:cubicBezTo>
                    <a:pt x="3" y="83"/>
                    <a:pt x="52" y="56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384" name="Freeform 89"/>
            <p:cNvSpPr/>
            <p:nvPr/>
          </p:nvSpPr>
          <p:spPr>
            <a:xfrm>
              <a:off x="96" y="309"/>
              <a:ext cx="126" cy="196"/>
            </a:xfrm>
            <a:custGeom>
              <a:avLst/>
              <a:gdLst/>
              <a:ahLst/>
              <a:cxnLst>
                <a:cxn ang="0">
                  <a:pos x="121" y="196"/>
                </a:cxn>
                <a:cxn ang="0">
                  <a:pos x="10" y="0"/>
                </a:cxn>
                <a:cxn ang="0">
                  <a:pos x="121" y="196"/>
                </a:cxn>
              </a:cxnLst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385" name="Freeform 90"/>
            <p:cNvSpPr/>
            <p:nvPr/>
          </p:nvSpPr>
          <p:spPr>
            <a:xfrm>
              <a:off x="96" y="80"/>
              <a:ext cx="126" cy="196"/>
            </a:xfrm>
            <a:custGeom>
              <a:avLst/>
              <a:gdLst/>
              <a:ahLst/>
              <a:cxnLst>
                <a:cxn ang="0">
                  <a:pos x="121" y="196"/>
                </a:cxn>
                <a:cxn ang="0">
                  <a:pos x="10" y="0"/>
                </a:cxn>
                <a:cxn ang="0">
                  <a:pos x="121" y="196"/>
                </a:cxn>
              </a:cxnLst>
              <a:pathLst>
                <a:path w="53" h="83">
                  <a:moveTo>
                    <a:pt x="51" y="83"/>
                  </a:moveTo>
                  <a:cubicBezTo>
                    <a:pt x="51" y="83"/>
                    <a:pt x="0" y="56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386" name="Freeform 91"/>
            <p:cNvSpPr/>
            <p:nvPr/>
          </p:nvSpPr>
          <p:spPr>
            <a:xfrm>
              <a:off x="262" y="149"/>
              <a:ext cx="123" cy="193"/>
            </a:xfrm>
            <a:custGeom>
              <a:avLst/>
              <a:gdLst/>
              <a:ahLst/>
              <a:cxnLst>
                <a:cxn ang="0">
                  <a:pos x="7" y="193"/>
                </a:cxn>
                <a:cxn ang="0">
                  <a:pos x="116" y="0"/>
                </a:cxn>
                <a:cxn ang="0">
                  <a:pos x="7" y="193"/>
                </a:cxn>
              </a:cxnLst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387" name="Freeform 92"/>
            <p:cNvSpPr/>
            <p:nvPr/>
          </p:nvSpPr>
          <p:spPr>
            <a:xfrm>
              <a:off x="0" y="826"/>
              <a:ext cx="264" cy="1241"/>
            </a:xfrm>
            <a:custGeom>
              <a:avLst/>
              <a:gdLst/>
              <a:ahLst/>
              <a:cxnLst>
                <a:cxn ang="0">
                  <a:pos x="120" y="1151"/>
                </a:cxn>
                <a:cxn ang="0">
                  <a:pos x="120" y="1014"/>
                </a:cxn>
                <a:cxn ang="0">
                  <a:pos x="7" y="811"/>
                </a:cxn>
                <a:cxn ang="0">
                  <a:pos x="120" y="969"/>
                </a:cxn>
                <a:cxn ang="0">
                  <a:pos x="120" y="792"/>
                </a:cxn>
                <a:cxn ang="0">
                  <a:pos x="7" y="589"/>
                </a:cxn>
                <a:cxn ang="0">
                  <a:pos x="118" y="742"/>
                </a:cxn>
                <a:cxn ang="0">
                  <a:pos x="118" y="506"/>
                </a:cxn>
                <a:cxn ang="0">
                  <a:pos x="17" y="310"/>
                </a:cxn>
                <a:cxn ang="0">
                  <a:pos x="118" y="433"/>
                </a:cxn>
                <a:cxn ang="0">
                  <a:pos x="118" y="277"/>
                </a:cxn>
                <a:cxn ang="0">
                  <a:pos x="12" y="78"/>
                </a:cxn>
                <a:cxn ang="0">
                  <a:pos x="118" y="208"/>
                </a:cxn>
                <a:cxn ang="0">
                  <a:pos x="118" y="132"/>
                </a:cxn>
                <a:cxn ang="0">
                  <a:pos x="137" y="132"/>
                </a:cxn>
                <a:cxn ang="0">
                  <a:pos x="243" y="0"/>
                </a:cxn>
                <a:cxn ang="0">
                  <a:pos x="139" y="199"/>
                </a:cxn>
                <a:cxn ang="0">
                  <a:pos x="139" y="383"/>
                </a:cxn>
                <a:cxn ang="0">
                  <a:pos x="250" y="220"/>
                </a:cxn>
                <a:cxn ang="0">
                  <a:pos x="139" y="423"/>
                </a:cxn>
                <a:cxn ang="0">
                  <a:pos x="139" y="624"/>
                </a:cxn>
                <a:cxn ang="0">
                  <a:pos x="248" y="482"/>
                </a:cxn>
                <a:cxn ang="0">
                  <a:pos x="139" y="686"/>
                </a:cxn>
                <a:cxn ang="0">
                  <a:pos x="139" y="877"/>
                </a:cxn>
                <a:cxn ang="0">
                  <a:pos x="248" y="740"/>
                </a:cxn>
                <a:cxn ang="0">
                  <a:pos x="139" y="938"/>
                </a:cxn>
                <a:cxn ang="0">
                  <a:pos x="141" y="1163"/>
                </a:cxn>
                <a:cxn ang="0">
                  <a:pos x="255" y="981"/>
                </a:cxn>
                <a:cxn ang="0">
                  <a:pos x="141" y="1187"/>
                </a:cxn>
                <a:cxn ang="0">
                  <a:pos x="141" y="1241"/>
                </a:cxn>
                <a:cxn ang="0">
                  <a:pos x="120" y="1241"/>
                </a:cxn>
                <a:cxn ang="0">
                  <a:pos x="120" y="1224"/>
                </a:cxn>
                <a:cxn ang="0">
                  <a:pos x="17" y="1026"/>
                </a:cxn>
                <a:cxn ang="0">
                  <a:pos x="120" y="1151"/>
                </a:cxn>
              </a:cxnLst>
              <a:pathLst>
                <a:path w="112" h="525">
                  <a:moveTo>
                    <a:pt x="51" y="487"/>
                  </a:moveTo>
                  <a:cubicBezTo>
                    <a:pt x="51" y="429"/>
                    <a:pt x="51" y="429"/>
                    <a:pt x="51" y="429"/>
                  </a:cubicBezTo>
                  <a:cubicBezTo>
                    <a:pt x="42" y="424"/>
                    <a:pt x="0" y="395"/>
                    <a:pt x="3" y="343"/>
                  </a:cubicBezTo>
                  <a:cubicBezTo>
                    <a:pt x="37" y="359"/>
                    <a:pt x="48" y="389"/>
                    <a:pt x="51" y="410"/>
                  </a:cubicBezTo>
                  <a:cubicBezTo>
                    <a:pt x="51" y="335"/>
                    <a:pt x="51" y="335"/>
                    <a:pt x="51" y="335"/>
                  </a:cubicBezTo>
                  <a:cubicBezTo>
                    <a:pt x="42" y="329"/>
                    <a:pt x="0" y="301"/>
                    <a:pt x="3" y="249"/>
                  </a:cubicBezTo>
                  <a:cubicBezTo>
                    <a:pt x="36" y="265"/>
                    <a:pt x="47" y="294"/>
                    <a:pt x="50" y="314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206"/>
                    <a:pt x="4" y="178"/>
                    <a:pt x="7" y="131"/>
                  </a:cubicBezTo>
                  <a:cubicBezTo>
                    <a:pt x="33" y="144"/>
                    <a:pt x="44" y="164"/>
                    <a:pt x="50" y="18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8" y="109"/>
                    <a:pt x="2" y="81"/>
                    <a:pt x="5" y="33"/>
                  </a:cubicBezTo>
                  <a:cubicBezTo>
                    <a:pt x="33" y="46"/>
                    <a:pt x="45" y="70"/>
                    <a:pt x="50" y="88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64" y="37"/>
                    <a:pt x="76" y="13"/>
                    <a:pt x="103" y="0"/>
                  </a:cubicBezTo>
                  <a:cubicBezTo>
                    <a:pt x="106" y="47"/>
                    <a:pt x="72" y="75"/>
                    <a:pt x="59" y="84"/>
                  </a:cubicBezTo>
                  <a:cubicBezTo>
                    <a:pt x="59" y="162"/>
                    <a:pt x="59" y="162"/>
                    <a:pt x="59" y="162"/>
                  </a:cubicBezTo>
                  <a:cubicBezTo>
                    <a:pt x="63" y="142"/>
                    <a:pt x="73" y="109"/>
                    <a:pt x="106" y="93"/>
                  </a:cubicBezTo>
                  <a:cubicBezTo>
                    <a:pt x="110" y="146"/>
                    <a:pt x="68" y="174"/>
                    <a:pt x="59" y="179"/>
                  </a:cubicBezTo>
                  <a:cubicBezTo>
                    <a:pt x="59" y="264"/>
                    <a:pt x="59" y="264"/>
                    <a:pt x="59" y="264"/>
                  </a:cubicBezTo>
                  <a:cubicBezTo>
                    <a:pt x="65" y="245"/>
                    <a:pt x="76" y="218"/>
                    <a:pt x="105" y="204"/>
                  </a:cubicBezTo>
                  <a:cubicBezTo>
                    <a:pt x="108" y="253"/>
                    <a:pt x="71" y="282"/>
                    <a:pt x="59" y="290"/>
                  </a:cubicBezTo>
                  <a:cubicBezTo>
                    <a:pt x="59" y="371"/>
                    <a:pt x="59" y="371"/>
                    <a:pt x="59" y="371"/>
                  </a:cubicBezTo>
                  <a:cubicBezTo>
                    <a:pt x="65" y="351"/>
                    <a:pt x="77" y="327"/>
                    <a:pt x="105" y="313"/>
                  </a:cubicBezTo>
                  <a:cubicBezTo>
                    <a:pt x="108" y="361"/>
                    <a:pt x="72" y="389"/>
                    <a:pt x="59" y="397"/>
                  </a:cubicBezTo>
                  <a:cubicBezTo>
                    <a:pt x="60" y="492"/>
                    <a:pt x="60" y="492"/>
                    <a:pt x="60" y="492"/>
                  </a:cubicBezTo>
                  <a:cubicBezTo>
                    <a:pt x="62" y="474"/>
                    <a:pt x="70" y="434"/>
                    <a:pt x="108" y="415"/>
                  </a:cubicBezTo>
                  <a:cubicBezTo>
                    <a:pt x="112" y="471"/>
                    <a:pt x="65" y="499"/>
                    <a:pt x="60" y="502"/>
                  </a:cubicBezTo>
                  <a:cubicBezTo>
                    <a:pt x="60" y="525"/>
                    <a:pt x="60" y="525"/>
                    <a:pt x="60" y="525"/>
                  </a:cubicBezTo>
                  <a:cubicBezTo>
                    <a:pt x="51" y="525"/>
                    <a:pt x="51" y="525"/>
                    <a:pt x="51" y="525"/>
                  </a:cubicBezTo>
                  <a:cubicBezTo>
                    <a:pt x="51" y="518"/>
                    <a:pt x="51" y="518"/>
                    <a:pt x="51" y="518"/>
                  </a:cubicBezTo>
                  <a:cubicBezTo>
                    <a:pt x="38" y="510"/>
                    <a:pt x="4" y="482"/>
                    <a:pt x="7" y="434"/>
                  </a:cubicBezTo>
                  <a:cubicBezTo>
                    <a:pt x="34" y="447"/>
                    <a:pt x="45" y="469"/>
                    <a:pt x="51" y="487"/>
                  </a:cubicBezTo>
                  <a:close/>
                </a:path>
              </a:pathLst>
            </a:custGeom>
            <a:solidFill>
              <a:srgbClr val="FFF7D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388" name="Freeform 94"/>
            <p:cNvSpPr/>
            <p:nvPr/>
          </p:nvSpPr>
          <p:spPr>
            <a:xfrm>
              <a:off x="125" y="2688"/>
              <a:ext cx="359" cy="560"/>
            </a:xfrm>
            <a:custGeom>
              <a:avLst/>
              <a:gdLst/>
              <a:ahLst/>
              <a:cxnLst>
                <a:cxn ang="0">
                  <a:pos x="340" y="560"/>
                </a:cxn>
                <a:cxn ang="0">
                  <a:pos x="26" y="0"/>
                </a:cxn>
                <a:cxn ang="0">
                  <a:pos x="340" y="560"/>
                </a:cxn>
              </a:cxnLst>
              <a:pathLst>
                <a:path w="152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2" y="69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389" name="Freeform 95"/>
            <p:cNvSpPr/>
            <p:nvPr/>
          </p:nvSpPr>
          <p:spPr>
            <a:xfrm>
              <a:off x="200" y="2756"/>
              <a:ext cx="305" cy="520"/>
            </a:xfrm>
            <a:custGeom>
              <a:avLst/>
              <a:gdLst/>
              <a:ahLst/>
              <a:cxnLst>
                <a:cxn ang="0">
                  <a:pos x="265" y="466"/>
                </a:cxn>
                <a:cxn ang="0">
                  <a:pos x="255" y="449"/>
                </a:cxn>
                <a:cxn ang="0">
                  <a:pos x="236" y="421"/>
                </a:cxn>
                <a:cxn ang="0">
                  <a:pos x="227" y="409"/>
                </a:cxn>
                <a:cxn ang="0">
                  <a:pos x="208" y="373"/>
                </a:cxn>
                <a:cxn ang="0">
                  <a:pos x="206" y="364"/>
                </a:cxn>
                <a:cxn ang="0">
                  <a:pos x="194" y="345"/>
                </a:cxn>
                <a:cxn ang="0">
                  <a:pos x="184" y="329"/>
                </a:cxn>
                <a:cxn ang="0">
                  <a:pos x="180" y="319"/>
                </a:cxn>
                <a:cxn ang="0">
                  <a:pos x="175" y="312"/>
                </a:cxn>
                <a:cxn ang="0">
                  <a:pos x="161" y="293"/>
                </a:cxn>
                <a:cxn ang="0">
                  <a:pos x="156" y="286"/>
                </a:cxn>
                <a:cxn ang="0">
                  <a:pos x="149" y="272"/>
                </a:cxn>
                <a:cxn ang="0">
                  <a:pos x="142" y="260"/>
                </a:cxn>
                <a:cxn ang="0">
                  <a:pos x="130" y="243"/>
                </a:cxn>
                <a:cxn ang="0">
                  <a:pos x="121" y="225"/>
                </a:cxn>
                <a:cxn ang="0">
                  <a:pos x="116" y="217"/>
                </a:cxn>
                <a:cxn ang="0">
                  <a:pos x="113" y="208"/>
                </a:cxn>
                <a:cxn ang="0">
                  <a:pos x="109" y="203"/>
                </a:cxn>
                <a:cxn ang="0">
                  <a:pos x="106" y="201"/>
                </a:cxn>
                <a:cxn ang="0">
                  <a:pos x="102" y="191"/>
                </a:cxn>
                <a:cxn ang="0">
                  <a:pos x="85" y="165"/>
                </a:cxn>
                <a:cxn ang="0">
                  <a:pos x="80" y="156"/>
                </a:cxn>
                <a:cxn ang="0">
                  <a:pos x="73" y="144"/>
                </a:cxn>
                <a:cxn ang="0">
                  <a:pos x="64" y="125"/>
                </a:cxn>
                <a:cxn ang="0">
                  <a:pos x="64" y="116"/>
                </a:cxn>
                <a:cxn ang="0">
                  <a:pos x="54" y="111"/>
                </a:cxn>
                <a:cxn ang="0">
                  <a:pos x="47" y="106"/>
                </a:cxn>
                <a:cxn ang="0">
                  <a:pos x="43" y="95"/>
                </a:cxn>
                <a:cxn ang="0">
                  <a:pos x="40" y="95"/>
                </a:cxn>
                <a:cxn ang="0">
                  <a:pos x="38" y="90"/>
                </a:cxn>
                <a:cxn ang="0">
                  <a:pos x="38" y="78"/>
                </a:cxn>
                <a:cxn ang="0">
                  <a:pos x="28" y="73"/>
                </a:cxn>
                <a:cxn ang="0">
                  <a:pos x="28" y="69"/>
                </a:cxn>
                <a:cxn ang="0">
                  <a:pos x="21" y="61"/>
                </a:cxn>
                <a:cxn ang="0">
                  <a:pos x="19" y="54"/>
                </a:cxn>
                <a:cxn ang="0">
                  <a:pos x="24" y="54"/>
                </a:cxn>
                <a:cxn ang="0">
                  <a:pos x="14" y="43"/>
                </a:cxn>
                <a:cxn ang="0">
                  <a:pos x="7" y="19"/>
                </a:cxn>
                <a:cxn ang="0">
                  <a:pos x="5" y="14"/>
                </a:cxn>
                <a:cxn ang="0">
                  <a:pos x="0" y="0"/>
                </a:cxn>
                <a:cxn ang="0">
                  <a:pos x="5" y="7"/>
                </a:cxn>
                <a:cxn ang="0">
                  <a:pos x="7" y="17"/>
                </a:cxn>
                <a:cxn ang="0">
                  <a:pos x="26" y="38"/>
                </a:cxn>
                <a:cxn ang="0">
                  <a:pos x="50" y="76"/>
                </a:cxn>
                <a:cxn ang="0">
                  <a:pos x="73" y="113"/>
                </a:cxn>
                <a:cxn ang="0">
                  <a:pos x="92" y="144"/>
                </a:cxn>
                <a:cxn ang="0">
                  <a:pos x="109" y="173"/>
                </a:cxn>
                <a:cxn ang="0">
                  <a:pos x="135" y="222"/>
                </a:cxn>
                <a:cxn ang="0">
                  <a:pos x="149" y="248"/>
                </a:cxn>
                <a:cxn ang="0">
                  <a:pos x="166" y="284"/>
                </a:cxn>
                <a:cxn ang="0">
                  <a:pos x="239" y="395"/>
                </a:cxn>
                <a:cxn ang="0">
                  <a:pos x="253" y="425"/>
                </a:cxn>
                <a:cxn ang="0">
                  <a:pos x="296" y="515"/>
                </a:cxn>
              </a:cxnLst>
              <a:pathLst>
                <a:path w="129" h="220">
                  <a:moveTo>
                    <a:pt x="125" y="218"/>
                  </a:moveTo>
                  <a:cubicBezTo>
                    <a:pt x="122" y="217"/>
                    <a:pt x="122" y="213"/>
                    <a:pt x="120" y="210"/>
                  </a:cubicBezTo>
                  <a:cubicBezTo>
                    <a:pt x="119" y="210"/>
                    <a:pt x="120" y="210"/>
                    <a:pt x="120" y="209"/>
                  </a:cubicBezTo>
                  <a:cubicBezTo>
                    <a:pt x="116" y="207"/>
                    <a:pt x="115" y="202"/>
                    <a:pt x="114" y="198"/>
                  </a:cubicBezTo>
                  <a:cubicBezTo>
                    <a:pt x="114" y="198"/>
                    <a:pt x="114" y="198"/>
                    <a:pt x="114" y="198"/>
                  </a:cubicBezTo>
                  <a:cubicBezTo>
                    <a:pt x="114" y="197"/>
                    <a:pt x="113" y="197"/>
                    <a:pt x="112" y="197"/>
                  </a:cubicBezTo>
                  <a:cubicBezTo>
                    <a:pt x="113" y="197"/>
                    <a:pt x="113" y="197"/>
                    <a:pt x="113" y="197"/>
                  </a:cubicBezTo>
                  <a:cubicBezTo>
                    <a:pt x="112" y="197"/>
                    <a:pt x="112" y="196"/>
                    <a:pt x="111" y="196"/>
                  </a:cubicBezTo>
                  <a:cubicBezTo>
                    <a:pt x="111" y="194"/>
                    <a:pt x="112" y="194"/>
                    <a:pt x="112" y="194"/>
                  </a:cubicBezTo>
                  <a:cubicBezTo>
                    <a:pt x="111" y="193"/>
                    <a:pt x="111" y="193"/>
                    <a:pt x="111" y="193"/>
                  </a:cubicBezTo>
                  <a:cubicBezTo>
                    <a:pt x="109" y="193"/>
                    <a:pt x="110" y="191"/>
                    <a:pt x="108" y="190"/>
                  </a:cubicBezTo>
                  <a:cubicBezTo>
                    <a:pt x="108" y="190"/>
                    <a:pt x="108" y="190"/>
                    <a:pt x="108" y="190"/>
                  </a:cubicBezTo>
                  <a:cubicBezTo>
                    <a:pt x="106" y="188"/>
                    <a:pt x="105" y="184"/>
                    <a:pt x="103" y="183"/>
                  </a:cubicBezTo>
                  <a:cubicBezTo>
                    <a:pt x="103" y="182"/>
                    <a:pt x="103" y="182"/>
                    <a:pt x="103" y="182"/>
                  </a:cubicBezTo>
                  <a:cubicBezTo>
                    <a:pt x="103" y="182"/>
                    <a:pt x="102" y="182"/>
                    <a:pt x="102" y="181"/>
                  </a:cubicBezTo>
                  <a:cubicBezTo>
                    <a:pt x="102" y="180"/>
                    <a:pt x="101" y="180"/>
                    <a:pt x="101" y="179"/>
                  </a:cubicBezTo>
                  <a:cubicBezTo>
                    <a:pt x="101" y="179"/>
                    <a:pt x="101" y="179"/>
                    <a:pt x="101" y="179"/>
                  </a:cubicBezTo>
                  <a:cubicBezTo>
                    <a:pt x="100" y="179"/>
                    <a:pt x="101" y="178"/>
                    <a:pt x="100" y="178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8" y="176"/>
                    <a:pt x="100" y="176"/>
                    <a:pt x="100" y="175"/>
                  </a:cubicBezTo>
                  <a:cubicBezTo>
                    <a:pt x="98" y="176"/>
                    <a:pt x="98" y="176"/>
                    <a:pt x="98" y="176"/>
                  </a:cubicBezTo>
                  <a:cubicBezTo>
                    <a:pt x="98" y="175"/>
                    <a:pt x="98" y="175"/>
                    <a:pt x="98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97" y="173"/>
                    <a:pt x="97" y="172"/>
                    <a:pt x="96" y="173"/>
                  </a:cubicBezTo>
                  <a:cubicBezTo>
                    <a:pt x="97" y="172"/>
                    <a:pt x="97" y="174"/>
                    <a:pt x="98" y="173"/>
                  </a:cubicBezTo>
                  <a:cubicBezTo>
                    <a:pt x="95" y="170"/>
                    <a:pt x="94" y="166"/>
                    <a:pt x="92" y="163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91" y="158"/>
                    <a:pt x="90" y="159"/>
                    <a:pt x="88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88" y="157"/>
                    <a:pt x="88" y="156"/>
                    <a:pt x="88" y="156"/>
                  </a:cubicBezTo>
                  <a:cubicBezTo>
                    <a:pt x="88" y="156"/>
                    <a:pt x="88" y="156"/>
                    <a:pt x="88" y="156"/>
                  </a:cubicBezTo>
                  <a:cubicBezTo>
                    <a:pt x="88" y="156"/>
                    <a:pt x="88" y="155"/>
                    <a:pt x="87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7" y="155"/>
                    <a:pt x="87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3"/>
                    <a:pt x="85" y="152"/>
                    <a:pt x="85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9"/>
                    <a:pt x="83" y="148"/>
                  </a:cubicBezTo>
                  <a:cubicBezTo>
                    <a:pt x="83" y="147"/>
                    <a:pt x="84" y="148"/>
                    <a:pt x="83" y="147"/>
                  </a:cubicBezTo>
                  <a:cubicBezTo>
                    <a:pt x="82" y="147"/>
                    <a:pt x="82" y="145"/>
                    <a:pt x="82" y="146"/>
                  </a:cubicBezTo>
                  <a:cubicBezTo>
                    <a:pt x="82" y="145"/>
                    <a:pt x="81" y="144"/>
                    <a:pt x="81" y="143"/>
                  </a:cubicBezTo>
                  <a:cubicBezTo>
                    <a:pt x="81" y="143"/>
                    <a:pt x="81" y="142"/>
                    <a:pt x="82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2"/>
                    <a:pt x="82" y="143"/>
                    <a:pt x="82" y="142"/>
                  </a:cubicBezTo>
                  <a:cubicBezTo>
                    <a:pt x="82" y="142"/>
                    <a:pt x="81" y="141"/>
                    <a:pt x="81" y="141"/>
                  </a:cubicBezTo>
                  <a:cubicBezTo>
                    <a:pt x="79" y="140"/>
                    <a:pt x="78" y="140"/>
                    <a:pt x="78" y="139"/>
                  </a:cubicBezTo>
                  <a:cubicBezTo>
                    <a:pt x="78" y="139"/>
                    <a:pt x="78" y="138"/>
                    <a:pt x="79" y="138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6" y="137"/>
                    <a:pt x="77" y="137"/>
                    <a:pt x="76" y="137"/>
                  </a:cubicBezTo>
                  <a:cubicBezTo>
                    <a:pt x="76" y="137"/>
                    <a:pt x="76" y="137"/>
                    <a:pt x="75" y="137"/>
                  </a:cubicBezTo>
                  <a:cubicBezTo>
                    <a:pt x="76" y="137"/>
                    <a:pt x="75" y="135"/>
                    <a:pt x="75" y="135"/>
                  </a:cubicBezTo>
                  <a:cubicBezTo>
                    <a:pt x="76" y="135"/>
                    <a:pt x="76" y="135"/>
                    <a:pt x="76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5" y="132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4" y="133"/>
                    <a:pt x="74" y="132"/>
                    <a:pt x="73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3" y="131"/>
                    <a:pt x="72" y="130"/>
                    <a:pt x="70" y="129"/>
                  </a:cubicBezTo>
                  <a:cubicBezTo>
                    <a:pt x="70" y="130"/>
                    <a:pt x="72" y="129"/>
                    <a:pt x="72" y="130"/>
                  </a:cubicBezTo>
                  <a:cubicBezTo>
                    <a:pt x="72" y="129"/>
                    <a:pt x="69" y="128"/>
                    <a:pt x="69" y="127"/>
                  </a:cubicBezTo>
                  <a:cubicBezTo>
                    <a:pt x="68" y="127"/>
                    <a:pt x="68" y="127"/>
                    <a:pt x="68" y="127"/>
                  </a:cubicBezTo>
                  <a:cubicBezTo>
                    <a:pt x="68" y="127"/>
                    <a:pt x="69" y="126"/>
                    <a:pt x="68" y="126"/>
                  </a:cubicBezTo>
                  <a:cubicBezTo>
                    <a:pt x="69" y="126"/>
                    <a:pt x="68" y="126"/>
                    <a:pt x="68" y="124"/>
                  </a:cubicBezTo>
                  <a:cubicBezTo>
                    <a:pt x="68" y="124"/>
                    <a:pt x="68" y="124"/>
                    <a:pt x="68" y="124"/>
                  </a:cubicBezTo>
                  <a:cubicBezTo>
                    <a:pt x="68" y="124"/>
                    <a:pt x="66" y="122"/>
                    <a:pt x="66" y="121"/>
                  </a:cubicBezTo>
                  <a:cubicBezTo>
                    <a:pt x="66" y="121"/>
                    <a:pt x="65" y="121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4" y="119"/>
                    <a:pt x="67" y="121"/>
                    <a:pt x="66" y="121"/>
                  </a:cubicBezTo>
                  <a:cubicBezTo>
                    <a:pt x="66" y="120"/>
                    <a:pt x="64" y="120"/>
                    <a:pt x="65" y="120"/>
                  </a:cubicBezTo>
                  <a:cubicBezTo>
                    <a:pt x="65" y="119"/>
                    <a:pt x="64" y="119"/>
                    <a:pt x="64" y="118"/>
                  </a:cubicBezTo>
                  <a:cubicBezTo>
                    <a:pt x="64" y="118"/>
                    <a:pt x="65" y="118"/>
                    <a:pt x="65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7"/>
                    <a:pt x="63" y="115"/>
                    <a:pt x="63" y="115"/>
                  </a:cubicBezTo>
                  <a:cubicBezTo>
                    <a:pt x="62" y="115"/>
                    <a:pt x="62" y="115"/>
                    <a:pt x="62" y="115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1" y="114"/>
                    <a:pt x="61" y="113"/>
                    <a:pt x="60" y="113"/>
                  </a:cubicBezTo>
                  <a:cubicBezTo>
                    <a:pt x="60" y="112"/>
                    <a:pt x="59" y="111"/>
                    <a:pt x="60" y="110"/>
                  </a:cubicBezTo>
                  <a:cubicBezTo>
                    <a:pt x="59" y="109"/>
                    <a:pt x="58" y="109"/>
                    <a:pt x="58" y="108"/>
                  </a:cubicBezTo>
                  <a:cubicBezTo>
                    <a:pt x="58" y="108"/>
                    <a:pt x="58" y="109"/>
                    <a:pt x="59" y="108"/>
                  </a:cubicBezTo>
                  <a:cubicBezTo>
                    <a:pt x="58" y="108"/>
                    <a:pt x="58" y="108"/>
                    <a:pt x="58" y="108"/>
                  </a:cubicBezTo>
                  <a:cubicBezTo>
                    <a:pt x="58" y="106"/>
                    <a:pt x="58" y="106"/>
                    <a:pt x="58" y="106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5"/>
                    <a:pt x="55" y="104"/>
                    <a:pt x="55" y="103"/>
                  </a:cubicBezTo>
                  <a:cubicBezTo>
                    <a:pt x="56" y="103"/>
                    <a:pt x="56" y="104"/>
                    <a:pt x="56" y="103"/>
                  </a:cubicBezTo>
                  <a:cubicBezTo>
                    <a:pt x="57" y="102"/>
                    <a:pt x="55" y="102"/>
                    <a:pt x="55" y="101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1"/>
                    <a:pt x="54" y="101"/>
                    <a:pt x="55" y="101"/>
                  </a:cubicBezTo>
                  <a:cubicBezTo>
                    <a:pt x="54" y="101"/>
                    <a:pt x="55" y="100"/>
                    <a:pt x="54" y="101"/>
                  </a:cubicBezTo>
                  <a:cubicBezTo>
                    <a:pt x="54" y="99"/>
                    <a:pt x="50" y="96"/>
                    <a:pt x="51" y="95"/>
                  </a:cubicBezTo>
                  <a:cubicBezTo>
                    <a:pt x="51" y="95"/>
                    <a:pt x="51" y="94"/>
                    <a:pt x="50" y="94"/>
                  </a:cubicBezTo>
                  <a:cubicBezTo>
                    <a:pt x="50" y="95"/>
                    <a:pt x="51" y="95"/>
                    <a:pt x="51" y="95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4"/>
                    <a:pt x="50" y="94"/>
                    <a:pt x="51" y="94"/>
                  </a:cubicBezTo>
                  <a:cubicBezTo>
                    <a:pt x="51" y="94"/>
                    <a:pt x="49" y="94"/>
                    <a:pt x="49" y="93"/>
                  </a:cubicBezTo>
                  <a:cubicBezTo>
                    <a:pt x="49" y="93"/>
                    <a:pt x="49" y="93"/>
                    <a:pt x="49" y="92"/>
                  </a:cubicBezTo>
                  <a:cubicBezTo>
                    <a:pt x="48" y="92"/>
                    <a:pt x="48" y="92"/>
                    <a:pt x="48" y="92"/>
                  </a:cubicBezTo>
                  <a:cubicBezTo>
                    <a:pt x="48" y="91"/>
                    <a:pt x="48" y="91"/>
                    <a:pt x="49" y="91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90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47" y="87"/>
                    <a:pt x="47" y="87"/>
                    <a:pt x="47" y="87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7"/>
                    <a:pt x="45" y="86"/>
                    <a:pt x="46" y="86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6"/>
                    <a:pt x="47" y="86"/>
                    <a:pt x="46" y="86"/>
                  </a:cubicBezTo>
                  <a:cubicBezTo>
                    <a:pt x="46" y="85"/>
                    <a:pt x="45" y="86"/>
                    <a:pt x="45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4"/>
                    <a:pt x="44" y="84"/>
                  </a:cubicBezTo>
                  <a:cubicBezTo>
                    <a:pt x="44" y="83"/>
                    <a:pt x="44" y="83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3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1" y="77"/>
                    <a:pt x="39" y="76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8" y="74"/>
                    <a:pt x="36" y="71"/>
                    <a:pt x="36" y="70"/>
                  </a:cubicBezTo>
                  <a:cubicBezTo>
                    <a:pt x="37" y="70"/>
                    <a:pt x="37" y="69"/>
                    <a:pt x="37" y="69"/>
                  </a:cubicBezTo>
                  <a:cubicBezTo>
                    <a:pt x="36" y="69"/>
                    <a:pt x="37" y="68"/>
                    <a:pt x="36" y="69"/>
                  </a:cubicBezTo>
                  <a:cubicBezTo>
                    <a:pt x="36" y="69"/>
                    <a:pt x="36" y="69"/>
                    <a:pt x="36" y="70"/>
                  </a:cubicBezTo>
                  <a:cubicBezTo>
                    <a:pt x="35" y="69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2" y="66"/>
                    <a:pt x="32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2" y="64"/>
                    <a:pt x="31" y="64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8" y="59"/>
                    <a:pt x="27" y="56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2"/>
                    <a:pt x="27" y="53"/>
                  </a:cubicBezTo>
                  <a:cubicBezTo>
                    <a:pt x="27" y="52"/>
                    <a:pt x="26" y="52"/>
                    <a:pt x="25" y="51"/>
                  </a:cubicBezTo>
                  <a:cubicBezTo>
                    <a:pt x="25" y="52"/>
                    <a:pt x="26" y="52"/>
                    <a:pt x="25" y="52"/>
                  </a:cubicBezTo>
                  <a:cubicBezTo>
                    <a:pt x="25" y="52"/>
                    <a:pt x="25" y="51"/>
                    <a:pt x="23" y="51"/>
                  </a:cubicBezTo>
                  <a:cubicBezTo>
                    <a:pt x="23" y="50"/>
                    <a:pt x="25" y="50"/>
                    <a:pt x="25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49"/>
                    <a:pt x="27" y="51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8" y="50"/>
                    <a:pt x="28" y="49"/>
                  </a:cubicBezTo>
                  <a:cubicBezTo>
                    <a:pt x="27" y="48"/>
                    <a:pt x="26" y="48"/>
                    <a:pt x="26" y="49"/>
                  </a:cubicBezTo>
                  <a:cubicBezTo>
                    <a:pt x="25" y="48"/>
                    <a:pt x="23" y="49"/>
                    <a:pt x="23" y="48"/>
                  </a:cubicBezTo>
                  <a:cubicBezTo>
                    <a:pt x="23" y="48"/>
                    <a:pt x="23" y="49"/>
                    <a:pt x="25" y="49"/>
                  </a:cubicBezTo>
                  <a:cubicBezTo>
                    <a:pt x="25" y="48"/>
                    <a:pt x="23" y="48"/>
                    <a:pt x="23" y="47"/>
                  </a:cubicBezTo>
                  <a:cubicBezTo>
                    <a:pt x="23" y="48"/>
                    <a:pt x="22" y="48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1" y="47"/>
                    <a:pt x="22" y="47"/>
                    <a:pt x="21" y="47"/>
                  </a:cubicBezTo>
                  <a:cubicBezTo>
                    <a:pt x="21" y="45"/>
                    <a:pt x="22" y="47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0" y="44"/>
                    <a:pt x="21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3"/>
                    <a:pt x="20" y="43"/>
                    <a:pt x="20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0"/>
                    <a:pt x="18" y="40"/>
                  </a:cubicBezTo>
                  <a:cubicBezTo>
                    <a:pt x="18" y="41"/>
                    <a:pt x="19" y="41"/>
                    <a:pt x="19" y="42"/>
                  </a:cubicBezTo>
                  <a:cubicBezTo>
                    <a:pt x="19" y="41"/>
                    <a:pt x="18" y="41"/>
                    <a:pt x="18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0"/>
                    <a:pt x="18" y="40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7" y="38"/>
                  </a:cubicBezTo>
                  <a:cubicBezTo>
                    <a:pt x="17" y="38"/>
                    <a:pt x="16" y="38"/>
                    <a:pt x="16" y="39"/>
                  </a:cubicBezTo>
                  <a:cubicBezTo>
                    <a:pt x="15" y="38"/>
                    <a:pt x="16" y="38"/>
                    <a:pt x="15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8"/>
                    <a:pt x="17" y="36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5" y="34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3"/>
                    <a:pt x="14" y="32"/>
                    <a:pt x="13" y="33"/>
                  </a:cubicBezTo>
                  <a:cubicBezTo>
                    <a:pt x="12" y="32"/>
                    <a:pt x="15" y="31"/>
                    <a:pt x="13" y="30"/>
                  </a:cubicBezTo>
                  <a:cubicBezTo>
                    <a:pt x="13" y="31"/>
                    <a:pt x="12" y="30"/>
                    <a:pt x="12" y="31"/>
                  </a:cubicBezTo>
                  <a:cubicBezTo>
                    <a:pt x="12" y="30"/>
                    <a:pt x="11" y="31"/>
                    <a:pt x="11" y="30"/>
                  </a:cubicBezTo>
                  <a:cubicBezTo>
                    <a:pt x="12" y="30"/>
                    <a:pt x="12" y="29"/>
                    <a:pt x="13" y="29"/>
                  </a:cubicBezTo>
                  <a:cubicBezTo>
                    <a:pt x="12" y="29"/>
                    <a:pt x="13" y="30"/>
                    <a:pt x="13" y="30"/>
                  </a:cubicBezTo>
                  <a:cubicBezTo>
                    <a:pt x="13" y="30"/>
                    <a:pt x="14" y="30"/>
                    <a:pt x="13" y="29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9"/>
                    <a:pt x="13" y="29"/>
                    <a:pt x="12" y="29"/>
                  </a:cubicBezTo>
                  <a:cubicBezTo>
                    <a:pt x="11" y="27"/>
                    <a:pt x="12" y="26"/>
                    <a:pt x="11" y="27"/>
                  </a:cubicBezTo>
                  <a:cubicBezTo>
                    <a:pt x="11" y="27"/>
                    <a:pt x="11" y="29"/>
                    <a:pt x="10" y="2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4"/>
                  </a:cubicBezTo>
                  <a:cubicBezTo>
                    <a:pt x="9" y="24"/>
                    <a:pt x="9" y="24"/>
                    <a:pt x="9" y="25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8" y="23"/>
                    <a:pt x="8" y="22"/>
                    <a:pt x="8" y="22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3"/>
                    <a:pt x="10" y="25"/>
                    <a:pt x="11" y="25"/>
                  </a:cubicBezTo>
                  <a:cubicBezTo>
                    <a:pt x="10" y="24"/>
                    <a:pt x="11" y="23"/>
                    <a:pt x="12" y="23"/>
                  </a:cubicBezTo>
                  <a:cubicBezTo>
                    <a:pt x="12" y="23"/>
                    <a:pt x="11" y="23"/>
                    <a:pt x="11" y="22"/>
                  </a:cubicBezTo>
                  <a:cubicBezTo>
                    <a:pt x="10" y="23"/>
                    <a:pt x="11" y="23"/>
                    <a:pt x="10" y="23"/>
                  </a:cubicBezTo>
                  <a:cubicBezTo>
                    <a:pt x="10" y="22"/>
                    <a:pt x="9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0"/>
                    <a:pt x="8" y="19"/>
                    <a:pt x="8" y="17"/>
                  </a:cubicBezTo>
                  <a:cubicBezTo>
                    <a:pt x="8" y="19"/>
                    <a:pt x="7" y="16"/>
                    <a:pt x="7" y="17"/>
                  </a:cubicBezTo>
                  <a:cubicBezTo>
                    <a:pt x="7" y="18"/>
                    <a:pt x="7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7" y="17"/>
                    <a:pt x="6" y="17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7" y="15"/>
                    <a:pt x="6" y="14"/>
                    <a:pt x="4" y="13"/>
                  </a:cubicBezTo>
                  <a:cubicBezTo>
                    <a:pt x="4" y="12"/>
                    <a:pt x="3" y="12"/>
                    <a:pt x="2" y="10"/>
                  </a:cubicBezTo>
                  <a:cubicBezTo>
                    <a:pt x="2" y="9"/>
                    <a:pt x="3" y="9"/>
                    <a:pt x="3" y="8"/>
                  </a:cubicBezTo>
                  <a:cubicBezTo>
                    <a:pt x="3" y="8"/>
                    <a:pt x="3" y="9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1" y="1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3" y="4"/>
                    <a:pt x="3" y="5"/>
                  </a:cubicBezTo>
                  <a:cubicBezTo>
                    <a:pt x="3" y="5"/>
                    <a:pt x="4" y="6"/>
                    <a:pt x="6" y="7"/>
                  </a:cubicBezTo>
                  <a:cubicBezTo>
                    <a:pt x="4" y="7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6" y="7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8"/>
                    <a:pt x="7" y="9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10" y="16"/>
                    <a:pt x="11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2"/>
                    <a:pt x="16" y="24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6"/>
                    <a:pt x="16" y="27"/>
                    <a:pt x="16" y="27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8" y="30"/>
                    <a:pt x="20" y="31"/>
                    <a:pt x="21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3"/>
                    <a:pt x="22" y="33"/>
                    <a:pt x="22" y="35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8"/>
                  </a:cubicBezTo>
                  <a:cubicBezTo>
                    <a:pt x="25" y="39"/>
                    <a:pt x="25" y="40"/>
                    <a:pt x="26" y="40"/>
                  </a:cubicBezTo>
                  <a:cubicBezTo>
                    <a:pt x="28" y="43"/>
                    <a:pt x="28" y="47"/>
                    <a:pt x="31" y="48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4" y="51"/>
                    <a:pt x="35" y="55"/>
                    <a:pt x="36" y="57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6" y="59"/>
                    <a:pt x="37" y="59"/>
                  </a:cubicBezTo>
                  <a:cubicBezTo>
                    <a:pt x="37" y="60"/>
                    <a:pt x="38" y="60"/>
                    <a:pt x="38" y="60"/>
                  </a:cubicBezTo>
                  <a:cubicBezTo>
                    <a:pt x="38" y="61"/>
                    <a:pt x="39" y="61"/>
                    <a:pt x="39" y="61"/>
                  </a:cubicBezTo>
                  <a:cubicBezTo>
                    <a:pt x="40" y="64"/>
                    <a:pt x="40" y="65"/>
                    <a:pt x="41" y="66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41" y="67"/>
                    <a:pt x="41" y="67"/>
                    <a:pt x="42" y="67"/>
                  </a:cubicBezTo>
                  <a:cubicBezTo>
                    <a:pt x="42" y="68"/>
                    <a:pt x="45" y="70"/>
                    <a:pt x="45" y="73"/>
                  </a:cubicBezTo>
                  <a:cubicBezTo>
                    <a:pt x="45" y="71"/>
                    <a:pt x="45" y="73"/>
                    <a:pt x="46" y="73"/>
                  </a:cubicBezTo>
                  <a:cubicBezTo>
                    <a:pt x="46" y="74"/>
                    <a:pt x="47" y="75"/>
                    <a:pt x="48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77"/>
                    <a:pt x="48" y="76"/>
                    <a:pt x="48" y="76"/>
                  </a:cubicBezTo>
                  <a:cubicBezTo>
                    <a:pt x="49" y="78"/>
                    <a:pt x="49" y="81"/>
                    <a:pt x="51" y="83"/>
                  </a:cubicBezTo>
                  <a:cubicBezTo>
                    <a:pt x="54" y="87"/>
                    <a:pt x="55" y="91"/>
                    <a:pt x="57" y="94"/>
                  </a:cubicBezTo>
                  <a:cubicBezTo>
                    <a:pt x="57" y="94"/>
                    <a:pt x="57" y="94"/>
                    <a:pt x="57" y="94"/>
                  </a:cubicBezTo>
                  <a:cubicBezTo>
                    <a:pt x="58" y="94"/>
                    <a:pt x="58" y="96"/>
                    <a:pt x="59" y="96"/>
                  </a:cubicBezTo>
                  <a:cubicBezTo>
                    <a:pt x="59" y="97"/>
                    <a:pt x="60" y="99"/>
                    <a:pt x="59" y="99"/>
                  </a:cubicBezTo>
                  <a:cubicBezTo>
                    <a:pt x="60" y="99"/>
                    <a:pt x="60" y="101"/>
                    <a:pt x="62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3"/>
                    <a:pt x="63" y="104"/>
                    <a:pt x="64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5" y="106"/>
                    <a:pt x="64" y="108"/>
                  </a:cubicBezTo>
                  <a:cubicBezTo>
                    <a:pt x="64" y="108"/>
                    <a:pt x="64" y="108"/>
                    <a:pt x="64" y="106"/>
                  </a:cubicBezTo>
                  <a:cubicBezTo>
                    <a:pt x="66" y="110"/>
                    <a:pt x="68" y="113"/>
                    <a:pt x="69" y="115"/>
                  </a:cubicBezTo>
                  <a:cubicBezTo>
                    <a:pt x="70" y="119"/>
                    <a:pt x="68" y="117"/>
                    <a:pt x="70" y="118"/>
                  </a:cubicBezTo>
                  <a:cubicBezTo>
                    <a:pt x="69" y="119"/>
                    <a:pt x="70" y="118"/>
                    <a:pt x="70" y="118"/>
                  </a:cubicBezTo>
                  <a:cubicBezTo>
                    <a:pt x="72" y="119"/>
                    <a:pt x="69" y="120"/>
                    <a:pt x="70" y="120"/>
                  </a:cubicBezTo>
                  <a:cubicBezTo>
                    <a:pt x="72" y="120"/>
                    <a:pt x="72" y="121"/>
                    <a:pt x="72" y="120"/>
                  </a:cubicBezTo>
                  <a:cubicBezTo>
                    <a:pt x="72" y="122"/>
                    <a:pt x="72" y="122"/>
                    <a:pt x="73" y="122"/>
                  </a:cubicBezTo>
                  <a:cubicBezTo>
                    <a:pt x="73" y="123"/>
                    <a:pt x="73" y="123"/>
                    <a:pt x="73" y="123"/>
                  </a:cubicBezTo>
                  <a:cubicBezTo>
                    <a:pt x="75" y="123"/>
                    <a:pt x="75" y="126"/>
                    <a:pt x="76" y="127"/>
                  </a:cubicBezTo>
                  <a:cubicBezTo>
                    <a:pt x="81" y="133"/>
                    <a:pt x="85" y="139"/>
                    <a:pt x="88" y="146"/>
                  </a:cubicBezTo>
                  <a:cubicBezTo>
                    <a:pt x="93" y="154"/>
                    <a:pt x="96" y="159"/>
                    <a:pt x="101" y="167"/>
                  </a:cubicBezTo>
                  <a:cubicBezTo>
                    <a:pt x="101" y="170"/>
                    <a:pt x="101" y="170"/>
                    <a:pt x="102" y="171"/>
                  </a:cubicBezTo>
                  <a:cubicBezTo>
                    <a:pt x="102" y="171"/>
                    <a:pt x="102" y="170"/>
                    <a:pt x="102" y="171"/>
                  </a:cubicBezTo>
                  <a:cubicBezTo>
                    <a:pt x="102" y="170"/>
                    <a:pt x="102" y="172"/>
                    <a:pt x="102" y="172"/>
                  </a:cubicBezTo>
                  <a:cubicBezTo>
                    <a:pt x="104" y="174"/>
                    <a:pt x="105" y="176"/>
                    <a:pt x="107" y="179"/>
                  </a:cubicBezTo>
                  <a:cubicBezTo>
                    <a:pt x="107" y="179"/>
                    <a:pt x="106" y="179"/>
                    <a:pt x="106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8" y="181"/>
                    <a:pt x="108" y="180"/>
                  </a:cubicBezTo>
                  <a:cubicBezTo>
                    <a:pt x="112" y="187"/>
                    <a:pt x="115" y="193"/>
                    <a:pt x="119" y="200"/>
                  </a:cubicBezTo>
                  <a:cubicBezTo>
                    <a:pt x="119" y="201"/>
                    <a:pt x="121" y="203"/>
                    <a:pt x="122" y="205"/>
                  </a:cubicBezTo>
                  <a:cubicBezTo>
                    <a:pt x="123" y="211"/>
                    <a:pt x="125" y="216"/>
                    <a:pt x="129" y="219"/>
                  </a:cubicBezTo>
                  <a:cubicBezTo>
                    <a:pt x="129" y="219"/>
                    <a:pt x="128" y="220"/>
                    <a:pt x="125" y="218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390" name="Freeform 96"/>
            <p:cNvSpPr/>
            <p:nvPr/>
          </p:nvSpPr>
          <p:spPr>
            <a:xfrm>
              <a:off x="486" y="139"/>
              <a:ext cx="232" cy="444"/>
            </a:xfrm>
            <a:custGeom>
              <a:avLst/>
              <a:gdLst/>
              <a:ahLst/>
              <a:cxnLst>
                <a:cxn ang="0">
                  <a:pos x="144" y="9"/>
                </a:cxn>
                <a:cxn ang="0">
                  <a:pos x="33" y="444"/>
                </a:cxn>
                <a:cxn ang="0">
                  <a:pos x="187" y="274"/>
                </a:cxn>
                <a:cxn ang="0">
                  <a:pos x="144" y="9"/>
                </a:cxn>
              </a:cxnLst>
              <a:pathLst>
                <a:path w="98" h="188">
                  <a:moveTo>
                    <a:pt x="61" y="4"/>
                  </a:moveTo>
                  <a:cubicBezTo>
                    <a:pt x="51" y="0"/>
                    <a:pt x="0" y="79"/>
                    <a:pt x="14" y="188"/>
                  </a:cubicBezTo>
                  <a:cubicBezTo>
                    <a:pt x="32" y="183"/>
                    <a:pt x="79" y="116"/>
                    <a:pt x="79" y="116"/>
                  </a:cubicBezTo>
                  <a:cubicBezTo>
                    <a:pt x="79" y="116"/>
                    <a:pt x="98" y="18"/>
                    <a:pt x="61" y="4"/>
                  </a:cubicBezTo>
                  <a:close/>
                </a:path>
              </a:pathLst>
            </a:custGeom>
            <a:solidFill>
              <a:srgbClr val="F7D64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391" name="Freeform 97"/>
            <p:cNvSpPr/>
            <p:nvPr/>
          </p:nvSpPr>
          <p:spPr>
            <a:xfrm>
              <a:off x="588" y="151"/>
              <a:ext cx="118" cy="371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0" y="371"/>
                </a:cxn>
                <a:cxn ang="0">
                  <a:pos x="85" y="262"/>
                </a:cxn>
                <a:cxn ang="0">
                  <a:pos x="42" y="0"/>
                </a:cxn>
              </a:cxnLst>
              <a:pathLst>
                <a:path w="50" h="157">
                  <a:moveTo>
                    <a:pt x="18" y="0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28" y="132"/>
                    <a:pt x="36" y="111"/>
                  </a:cubicBezTo>
                  <a:cubicBezTo>
                    <a:pt x="43" y="88"/>
                    <a:pt x="50" y="12"/>
                    <a:pt x="18" y="0"/>
                  </a:cubicBezTo>
                  <a:close/>
                </a:path>
              </a:pathLst>
            </a:custGeom>
            <a:solidFill>
              <a:srgbClr val="EAA3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392" name="Freeform 98"/>
            <p:cNvSpPr/>
            <p:nvPr/>
          </p:nvSpPr>
          <p:spPr>
            <a:xfrm>
              <a:off x="503" y="1521"/>
              <a:ext cx="252" cy="498"/>
            </a:xfrm>
            <a:custGeom>
              <a:avLst/>
              <a:gdLst/>
              <a:ahLst/>
              <a:cxnLst>
                <a:cxn ang="0">
                  <a:pos x="158" y="9"/>
                </a:cxn>
                <a:cxn ang="0">
                  <a:pos x="38" y="498"/>
                </a:cxn>
                <a:cxn ang="0">
                  <a:pos x="205" y="307"/>
                </a:cxn>
                <a:cxn ang="0">
                  <a:pos x="158" y="9"/>
                </a:cxn>
              </a:cxnLst>
              <a:pathLst>
                <a:path w="107" h="211">
                  <a:moveTo>
                    <a:pt x="67" y="4"/>
                  </a:moveTo>
                  <a:cubicBezTo>
                    <a:pt x="57" y="0"/>
                    <a:pt x="0" y="88"/>
                    <a:pt x="16" y="211"/>
                  </a:cubicBezTo>
                  <a:cubicBezTo>
                    <a:pt x="34" y="205"/>
                    <a:pt x="87" y="130"/>
                    <a:pt x="87" y="130"/>
                  </a:cubicBezTo>
                  <a:cubicBezTo>
                    <a:pt x="87" y="130"/>
                    <a:pt x="107" y="20"/>
                    <a:pt x="67" y="4"/>
                  </a:cubicBezTo>
                  <a:close/>
                </a:path>
              </a:pathLst>
            </a:custGeom>
            <a:solidFill>
              <a:srgbClr val="F7D64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393" name="Freeform 99"/>
            <p:cNvSpPr/>
            <p:nvPr/>
          </p:nvSpPr>
          <p:spPr>
            <a:xfrm>
              <a:off x="616" y="1530"/>
              <a:ext cx="128" cy="416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0" y="416"/>
                </a:cxn>
                <a:cxn ang="0">
                  <a:pos x="90" y="295"/>
                </a:cxn>
                <a:cxn ang="0">
                  <a:pos x="45" y="0"/>
                </a:cxn>
              </a:cxnLst>
              <a:pathLst>
                <a:path w="54" h="176">
                  <a:moveTo>
                    <a:pt x="19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8" y="125"/>
                  </a:cubicBezTo>
                  <a:cubicBezTo>
                    <a:pt x="46" y="100"/>
                    <a:pt x="54" y="13"/>
                    <a:pt x="19" y="0"/>
                  </a:cubicBezTo>
                  <a:close/>
                </a:path>
              </a:pathLst>
            </a:custGeom>
            <a:solidFill>
              <a:srgbClr val="EAA3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394" name="Freeform 100"/>
            <p:cNvSpPr/>
            <p:nvPr/>
          </p:nvSpPr>
          <p:spPr>
            <a:xfrm>
              <a:off x="484" y="2780"/>
              <a:ext cx="255" cy="498"/>
            </a:xfrm>
            <a:custGeom>
              <a:avLst/>
              <a:gdLst/>
              <a:ahLst/>
              <a:cxnLst>
                <a:cxn ang="0">
                  <a:pos x="161" y="7"/>
                </a:cxn>
                <a:cxn ang="0">
                  <a:pos x="35" y="498"/>
                </a:cxn>
                <a:cxn ang="0">
                  <a:pos x="205" y="307"/>
                </a:cxn>
                <a:cxn ang="0">
                  <a:pos x="161" y="7"/>
                </a:cxn>
              </a:cxnLst>
              <a:pathLst>
                <a:path w="108" h="211">
                  <a:moveTo>
                    <a:pt x="68" y="3"/>
                  </a:moveTo>
                  <a:cubicBezTo>
                    <a:pt x="56" y="0"/>
                    <a:pt x="0" y="88"/>
                    <a:pt x="15" y="211"/>
                  </a:cubicBezTo>
                  <a:cubicBezTo>
                    <a:pt x="35" y="204"/>
                    <a:pt x="87" y="130"/>
                    <a:pt x="87" y="130"/>
                  </a:cubicBezTo>
                  <a:cubicBezTo>
                    <a:pt x="87" y="130"/>
                    <a:pt x="108" y="20"/>
                    <a:pt x="68" y="3"/>
                  </a:cubicBezTo>
                  <a:close/>
                </a:path>
              </a:pathLst>
            </a:custGeom>
            <a:solidFill>
              <a:srgbClr val="F7D64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395" name="Freeform 101"/>
            <p:cNvSpPr/>
            <p:nvPr/>
          </p:nvSpPr>
          <p:spPr>
            <a:xfrm>
              <a:off x="597" y="2789"/>
              <a:ext cx="128" cy="416"/>
            </a:xfrm>
            <a:custGeom>
              <a:avLst/>
              <a:gdLst/>
              <a:ahLst/>
              <a:cxnLst>
                <a:cxn ang="0">
                  <a:pos x="47" y="0"/>
                </a:cxn>
                <a:cxn ang="0">
                  <a:pos x="0" y="416"/>
                </a:cxn>
                <a:cxn ang="0">
                  <a:pos x="92" y="298"/>
                </a:cxn>
                <a:cxn ang="0">
                  <a:pos x="47" y="0"/>
                </a:cxn>
              </a:cxnLst>
              <a:pathLst>
                <a:path w="54" h="176">
                  <a:moveTo>
                    <a:pt x="20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9" y="126"/>
                  </a:cubicBezTo>
                  <a:cubicBezTo>
                    <a:pt x="47" y="101"/>
                    <a:pt x="54" y="14"/>
                    <a:pt x="20" y="0"/>
                  </a:cubicBezTo>
                  <a:close/>
                </a:path>
              </a:pathLst>
            </a:custGeom>
            <a:solidFill>
              <a:srgbClr val="EAA3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396" name="Freeform 102"/>
            <p:cNvSpPr/>
            <p:nvPr/>
          </p:nvSpPr>
          <p:spPr>
            <a:xfrm>
              <a:off x="205" y="1292"/>
              <a:ext cx="255" cy="496"/>
            </a:xfrm>
            <a:custGeom>
              <a:avLst/>
              <a:gdLst/>
              <a:ahLst/>
              <a:cxnLst>
                <a:cxn ang="0">
                  <a:pos x="94" y="7"/>
                </a:cxn>
                <a:cxn ang="0">
                  <a:pos x="217" y="496"/>
                </a:cxn>
                <a:cxn ang="0">
                  <a:pos x="52" y="302"/>
                </a:cxn>
                <a:cxn ang="0">
                  <a:pos x="94" y="7"/>
                </a:cxn>
              </a:cxnLst>
              <a:pathLst>
                <a:path w="108" h="210">
                  <a:moveTo>
                    <a:pt x="40" y="3"/>
                  </a:moveTo>
                  <a:cubicBezTo>
                    <a:pt x="51" y="0"/>
                    <a:pt x="108" y="88"/>
                    <a:pt x="92" y="210"/>
                  </a:cubicBezTo>
                  <a:cubicBezTo>
                    <a:pt x="73" y="204"/>
                    <a:pt x="22" y="128"/>
                    <a:pt x="22" y="128"/>
                  </a:cubicBezTo>
                  <a:cubicBezTo>
                    <a:pt x="22" y="128"/>
                    <a:pt x="0" y="20"/>
                    <a:pt x="40" y="3"/>
                  </a:cubicBezTo>
                  <a:close/>
                </a:path>
              </a:pathLst>
            </a:custGeom>
            <a:solidFill>
              <a:srgbClr val="F7D64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397" name="Freeform 103"/>
            <p:cNvSpPr/>
            <p:nvPr/>
          </p:nvSpPr>
          <p:spPr>
            <a:xfrm>
              <a:off x="217" y="1301"/>
              <a:ext cx="127" cy="418"/>
            </a:xfrm>
            <a:custGeom>
              <a:avLst/>
              <a:gdLst/>
              <a:ahLst/>
              <a:cxnLst>
                <a:cxn ang="0">
                  <a:pos x="82" y="0"/>
                </a:cxn>
                <a:cxn ang="0">
                  <a:pos x="127" y="418"/>
                </a:cxn>
                <a:cxn ang="0">
                  <a:pos x="40" y="293"/>
                </a:cxn>
                <a:cxn ang="0">
                  <a:pos x="82" y="0"/>
                </a:cxn>
              </a:cxnLst>
              <a:pathLst>
                <a:path w="54" h="177">
                  <a:moveTo>
                    <a:pt x="35" y="0"/>
                  </a:moveTo>
                  <a:cubicBezTo>
                    <a:pt x="54" y="177"/>
                    <a:pt x="54" y="177"/>
                    <a:pt x="54" y="177"/>
                  </a:cubicBezTo>
                  <a:cubicBezTo>
                    <a:pt x="54" y="177"/>
                    <a:pt x="25" y="150"/>
                    <a:pt x="17" y="124"/>
                  </a:cubicBezTo>
                  <a:cubicBezTo>
                    <a:pt x="8" y="100"/>
                    <a:pt x="0" y="14"/>
                    <a:pt x="35" y="0"/>
                  </a:cubicBezTo>
                  <a:close/>
                </a:path>
              </a:pathLst>
            </a:custGeom>
            <a:solidFill>
              <a:srgbClr val="EAA3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398" name="Freeform 104"/>
            <p:cNvSpPr/>
            <p:nvPr/>
          </p:nvSpPr>
          <p:spPr>
            <a:xfrm>
              <a:off x="137" y="2036"/>
              <a:ext cx="356" cy="560"/>
            </a:xfrm>
            <a:custGeom>
              <a:avLst/>
              <a:gdLst/>
              <a:ahLst/>
              <a:cxnLst>
                <a:cxn ang="0">
                  <a:pos x="337" y="560"/>
                </a:cxn>
                <a:cxn ang="0">
                  <a:pos x="24" y="0"/>
                </a:cxn>
                <a:cxn ang="0">
                  <a:pos x="337" y="560"/>
                </a:cxn>
              </a:cxnLst>
              <a:pathLst>
                <a:path w="151" h="237">
                  <a:moveTo>
                    <a:pt x="143" y="237"/>
                  </a:moveTo>
                  <a:cubicBezTo>
                    <a:pt x="143" y="237"/>
                    <a:pt x="0" y="158"/>
                    <a:pt x="10" y="0"/>
                  </a:cubicBezTo>
                  <a:cubicBezTo>
                    <a:pt x="151" y="69"/>
                    <a:pt x="143" y="237"/>
                    <a:pt x="143" y="237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399" name="Freeform 105"/>
            <p:cNvSpPr/>
            <p:nvPr/>
          </p:nvSpPr>
          <p:spPr>
            <a:xfrm>
              <a:off x="491" y="1627"/>
              <a:ext cx="357" cy="560"/>
            </a:xfrm>
            <a:custGeom>
              <a:avLst/>
              <a:gdLst/>
              <a:ahLst/>
              <a:cxnLst>
                <a:cxn ang="0">
                  <a:pos x="17" y="560"/>
                </a:cxn>
                <a:cxn ang="0">
                  <a:pos x="331" y="0"/>
                </a:cxn>
                <a:cxn ang="0">
                  <a:pos x="17" y="560"/>
                </a:cxn>
              </a:cxnLst>
              <a:pathLst>
                <a:path w="151" h="237">
                  <a:moveTo>
                    <a:pt x="7" y="237"/>
                  </a:moveTo>
                  <a:cubicBezTo>
                    <a:pt x="7" y="237"/>
                    <a:pt x="151" y="159"/>
                    <a:pt x="140" y="0"/>
                  </a:cubicBezTo>
                  <a:cubicBezTo>
                    <a:pt x="0" y="69"/>
                    <a:pt x="7" y="237"/>
                    <a:pt x="7" y="237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400" name="Freeform 106"/>
            <p:cNvSpPr/>
            <p:nvPr/>
          </p:nvSpPr>
          <p:spPr>
            <a:xfrm>
              <a:off x="463" y="2227"/>
              <a:ext cx="356" cy="562"/>
            </a:xfrm>
            <a:custGeom>
              <a:avLst/>
              <a:gdLst/>
              <a:ahLst/>
              <a:cxnLst>
                <a:cxn ang="0">
                  <a:pos x="19" y="562"/>
                </a:cxn>
                <a:cxn ang="0">
                  <a:pos x="330" y="0"/>
                </a:cxn>
                <a:cxn ang="0">
                  <a:pos x="19" y="562"/>
                </a:cxn>
              </a:cxnLst>
              <a:pathLst>
                <a:path w="151" h="238">
                  <a:moveTo>
                    <a:pt x="8" y="238"/>
                  </a:moveTo>
                  <a:cubicBezTo>
                    <a:pt x="8" y="238"/>
                    <a:pt x="151" y="159"/>
                    <a:pt x="140" y="0"/>
                  </a:cubicBezTo>
                  <a:cubicBezTo>
                    <a:pt x="0" y="70"/>
                    <a:pt x="8" y="238"/>
                    <a:pt x="8" y="238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401" name="Freeform 107"/>
            <p:cNvSpPr/>
            <p:nvPr/>
          </p:nvSpPr>
          <p:spPr>
            <a:xfrm>
              <a:off x="467" y="2860"/>
              <a:ext cx="352" cy="562"/>
            </a:xfrm>
            <a:custGeom>
              <a:avLst/>
              <a:gdLst/>
              <a:ahLst/>
              <a:cxnLst>
                <a:cxn ang="0">
                  <a:pos x="17" y="562"/>
                </a:cxn>
                <a:cxn ang="0">
                  <a:pos x="331" y="0"/>
                </a:cxn>
                <a:cxn ang="0">
                  <a:pos x="17" y="562"/>
                </a:cxn>
              </a:cxnLst>
              <a:pathLst>
                <a:path w="149" h="238">
                  <a:moveTo>
                    <a:pt x="7" y="238"/>
                  </a:moveTo>
                  <a:cubicBezTo>
                    <a:pt x="7" y="238"/>
                    <a:pt x="149" y="159"/>
                    <a:pt x="140" y="0"/>
                  </a:cubicBezTo>
                  <a:cubicBezTo>
                    <a:pt x="0" y="70"/>
                    <a:pt x="7" y="238"/>
                    <a:pt x="7" y="238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402" name="Freeform 108"/>
            <p:cNvSpPr/>
            <p:nvPr/>
          </p:nvSpPr>
          <p:spPr>
            <a:xfrm>
              <a:off x="120" y="1367"/>
              <a:ext cx="357" cy="555"/>
            </a:xfrm>
            <a:custGeom>
              <a:avLst/>
              <a:gdLst/>
              <a:ahLst/>
              <a:cxnLst>
                <a:cxn ang="0">
                  <a:pos x="340" y="555"/>
                </a:cxn>
                <a:cxn ang="0">
                  <a:pos x="26" y="0"/>
                </a:cxn>
                <a:cxn ang="0">
                  <a:pos x="340" y="555"/>
                </a:cxn>
              </a:cxnLst>
              <a:pathLst>
                <a:path w="151" h="235">
                  <a:moveTo>
                    <a:pt x="144" y="235"/>
                  </a:moveTo>
                  <a:cubicBezTo>
                    <a:pt x="144" y="235"/>
                    <a:pt x="0" y="157"/>
                    <a:pt x="11" y="0"/>
                  </a:cubicBezTo>
                  <a:cubicBezTo>
                    <a:pt x="151" y="68"/>
                    <a:pt x="144" y="235"/>
                    <a:pt x="144" y="235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403" name="Freeform 109"/>
            <p:cNvSpPr/>
            <p:nvPr/>
          </p:nvSpPr>
          <p:spPr>
            <a:xfrm>
              <a:off x="507" y="902"/>
              <a:ext cx="355" cy="558"/>
            </a:xfrm>
            <a:custGeom>
              <a:avLst/>
              <a:gdLst/>
              <a:ahLst/>
              <a:cxnLst>
                <a:cxn ang="0">
                  <a:pos x="14" y="558"/>
                </a:cxn>
                <a:cxn ang="0">
                  <a:pos x="331" y="0"/>
                </a:cxn>
                <a:cxn ang="0">
                  <a:pos x="14" y="558"/>
                </a:cxn>
              </a:cxnLst>
              <a:pathLst>
                <a:path w="150" h="236">
                  <a:moveTo>
                    <a:pt x="6" y="236"/>
                  </a:moveTo>
                  <a:cubicBezTo>
                    <a:pt x="6" y="236"/>
                    <a:pt x="150" y="158"/>
                    <a:pt x="140" y="0"/>
                  </a:cubicBezTo>
                  <a:cubicBezTo>
                    <a:pt x="0" y="69"/>
                    <a:pt x="6" y="236"/>
                    <a:pt x="6" y="236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404" name="Freeform 110"/>
            <p:cNvSpPr/>
            <p:nvPr/>
          </p:nvSpPr>
          <p:spPr>
            <a:xfrm>
              <a:off x="120" y="659"/>
              <a:ext cx="357" cy="560"/>
            </a:xfrm>
            <a:custGeom>
              <a:avLst/>
              <a:gdLst/>
              <a:ahLst/>
              <a:cxnLst>
                <a:cxn ang="0">
                  <a:pos x="340" y="560"/>
                </a:cxn>
                <a:cxn ang="0">
                  <a:pos x="26" y="0"/>
                </a:cxn>
                <a:cxn ang="0">
                  <a:pos x="340" y="560"/>
                </a:cxn>
              </a:cxnLst>
              <a:pathLst>
                <a:path w="151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1" y="70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405" name="Freeform 111"/>
            <p:cNvSpPr/>
            <p:nvPr/>
          </p:nvSpPr>
          <p:spPr>
            <a:xfrm>
              <a:off x="104" y="0"/>
              <a:ext cx="359" cy="562"/>
            </a:xfrm>
            <a:custGeom>
              <a:avLst/>
              <a:gdLst/>
              <a:ahLst/>
              <a:cxnLst>
                <a:cxn ang="0">
                  <a:pos x="340" y="562"/>
                </a:cxn>
                <a:cxn ang="0">
                  <a:pos x="26" y="0"/>
                </a:cxn>
                <a:cxn ang="0">
                  <a:pos x="340" y="562"/>
                </a:cxn>
              </a:cxnLst>
              <a:pathLst>
                <a:path w="152" h="238">
                  <a:moveTo>
                    <a:pt x="144" y="238"/>
                  </a:moveTo>
                  <a:cubicBezTo>
                    <a:pt x="144" y="238"/>
                    <a:pt x="0" y="160"/>
                    <a:pt x="11" y="0"/>
                  </a:cubicBezTo>
                  <a:cubicBezTo>
                    <a:pt x="152" y="70"/>
                    <a:pt x="144" y="238"/>
                    <a:pt x="144" y="238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406" name="Freeform 112"/>
            <p:cNvSpPr/>
            <p:nvPr/>
          </p:nvSpPr>
          <p:spPr>
            <a:xfrm>
              <a:off x="477" y="252"/>
              <a:ext cx="321" cy="501"/>
            </a:xfrm>
            <a:custGeom>
              <a:avLst/>
              <a:gdLst/>
              <a:ahLst/>
              <a:cxnLst>
                <a:cxn ang="0">
                  <a:pos x="14" y="501"/>
                </a:cxn>
                <a:cxn ang="0">
                  <a:pos x="297" y="0"/>
                </a:cxn>
                <a:cxn ang="0">
                  <a:pos x="14" y="501"/>
                </a:cxn>
              </a:cxnLst>
              <a:pathLst>
                <a:path w="136" h="212">
                  <a:moveTo>
                    <a:pt x="6" y="212"/>
                  </a:moveTo>
                  <a:cubicBezTo>
                    <a:pt x="6" y="212"/>
                    <a:pt x="136" y="143"/>
                    <a:pt x="126" y="0"/>
                  </a:cubicBezTo>
                  <a:cubicBezTo>
                    <a:pt x="0" y="63"/>
                    <a:pt x="6" y="212"/>
                    <a:pt x="6" y="212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407" name="Freeform 113"/>
            <p:cNvSpPr/>
            <p:nvPr/>
          </p:nvSpPr>
          <p:spPr>
            <a:xfrm>
              <a:off x="512" y="1627"/>
              <a:ext cx="300" cy="551"/>
            </a:xfrm>
            <a:custGeom>
              <a:avLst/>
              <a:gdLst/>
              <a:ahLst/>
              <a:cxnLst>
                <a:cxn ang="0">
                  <a:pos x="31" y="487"/>
                </a:cxn>
                <a:cxn ang="0">
                  <a:pos x="40" y="471"/>
                </a:cxn>
                <a:cxn ang="0">
                  <a:pos x="54" y="437"/>
                </a:cxn>
                <a:cxn ang="0">
                  <a:pos x="61" y="423"/>
                </a:cxn>
                <a:cxn ang="0">
                  <a:pos x="83" y="393"/>
                </a:cxn>
                <a:cxn ang="0">
                  <a:pos x="87" y="378"/>
                </a:cxn>
                <a:cxn ang="0">
                  <a:pos x="99" y="359"/>
                </a:cxn>
                <a:cxn ang="0">
                  <a:pos x="109" y="343"/>
                </a:cxn>
                <a:cxn ang="0">
                  <a:pos x="116" y="333"/>
                </a:cxn>
                <a:cxn ang="0">
                  <a:pos x="116" y="324"/>
                </a:cxn>
                <a:cxn ang="0">
                  <a:pos x="128" y="303"/>
                </a:cxn>
                <a:cxn ang="0">
                  <a:pos x="132" y="293"/>
                </a:cxn>
                <a:cxn ang="0">
                  <a:pos x="137" y="281"/>
                </a:cxn>
                <a:cxn ang="0">
                  <a:pos x="149" y="267"/>
                </a:cxn>
                <a:cxn ang="0">
                  <a:pos x="156" y="251"/>
                </a:cxn>
                <a:cxn ang="0">
                  <a:pos x="168" y="232"/>
                </a:cxn>
                <a:cxn ang="0">
                  <a:pos x="170" y="222"/>
                </a:cxn>
                <a:cxn ang="0">
                  <a:pos x="177" y="215"/>
                </a:cxn>
                <a:cxn ang="0">
                  <a:pos x="180" y="206"/>
                </a:cxn>
                <a:cxn ang="0">
                  <a:pos x="180" y="203"/>
                </a:cxn>
                <a:cxn ang="0">
                  <a:pos x="187" y="194"/>
                </a:cxn>
                <a:cxn ang="0">
                  <a:pos x="201" y="168"/>
                </a:cxn>
                <a:cxn ang="0">
                  <a:pos x="208" y="154"/>
                </a:cxn>
                <a:cxn ang="0">
                  <a:pos x="213" y="147"/>
                </a:cxn>
                <a:cxn ang="0">
                  <a:pos x="224" y="123"/>
                </a:cxn>
                <a:cxn ang="0">
                  <a:pos x="231" y="121"/>
                </a:cxn>
                <a:cxn ang="0">
                  <a:pos x="234" y="109"/>
                </a:cxn>
                <a:cxn ang="0">
                  <a:pos x="234" y="102"/>
                </a:cxn>
                <a:cxn ang="0">
                  <a:pos x="241" y="90"/>
                </a:cxn>
                <a:cxn ang="0">
                  <a:pos x="241" y="87"/>
                </a:cxn>
                <a:cxn ang="0">
                  <a:pos x="243" y="83"/>
                </a:cxn>
                <a:cxn ang="0">
                  <a:pos x="253" y="76"/>
                </a:cxn>
                <a:cxn ang="0">
                  <a:pos x="255" y="66"/>
                </a:cxn>
                <a:cxn ang="0">
                  <a:pos x="257" y="61"/>
                </a:cxn>
                <a:cxn ang="0">
                  <a:pos x="260" y="54"/>
                </a:cxn>
                <a:cxn ang="0">
                  <a:pos x="262" y="45"/>
                </a:cxn>
                <a:cxn ang="0">
                  <a:pos x="265" y="54"/>
                </a:cxn>
                <a:cxn ang="0">
                  <a:pos x="274" y="38"/>
                </a:cxn>
                <a:cxn ang="0">
                  <a:pos x="288" y="19"/>
                </a:cxn>
                <a:cxn ang="0">
                  <a:pos x="293" y="14"/>
                </a:cxn>
                <a:cxn ang="0">
                  <a:pos x="300" y="0"/>
                </a:cxn>
                <a:cxn ang="0">
                  <a:pos x="300" y="7"/>
                </a:cxn>
                <a:cxn ang="0">
                  <a:pos x="291" y="19"/>
                </a:cxn>
                <a:cxn ang="0">
                  <a:pos x="281" y="43"/>
                </a:cxn>
                <a:cxn ang="0">
                  <a:pos x="260" y="83"/>
                </a:cxn>
                <a:cxn ang="0">
                  <a:pos x="239" y="128"/>
                </a:cxn>
                <a:cxn ang="0">
                  <a:pos x="220" y="163"/>
                </a:cxn>
                <a:cxn ang="0">
                  <a:pos x="208" y="187"/>
                </a:cxn>
                <a:cxn ang="0">
                  <a:pos x="177" y="239"/>
                </a:cxn>
                <a:cxn ang="0">
                  <a:pos x="161" y="267"/>
                </a:cxn>
                <a:cxn ang="0">
                  <a:pos x="137" y="300"/>
                </a:cxn>
                <a:cxn ang="0">
                  <a:pos x="78" y="423"/>
                </a:cxn>
                <a:cxn ang="0">
                  <a:pos x="61" y="456"/>
                </a:cxn>
                <a:cxn ang="0">
                  <a:pos x="2" y="542"/>
                </a:cxn>
              </a:cxnLst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3"/>
                    <a:pt x="5" y="220"/>
                  </a:cubicBezTo>
                  <a:cubicBezTo>
                    <a:pt x="5" y="220"/>
                    <a:pt x="6" y="220"/>
                    <a:pt x="6" y="220"/>
                  </a:cubicBezTo>
                  <a:cubicBezTo>
                    <a:pt x="7" y="215"/>
                    <a:pt x="9" y="212"/>
                    <a:pt x="12" y="209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7"/>
                    <a:pt x="13" y="206"/>
                    <a:pt x="13" y="206"/>
                  </a:cubicBezTo>
                  <a:cubicBezTo>
                    <a:pt x="13" y="206"/>
                    <a:pt x="13" y="206"/>
                    <a:pt x="15" y="206"/>
                  </a:cubicBezTo>
                  <a:cubicBezTo>
                    <a:pt x="13" y="206"/>
                    <a:pt x="15" y="205"/>
                    <a:pt x="15" y="205"/>
                  </a:cubicBezTo>
                  <a:cubicBezTo>
                    <a:pt x="15" y="204"/>
                    <a:pt x="15" y="205"/>
                    <a:pt x="15" y="204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5" y="202"/>
                    <a:pt x="17" y="201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3"/>
                    <a:pt x="21" y="190"/>
                  </a:cubicBezTo>
                  <a:cubicBezTo>
                    <a:pt x="21" y="190"/>
                    <a:pt x="21" y="190"/>
                    <a:pt x="22" y="190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6"/>
                    <a:pt x="23" y="186"/>
                  </a:cubicBezTo>
                  <a:cubicBezTo>
                    <a:pt x="23" y="186"/>
                    <a:pt x="23" y="186"/>
                    <a:pt x="23" y="186"/>
                  </a:cubicBezTo>
                  <a:cubicBezTo>
                    <a:pt x="23" y="186"/>
                    <a:pt x="24" y="186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4" y="184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3"/>
                    <a:pt x="26" y="183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79"/>
                    <a:pt x="26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9" y="177"/>
                    <a:pt x="30" y="173"/>
                    <a:pt x="33" y="169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4" y="168"/>
                    <a:pt x="35" y="167"/>
                    <a:pt x="35" y="167"/>
                  </a:cubicBezTo>
                  <a:cubicBezTo>
                    <a:pt x="34" y="167"/>
                    <a:pt x="35" y="167"/>
                    <a:pt x="35" y="167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5"/>
                    <a:pt x="35" y="165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38" y="160"/>
                    <a:pt x="37" y="161"/>
                    <a:pt x="37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4"/>
                    <a:pt x="42" y="153"/>
                  </a:cubicBezTo>
                  <a:cubicBezTo>
                    <a:pt x="42" y="153"/>
                    <a:pt x="42" y="154"/>
                    <a:pt x="42" y="153"/>
                  </a:cubicBezTo>
                  <a:cubicBezTo>
                    <a:pt x="42" y="153"/>
                    <a:pt x="43" y="152"/>
                    <a:pt x="42" y="152"/>
                  </a:cubicBezTo>
                  <a:cubicBezTo>
                    <a:pt x="42" y="151"/>
                    <a:pt x="43" y="150"/>
                    <a:pt x="43" y="149"/>
                  </a:cubicBezTo>
                  <a:cubicBezTo>
                    <a:pt x="43" y="149"/>
                    <a:pt x="45" y="149"/>
                    <a:pt x="44" y="150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50"/>
                    <a:pt x="45" y="150"/>
                    <a:pt x="45" y="150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6" y="147"/>
                    <a:pt x="45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40"/>
                    <a:pt x="48" y="140"/>
                  </a:cubicBezTo>
                  <a:cubicBezTo>
                    <a:pt x="49" y="140"/>
                    <a:pt x="48" y="141"/>
                    <a:pt x="49" y="141"/>
                  </a:cubicBezTo>
                  <a:cubicBezTo>
                    <a:pt x="49" y="140"/>
                    <a:pt x="49" y="140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6"/>
                  </a:cubicBezTo>
                  <a:cubicBezTo>
                    <a:pt x="49" y="136"/>
                    <a:pt x="49" y="136"/>
                    <a:pt x="49" y="137"/>
                  </a:cubicBezTo>
                  <a:cubicBezTo>
                    <a:pt x="49" y="135"/>
                    <a:pt x="49" y="134"/>
                    <a:pt x="51" y="133"/>
                  </a:cubicBezTo>
                  <a:cubicBezTo>
                    <a:pt x="49" y="133"/>
                    <a:pt x="51" y="134"/>
                    <a:pt x="51" y="134"/>
                  </a:cubicBezTo>
                  <a:cubicBezTo>
                    <a:pt x="52" y="133"/>
                    <a:pt x="52" y="132"/>
                    <a:pt x="53" y="131"/>
                  </a:cubicBezTo>
                  <a:cubicBezTo>
                    <a:pt x="53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4" y="130"/>
                    <a:pt x="54" y="128"/>
                    <a:pt x="54" y="128"/>
                  </a:cubicBezTo>
                  <a:cubicBezTo>
                    <a:pt x="54" y="127"/>
                    <a:pt x="54" y="128"/>
                    <a:pt x="54" y="128"/>
                  </a:cubicBezTo>
                  <a:cubicBezTo>
                    <a:pt x="54" y="127"/>
                    <a:pt x="55" y="126"/>
                    <a:pt x="56" y="124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2"/>
                    <a:pt x="56" y="122"/>
                  </a:cubicBezTo>
                  <a:cubicBezTo>
                    <a:pt x="56" y="121"/>
                    <a:pt x="56" y="125"/>
                    <a:pt x="56" y="124"/>
                  </a:cubicBezTo>
                  <a:cubicBezTo>
                    <a:pt x="56" y="124"/>
                    <a:pt x="56" y="122"/>
                    <a:pt x="56" y="123"/>
                  </a:cubicBezTo>
                  <a:cubicBezTo>
                    <a:pt x="56" y="122"/>
                    <a:pt x="56" y="121"/>
                    <a:pt x="57" y="121"/>
                  </a:cubicBezTo>
                  <a:cubicBezTo>
                    <a:pt x="57" y="121"/>
                    <a:pt x="57" y="122"/>
                    <a:pt x="58" y="121"/>
                  </a:cubicBezTo>
                  <a:cubicBezTo>
                    <a:pt x="58" y="120"/>
                    <a:pt x="58" y="121"/>
                    <a:pt x="58" y="120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7" y="119"/>
                    <a:pt x="58" y="119"/>
                    <a:pt x="58" y="119"/>
                  </a:cubicBezTo>
                  <a:cubicBezTo>
                    <a:pt x="58" y="119"/>
                    <a:pt x="58" y="117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1" y="117"/>
                  </a:cubicBezTo>
                  <a:cubicBezTo>
                    <a:pt x="60" y="116"/>
                    <a:pt x="61" y="116"/>
                    <a:pt x="61" y="115"/>
                  </a:cubicBezTo>
                  <a:cubicBezTo>
                    <a:pt x="62" y="114"/>
                    <a:pt x="62" y="113"/>
                    <a:pt x="63" y="113"/>
                  </a:cubicBezTo>
                  <a:cubicBezTo>
                    <a:pt x="63" y="112"/>
                    <a:pt x="63" y="112"/>
                    <a:pt x="63" y="110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5" y="106"/>
                    <a:pt x="66" y="106"/>
                  </a:cubicBezTo>
                  <a:cubicBezTo>
                    <a:pt x="67" y="106"/>
                    <a:pt x="66" y="105"/>
                    <a:pt x="67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7" y="104"/>
                    <a:pt x="66" y="103"/>
                    <a:pt x="67" y="103"/>
                  </a:cubicBezTo>
                  <a:cubicBezTo>
                    <a:pt x="67" y="103"/>
                    <a:pt x="68" y="101"/>
                    <a:pt x="67" y="101"/>
                  </a:cubicBezTo>
                  <a:cubicBezTo>
                    <a:pt x="69" y="100"/>
                    <a:pt x="69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0" y="97"/>
                    <a:pt x="71" y="98"/>
                    <a:pt x="71" y="98"/>
                  </a:cubicBezTo>
                  <a:cubicBezTo>
                    <a:pt x="71" y="97"/>
                    <a:pt x="70" y="97"/>
                    <a:pt x="70" y="97"/>
                  </a:cubicBezTo>
                  <a:cubicBezTo>
                    <a:pt x="71" y="97"/>
                    <a:pt x="71" y="96"/>
                    <a:pt x="71" y="97"/>
                  </a:cubicBezTo>
                  <a:cubicBezTo>
                    <a:pt x="72" y="96"/>
                    <a:pt x="71" y="95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4" y="92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1"/>
                    <a:pt x="75" y="90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1"/>
                    <a:pt x="75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89"/>
                  </a:cubicBezTo>
                  <a:cubicBezTo>
                    <a:pt x="75" y="90"/>
                    <a:pt x="75" y="89"/>
                    <a:pt x="76" y="88"/>
                  </a:cubicBezTo>
                  <a:cubicBezTo>
                    <a:pt x="76" y="88"/>
                    <a:pt x="75" y="88"/>
                    <a:pt x="76" y="87"/>
                  </a:cubicBezTo>
                  <a:cubicBezTo>
                    <a:pt x="76" y="88"/>
                    <a:pt x="76" y="87"/>
                    <a:pt x="76" y="87"/>
                  </a:cubicBezTo>
                  <a:cubicBezTo>
                    <a:pt x="76" y="87"/>
                    <a:pt x="76" y="87"/>
                    <a:pt x="76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6" y="87"/>
                    <a:pt x="76" y="86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5"/>
                    <a:pt x="78" y="85"/>
                    <a:pt x="76" y="84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2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1"/>
                    <a:pt x="79" y="81"/>
                    <a:pt x="79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0" y="79"/>
                  </a:cubicBezTo>
                  <a:cubicBezTo>
                    <a:pt x="81" y="79"/>
                    <a:pt x="81" y="77"/>
                    <a:pt x="83" y="76"/>
                  </a:cubicBezTo>
                  <a:cubicBezTo>
                    <a:pt x="83" y="76"/>
                    <a:pt x="82" y="76"/>
                    <a:pt x="82" y="74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5" y="70"/>
                    <a:pt x="86" y="71"/>
                    <a:pt x="85" y="70"/>
                  </a:cubicBezTo>
                  <a:cubicBezTo>
                    <a:pt x="85" y="70"/>
                    <a:pt x="85" y="70"/>
                    <a:pt x="84" y="70"/>
                  </a:cubicBezTo>
                  <a:cubicBezTo>
                    <a:pt x="85" y="69"/>
                    <a:pt x="86" y="67"/>
                    <a:pt x="86" y="67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8" y="67"/>
                    <a:pt x="88" y="65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0" y="60"/>
                    <a:pt x="91" y="59"/>
                    <a:pt x="91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2"/>
                    <a:pt x="95" y="52"/>
                  </a:cubicBezTo>
                  <a:cubicBezTo>
                    <a:pt x="96" y="52"/>
                    <a:pt x="95" y="51"/>
                    <a:pt x="95" y="51"/>
                  </a:cubicBezTo>
                  <a:cubicBezTo>
                    <a:pt x="95" y="50"/>
                    <a:pt x="95" y="51"/>
                    <a:pt x="95" y="51"/>
                  </a:cubicBezTo>
                  <a:cubicBezTo>
                    <a:pt x="95" y="51"/>
                    <a:pt x="96" y="50"/>
                    <a:pt x="95" y="48"/>
                  </a:cubicBezTo>
                  <a:cubicBezTo>
                    <a:pt x="96" y="48"/>
                    <a:pt x="96" y="50"/>
                    <a:pt x="96" y="50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7" y="48"/>
                    <a:pt x="97" y="51"/>
                    <a:pt x="98" y="51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9" y="51"/>
                    <a:pt x="98" y="52"/>
                    <a:pt x="99" y="51"/>
                  </a:cubicBezTo>
                  <a:cubicBezTo>
                    <a:pt x="99" y="51"/>
                    <a:pt x="99" y="50"/>
                    <a:pt x="98" y="50"/>
                  </a:cubicBezTo>
                  <a:cubicBezTo>
                    <a:pt x="98" y="48"/>
                    <a:pt x="97" y="48"/>
                    <a:pt x="98" y="46"/>
                  </a:cubicBezTo>
                  <a:cubicBezTo>
                    <a:pt x="98" y="46"/>
                    <a:pt x="97" y="47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5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5"/>
                    <a:pt x="98" y="45"/>
                  </a:cubicBezTo>
                  <a:cubicBezTo>
                    <a:pt x="97" y="44"/>
                    <a:pt x="99" y="44"/>
                    <a:pt x="98" y="44"/>
                  </a:cubicBezTo>
                  <a:cubicBezTo>
                    <a:pt x="99" y="44"/>
                    <a:pt x="99" y="45"/>
                    <a:pt x="100" y="45"/>
                  </a:cubicBezTo>
                  <a:cubicBezTo>
                    <a:pt x="99" y="44"/>
                    <a:pt x="100" y="43"/>
                    <a:pt x="99" y="43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99" y="42"/>
                    <a:pt x="101" y="42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1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8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3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5"/>
                    <a:pt x="105" y="35"/>
                    <a:pt x="105" y="34"/>
                  </a:cubicBezTo>
                  <a:cubicBezTo>
                    <a:pt x="105" y="34"/>
                    <a:pt x="105" y="33"/>
                    <a:pt x="103" y="33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05" y="32"/>
                    <a:pt x="103" y="33"/>
                    <a:pt x="105" y="32"/>
                  </a:cubicBezTo>
                  <a:cubicBezTo>
                    <a:pt x="105" y="32"/>
                    <a:pt x="106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3"/>
                    <a:pt x="108" y="32"/>
                    <a:pt x="108" y="33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7" y="32"/>
                    <a:pt x="108" y="30"/>
                    <a:pt x="107" y="29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7"/>
                    <a:pt x="109" y="27"/>
                    <a:pt x="109" y="28"/>
                  </a:cubicBezTo>
                  <a:cubicBezTo>
                    <a:pt x="109" y="28"/>
                    <a:pt x="110" y="28"/>
                    <a:pt x="110" y="27"/>
                  </a:cubicBezTo>
                  <a:cubicBezTo>
                    <a:pt x="110" y="27"/>
                    <a:pt x="110" y="26"/>
                    <a:pt x="110" y="26"/>
                  </a:cubicBezTo>
                  <a:cubicBezTo>
                    <a:pt x="110" y="26"/>
                    <a:pt x="110" y="27"/>
                    <a:pt x="109" y="26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5"/>
                    <a:pt x="109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4"/>
                    <a:pt x="109" y="25"/>
                    <a:pt x="110" y="25"/>
                  </a:cubicBezTo>
                  <a:cubicBezTo>
                    <a:pt x="110" y="25"/>
                    <a:pt x="110" y="24"/>
                    <a:pt x="110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4"/>
                    <a:pt x="112" y="24"/>
                    <a:pt x="111" y="23"/>
                  </a:cubicBezTo>
                  <a:cubicBezTo>
                    <a:pt x="111" y="21"/>
                    <a:pt x="111" y="23"/>
                    <a:pt x="111" y="21"/>
                  </a:cubicBezTo>
                  <a:cubicBezTo>
                    <a:pt x="111" y="20"/>
                    <a:pt x="111" y="20"/>
                    <a:pt x="111" y="19"/>
                  </a:cubicBezTo>
                  <a:cubicBezTo>
                    <a:pt x="112" y="19"/>
                    <a:pt x="112" y="18"/>
                    <a:pt x="112" y="19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3" y="21"/>
                    <a:pt x="111" y="23"/>
                    <a:pt x="112" y="24"/>
                  </a:cubicBezTo>
                  <a:cubicBezTo>
                    <a:pt x="112" y="23"/>
                    <a:pt x="113" y="24"/>
                    <a:pt x="113" y="24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3" y="23"/>
                    <a:pt x="113" y="23"/>
                    <a:pt x="112" y="23"/>
                  </a:cubicBezTo>
                  <a:cubicBezTo>
                    <a:pt x="113" y="21"/>
                    <a:pt x="113" y="19"/>
                    <a:pt x="113" y="19"/>
                  </a:cubicBezTo>
                  <a:cubicBezTo>
                    <a:pt x="115" y="18"/>
                    <a:pt x="115" y="19"/>
                    <a:pt x="115" y="19"/>
                  </a:cubicBezTo>
                  <a:cubicBezTo>
                    <a:pt x="115" y="18"/>
                    <a:pt x="116" y="18"/>
                    <a:pt x="117" y="17"/>
                  </a:cubicBezTo>
                  <a:cubicBezTo>
                    <a:pt x="116" y="17"/>
                    <a:pt x="117" y="15"/>
                    <a:pt x="117" y="15"/>
                  </a:cubicBezTo>
                  <a:cubicBezTo>
                    <a:pt x="116" y="16"/>
                    <a:pt x="115" y="16"/>
                    <a:pt x="115" y="16"/>
                  </a:cubicBezTo>
                  <a:cubicBezTo>
                    <a:pt x="115" y="15"/>
                    <a:pt x="115" y="16"/>
                    <a:pt x="116" y="16"/>
                  </a:cubicBezTo>
                  <a:cubicBezTo>
                    <a:pt x="115" y="15"/>
                    <a:pt x="117" y="15"/>
                    <a:pt x="116" y="14"/>
                  </a:cubicBezTo>
                  <a:cubicBezTo>
                    <a:pt x="116" y="16"/>
                    <a:pt x="117" y="15"/>
                    <a:pt x="117" y="16"/>
                  </a:cubicBezTo>
                  <a:cubicBezTo>
                    <a:pt x="117" y="15"/>
                    <a:pt x="117" y="16"/>
                    <a:pt x="118" y="15"/>
                  </a:cubicBezTo>
                  <a:cubicBezTo>
                    <a:pt x="118" y="14"/>
                    <a:pt x="118" y="12"/>
                    <a:pt x="118" y="12"/>
                  </a:cubicBezTo>
                  <a:cubicBezTo>
                    <a:pt x="120" y="11"/>
                    <a:pt x="120" y="9"/>
                    <a:pt x="120" y="8"/>
                  </a:cubicBezTo>
                  <a:cubicBezTo>
                    <a:pt x="121" y="8"/>
                    <a:pt x="122" y="9"/>
                    <a:pt x="122" y="8"/>
                  </a:cubicBezTo>
                  <a:cubicBezTo>
                    <a:pt x="122" y="8"/>
                    <a:pt x="121" y="8"/>
                    <a:pt x="122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2" y="7"/>
                    <a:pt x="124" y="6"/>
                    <a:pt x="123" y="5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3" y="6"/>
                    <a:pt x="123" y="6"/>
                    <a:pt x="123" y="5"/>
                  </a:cubicBezTo>
                  <a:cubicBezTo>
                    <a:pt x="124" y="6"/>
                    <a:pt x="124" y="5"/>
                    <a:pt x="124" y="6"/>
                  </a:cubicBezTo>
                  <a:cubicBezTo>
                    <a:pt x="125" y="6"/>
                    <a:pt x="125" y="5"/>
                    <a:pt x="125" y="4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1"/>
                    <a:pt x="127" y="0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1"/>
                    <a:pt x="126" y="1"/>
                  </a:cubicBezTo>
                  <a:cubicBezTo>
                    <a:pt x="126" y="1"/>
                    <a:pt x="125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2"/>
                    <a:pt x="126" y="3"/>
                    <a:pt x="127" y="3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6" y="5"/>
                  </a:cubicBezTo>
                  <a:cubicBezTo>
                    <a:pt x="126" y="4"/>
                    <a:pt x="126" y="5"/>
                    <a:pt x="126" y="4"/>
                  </a:cubicBezTo>
                  <a:cubicBezTo>
                    <a:pt x="126" y="5"/>
                    <a:pt x="126" y="5"/>
                    <a:pt x="126" y="6"/>
                  </a:cubicBezTo>
                  <a:cubicBezTo>
                    <a:pt x="125" y="6"/>
                    <a:pt x="125" y="8"/>
                    <a:pt x="124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3" y="7"/>
                    <a:pt x="124" y="7"/>
                    <a:pt x="123" y="8"/>
                  </a:cubicBezTo>
                  <a:cubicBezTo>
                    <a:pt x="123" y="8"/>
                    <a:pt x="124" y="9"/>
                    <a:pt x="124" y="10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10"/>
                    <a:pt x="124" y="11"/>
                    <a:pt x="123" y="12"/>
                  </a:cubicBezTo>
                  <a:cubicBezTo>
                    <a:pt x="122" y="12"/>
                    <a:pt x="121" y="15"/>
                    <a:pt x="120" y="16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17"/>
                    <a:pt x="119" y="18"/>
                    <a:pt x="119" y="18"/>
                  </a:cubicBezTo>
                  <a:cubicBezTo>
                    <a:pt x="118" y="19"/>
                    <a:pt x="118" y="23"/>
                    <a:pt x="117" y="23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30"/>
                    <a:pt x="112" y="29"/>
                    <a:pt x="111" y="30"/>
                  </a:cubicBezTo>
                  <a:cubicBezTo>
                    <a:pt x="112" y="29"/>
                    <a:pt x="112" y="32"/>
                    <a:pt x="112" y="32"/>
                  </a:cubicBezTo>
                  <a:cubicBezTo>
                    <a:pt x="111" y="32"/>
                    <a:pt x="110" y="34"/>
                    <a:pt x="110" y="35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41"/>
                    <a:pt x="108" y="41"/>
                    <a:pt x="108" y="42"/>
                  </a:cubicBezTo>
                  <a:cubicBezTo>
                    <a:pt x="107" y="43"/>
                    <a:pt x="106" y="44"/>
                    <a:pt x="105" y="45"/>
                  </a:cubicBezTo>
                  <a:cubicBezTo>
                    <a:pt x="105" y="47"/>
                    <a:pt x="102" y="51"/>
                    <a:pt x="101" y="54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100" y="57"/>
                    <a:pt x="97" y="60"/>
                    <a:pt x="96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4"/>
                    <a:pt x="95" y="64"/>
                  </a:cubicBezTo>
                  <a:cubicBezTo>
                    <a:pt x="95" y="65"/>
                    <a:pt x="95" y="67"/>
                    <a:pt x="94" y="67"/>
                  </a:cubicBezTo>
                  <a:cubicBezTo>
                    <a:pt x="93" y="68"/>
                    <a:pt x="94" y="68"/>
                    <a:pt x="93" y="69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4"/>
                    <a:pt x="90" y="78"/>
                    <a:pt x="88" y="79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4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5"/>
                    <a:pt x="76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4"/>
                    <a:pt x="73" y="104"/>
                    <a:pt x="73" y="106"/>
                  </a:cubicBezTo>
                  <a:cubicBezTo>
                    <a:pt x="73" y="106"/>
                    <a:pt x="73" y="106"/>
                    <a:pt x="72" y="106"/>
                  </a:cubicBezTo>
                  <a:cubicBezTo>
                    <a:pt x="72" y="107"/>
                    <a:pt x="70" y="108"/>
                    <a:pt x="70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69" y="112"/>
                    <a:pt x="69" y="112"/>
                    <a:pt x="68" y="114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2"/>
                    <a:pt x="63" y="125"/>
                  </a:cubicBezTo>
                  <a:cubicBezTo>
                    <a:pt x="61" y="126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8" y="127"/>
                    <a:pt x="58" y="127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9" y="151"/>
                    <a:pt x="45" y="158"/>
                  </a:cubicBezTo>
                  <a:cubicBezTo>
                    <a:pt x="42" y="166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29" y="184"/>
                    <a:pt x="29" y="185"/>
                  </a:cubicBezTo>
                  <a:cubicBezTo>
                    <a:pt x="29" y="186"/>
                    <a:pt x="28" y="189"/>
                    <a:pt x="26" y="193"/>
                  </a:cubicBezTo>
                  <a:cubicBezTo>
                    <a:pt x="26" y="192"/>
                    <a:pt x="26" y="192"/>
                    <a:pt x="25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5" y="193"/>
                    <a:pt x="25" y="193"/>
                    <a:pt x="26" y="193"/>
                  </a:cubicBezTo>
                  <a:cubicBezTo>
                    <a:pt x="22" y="200"/>
                    <a:pt x="17" y="206"/>
                    <a:pt x="13" y="213"/>
                  </a:cubicBezTo>
                  <a:cubicBezTo>
                    <a:pt x="12" y="214"/>
                    <a:pt x="11" y="217"/>
                    <a:pt x="10" y="220"/>
                  </a:cubicBezTo>
                  <a:cubicBezTo>
                    <a:pt x="7" y="223"/>
                    <a:pt x="3" y="228"/>
                    <a:pt x="1" y="233"/>
                  </a:cubicBezTo>
                  <a:cubicBezTo>
                    <a:pt x="1" y="233"/>
                    <a:pt x="0" y="232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408" name="Freeform 114"/>
            <p:cNvSpPr/>
            <p:nvPr/>
          </p:nvSpPr>
          <p:spPr>
            <a:xfrm>
              <a:off x="529" y="921"/>
              <a:ext cx="300" cy="550"/>
            </a:xfrm>
            <a:custGeom>
              <a:avLst/>
              <a:gdLst/>
              <a:ahLst/>
              <a:cxnLst>
                <a:cxn ang="0">
                  <a:pos x="31" y="486"/>
                </a:cxn>
                <a:cxn ang="0">
                  <a:pos x="40" y="470"/>
                </a:cxn>
                <a:cxn ang="0">
                  <a:pos x="54" y="434"/>
                </a:cxn>
                <a:cxn ang="0">
                  <a:pos x="61" y="423"/>
                </a:cxn>
                <a:cxn ang="0">
                  <a:pos x="85" y="389"/>
                </a:cxn>
                <a:cxn ang="0">
                  <a:pos x="87" y="378"/>
                </a:cxn>
                <a:cxn ang="0">
                  <a:pos x="99" y="356"/>
                </a:cxn>
                <a:cxn ang="0">
                  <a:pos x="109" y="340"/>
                </a:cxn>
                <a:cxn ang="0">
                  <a:pos x="116" y="330"/>
                </a:cxn>
                <a:cxn ang="0">
                  <a:pos x="118" y="323"/>
                </a:cxn>
                <a:cxn ang="0">
                  <a:pos x="128" y="302"/>
                </a:cxn>
                <a:cxn ang="0">
                  <a:pos x="135" y="293"/>
                </a:cxn>
                <a:cxn ang="0">
                  <a:pos x="137" y="279"/>
                </a:cxn>
                <a:cxn ang="0">
                  <a:pos x="149" y="264"/>
                </a:cxn>
                <a:cxn ang="0">
                  <a:pos x="156" y="250"/>
                </a:cxn>
                <a:cxn ang="0">
                  <a:pos x="168" y="229"/>
                </a:cxn>
                <a:cxn ang="0">
                  <a:pos x="172" y="220"/>
                </a:cxn>
                <a:cxn ang="0">
                  <a:pos x="177" y="212"/>
                </a:cxn>
                <a:cxn ang="0">
                  <a:pos x="180" y="208"/>
                </a:cxn>
                <a:cxn ang="0">
                  <a:pos x="182" y="201"/>
                </a:cxn>
                <a:cxn ang="0">
                  <a:pos x="187" y="194"/>
                </a:cxn>
                <a:cxn ang="0">
                  <a:pos x="201" y="165"/>
                </a:cxn>
                <a:cxn ang="0">
                  <a:pos x="208" y="153"/>
                </a:cxn>
                <a:cxn ang="0">
                  <a:pos x="215" y="146"/>
                </a:cxn>
                <a:cxn ang="0">
                  <a:pos x="224" y="123"/>
                </a:cxn>
                <a:cxn ang="0">
                  <a:pos x="231" y="120"/>
                </a:cxn>
                <a:cxn ang="0">
                  <a:pos x="234" y="109"/>
                </a:cxn>
                <a:cxn ang="0">
                  <a:pos x="234" y="99"/>
                </a:cxn>
                <a:cxn ang="0">
                  <a:pos x="241" y="90"/>
                </a:cxn>
                <a:cxn ang="0">
                  <a:pos x="241" y="85"/>
                </a:cxn>
                <a:cxn ang="0">
                  <a:pos x="246" y="83"/>
                </a:cxn>
                <a:cxn ang="0">
                  <a:pos x="253" y="76"/>
                </a:cxn>
                <a:cxn ang="0">
                  <a:pos x="255" y="66"/>
                </a:cxn>
                <a:cxn ang="0">
                  <a:pos x="257" y="64"/>
                </a:cxn>
                <a:cxn ang="0">
                  <a:pos x="260" y="52"/>
                </a:cxn>
                <a:cxn ang="0">
                  <a:pos x="262" y="45"/>
                </a:cxn>
                <a:cxn ang="0">
                  <a:pos x="265" y="50"/>
                </a:cxn>
                <a:cxn ang="0">
                  <a:pos x="274" y="35"/>
                </a:cxn>
                <a:cxn ang="0">
                  <a:pos x="291" y="19"/>
                </a:cxn>
                <a:cxn ang="0">
                  <a:pos x="295" y="14"/>
                </a:cxn>
                <a:cxn ang="0">
                  <a:pos x="300" y="0"/>
                </a:cxn>
                <a:cxn ang="0">
                  <a:pos x="300" y="5"/>
                </a:cxn>
                <a:cxn ang="0">
                  <a:pos x="293" y="19"/>
                </a:cxn>
                <a:cxn ang="0">
                  <a:pos x="281" y="42"/>
                </a:cxn>
                <a:cxn ang="0">
                  <a:pos x="262" y="83"/>
                </a:cxn>
                <a:cxn ang="0">
                  <a:pos x="239" y="127"/>
                </a:cxn>
                <a:cxn ang="0">
                  <a:pos x="220" y="161"/>
                </a:cxn>
                <a:cxn ang="0">
                  <a:pos x="208" y="189"/>
                </a:cxn>
                <a:cxn ang="0">
                  <a:pos x="177" y="238"/>
                </a:cxn>
                <a:cxn ang="0">
                  <a:pos x="161" y="264"/>
                </a:cxn>
                <a:cxn ang="0">
                  <a:pos x="137" y="302"/>
                </a:cxn>
                <a:cxn ang="0">
                  <a:pos x="76" y="423"/>
                </a:cxn>
                <a:cxn ang="0">
                  <a:pos x="61" y="453"/>
                </a:cxn>
                <a:cxn ang="0">
                  <a:pos x="2" y="541"/>
                </a:cxn>
              </a:cxnLst>
              <a:pathLst>
                <a:path w="127" h="233">
                  <a:moveTo>
                    <a:pt x="1" y="229"/>
                  </a:moveTo>
                  <a:cubicBezTo>
                    <a:pt x="1" y="226"/>
                    <a:pt x="4" y="223"/>
                    <a:pt x="4" y="219"/>
                  </a:cubicBezTo>
                  <a:cubicBezTo>
                    <a:pt x="5" y="219"/>
                    <a:pt x="5" y="219"/>
                    <a:pt x="5" y="219"/>
                  </a:cubicBezTo>
                  <a:cubicBezTo>
                    <a:pt x="6" y="215"/>
                    <a:pt x="10" y="211"/>
                    <a:pt x="12" y="208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13" y="208"/>
                    <a:pt x="13" y="206"/>
                    <a:pt x="13" y="206"/>
                  </a:cubicBezTo>
                  <a:cubicBezTo>
                    <a:pt x="13" y="206"/>
                    <a:pt x="13" y="206"/>
                    <a:pt x="14" y="206"/>
                  </a:cubicBezTo>
                  <a:cubicBezTo>
                    <a:pt x="13" y="206"/>
                    <a:pt x="14" y="206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3"/>
                    <a:pt x="15" y="203"/>
                    <a:pt x="15" y="203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1"/>
                    <a:pt x="22" y="191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7"/>
                    <a:pt x="23" y="185"/>
                  </a:cubicBezTo>
                  <a:cubicBezTo>
                    <a:pt x="23" y="185"/>
                    <a:pt x="23" y="185"/>
                    <a:pt x="23" y="185"/>
                  </a:cubicBezTo>
                  <a:cubicBezTo>
                    <a:pt x="23" y="185"/>
                    <a:pt x="23" y="185"/>
                    <a:pt x="23" y="184"/>
                  </a:cubicBezTo>
                  <a:cubicBezTo>
                    <a:pt x="23" y="184"/>
                    <a:pt x="23" y="184"/>
                    <a:pt x="23" y="184"/>
                  </a:cubicBezTo>
                  <a:cubicBezTo>
                    <a:pt x="23" y="183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80"/>
                    <a:pt x="26" y="179"/>
                  </a:cubicBezTo>
                  <a:cubicBezTo>
                    <a:pt x="27" y="179"/>
                    <a:pt x="26" y="181"/>
                    <a:pt x="27" y="180"/>
                  </a:cubicBezTo>
                  <a:cubicBezTo>
                    <a:pt x="29" y="176"/>
                    <a:pt x="30" y="172"/>
                    <a:pt x="32" y="170"/>
                  </a:cubicBezTo>
                  <a:cubicBezTo>
                    <a:pt x="32" y="169"/>
                    <a:pt x="34" y="169"/>
                    <a:pt x="34" y="169"/>
                  </a:cubicBezTo>
                  <a:cubicBezTo>
                    <a:pt x="34" y="169"/>
                    <a:pt x="35" y="167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6" y="165"/>
                    <a:pt x="35" y="165"/>
                    <a:pt x="36" y="165"/>
                  </a:cubicBezTo>
                  <a:cubicBezTo>
                    <a:pt x="36" y="165"/>
                    <a:pt x="36" y="165"/>
                    <a:pt x="36" y="165"/>
                  </a:cubicBezTo>
                  <a:cubicBezTo>
                    <a:pt x="36" y="165"/>
                    <a:pt x="36" y="164"/>
                    <a:pt x="37" y="163"/>
                  </a:cubicBezTo>
                  <a:cubicBezTo>
                    <a:pt x="37" y="164"/>
                    <a:pt x="37" y="164"/>
                    <a:pt x="37" y="164"/>
                  </a:cubicBezTo>
                  <a:cubicBezTo>
                    <a:pt x="37" y="163"/>
                    <a:pt x="37" y="162"/>
                    <a:pt x="37" y="161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8" y="161"/>
                    <a:pt x="37" y="161"/>
                    <a:pt x="37" y="160"/>
                  </a:cubicBezTo>
                  <a:cubicBezTo>
                    <a:pt x="37" y="160"/>
                    <a:pt x="38" y="160"/>
                    <a:pt x="38" y="161"/>
                  </a:cubicBezTo>
                  <a:cubicBezTo>
                    <a:pt x="38" y="158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5"/>
                    <a:pt x="41" y="154"/>
                  </a:cubicBezTo>
                  <a:cubicBezTo>
                    <a:pt x="41" y="153"/>
                    <a:pt x="42" y="154"/>
                    <a:pt x="42" y="153"/>
                  </a:cubicBezTo>
                  <a:cubicBezTo>
                    <a:pt x="41" y="153"/>
                    <a:pt x="44" y="151"/>
                    <a:pt x="42" y="151"/>
                  </a:cubicBezTo>
                  <a:cubicBezTo>
                    <a:pt x="42" y="151"/>
                    <a:pt x="44" y="149"/>
                    <a:pt x="44" y="148"/>
                  </a:cubicBezTo>
                  <a:cubicBezTo>
                    <a:pt x="44" y="149"/>
                    <a:pt x="45" y="148"/>
                    <a:pt x="44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6" y="148"/>
                    <a:pt x="46" y="147"/>
                  </a:cubicBezTo>
                  <a:cubicBezTo>
                    <a:pt x="46" y="146"/>
                    <a:pt x="45" y="145"/>
                    <a:pt x="46" y="144"/>
                  </a:cubicBezTo>
                  <a:cubicBezTo>
                    <a:pt x="46" y="145"/>
                    <a:pt x="47" y="144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39"/>
                    <a:pt x="48" y="140"/>
                  </a:cubicBezTo>
                  <a:cubicBezTo>
                    <a:pt x="49" y="140"/>
                    <a:pt x="48" y="140"/>
                    <a:pt x="49" y="140"/>
                  </a:cubicBezTo>
                  <a:cubicBezTo>
                    <a:pt x="49" y="139"/>
                    <a:pt x="49" y="139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50" y="138"/>
                    <a:pt x="50" y="137"/>
                    <a:pt x="49" y="137"/>
                  </a:cubicBezTo>
                  <a:cubicBezTo>
                    <a:pt x="49" y="137"/>
                    <a:pt x="50" y="137"/>
                    <a:pt x="49" y="138"/>
                  </a:cubicBezTo>
                  <a:cubicBezTo>
                    <a:pt x="49" y="137"/>
                    <a:pt x="49" y="137"/>
                    <a:pt x="50" y="136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6"/>
                    <a:pt x="50" y="135"/>
                    <a:pt x="51" y="133"/>
                  </a:cubicBezTo>
                  <a:cubicBezTo>
                    <a:pt x="50" y="133"/>
                    <a:pt x="51" y="134"/>
                    <a:pt x="51" y="134"/>
                  </a:cubicBezTo>
                  <a:cubicBezTo>
                    <a:pt x="52" y="133"/>
                    <a:pt x="52" y="131"/>
                    <a:pt x="53" y="130"/>
                  </a:cubicBezTo>
                  <a:cubicBezTo>
                    <a:pt x="53" y="130"/>
                    <a:pt x="52" y="130"/>
                    <a:pt x="53" y="130"/>
                  </a:cubicBezTo>
                  <a:cubicBezTo>
                    <a:pt x="53" y="129"/>
                    <a:pt x="53" y="130"/>
                    <a:pt x="54" y="129"/>
                  </a:cubicBezTo>
                  <a:cubicBezTo>
                    <a:pt x="54" y="129"/>
                    <a:pt x="54" y="129"/>
                    <a:pt x="54" y="128"/>
                  </a:cubicBezTo>
                  <a:cubicBezTo>
                    <a:pt x="54" y="128"/>
                    <a:pt x="54" y="128"/>
                    <a:pt x="54" y="129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4"/>
                    <a:pt x="56" y="124"/>
                    <a:pt x="56" y="122"/>
                  </a:cubicBezTo>
                  <a:cubicBezTo>
                    <a:pt x="57" y="124"/>
                    <a:pt x="57" y="124"/>
                    <a:pt x="57" y="124"/>
                  </a:cubicBezTo>
                  <a:cubicBezTo>
                    <a:pt x="57" y="122"/>
                    <a:pt x="57" y="121"/>
                    <a:pt x="57" y="122"/>
                  </a:cubicBezTo>
                  <a:cubicBezTo>
                    <a:pt x="57" y="121"/>
                    <a:pt x="56" y="125"/>
                    <a:pt x="57" y="124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7" y="120"/>
                  </a:cubicBezTo>
                  <a:cubicBezTo>
                    <a:pt x="57" y="120"/>
                    <a:pt x="57" y="121"/>
                    <a:pt x="58" y="121"/>
                  </a:cubicBezTo>
                  <a:cubicBezTo>
                    <a:pt x="58" y="120"/>
                    <a:pt x="58" y="120"/>
                    <a:pt x="58" y="119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8" y="117"/>
                    <a:pt x="59" y="117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1" y="117"/>
                    <a:pt x="59" y="117"/>
                    <a:pt x="59" y="117"/>
                  </a:cubicBezTo>
                  <a:cubicBezTo>
                    <a:pt x="59" y="117"/>
                    <a:pt x="59" y="117"/>
                    <a:pt x="61" y="117"/>
                  </a:cubicBezTo>
                  <a:cubicBezTo>
                    <a:pt x="59" y="116"/>
                    <a:pt x="61" y="116"/>
                    <a:pt x="61" y="115"/>
                  </a:cubicBezTo>
                  <a:cubicBezTo>
                    <a:pt x="62" y="115"/>
                    <a:pt x="62" y="112"/>
                    <a:pt x="63" y="112"/>
                  </a:cubicBezTo>
                  <a:cubicBezTo>
                    <a:pt x="63" y="111"/>
                    <a:pt x="63" y="110"/>
                    <a:pt x="63" y="110"/>
                  </a:cubicBezTo>
                  <a:cubicBezTo>
                    <a:pt x="63" y="110"/>
                    <a:pt x="63" y="110"/>
                    <a:pt x="64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7" y="106"/>
                    <a:pt x="66" y="105"/>
                    <a:pt x="67" y="103"/>
                  </a:cubicBezTo>
                  <a:cubicBezTo>
                    <a:pt x="66" y="103"/>
                    <a:pt x="66" y="103"/>
                    <a:pt x="66" y="103"/>
                  </a:cubicBezTo>
                  <a:cubicBezTo>
                    <a:pt x="67" y="103"/>
                    <a:pt x="66" y="102"/>
                    <a:pt x="67" y="103"/>
                  </a:cubicBezTo>
                  <a:cubicBezTo>
                    <a:pt x="67" y="102"/>
                    <a:pt x="68" y="102"/>
                    <a:pt x="67" y="102"/>
                  </a:cubicBezTo>
                  <a:cubicBezTo>
                    <a:pt x="70" y="100"/>
                    <a:pt x="70" y="98"/>
                    <a:pt x="71" y="97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6"/>
                    <a:pt x="71" y="96"/>
                    <a:pt x="71" y="97"/>
                  </a:cubicBezTo>
                  <a:cubicBezTo>
                    <a:pt x="73" y="96"/>
                    <a:pt x="71" y="95"/>
                    <a:pt x="72" y="94"/>
                  </a:cubicBezTo>
                  <a:cubicBezTo>
                    <a:pt x="72" y="94"/>
                    <a:pt x="72" y="94"/>
                    <a:pt x="73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1"/>
                    <a:pt x="73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0"/>
                    <a:pt x="75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5" y="90"/>
                    <a:pt x="76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90"/>
                  </a:cubicBezTo>
                  <a:cubicBezTo>
                    <a:pt x="75" y="90"/>
                    <a:pt x="75" y="89"/>
                    <a:pt x="76" y="89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6" y="86"/>
                    <a:pt x="76" y="88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6"/>
                    <a:pt x="76" y="86"/>
                    <a:pt x="76" y="85"/>
                  </a:cubicBezTo>
                  <a:cubicBezTo>
                    <a:pt x="76" y="86"/>
                    <a:pt x="77" y="86"/>
                    <a:pt x="77" y="86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8" y="84"/>
                    <a:pt x="77" y="83"/>
                  </a:cubicBezTo>
                  <a:cubicBezTo>
                    <a:pt x="77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3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2"/>
                    <a:pt x="80" y="81"/>
                    <a:pt x="79" y="81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80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5" y="70"/>
                  </a:cubicBezTo>
                  <a:cubicBezTo>
                    <a:pt x="85" y="71"/>
                    <a:pt x="85" y="70"/>
                    <a:pt x="85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5" y="69"/>
                    <a:pt x="85" y="69"/>
                    <a:pt x="84" y="70"/>
                  </a:cubicBezTo>
                  <a:cubicBezTo>
                    <a:pt x="85" y="68"/>
                    <a:pt x="87" y="67"/>
                    <a:pt x="87" y="67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7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4"/>
                    <a:pt x="88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1" y="62"/>
                    <a:pt x="91" y="61"/>
                    <a:pt x="90" y="61"/>
                  </a:cubicBezTo>
                  <a:cubicBezTo>
                    <a:pt x="91" y="61"/>
                    <a:pt x="91" y="59"/>
                    <a:pt x="91" y="59"/>
                  </a:cubicBezTo>
                  <a:cubicBezTo>
                    <a:pt x="91" y="56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1"/>
                    <a:pt x="95" y="52"/>
                  </a:cubicBezTo>
                  <a:cubicBezTo>
                    <a:pt x="97" y="51"/>
                    <a:pt x="95" y="51"/>
                    <a:pt x="97" y="49"/>
                  </a:cubicBezTo>
                  <a:cubicBezTo>
                    <a:pt x="95" y="49"/>
                    <a:pt x="97" y="51"/>
                    <a:pt x="95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8" y="48"/>
                    <a:pt x="98" y="51"/>
                    <a:pt x="98" y="5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9" y="49"/>
                    <a:pt x="98" y="52"/>
                    <a:pt x="99" y="51"/>
                  </a:cubicBezTo>
                  <a:cubicBezTo>
                    <a:pt x="99" y="49"/>
                    <a:pt x="99" y="49"/>
                    <a:pt x="98" y="49"/>
                  </a:cubicBezTo>
                  <a:cubicBezTo>
                    <a:pt x="98" y="48"/>
                    <a:pt x="98" y="48"/>
                    <a:pt x="98" y="47"/>
                  </a:cubicBezTo>
                  <a:cubicBezTo>
                    <a:pt x="98" y="47"/>
                    <a:pt x="98" y="48"/>
                    <a:pt x="98" y="48"/>
                  </a:cubicBezTo>
                  <a:cubicBezTo>
                    <a:pt x="99" y="48"/>
                    <a:pt x="98" y="47"/>
                    <a:pt x="99" y="46"/>
                  </a:cubicBezTo>
                  <a:cubicBezTo>
                    <a:pt x="98" y="47"/>
                    <a:pt x="98" y="46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4"/>
                    <a:pt x="98" y="45"/>
                  </a:cubicBezTo>
                  <a:cubicBezTo>
                    <a:pt x="98" y="44"/>
                    <a:pt x="99" y="44"/>
                    <a:pt x="98" y="43"/>
                  </a:cubicBezTo>
                  <a:cubicBezTo>
                    <a:pt x="99" y="43"/>
                    <a:pt x="99" y="45"/>
                    <a:pt x="100" y="44"/>
                  </a:cubicBezTo>
                  <a:cubicBezTo>
                    <a:pt x="99" y="44"/>
                    <a:pt x="100" y="42"/>
                    <a:pt x="99" y="42"/>
                  </a:cubicBezTo>
                  <a:cubicBezTo>
                    <a:pt x="99" y="42"/>
                    <a:pt x="100" y="42"/>
                    <a:pt x="100" y="43"/>
                  </a:cubicBezTo>
                  <a:cubicBezTo>
                    <a:pt x="100" y="42"/>
                    <a:pt x="99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0"/>
                    <a:pt x="101" y="39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9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5"/>
                    <a:pt x="103" y="36"/>
                    <a:pt x="103" y="35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5"/>
                    <a:pt x="103" y="35"/>
                    <a:pt x="103" y="35"/>
                  </a:cubicBezTo>
                  <a:cubicBezTo>
                    <a:pt x="103" y="35"/>
                    <a:pt x="104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5"/>
                    <a:pt x="105" y="35"/>
                    <a:pt x="105" y="35"/>
                  </a:cubicBezTo>
                  <a:cubicBezTo>
                    <a:pt x="105" y="34"/>
                    <a:pt x="105" y="32"/>
                    <a:pt x="104" y="34"/>
                  </a:cubicBezTo>
                  <a:cubicBezTo>
                    <a:pt x="104" y="32"/>
                    <a:pt x="105" y="32"/>
                    <a:pt x="105" y="34"/>
                  </a:cubicBezTo>
                  <a:cubicBezTo>
                    <a:pt x="105" y="32"/>
                    <a:pt x="104" y="32"/>
                    <a:pt x="105" y="32"/>
                  </a:cubicBezTo>
                  <a:cubicBezTo>
                    <a:pt x="105" y="32"/>
                    <a:pt x="106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2"/>
                    <a:pt x="109" y="31"/>
                    <a:pt x="109" y="31"/>
                  </a:cubicBezTo>
                  <a:cubicBezTo>
                    <a:pt x="107" y="31"/>
                    <a:pt x="108" y="29"/>
                    <a:pt x="107" y="29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10" y="28"/>
                    <a:pt x="110" y="28"/>
                  </a:cubicBezTo>
                  <a:cubicBezTo>
                    <a:pt x="110" y="27"/>
                    <a:pt x="111" y="27"/>
                    <a:pt x="110" y="27"/>
                  </a:cubicBezTo>
                  <a:cubicBezTo>
                    <a:pt x="110" y="26"/>
                    <a:pt x="110" y="27"/>
                    <a:pt x="109" y="27"/>
                  </a:cubicBezTo>
                  <a:cubicBezTo>
                    <a:pt x="110" y="26"/>
                    <a:pt x="111" y="26"/>
                    <a:pt x="110" y="25"/>
                  </a:cubicBezTo>
                  <a:cubicBezTo>
                    <a:pt x="110" y="26"/>
                    <a:pt x="109" y="25"/>
                    <a:pt x="109" y="25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4"/>
                    <a:pt x="109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11" y="22"/>
                    <a:pt x="109" y="24"/>
                    <a:pt x="110" y="25"/>
                  </a:cubicBezTo>
                  <a:cubicBezTo>
                    <a:pt x="111" y="24"/>
                    <a:pt x="110" y="22"/>
                    <a:pt x="111" y="22"/>
                  </a:cubicBezTo>
                  <a:cubicBezTo>
                    <a:pt x="111" y="22"/>
                    <a:pt x="111" y="22"/>
                    <a:pt x="111" y="24"/>
                  </a:cubicBezTo>
                  <a:cubicBezTo>
                    <a:pt x="111" y="22"/>
                    <a:pt x="112" y="24"/>
                    <a:pt x="111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1" y="21"/>
                    <a:pt x="111" y="20"/>
                    <a:pt x="111" y="19"/>
                  </a:cubicBezTo>
                  <a:cubicBezTo>
                    <a:pt x="112" y="20"/>
                    <a:pt x="112" y="18"/>
                    <a:pt x="114" y="19"/>
                  </a:cubicBezTo>
                  <a:cubicBezTo>
                    <a:pt x="112" y="19"/>
                    <a:pt x="111" y="21"/>
                    <a:pt x="111" y="21"/>
                  </a:cubicBezTo>
                  <a:cubicBezTo>
                    <a:pt x="114" y="21"/>
                    <a:pt x="111" y="22"/>
                    <a:pt x="112" y="22"/>
                  </a:cubicBezTo>
                  <a:cubicBezTo>
                    <a:pt x="112" y="21"/>
                    <a:pt x="114" y="22"/>
                    <a:pt x="115" y="22"/>
                  </a:cubicBezTo>
                  <a:cubicBezTo>
                    <a:pt x="115" y="22"/>
                    <a:pt x="115" y="22"/>
                    <a:pt x="115" y="21"/>
                  </a:cubicBezTo>
                  <a:cubicBezTo>
                    <a:pt x="114" y="21"/>
                    <a:pt x="114" y="21"/>
                    <a:pt x="112" y="21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20"/>
                  </a:cubicBezTo>
                  <a:cubicBezTo>
                    <a:pt x="115" y="18"/>
                    <a:pt x="116" y="17"/>
                    <a:pt x="117" y="16"/>
                  </a:cubicBezTo>
                  <a:cubicBezTo>
                    <a:pt x="116" y="16"/>
                    <a:pt x="118" y="15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5"/>
                    <a:pt x="115" y="15"/>
                    <a:pt x="116" y="15"/>
                  </a:cubicBezTo>
                  <a:cubicBezTo>
                    <a:pt x="115" y="14"/>
                    <a:pt x="117" y="15"/>
                    <a:pt x="116" y="14"/>
                  </a:cubicBezTo>
                  <a:cubicBezTo>
                    <a:pt x="116" y="15"/>
                    <a:pt x="117" y="15"/>
                    <a:pt x="118" y="15"/>
                  </a:cubicBezTo>
                  <a:cubicBezTo>
                    <a:pt x="118" y="14"/>
                    <a:pt x="118" y="15"/>
                    <a:pt x="118" y="15"/>
                  </a:cubicBezTo>
                  <a:cubicBezTo>
                    <a:pt x="118" y="14"/>
                    <a:pt x="118" y="13"/>
                    <a:pt x="118" y="12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3" y="8"/>
                    <a:pt x="123" y="8"/>
                  </a:cubicBezTo>
                  <a:cubicBezTo>
                    <a:pt x="123" y="8"/>
                    <a:pt x="121" y="8"/>
                    <a:pt x="123" y="8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3" y="8"/>
                    <a:pt x="125" y="7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5" y="6"/>
                    <a:pt x="125" y="4"/>
                    <a:pt x="125" y="3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5" y="2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2"/>
                    <a:pt x="127" y="1"/>
                    <a:pt x="126" y="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7" y="2"/>
                    <a:pt x="126" y="2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6" y="4"/>
                  </a:cubicBezTo>
                  <a:cubicBezTo>
                    <a:pt x="126" y="3"/>
                    <a:pt x="126" y="4"/>
                    <a:pt x="126" y="4"/>
                  </a:cubicBezTo>
                  <a:cubicBezTo>
                    <a:pt x="126" y="4"/>
                    <a:pt x="126" y="6"/>
                    <a:pt x="126" y="7"/>
                  </a:cubicBezTo>
                  <a:cubicBezTo>
                    <a:pt x="125" y="7"/>
                    <a:pt x="125" y="8"/>
                    <a:pt x="125" y="8"/>
                  </a:cubicBezTo>
                  <a:cubicBezTo>
                    <a:pt x="125" y="8"/>
                    <a:pt x="125" y="8"/>
                    <a:pt x="125" y="7"/>
                  </a:cubicBezTo>
                  <a:cubicBezTo>
                    <a:pt x="124" y="8"/>
                    <a:pt x="125" y="8"/>
                    <a:pt x="124" y="8"/>
                  </a:cubicBezTo>
                  <a:cubicBezTo>
                    <a:pt x="124" y="8"/>
                    <a:pt x="125" y="8"/>
                    <a:pt x="125" y="9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4" y="10"/>
                    <a:pt x="125" y="10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0" y="16"/>
                    <a:pt x="119" y="17"/>
                    <a:pt x="119" y="18"/>
                  </a:cubicBezTo>
                  <a:cubicBezTo>
                    <a:pt x="118" y="20"/>
                    <a:pt x="118" y="21"/>
                    <a:pt x="117" y="21"/>
                  </a:cubicBezTo>
                  <a:cubicBezTo>
                    <a:pt x="116" y="25"/>
                    <a:pt x="115" y="28"/>
                    <a:pt x="114" y="29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29"/>
                    <a:pt x="112" y="30"/>
                    <a:pt x="112" y="31"/>
                  </a:cubicBezTo>
                  <a:cubicBezTo>
                    <a:pt x="111" y="32"/>
                    <a:pt x="111" y="35"/>
                    <a:pt x="111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11" y="36"/>
                    <a:pt x="110" y="37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6" y="44"/>
                    <a:pt x="106" y="44"/>
                  </a:cubicBezTo>
                  <a:cubicBezTo>
                    <a:pt x="105" y="48"/>
                    <a:pt x="102" y="51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61"/>
                    <a:pt x="97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5"/>
                    <a:pt x="95" y="66"/>
                    <a:pt x="94" y="66"/>
                  </a:cubicBezTo>
                  <a:cubicBezTo>
                    <a:pt x="93" y="67"/>
                    <a:pt x="94" y="67"/>
                    <a:pt x="93" y="68"/>
                  </a:cubicBezTo>
                  <a:cubicBezTo>
                    <a:pt x="92" y="70"/>
                    <a:pt x="92" y="70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5"/>
                    <a:pt x="90" y="78"/>
                    <a:pt x="88" y="79"/>
                  </a:cubicBezTo>
                  <a:cubicBezTo>
                    <a:pt x="89" y="79"/>
                    <a:pt x="88" y="79"/>
                    <a:pt x="88" y="80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4" y="86"/>
                    <a:pt x="82" y="89"/>
                    <a:pt x="81" y="90"/>
                  </a:cubicBezTo>
                  <a:cubicBezTo>
                    <a:pt x="80" y="94"/>
                    <a:pt x="77" y="98"/>
                    <a:pt x="75" y="102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3"/>
                    <a:pt x="73" y="105"/>
                  </a:cubicBezTo>
                  <a:cubicBezTo>
                    <a:pt x="73" y="106"/>
                    <a:pt x="73" y="107"/>
                    <a:pt x="72" y="106"/>
                  </a:cubicBezTo>
                  <a:cubicBezTo>
                    <a:pt x="72" y="107"/>
                    <a:pt x="71" y="109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0"/>
                    <a:pt x="70" y="112"/>
                    <a:pt x="68" y="113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7"/>
                    <a:pt x="64" y="121"/>
                    <a:pt x="63" y="125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7"/>
                    <a:pt x="61" y="126"/>
                  </a:cubicBezTo>
                  <a:cubicBezTo>
                    <a:pt x="61" y="127"/>
                    <a:pt x="58" y="127"/>
                    <a:pt x="58" y="128"/>
                  </a:cubicBezTo>
                  <a:cubicBezTo>
                    <a:pt x="59" y="128"/>
                    <a:pt x="59" y="128"/>
                    <a:pt x="59" y="129"/>
                  </a:cubicBezTo>
                  <a:cubicBezTo>
                    <a:pt x="58" y="130"/>
                    <a:pt x="57" y="130"/>
                    <a:pt x="57" y="131"/>
                  </a:cubicBezTo>
                  <a:cubicBezTo>
                    <a:pt x="57" y="131"/>
                    <a:pt x="57" y="131"/>
                    <a:pt x="57" y="131"/>
                  </a:cubicBezTo>
                  <a:cubicBezTo>
                    <a:pt x="57" y="133"/>
                    <a:pt x="56" y="134"/>
                    <a:pt x="57" y="136"/>
                  </a:cubicBezTo>
                  <a:cubicBezTo>
                    <a:pt x="53" y="144"/>
                    <a:pt x="49" y="151"/>
                    <a:pt x="45" y="158"/>
                  </a:cubicBezTo>
                  <a:cubicBezTo>
                    <a:pt x="41" y="165"/>
                    <a:pt x="37" y="172"/>
                    <a:pt x="32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3"/>
                    <a:pt x="30" y="183"/>
                    <a:pt x="30" y="184"/>
                  </a:cubicBezTo>
                  <a:cubicBezTo>
                    <a:pt x="29" y="187"/>
                    <a:pt x="28" y="189"/>
                    <a:pt x="26" y="192"/>
                  </a:cubicBezTo>
                  <a:cubicBezTo>
                    <a:pt x="26" y="192"/>
                    <a:pt x="26" y="191"/>
                    <a:pt x="25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5" y="192"/>
                    <a:pt x="25" y="192"/>
                    <a:pt x="25" y="192"/>
                  </a:cubicBezTo>
                  <a:cubicBezTo>
                    <a:pt x="25" y="192"/>
                    <a:pt x="25" y="193"/>
                    <a:pt x="26" y="192"/>
                  </a:cubicBezTo>
                  <a:cubicBezTo>
                    <a:pt x="22" y="200"/>
                    <a:pt x="17" y="206"/>
                    <a:pt x="13" y="212"/>
                  </a:cubicBezTo>
                  <a:cubicBezTo>
                    <a:pt x="12" y="215"/>
                    <a:pt x="11" y="217"/>
                    <a:pt x="10" y="219"/>
                  </a:cubicBezTo>
                  <a:cubicBezTo>
                    <a:pt x="6" y="224"/>
                    <a:pt x="3" y="227"/>
                    <a:pt x="1" y="233"/>
                  </a:cubicBezTo>
                  <a:cubicBezTo>
                    <a:pt x="1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409" name="Freeform 115"/>
            <p:cNvSpPr/>
            <p:nvPr/>
          </p:nvSpPr>
          <p:spPr>
            <a:xfrm>
              <a:off x="496" y="260"/>
              <a:ext cx="269" cy="493"/>
            </a:xfrm>
            <a:custGeom>
              <a:avLst/>
              <a:gdLst/>
              <a:ahLst/>
              <a:cxnLst>
                <a:cxn ang="0">
                  <a:pos x="28" y="434"/>
                </a:cxn>
                <a:cxn ang="0">
                  <a:pos x="38" y="420"/>
                </a:cxn>
                <a:cxn ang="0">
                  <a:pos x="50" y="389"/>
                </a:cxn>
                <a:cxn ang="0">
                  <a:pos x="54" y="377"/>
                </a:cxn>
                <a:cxn ang="0">
                  <a:pos x="73" y="347"/>
                </a:cxn>
                <a:cxn ang="0">
                  <a:pos x="80" y="340"/>
                </a:cxn>
                <a:cxn ang="0">
                  <a:pos x="87" y="321"/>
                </a:cxn>
                <a:cxn ang="0">
                  <a:pos x="99" y="304"/>
                </a:cxn>
                <a:cxn ang="0">
                  <a:pos x="101" y="297"/>
                </a:cxn>
                <a:cxn ang="0">
                  <a:pos x="104" y="288"/>
                </a:cxn>
                <a:cxn ang="0">
                  <a:pos x="113" y="269"/>
                </a:cxn>
                <a:cxn ang="0">
                  <a:pos x="118" y="262"/>
                </a:cxn>
                <a:cxn ang="0">
                  <a:pos x="123" y="250"/>
                </a:cxn>
                <a:cxn ang="0">
                  <a:pos x="132" y="238"/>
                </a:cxn>
                <a:cxn ang="0">
                  <a:pos x="139" y="222"/>
                </a:cxn>
                <a:cxn ang="0">
                  <a:pos x="149" y="205"/>
                </a:cxn>
                <a:cxn ang="0">
                  <a:pos x="151" y="198"/>
                </a:cxn>
                <a:cxn ang="0">
                  <a:pos x="160" y="191"/>
                </a:cxn>
                <a:cxn ang="0">
                  <a:pos x="163" y="184"/>
                </a:cxn>
                <a:cxn ang="0">
                  <a:pos x="163" y="182"/>
                </a:cxn>
                <a:cxn ang="0">
                  <a:pos x="165" y="172"/>
                </a:cxn>
                <a:cxn ang="0">
                  <a:pos x="179" y="149"/>
                </a:cxn>
                <a:cxn ang="0">
                  <a:pos x="184" y="139"/>
                </a:cxn>
                <a:cxn ang="0">
                  <a:pos x="189" y="130"/>
                </a:cxn>
                <a:cxn ang="0">
                  <a:pos x="201" y="109"/>
                </a:cxn>
                <a:cxn ang="0">
                  <a:pos x="208" y="109"/>
                </a:cxn>
                <a:cxn ang="0">
                  <a:pos x="208" y="97"/>
                </a:cxn>
                <a:cxn ang="0">
                  <a:pos x="208" y="90"/>
                </a:cxn>
                <a:cxn ang="0">
                  <a:pos x="212" y="83"/>
                </a:cxn>
                <a:cxn ang="0">
                  <a:pos x="212" y="75"/>
                </a:cxn>
                <a:cxn ang="0">
                  <a:pos x="217" y="73"/>
                </a:cxn>
                <a:cxn ang="0">
                  <a:pos x="227" y="68"/>
                </a:cxn>
                <a:cxn ang="0">
                  <a:pos x="227" y="61"/>
                </a:cxn>
                <a:cxn ang="0">
                  <a:pos x="229" y="54"/>
                </a:cxn>
                <a:cxn ang="0">
                  <a:pos x="231" y="47"/>
                </a:cxn>
                <a:cxn ang="0">
                  <a:pos x="236" y="42"/>
                </a:cxn>
                <a:cxn ang="0">
                  <a:pos x="238" y="45"/>
                </a:cxn>
                <a:cxn ang="0">
                  <a:pos x="243" y="31"/>
                </a:cxn>
                <a:cxn ang="0">
                  <a:pos x="257" y="19"/>
                </a:cxn>
                <a:cxn ang="0">
                  <a:pos x="262" y="12"/>
                </a:cxn>
                <a:cxn ang="0">
                  <a:pos x="269" y="0"/>
                </a:cxn>
                <a:cxn ang="0">
                  <a:pos x="269" y="7"/>
                </a:cxn>
                <a:cxn ang="0">
                  <a:pos x="257" y="14"/>
                </a:cxn>
                <a:cxn ang="0">
                  <a:pos x="252" y="40"/>
                </a:cxn>
                <a:cxn ang="0">
                  <a:pos x="234" y="75"/>
                </a:cxn>
                <a:cxn ang="0">
                  <a:pos x="212" y="113"/>
                </a:cxn>
                <a:cxn ang="0">
                  <a:pos x="196" y="146"/>
                </a:cxn>
                <a:cxn ang="0">
                  <a:pos x="186" y="170"/>
                </a:cxn>
                <a:cxn ang="0">
                  <a:pos x="160" y="217"/>
                </a:cxn>
                <a:cxn ang="0">
                  <a:pos x="144" y="238"/>
                </a:cxn>
                <a:cxn ang="0">
                  <a:pos x="125" y="269"/>
                </a:cxn>
                <a:cxn ang="0">
                  <a:pos x="71" y="377"/>
                </a:cxn>
                <a:cxn ang="0">
                  <a:pos x="54" y="408"/>
                </a:cxn>
                <a:cxn ang="0">
                  <a:pos x="2" y="484"/>
                </a:cxn>
              </a:cxnLst>
              <a:pathLst>
                <a:path w="114" h="209">
                  <a:moveTo>
                    <a:pt x="1" y="205"/>
                  </a:moveTo>
                  <a:cubicBezTo>
                    <a:pt x="1" y="202"/>
                    <a:pt x="4" y="200"/>
                    <a:pt x="4" y="196"/>
                  </a:cubicBezTo>
                  <a:cubicBezTo>
                    <a:pt x="4" y="195"/>
                    <a:pt x="4" y="196"/>
                    <a:pt x="6" y="195"/>
                  </a:cubicBezTo>
                  <a:cubicBezTo>
                    <a:pt x="6" y="193"/>
                    <a:pt x="9" y="189"/>
                    <a:pt x="11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1" y="186"/>
                    <a:pt x="11" y="185"/>
                    <a:pt x="12" y="184"/>
                  </a:cubicBezTo>
                  <a:cubicBezTo>
                    <a:pt x="12" y="185"/>
                    <a:pt x="12" y="185"/>
                    <a:pt x="12" y="185"/>
                  </a:cubicBezTo>
                  <a:cubicBezTo>
                    <a:pt x="12" y="184"/>
                    <a:pt x="12" y="183"/>
                    <a:pt x="12" y="183"/>
                  </a:cubicBezTo>
                  <a:cubicBezTo>
                    <a:pt x="13" y="183"/>
                    <a:pt x="13" y="183"/>
                    <a:pt x="13" y="183"/>
                  </a:cubicBezTo>
                  <a:cubicBezTo>
                    <a:pt x="13" y="182"/>
                    <a:pt x="13" y="182"/>
                    <a:pt x="13" y="182"/>
                  </a:cubicBezTo>
                  <a:cubicBezTo>
                    <a:pt x="12" y="180"/>
                    <a:pt x="16" y="179"/>
                    <a:pt x="16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6" y="175"/>
                    <a:pt x="17" y="173"/>
                    <a:pt x="18" y="171"/>
                  </a:cubicBezTo>
                  <a:cubicBezTo>
                    <a:pt x="19" y="171"/>
                    <a:pt x="19" y="171"/>
                    <a:pt x="19" y="171"/>
                  </a:cubicBezTo>
                  <a:cubicBezTo>
                    <a:pt x="19" y="171"/>
                    <a:pt x="19" y="169"/>
                    <a:pt x="19" y="168"/>
                  </a:cubicBezTo>
                  <a:cubicBezTo>
                    <a:pt x="20" y="168"/>
                    <a:pt x="19" y="166"/>
                    <a:pt x="20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6"/>
                    <a:pt x="21" y="166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4"/>
                    <a:pt x="22" y="165"/>
                    <a:pt x="22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2" y="163"/>
                    <a:pt x="23" y="163"/>
                    <a:pt x="23" y="163"/>
                  </a:cubicBezTo>
                  <a:cubicBezTo>
                    <a:pt x="23" y="163"/>
                    <a:pt x="23" y="163"/>
                    <a:pt x="23" y="163"/>
                  </a:cubicBezTo>
                  <a:cubicBezTo>
                    <a:pt x="23" y="160"/>
                    <a:pt x="24" y="160"/>
                    <a:pt x="23" y="160"/>
                  </a:cubicBezTo>
                  <a:cubicBezTo>
                    <a:pt x="24" y="160"/>
                    <a:pt x="23" y="162"/>
                    <a:pt x="24" y="162"/>
                  </a:cubicBezTo>
                  <a:cubicBezTo>
                    <a:pt x="25" y="158"/>
                    <a:pt x="27" y="155"/>
                    <a:pt x="29" y="151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0"/>
                    <a:pt x="30" y="150"/>
                    <a:pt x="30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1" y="148"/>
                    <a:pt x="30" y="148"/>
                    <a:pt x="31" y="147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31" y="147"/>
                    <a:pt x="31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4" y="146"/>
                    <a:pt x="34" y="145"/>
                  </a:cubicBezTo>
                  <a:cubicBezTo>
                    <a:pt x="34" y="145"/>
                    <a:pt x="34" y="145"/>
                    <a:pt x="34" y="145"/>
                  </a:cubicBezTo>
                  <a:cubicBezTo>
                    <a:pt x="35" y="144"/>
                    <a:pt x="33" y="144"/>
                    <a:pt x="34" y="144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4" y="142"/>
                    <a:pt x="35" y="141"/>
                    <a:pt x="35" y="140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6" y="140"/>
                    <a:pt x="37" y="139"/>
                    <a:pt x="37" y="138"/>
                  </a:cubicBezTo>
                  <a:cubicBezTo>
                    <a:pt x="37" y="137"/>
                    <a:pt x="37" y="138"/>
                    <a:pt x="37" y="137"/>
                  </a:cubicBezTo>
                  <a:cubicBezTo>
                    <a:pt x="37" y="137"/>
                    <a:pt x="38" y="136"/>
                    <a:pt x="37" y="136"/>
                  </a:cubicBezTo>
                  <a:cubicBezTo>
                    <a:pt x="37" y="135"/>
                    <a:pt x="38" y="133"/>
                    <a:pt x="38" y="133"/>
                  </a:cubicBezTo>
                  <a:cubicBezTo>
                    <a:pt x="38" y="133"/>
                    <a:pt x="40" y="133"/>
                    <a:pt x="39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2" y="132"/>
                  </a:cubicBezTo>
                  <a:cubicBezTo>
                    <a:pt x="42" y="131"/>
                    <a:pt x="40" y="130"/>
                    <a:pt x="42" y="129"/>
                  </a:cubicBezTo>
                  <a:cubicBezTo>
                    <a:pt x="42" y="130"/>
                    <a:pt x="43" y="129"/>
                    <a:pt x="43" y="130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7"/>
                    <a:pt x="43" y="128"/>
                    <a:pt x="43" y="127"/>
                  </a:cubicBezTo>
                  <a:cubicBezTo>
                    <a:pt x="42" y="127"/>
                    <a:pt x="42" y="127"/>
                    <a:pt x="42" y="127"/>
                  </a:cubicBezTo>
                  <a:cubicBezTo>
                    <a:pt x="42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4" y="124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4" y="124"/>
                    <a:pt x="44" y="123"/>
                    <a:pt x="43" y="123"/>
                  </a:cubicBezTo>
                  <a:cubicBezTo>
                    <a:pt x="43" y="123"/>
                    <a:pt x="44" y="123"/>
                    <a:pt x="43" y="124"/>
                  </a:cubicBezTo>
                  <a:cubicBezTo>
                    <a:pt x="43" y="123"/>
                    <a:pt x="43" y="122"/>
                    <a:pt x="44" y="122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44" y="121"/>
                    <a:pt x="44" y="120"/>
                    <a:pt x="45" y="119"/>
                  </a:cubicBezTo>
                  <a:cubicBezTo>
                    <a:pt x="44" y="119"/>
                    <a:pt x="45" y="119"/>
                    <a:pt x="45" y="120"/>
                  </a:cubicBezTo>
                  <a:cubicBezTo>
                    <a:pt x="46" y="119"/>
                    <a:pt x="46" y="118"/>
                    <a:pt x="47" y="11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7" y="115"/>
                    <a:pt x="47" y="117"/>
                    <a:pt x="47" y="115"/>
                  </a:cubicBezTo>
                  <a:cubicBezTo>
                    <a:pt x="48" y="115"/>
                    <a:pt x="48" y="115"/>
                    <a:pt x="48" y="114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48" y="114"/>
                    <a:pt x="49" y="112"/>
                    <a:pt x="50" y="111"/>
                  </a:cubicBezTo>
                  <a:cubicBezTo>
                    <a:pt x="49" y="111"/>
                    <a:pt x="49" y="110"/>
                    <a:pt x="50" y="110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0" y="110"/>
                    <a:pt x="50" y="109"/>
                    <a:pt x="51" y="109"/>
                  </a:cubicBezTo>
                  <a:cubicBezTo>
                    <a:pt x="51" y="108"/>
                    <a:pt x="50" y="112"/>
                    <a:pt x="50" y="111"/>
                  </a:cubicBezTo>
                  <a:cubicBezTo>
                    <a:pt x="51" y="111"/>
                    <a:pt x="50" y="109"/>
                    <a:pt x="51" y="110"/>
                  </a:cubicBezTo>
                  <a:cubicBezTo>
                    <a:pt x="51" y="109"/>
                    <a:pt x="51" y="108"/>
                    <a:pt x="51" y="108"/>
                  </a:cubicBezTo>
                  <a:cubicBezTo>
                    <a:pt x="51" y="108"/>
                    <a:pt x="52" y="109"/>
                    <a:pt x="52" y="108"/>
                  </a:cubicBezTo>
                  <a:cubicBezTo>
                    <a:pt x="52" y="107"/>
                    <a:pt x="52" y="108"/>
                    <a:pt x="52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52" y="106"/>
                    <a:pt x="53" y="106"/>
                    <a:pt x="52" y="106"/>
                  </a:cubicBezTo>
                  <a:cubicBezTo>
                    <a:pt x="52" y="106"/>
                    <a:pt x="52" y="105"/>
                    <a:pt x="53" y="105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5"/>
                    <a:pt x="53" y="105"/>
                    <a:pt x="53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3" y="104"/>
                    <a:pt x="54" y="103"/>
                    <a:pt x="54" y="103"/>
                  </a:cubicBezTo>
                  <a:cubicBezTo>
                    <a:pt x="54" y="102"/>
                    <a:pt x="55" y="101"/>
                    <a:pt x="56" y="101"/>
                  </a:cubicBezTo>
                  <a:cubicBezTo>
                    <a:pt x="56" y="100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9"/>
                    <a:pt x="57" y="97"/>
                  </a:cubicBezTo>
                  <a:cubicBezTo>
                    <a:pt x="57" y="97"/>
                    <a:pt x="57" y="96"/>
                    <a:pt x="57" y="96"/>
                  </a:cubicBezTo>
                  <a:cubicBezTo>
                    <a:pt x="59" y="96"/>
                    <a:pt x="57" y="94"/>
                    <a:pt x="59" y="94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61" y="95"/>
                    <a:pt x="59" y="93"/>
                    <a:pt x="60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0" y="93"/>
                    <a:pt x="60" y="92"/>
                    <a:pt x="60" y="92"/>
                  </a:cubicBezTo>
                  <a:cubicBezTo>
                    <a:pt x="60" y="92"/>
                    <a:pt x="61" y="92"/>
                    <a:pt x="60" y="91"/>
                  </a:cubicBezTo>
                  <a:cubicBezTo>
                    <a:pt x="62" y="90"/>
                    <a:pt x="62" y="87"/>
                    <a:pt x="63" y="87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4" y="86"/>
                    <a:pt x="63" y="85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5" y="82"/>
                    <a:pt x="65" y="83"/>
                    <a:pt x="66" y="83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6" y="82"/>
                    <a:pt x="68" y="81"/>
                    <a:pt x="68" y="81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8" y="81"/>
                    <a:pt x="68" y="80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8" y="80"/>
                    <a:pt x="68" y="79"/>
                    <a:pt x="68" y="79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8" y="78"/>
                    <a:pt x="68" y="77"/>
                    <a:pt x="69" y="78"/>
                  </a:cubicBezTo>
                  <a:cubicBezTo>
                    <a:pt x="69" y="78"/>
                    <a:pt x="68" y="78"/>
                    <a:pt x="68" y="79"/>
                  </a:cubicBezTo>
                  <a:cubicBezTo>
                    <a:pt x="69" y="78"/>
                    <a:pt x="69" y="79"/>
                    <a:pt x="69" y="78"/>
                  </a:cubicBezTo>
                  <a:cubicBezTo>
                    <a:pt x="69" y="77"/>
                    <a:pt x="68" y="77"/>
                    <a:pt x="69" y="77"/>
                  </a:cubicBezTo>
                  <a:cubicBezTo>
                    <a:pt x="69" y="77"/>
                    <a:pt x="69" y="77"/>
                    <a:pt x="69" y="78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6"/>
                    <a:pt x="70" y="76"/>
                    <a:pt x="69" y="75"/>
                  </a:cubicBezTo>
                  <a:cubicBezTo>
                    <a:pt x="70" y="75"/>
                    <a:pt x="70" y="75"/>
                    <a:pt x="70" y="74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74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1" y="72"/>
                    <a:pt x="72" y="73"/>
                    <a:pt x="72" y="72"/>
                  </a:cubicBezTo>
                  <a:cubicBezTo>
                    <a:pt x="72" y="72"/>
                    <a:pt x="72" y="70"/>
                    <a:pt x="71" y="70"/>
                  </a:cubicBezTo>
                  <a:cubicBezTo>
                    <a:pt x="72" y="69"/>
                    <a:pt x="72" y="68"/>
                    <a:pt x="73" y="67"/>
                  </a:cubicBezTo>
                  <a:cubicBezTo>
                    <a:pt x="73" y="67"/>
                    <a:pt x="73" y="67"/>
                    <a:pt x="73" y="66"/>
                  </a:cubicBezTo>
                  <a:cubicBezTo>
                    <a:pt x="74" y="66"/>
                    <a:pt x="74" y="64"/>
                    <a:pt x="76" y="63"/>
                  </a:cubicBezTo>
                  <a:cubicBezTo>
                    <a:pt x="76" y="64"/>
                    <a:pt x="76" y="63"/>
                    <a:pt x="77" y="64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76" y="63"/>
                    <a:pt x="76" y="62"/>
                    <a:pt x="76" y="63"/>
                  </a:cubicBezTo>
                  <a:cubicBezTo>
                    <a:pt x="76" y="62"/>
                    <a:pt x="77" y="59"/>
                    <a:pt x="77" y="59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8"/>
                    <a:pt x="78" y="58"/>
                    <a:pt x="78" y="57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9" y="57"/>
                    <a:pt x="79" y="56"/>
                    <a:pt x="79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4"/>
                    <a:pt x="80" y="55"/>
                  </a:cubicBezTo>
                  <a:cubicBezTo>
                    <a:pt x="81" y="54"/>
                    <a:pt x="81" y="53"/>
                    <a:pt x="82" y="53"/>
                  </a:cubicBezTo>
                  <a:cubicBezTo>
                    <a:pt x="82" y="51"/>
                    <a:pt x="83" y="48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5" y="46"/>
                    <a:pt x="83" y="46"/>
                    <a:pt x="83" y="46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6" y="46"/>
                    <a:pt x="85" y="46"/>
                    <a:pt x="86" y="45"/>
                  </a:cubicBezTo>
                  <a:cubicBezTo>
                    <a:pt x="85" y="45"/>
                    <a:pt x="86" y="46"/>
                    <a:pt x="85" y="45"/>
                  </a:cubicBezTo>
                  <a:cubicBezTo>
                    <a:pt x="85" y="45"/>
                    <a:pt x="86" y="45"/>
                    <a:pt x="86" y="44"/>
                  </a:cubicBezTo>
                  <a:cubicBezTo>
                    <a:pt x="86" y="44"/>
                    <a:pt x="86" y="44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7" y="44"/>
                    <a:pt x="87" y="46"/>
                    <a:pt x="88" y="46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89" y="45"/>
                    <a:pt x="88" y="46"/>
                    <a:pt x="89" y="46"/>
                  </a:cubicBezTo>
                  <a:cubicBezTo>
                    <a:pt x="89" y="45"/>
                    <a:pt x="89" y="45"/>
                    <a:pt x="88" y="45"/>
                  </a:cubicBezTo>
                  <a:cubicBezTo>
                    <a:pt x="88" y="44"/>
                    <a:pt x="87" y="44"/>
                    <a:pt x="87" y="42"/>
                  </a:cubicBezTo>
                  <a:cubicBezTo>
                    <a:pt x="88" y="41"/>
                    <a:pt x="87" y="42"/>
                    <a:pt x="88" y="42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0"/>
                  </a:cubicBezTo>
                  <a:cubicBezTo>
                    <a:pt x="88" y="40"/>
                    <a:pt x="88" y="41"/>
                    <a:pt x="88" y="40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7" y="39"/>
                    <a:pt x="88" y="39"/>
                    <a:pt x="88" y="39"/>
                  </a:cubicBezTo>
                  <a:cubicBezTo>
                    <a:pt x="89" y="39"/>
                    <a:pt x="89" y="40"/>
                    <a:pt x="89" y="39"/>
                  </a:cubicBezTo>
                  <a:cubicBezTo>
                    <a:pt x="89" y="39"/>
                    <a:pt x="89" y="38"/>
                    <a:pt x="88" y="38"/>
                  </a:cubicBezTo>
                  <a:cubicBezTo>
                    <a:pt x="89" y="38"/>
                    <a:pt x="89" y="38"/>
                    <a:pt x="89" y="39"/>
                  </a:cubicBezTo>
                  <a:cubicBezTo>
                    <a:pt x="89" y="39"/>
                    <a:pt x="89" y="37"/>
                    <a:pt x="89" y="38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9" y="37"/>
                    <a:pt x="89" y="37"/>
                    <a:pt x="90" y="37"/>
                  </a:cubicBezTo>
                  <a:cubicBezTo>
                    <a:pt x="90" y="36"/>
                    <a:pt x="90" y="35"/>
                    <a:pt x="90" y="36"/>
                  </a:cubicBezTo>
                  <a:cubicBezTo>
                    <a:pt x="90" y="35"/>
                    <a:pt x="91" y="35"/>
                    <a:pt x="90" y="35"/>
                  </a:cubicBezTo>
                  <a:cubicBezTo>
                    <a:pt x="90" y="35"/>
                    <a:pt x="90" y="35"/>
                    <a:pt x="89" y="35"/>
                  </a:cubicBezTo>
                  <a:cubicBezTo>
                    <a:pt x="90" y="35"/>
                    <a:pt x="90" y="33"/>
                    <a:pt x="90" y="33"/>
                  </a:cubicBezTo>
                  <a:cubicBezTo>
                    <a:pt x="90" y="33"/>
                    <a:pt x="90" y="33"/>
                    <a:pt x="90" y="33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0" y="32"/>
                    <a:pt x="91" y="32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1" y="32"/>
                    <a:pt x="91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2" y="31"/>
                    <a:pt x="92" y="30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2"/>
                    <a:pt x="94" y="31"/>
                    <a:pt x="94" y="31"/>
                  </a:cubicBezTo>
                  <a:cubicBezTo>
                    <a:pt x="94" y="30"/>
                    <a:pt x="94" y="29"/>
                    <a:pt x="92" y="30"/>
                  </a:cubicBezTo>
                  <a:cubicBezTo>
                    <a:pt x="92" y="30"/>
                    <a:pt x="94" y="29"/>
                    <a:pt x="94" y="30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9"/>
                    <a:pt x="95" y="28"/>
                    <a:pt x="96" y="28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7" y="29"/>
                    <a:pt x="97" y="29"/>
                    <a:pt x="97" y="28"/>
                  </a:cubicBezTo>
                  <a:cubicBezTo>
                    <a:pt x="96" y="28"/>
                    <a:pt x="96" y="26"/>
                    <a:pt x="96" y="26"/>
                  </a:cubicBezTo>
                  <a:cubicBezTo>
                    <a:pt x="96" y="26"/>
                    <a:pt x="97" y="27"/>
                    <a:pt x="96" y="26"/>
                  </a:cubicBezTo>
                  <a:cubicBezTo>
                    <a:pt x="96" y="26"/>
                    <a:pt x="96" y="24"/>
                    <a:pt x="96" y="26"/>
                  </a:cubicBezTo>
                  <a:cubicBezTo>
                    <a:pt x="96" y="24"/>
                    <a:pt x="96" y="24"/>
                    <a:pt x="96" y="23"/>
                  </a:cubicBezTo>
                  <a:cubicBezTo>
                    <a:pt x="96" y="24"/>
                    <a:pt x="97" y="23"/>
                    <a:pt x="97" y="24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8" y="26"/>
                  </a:cubicBezTo>
                  <a:cubicBezTo>
                    <a:pt x="98" y="24"/>
                    <a:pt x="98" y="24"/>
                    <a:pt x="98" y="23"/>
                  </a:cubicBezTo>
                  <a:cubicBezTo>
                    <a:pt x="97" y="23"/>
                    <a:pt x="97" y="24"/>
                    <a:pt x="97" y="23"/>
                  </a:cubicBezTo>
                  <a:cubicBezTo>
                    <a:pt x="97" y="23"/>
                    <a:pt x="98" y="23"/>
                    <a:pt x="98" y="22"/>
                  </a:cubicBezTo>
                  <a:cubicBezTo>
                    <a:pt x="97" y="23"/>
                    <a:pt x="97" y="22"/>
                    <a:pt x="96" y="22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8" y="21"/>
                    <a:pt x="96" y="21"/>
                    <a:pt x="97" y="20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98" y="21"/>
                    <a:pt x="97" y="21"/>
                    <a:pt x="98" y="22"/>
                  </a:cubicBezTo>
                  <a:cubicBezTo>
                    <a:pt x="98" y="21"/>
                    <a:pt x="98" y="21"/>
                    <a:pt x="99" y="20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9" y="20"/>
                    <a:pt x="100" y="21"/>
                    <a:pt x="100" y="20"/>
                  </a:cubicBezTo>
                  <a:cubicBezTo>
                    <a:pt x="100" y="19"/>
                    <a:pt x="100" y="19"/>
                    <a:pt x="99" y="19"/>
                  </a:cubicBezTo>
                  <a:cubicBezTo>
                    <a:pt x="100" y="19"/>
                    <a:pt x="99" y="19"/>
                    <a:pt x="100" y="18"/>
                  </a:cubicBezTo>
                  <a:cubicBezTo>
                    <a:pt x="100" y="18"/>
                    <a:pt x="100" y="17"/>
                    <a:pt x="101" y="18"/>
                  </a:cubicBezTo>
                  <a:cubicBezTo>
                    <a:pt x="100" y="18"/>
                    <a:pt x="99" y="19"/>
                    <a:pt x="100" y="19"/>
                  </a:cubicBezTo>
                  <a:cubicBezTo>
                    <a:pt x="101" y="19"/>
                    <a:pt x="99" y="20"/>
                    <a:pt x="100" y="21"/>
                  </a:cubicBezTo>
                  <a:cubicBezTo>
                    <a:pt x="100" y="20"/>
                    <a:pt x="101" y="20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19"/>
                    <a:pt x="101" y="20"/>
                    <a:pt x="101" y="19"/>
                  </a:cubicBezTo>
                  <a:cubicBezTo>
                    <a:pt x="101" y="19"/>
                    <a:pt x="103" y="18"/>
                    <a:pt x="101" y="1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3" y="17"/>
                    <a:pt x="103" y="15"/>
                    <a:pt x="104" y="14"/>
                  </a:cubicBezTo>
                  <a:cubicBezTo>
                    <a:pt x="103" y="14"/>
                    <a:pt x="105" y="13"/>
                    <a:pt x="104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2"/>
                    <a:pt x="104" y="13"/>
                    <a:pt x="103" y="12"/>
                  </a:cubicBezTo>
                  <a:cubicBezTo>
                    <a:pt x="103" y="13"/>
                    <a:pt x="104" y="13"/>
                    <a:pt x="105" y="13"/>
                  </a:cubicBezTo>
                  <a:cubicBezTo>
                    <a:pt x="105" y="12"/>
                    <a:pt x="105" y="14"/>
                    <a:pt x="106" y="13"/>
                  </a:cubicBezTo>
                  <a:cubicBezTo>
                    <a:pt x="106" y="12"/>
                    <a:pt x="106" y="12"/>
                    <a:pt x="106" y="11"/>
                  </a:cubicBezTo>
                  <a:cubicBezTo>
                    <a:pt x="107" y="10"/>
                    <a:pt x="108" y="9"/>
                    <a:pt x="108" y="8"/>
                  </a:cubicBezTo>
                  <a:cubicBezTo>
                    <a:pt x="109" y="6"/>
                    <a:pt x="109" y="8"/>
                    <a:pt x="109" y="8"/>
                  </a:cubicBezTo>
                  <a:cubicBezTo>
                    <a:pt x="109" y="6"/>
                    <a:pt x="109" y="8"/>
                    <a:pt x="109" y="6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9" y="6"/>
                    <a:pt x="111" y="6"/>
                    <a:pt x="109" y="5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2" y="5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3"/>
                    <a:pt x="113" y="2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4" y="1"/>
                    <a:pt x="114" y="1"/>
                    <a:pt x="114" y="0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4" y="3"/>
                    <a:pt x="114" y="2"/>
                    <a:pt x="114" y="2"/>
                  </a:cubicBezTo>
                  <a:cubicBezTo>
                    <a:pt x="113" y="2"/>
                    <a:pt x="113" y="3"/>
                    <a:pt x="113" y="3"/>
                  </a:cubicBezTo>
                  <a:cubicBezTo>
                    <a:pt x="113" y="3"/>
                    <a:pt x="113" y="3"/>
                    <a:pt x="113" y="2"/>
                  </a:cubicBezTo>
                  <a:cubicBezTo>
                    <a:pt x="114" y="2"/>
                    <a:pt x="114" y="3"/>
                    <a:pt x="114" y="3"/>
                  </a:cubicBezTo>
                  <a:cubicBezTo>
                    <a:pt x="114" y="3"/>
                    <a:pt x="114" y="3"/>
                    <a:pt x="114" y="3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4" y="5"/>
                    <a:pt x="113" y="5"/>
                    <a:pt x="113" y="6"/>
                  </a:cubicBezTo>
                  <a:cubicBezTo>
                    <a:pt x="112" y="6"/>
                    <a:pt x="113" y="6"/>
                    <a:pt x="112" y="8"/>
                  </a:cubicBezTo>
                  <a:cubicBezTo>
                    <a:pt x="112" y="8"/>
                    <a:pt x="111" y="6"/>
                    <a:pt x="111" y="6"/>
                  </a:cubicBezTo>
                  <a:cubicBezTo>
                    <a:pt x="111" y="6"/>
                    <a:pt x="111" y="6"/>
                    <a:pt x="109" y="6"/>
                  </a:cubicBezTo>
                  <a:cubicBezTo>
                    <a:pt x="111" y="8"/>
                    <a:pt x="111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1" y="10"/>
                    <a:pt x="111" y="10"/>
                    <a:pt x="111" y="11"/>
                  </a:cubicBezTo>
                  <a:cubicBezTo>
                    <a:pt x="109" y="12"/>
                    <a:pt x="109" y="12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4"/>
                    <a:pt x="107" y="15"/>
                    <a:pt x="107" y="17"/>
                  </a:cubicBezTo>
                  <a:cubicBezTo>
                    <a:pt x="106" y="19"/>
                    <a:pt x="106" y="20"/>
                    <a:pt x="105" y="20"/>
                  </a:cubicBezTo>
                  <a:cubicBezTo>
                    <a:pt x="104" y="22"/>
                    <a:pt x="103" y="26"/>
                    <a:pt x="101" y="27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7"/>
                    <a:pt x="100" y="26"/>
                    <a:pt x="100" y="27"/>
                  </a:cubicBezTo>
                  <a:cubicBezTo>
                    <a:pt x="101" y="27"/>
                    <a:pt x="101" y="28"/>
                    <a:pt x="101" y="28"/>
                  </a:cubicBezTo>
                  <a:cubicBezTo>
                    <a:pt x="100" y="29"/>
                    <a:pt x="99" y="31"/>
                    <a:pt x="99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9" y="32"/>
                    <a:pt x="98" y="33"/>
                    <a:pt x="97" y="35"/>
                  </a:cubicBezTo>
                  <a:cubicBezTo>
                    <a:pt x="97" y="35"/>
                    <a:pt x="96" y="35"/>
                    <a:pt x="96" y="36"/>
                  </a:cubicBezTo>
                  <a:cubicBezTo>
                    <a:pt x="96" y="37"/>
                    <a:pt x="96" y="37"/>
                    <a:pt x="96" y="38"/>
                  </a:cubicBezTo>
                  <a:cubicBezTo>
                    <a:pt x="96" y="39"/>
                    <a:pt x="96" y="39"/>
                    <a:pt x="95" y="40"/>
                  </a:cubicBezTo>
                  <a:cubicBezTo>
                    <a:pt x="95" y="44"/>
                    <a:pt x="91" y="46"/>
                    <a:pt x="90" y="48"/>
                  </a:cubicBezTo>
                  <a:cubicBezTo>
                    <a:pt x="90" y="48"/>
                    <a:pt x="90" y="48"/>
                    <a:pt x="90" y="48"/>
                  </a:cubicBezTo>
                  <a:cubicBezTo>
                    <a:pt x="89" y="51"/>
                    <a:pt x="88" y="54"/>
                    <a:pt x="87" y="57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5" y="57"/>
                    <a:pt x="85" y="58"/>
                    <a:pt x="86" y="58"/>
                  </a:cubicBezTo>
                  <a:cubicBezTo>
                    <a:pt x="86" y="59"/>
                    <a:pt x="86" y="59"/>
                    <a:pt x="85" y="59"/>
                  </a:cubicBezTo>
                  <a:cubicBezTo>
                    <a:pt x="83" y="60"/>
                    <a:pt x="85" y="60"/>
                    <a:pt x="83" y="62"/>
                  </a:cubicBezTo>
                  <a:cubicBezTo>
                    <a:pt x="83" y="63"/>
                    <a:pt x="83" y="64"/>
                    <a:pt x="82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2" y="65"/>
                    <a:pt x="82" y="64"/>
                    <a:pt x="82" y="65"/>
                  </a:cubicBezTo>
                  <a:cubicBezTo>
                    <a:pt x="82" y="65"/>
                    <a:pt x="81" y="66"/>
                    <a:pt x="82" y="66"/>
                  </a:cubicBezTo>
                  <a:cubicBezTo>
                    <a:pt x="80" y="67"/>
                    <a:pt x="80" y="69"/>
                    <a:pt x="79" y="70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78" y="73"/>
                    <a:pt x="77" y="73"/>
                    <a:pt x="77" y="75"/>
                  </a:cubicBezTo>
                  <a:cubicBezTo>
                    <a:pt x="77" y="75"/>
                    <a:pt x="77" y="74"/>
                    <a:pt x="76" y="75"/>
                  </a:cubicBezTo>
                  <a:cubicBezTo>
                    <a:pt x="77" y="75"/>
                    <a:pt x="77" y="75"/>
                    <a:pt x="77" y="75"/>
                  </a:cubicBezTo>
                  <a:cubicBezTo>
                    <a:pt x="76" y="78"/>
                    <a:pt x="74" y="79"/>
                    <a:pt x="73" y="81"/>
                  </a:cubicBezTo>
                  <a:cubicBezTo>
                    <a:pt x="71" y="85"/>
                    <a:pt x="70" y="87"/>
                    <a:pt x="68" y="92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8" y="93"/>
                    <a:pt x="65" y="93"/>
                    <a:pt x="66" y="94"/>
                  </a:cubicBezTo>
                  <a:cubicBezTo>
                    <a:pt x="65" y="94"/>
                    <a:pt x="65" y="95"/>
                    <a:pt x="65" y="95"/>
                  </a:cubicBezTo>
                  <a:cubicBezTo>
                    <a:pt x="65" y="96"/>
                    <a:pt x="63" y="97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101"/>
                    <a:pt x="62" y="102"/>
                  </a:cubicBezTo>
                  <a:cubicBezTo>
                    <a:pt x="62" y="102"/>
                    <a:pt x="62" y="101"/>
                    <a:pt x="61" y="101"/>
                  </a:cubicBezTo>
                  <a:cubicBezTo>
                    <a:pt x="61" y="101"/>
                    <a:pt x="62" y="103"/>
                    <a:pt x="61" y="103"/>
                  </a:cubicBezTo>
                  <a:cubicBezTo>
                    <a:pt x="60" y="103"/>
                    <a:pt x="61" y="103"/>
                    <a:pt x="61" y="103"/>
                  </a:cubicBezTo>
                  <a:cubicBezTo>
                    <a:pt x="59" y="106"/>
                    <a:pt x="57" y="109"/>
                    <a:pt x="56" y="112"/>
                  </a:cubicBezTo>
                  <a:cubicBezTo>
                    <a:pt x="55" y="113"/>
                    <a:pt x="55" y="111"/>
                    <a:pt x="54" y="113"/>
                  </a:cubicBezTo>
                  <a:cubicBezTo>
                    <a:pt x="54" y="113"/>
                    <a:pt x="55" y="113"/>
                    <a:pt x="54" y="113"/>
                  </a:cubicBezTo>
                  <a:cubicBezTo>
                    <a:pt x="54" y="114"/>
                    <a:pt x="53" y="113"/>
                    <a:pt x="53" y="114"/>
                  </a:cubicBezTo>
                  <a:cubicBezTo>
                    <a:pt x="54" y="114"/>
                    <a:pt x="53" y="115"/>
                    <a:pt x="54" y="115"/>
                  </a:cubicBezTo>
                  <a:cubicBezTo>
                    <a:pt x="52" y="117"/>
                    <a:pt x="52" y="117"/>
                    <a:pt x="52" y="118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52" y="119"/>
                    <a:pt x="50" y="120"/>
                    <a:pt x="51" y="121"/>
                  </a:cubicBezTo>
                  <a:cubicBezTo>
                    <a:pt x="47" y="128"/>
                    <a:pt x="44" y="135"/>
                    <a:pt x="40" y="141"/>
                  </a:cubicBezTo>
                  <a:cubicBezTo>
                    <a:pt x="37" y="147"/>
                    <a:pt x="34" y="154"/>
                    <a:pt x="30" y="160"/>
                  </a:cubicBezTo>
                  <a:cubicBezTo>
                    <a:pt x="28" y="162"/>
                    <a:pt x="28" y="162"/>
                    <a:pt x="28" y="164"/>
                  </a:cubicBezTo>
                  <a:cubicBezTo>
                    <a:pt x="28" y="164"/>
                    <a:pt x="28" y="163"/>
                    <a:pt x="27" y="164"/>
                  </a:cubicBezTo>
                  <a:cubicBezTo>
                    <a:pt x="28" y="164"/>
                    <a:pt x="27" y="165"/>
                    <a:pt x="27" y="165"/>
                  </a:cubicBezTo>
                  <a:cubicBezTo>
                    <a:pt x="26" y="167"/>
                    <a:pt x="25" y="169"/>
                    <a:pt x="23" y="173"/>
                  </a:cubicBezTo>
                  <a:cubicBezTo>
                    <a:pt x="24" y="172"/>
                    <a:pt x="23" y="172"/>
                    <a:pt x="23" y="172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0" y="179"/>
                    <a:pt x="16" y="185"/>
                    <a:pt x="12" y="191"/>
                  </a:cubicBezTo>
                  <a:cubicBezTo>
                    <a:pt x="11" y="193"/>
                    <a:pt x="10" y="194"/>
                    <a:pt x="10" y="196"/>
                  </a:cubicBezTo>
                  <a:cubicBezTo>
                    <a:pt x="7" y="200"/>
                    <a:pt x="3" y="204"/>
                    <a:pt x="1" y="209"/>
                  </a:cubicBezTo>
                  <a:cubicBezTo>
                    <a:pt x="1" y="209"/>
                    <a:pt x="0" y="207"/>
                    <a:pt x="1" y="205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410" name="Freeform 116"/>
            <p:cNvSpPr/>
            <p:nvPr/>
          </p:nvSpPr>
          <p:spPr>
            <a:xfrm>
              <a:off x="141" y="37"/>
              <a:ext cx="319" cy="530"/>
            </a:xfrm>
            <a:custGeom>
              <a:avLst/>
              <a:gdLst/>
              <a:ahLst/>
              <a:cxnLst>
                <a:cxn ang="0">
                  <a:pos x="279" y="473"/>
                </a:cxn>
                <a:cxn ang="0">
                  <a:pos x="267" y="457"/>
                </a:cxn>
                <a:cxn ang="0">
                  <a:pos x="246" y="426"/>
                </a:cxn>
                <a:cxn ang="0">
                  <a:pos x="241" y="416"/>
                </a:cxn>
                <a:cxn ang="0">
                  <a:pos x="220" y="379"/>
                </a:cxn>
                <a:cxn ang="0">
                  <a:pos x="215" y="369"/>
                </a:cxn>
                <a:cxn ang="0">
                  <a:pos x="203" y="353"/>
                </a:cxn>
                <a:cxn ang="0">
                  <a:pos x="194" y="334"/>
                </a:cxn>
                <a:cxn ang="0">
                  <a:pos x="187" y="324"/>
                </a:cxn>
                <a:cxn ang="0">
                  <a:pos x="182" y="317"/>
                </a:cxn>
                <a:cxn ang="0">
                  <a:pos x="172" y="298"/>
                </a:cxn>
                <a:cxn ang="0">
                  <a:pos x="163" y="291"/>
                </a:cxn>
                <a:cxn ang="0">
                  <a:pos x="156" y="279"/>
                </a:cxn>
                <a:cxn ang="0">
                  <a:pos x="149" y="265"/>
                </a:cxn>
                <a:cxn ang="0">
                  <a:pos x="139" y="251"/>
                </a:cxn>
                <a:cxn ang="0">
                  <a:pos x="130" y="230"/>
                </a:cxn>
                <a:cxn ang="0">
                  <a:pos x="123" y="220"/>
                </a:cxn>
                <a:cxn ang="0">
                  <a:pos x="121" y="213"/>
                </a:cxn>
                <a:cxn ang="0">
                  <a:pos x="113" y="206"/>
                </a:cxn>
                <a:cxn ang="0">
                  <a:pos x="111" y="203"/>
                </a:cxn>
                <a:cxn ang="0">
                  <a:pos x="109" y="194"/>
                </a:cxn>
                <a:cxn ang="0">
                  <a:pos x="92" y="168"/>
                </a:cxn>
                <a:cxn ang="0">
                  <a:pos x="85" y="156"/>
                </a:cxn>
                <a:cxn ang="0">
                  <a:pos x="78" y="149"/>
                </a:cxn>
                <a:cxn ang="0">
                  <a:pos x="66" y="125"/>
                </a:cxn>
                <a:cxn ang="0">
                  <a:pos x="69" y="118"/>
                </a:cxn>
                <a:cxn ang="0">
                  <a:pos x="59" y="111"/>
                </a:cxn>
                <a:cxn ang="0">
                  <a:pos x="52" y="106"/>
                </a:cxn>
                <a:cxn ang="0">
                  <a:pos x="47" y="95"/>
                </a:cxn>
                <a:cxn ang="0">
                  <a:pos x="45" y="92"/>
                </a:cxn>
                <a:cxn ang="0">
                  <a:pos x="45" y="90"/>
                </a:cxn>
                <a:cxn ang="0">
                  <a:pos x="40" y="80"/>
                </a:cxn>
                <a:cxn ang="0">
                  <a:pos x="31" y="73"/>
                </a:cxn>
                <a:cxn ang="0">
                  <a:pos x="31" y="69"/>
                </a:cxn>
                <a:cxn ang="0">
                  <a:pos x="26" y="62"/>
                </a:cxn>
                <a:cxn ang="0">
                  <a:pos x="19" y="54"/>
                </a:cxn>
                <a:cxn ang="0">
                  <a:pos x="28" y="54"/>
                </a:cxn>
                <a:cxn ang="0">
                  <a:pos x="14" y="45"/>
                </a:cxn>
                <a:cxn ang="0">
                  <a:pos x="12" y="21"/>
                </a:cxn>
                <a:cxn ang="0">
                  <a:pos x="9" y="12"/>
                </a:cxn>
                <a:cxn ang="0">
                  <a:pos x="0" y="0"/>
                </a:cxn>
                <a:cxn ang="0">
                  <a:pos x="7" y="5"/>
                </a:cxn>
                <a:cxn ang="0">
                  <a:pos x="12" y="19"/>
                </a:cxn>
                <a:cxn ang="0">
                  <a:pos x="28" y="40"/>
                </a:cxn>
                <a:cxn ang="0">
                  <a:pos x="52" y="76"/>
                </a:cxn>
                <a:cxn ang="0">
                  <a:pos x="76" y="116"/>
                </a:cxn>
                <a:cxn ang="0">
                  <a:pos x="97" y="149"/>
                </a:cxn>
                <a:cxn ang="0">
                  <a:pos x="113" y="173"/>
                </a:cxn>
                <a:cxn ang="0">
                  <a:pos x="139" y="222"/>
                </a:cxn>
                <a:cxn ang="0">
                  <a:pos x="156" y="253"/>
                </a:cxn>
                <a:cxn ang="0">
                  <a:pos x="175" y="286"/>
                </a:cxn>
                <a:cxn ang="0">
                  <a:pos x="248" y="402"/>
                </a:cxn>
                <a:cxn ang="0">
                  <a:pos x="265" y="431"/>
                </a:cxn>
                <a:cxn ang="0">
                  <a:pos x="310" y="525"/>
                </a:cxn>
              </a:cxnLst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4" y="213"/>
                    <a:pt x="125" y="213"/>
                    <a:pt x="125" y="213"/>
                  </a:cubicBezTo>
                  <a:cubicBezTo>
                    <a:pt x="122" y="210"/>
                    <a:pt x="120" y="206"/>
                    <a:pt x="120" y="200"/>
                  </a:cubicBezTo>
                  <a:cubicBezTo>
                    <a:pt x="120" y="200"/>
                    <a:pt x="120" y="200"/>
                    <a:pt x="120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8" y="199"/>
                    <a:pt x="118" y="200"/>
                    <a:pt x="119" y="199"/>
                  </a:cubicBezTo>
                  <a:cubicBezTo>
                    <a:pt x="118" y="199"/>
                    <a:pt x="118" y="198"/>
                    <a:pt x="117" y="198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4" y="197"/>
                    <a:pt x="114" y="194"/>
                    <a:pt x="113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2" y="191"/>
                    <a:pt x="110" y="187"/>
                    <a:pt x="108" y="186"/>
                  </a:cubicBezTo>
                  <a:cubicBezTo>
                    <a:pt x="108" y="186"/>
                    <a:pt x="109" y="186"/>
                    <a:pt x="109" y="185"/>
                  </a:cubicBezTo>
                  <a:cubicBezTo>
                    <a:pt x="108" y="186"/>
                    <a:pt x="106" y="185"/>
                    <a:pt x="106" y="183"/>
                  </a:cubicBezTo>
                  <a:cubicBezTo>
                    <a:pt x="106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80"/>
                    <a:pt x="105" y="180"/>
                    <a:pt x="105" y="180"/>
                  </a:cubicBezTo>
                  <a:cubicBezTo>
                    <a:pt x="104" y="180"/>
                    <a:pt x="104" y="179"/>
                    <a:pt x="104" y="179"/>
                  </a:cubicBezTo>
                  <a:cubicBezTo>
                    <a:pt x="104" y="179"/>
                    <a:pt x="104" y="179"/>
                    <a:pt x="104" y="179"/>
                  </a:cubicBezTo>
                  <a:cubicBezTo>
                    <a:pt x="103" y="178"/>
                    <a:pt x="103" y="178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2" y="176"/>
                    <a:pt x="102" y="174"/>
                    <a:pt x="102" y="176"/>
                  </a:cubicBezTo>
                  <a:cubicBezTo>
                    <a:pt x="102" y="174"/>
                    <a:pt x="102" y="177"/>
                    <a:pt x="103" y="176"/>
                  </a:cubicBezTo>
                  <a:cubicBezTo>
                    <a:pt x="100" y="172"/>
                    <a:pt x="98" y="169"/>
                    <a:pt x="96" y="165"/>
                  </a:cubicBezTo>
                  <a:cubicBezTo>
                    <a:pt x="96" y="164"/>
                    <a:pt x="96" y="164"/>
                    <a:pt x="96" y="164"/>
                  </a:cubicBezTo>
                  <a:cubicBezTo>
                    <a:pt x="96" y="163"/>
                    <a:pt x="95" y="162"/>
                    <a:pt x="94" y="162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94" y="161"/>
                    <a:pt x="93" y="161"/>
                    <a:pt x="93" y="160"/>
                  </a:cubicBezTo>
                  <a:cubicBezTo>
                    <a:pt x="94" y="161"/>
                    <a:pt x="94" y="161"/>
                    <a:pt x="94" y="160"/>
                  </a:cubicBezTo>
                  <a:cubicBezTo>
                    <a:pt x="93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3" y="159"/>
                    <a:pt x="93" y="158"/>
                    <a:pt x="92" y="156"/>
                  </a:cubicBezTo>
                  <a:cubicBezTo>
                    <a:pt x="93" y="158"/>
                    <a:pt x="93" y="158"/>
                    <a:pt x="93" y="158"/>
                  </a:cubicBezTo>
                  <a:cubicBezTo>
                    <a:pt x="92" y="155"/>
                    <a:pt x="92" y="158"/>
                    <a:pt x="91" y="156"/>
                  </a:cubicBezTo>
                  <a:cubicBezTo>
                    <a:pt x="92" y="156"/>
                    <a:pt x="92" y="156"/>
                    <a:pt x="92" y="155"/>
                  </a:cubicBezTo>
                  <a:cubicBezTo>
                    <a:pt x="91" y="155"/>
                    <a:pt x="90" y="153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7" y="151"/>
                    <a:pt x="86" y="150"/>
                  </a:cubicBezTo>
                  <a:cubicBezTo>
                    <a:pt x="86" y="150"/>
                    <a:pt x="87" y="150"/>
                    <a:pt x="87" y="149"/>
                  </a:cubicBezTo>
                  <a:cubicBezTo>
                    <a:pt x="86" y="150"/>
                    <a:pt x="86" y="146"/>
                    <a:pt x="86" y="149"/>
                  </a:cubicBezTo>
                  <a:cubicBezTo>
                    <a:pt x="85" y="147"/>
                    <a:pt x="85" y="146"/>
                    <a:pt x="84" y="145"/>
                  </a:cubicBezTo>
                  <a:cubicBezTo>
                    <a:pt x="85" y="146"/>
                    <a:pt x="85" y="145"/>
                    <a:pt x="85" y="145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86" y="144"/>
                    <a:pt x="85" y="143"/>
                    <a:pt x="85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79" y="140"/>
                    <a:pt x="81" y="140"/>
                    <a:pt x="81" y="139"/>
                  </a:cubicBezTo>
                  <a:cubicBezTo>
                    <a:pt x="79" y="139"/>
                    <a:pt x="79" y="139"/>
                    <a:pt x="79" y="139"/>
                  </a:cubicBezTo>
                  <a:cubicBezTo>
                    <a:pt x="79" y="139"/>
                    <a:pt x="79" y="138"/>
                    <a:pt x="79" y="137"/>
                  </a:cubicBezTo>
                  <a:cubicBezTo>
                    <a:pt x="79" y="137"/>
                    <a:pt x="79" y="138"/>
                    <a:pt x="79" y="137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6"/>
                    <a:pt x="78" y="135"/>
                    <a:pt x="78" y="135"/>
                  </a:cubicBezTo>
                  <a:cubicBezTo>
                    <a:pt x="77" y="135"/>
                    <a:pt x="77" y="135"/>
                    <a:pt x="76" y="134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6" y="133"/>
                    <a:pt x="75" y="133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0"/>
                    <a:pt x="73" y="129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3" y="128"/>
                    <a:pt x="73" y="127"/>
                    <a:pt x="73" y="127"/>
                  </a:cubicBezTo>
                  <a:cubicBezTo>
                    <a:pt x="73" y="127"/>
                    <a:pt x="73" y="127"/>
                    <a:pt x="73" y="126"/>
                  </a:cubicBezTo>
                  <a:cubicBezTo>
                    <a:pt x="71" y="126"/>
                    <a:pt x="73" y="126"/>
                    <a:pt x="73" y="126"/>
                  </a:cubicBezTo>
                  <a:cubicBezTo>
                    <a:pt x="71" y="126"/>
                    <a:pt x="69" y="125"/>
                    <a:pt x="69" y="123"/>
                  </a:cubicBezTo>
                  <a:cubicBezTo>
                    <a:pt x="69" y="123"/>
                    <a:pt x="68" y="123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7" y="119"/>
                    <a:pt x="70" y="123"/>
                    <a:pt x="69" y="123"/>
                  </a:cubicBezTo>
                  <a:cubicBezTo>
                    <a:pt x="69" y="121"/>
                    <a:pt x="67" y="121"/>
                    <a:pt x="68" y="120"/>
                  </a:cubicBezTo>
                  <a:cubicBezTo>
                    <a:pt x="68" y="120"/>
                    <a:pt x="67" y="120"/>
                    <a:pt x="67" y="119"/>
                  </a:cubicBezTo>
                  <a:cubicBezTo>
                    <a:pt x="67" y="119"/>
                    <a:pt x="68" y="119"/>
                    <a:pt x="68" y="119"/>
                  </a:cubicBezTo>
                  <a:cubicBezTo>
                    <a:pt x="67" y="118"/>
                    <a:pt x="67" y="119"/>
                    <a:pt x="67" y="119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6" y="118"/>
                    <a:pt x="66" y="117"/>
                    <a:pt x="66" y="118"/>
                  </a:cubicBezTo>
                  <a:cubicBezTo>
                    <a:pt x="66" y="118"/>
                    <a:pt x="65" y="117"/>
                    <a:pt x="66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6" y="116"/>
                    <a:pt x="66" y="116"/>
                    <a:pt x="65" y="116"/>
                  </a:cubicBezTo>
                  <a:cubicBezTo>
                    <a:pt x="66" y="116"/>
                    <a:pt x="66" y="115"/>
                    <a:pt x="66" y="115"/>
                  </a:cubicBezTo>
                  <a:cubicBezTo>
                    <a:pt x="65" y="116"/>
                    <a:pt x="65" y="114"/>
                    <a:pt x="64" y="114"/>
                  </a:cubicBezTo>
                  <a:cubicBezTo>
                    <a:pt x="64" y="112"/>
                    <a:pt x="63" y="112"/>
                    <a:pt x="63" y="112"/>
                  </a:cubicBezTo>
                  <a:cubicBezTo>
                    <a:pt x="63" y="111"/>
                    <a:pt x="61" y="111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61" y="109"/>
                    <a:pt x="61" y="108"/>
                    <a:pt x="61" y="107"/>
                  </a:cubicBezTo>
                  <a:cubicBezTo>
                    <a:pt x="60" y="107"/>
                    <a:pt x="60" y="107"/>
                    <a:pt x="59" y="107"/>
                  </a:cubicBezTo>
                  <a:cubicBezTo>
                    <a:pt x="60" y="106"/>
                    <a:pt x="59" y="106"/>
                    <a:pt x="59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5"/>
                    <a:pt x="59" y="105"/>
                    <a:pt x="59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2"/>
                    <a:pt x="57" y="101"/>
                    <a:pt x="56" y="101"/>
                  </a:cubicBezTo>
                  <a:cubicBezTo>
                    <a:pt x="56" y="99"/>
                    <a:pt x="54" y="99"/>
                    <a:pt x="55" y="97"/>
                  </a:cubicBezTo>
                  <a:cubicBezTo>
                    <a:pt x="54" y="97"/>
                    <a:pt x="54" y="96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3" y="96"/>
                    <a:pt x="54" y="96"/>
                  </a:cubicBezTo>
                  <a:cubicBezTo>
                    <a:pt x="54" y="94"/>
                    <a:pt x="52" y="96"/>
                    <a:pt x="52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2"/>
                    <a:pt x="52" y="92"/>
                    <a:pt x="52" y="92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1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90"/>
                  </a:cubicBezTo>
                  <a:cubicBezTo>
                    <a:pt x="50" y="89"/>
                    <a:pt x="49" y="89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7"/>
                    <a:pt x="48" y="87"/>
                    <a:pt x="47" y="86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6" y="79"/>
                  </a:cubicBezTo>
                  <a:cubicBezTo>
                    <a:pt x="44" y="79"/>
                    <a:pt x="43" y="79"/>
                    <a:pt x="43" y="79"/>
                  </a:cubicBezTo>
                  <a:cubicBezTo>
                    <a:pt x="43" y="79"/>
                    <a:pt x="41" y="77"/>
                    <a:pt x="41" y="76"/>
                  </a:cubicBezTo>
                  <a:cubicBezTo>
                    <a:pt x="41" y="76"/>
                    <a:pt x="41" y="76"/>
                    <a:pt x="41" y="75"/>
                  </a:cubicBezTo>
                  <a:cubicBezTo>
                    <a:pt x="40" y="74"/>
                    <a:pt x="39" y="72"/>
                    <a:pt x="39" y="71"/>
                  </a:cubicBezTo>
                  <a:cubicBezTo>
                    <a:pt x="39" y="72"/>
                    <a:pt x="39" y="71"/>
                    <a:pt x="39" y="71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9" y="71"/>
                    <a:pt x="38" y="71"/>
                    <a:pt x="39" y="71"/>
                  </a:cubicBezTo>
                  <a:cubicBezTo>
                    <a:pt x="38" y="71"/>
                    <a:pt x="37" y="68"/>
                    <a:pt x="37" y="67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7" y="67"/>
                    <a:pt x="37" y="66"/>
                    <a:pt x="36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6" y="65"/>
                    <a:pt x="34" y="66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63"/>
                    <a:pt x="32" y="62"/>
                    <a:pt x="32" y="63"/>
                  </a:cubicBezTo>
                  <a:cubicBezTo>
                    <a:pt x="32" y="62"/>
                    <a:pt x="32" y="61"/>
                    <a:pt x="32" y="60"/>
                  </a:cubicBezTo>
                  <a:cubicBezTo>
                    <a:pt x="30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4"/>
                  </a:cubicBezTo>
                  <a:cubicBezTo>
                    <a:pt x="28" y="54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7" y="52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8" y="52"/>
                    <a:pt x="29" y="5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9" y="49"/>
                    <a:pt x="30" y="50"/>
                    <a:pt x="29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6" y="50"/>
                    <a:pt x="25" y="48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8"/>
                    <a:pt x="25" y="48"/>
                    <a:pt x="25" y="47"/>
                  </a:cubicBezTo>
                  <a:cubicBezTo>
                    <a:pt x="25" y="48"/>
                    <a:pt x="24" y="48"/>
                    <a:pt x="24" y="48"/>
                  </a:cubicBezTo>
                  <a:cubicBezTo>
                    <a:pt x="24" y="47"/>
                    <a:pt x="25" y="48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5"/>
                    <a:pt x="22" y="45"/>
                  </a:cubicBezTo>
                  <a:cubicBezTo>
                    <a:pt x="22" y="45"/>
                    <a:pt x="22" y="45"/>
                    <a:pt x="23" y="45"/>
                  </a:cubicBezTo>
                  <a:cubicBezTo>
                    <a:pt x="23" y="45"/>
                    <a:pt x="21" y="45"/>
                    <a:pt x="22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1" y="44"/>
                    <a:pt x="21" y="43"/>
                  </a:cubicBezTo>
                  <a:cubicBezTo>
                    <a:pt x="21" y="43"/>
                    <a:pt x="20" y="41"/>
                    <a:pt x="21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1"/>
                    <a:pt x="20" y="41"/>
                    <a:pt x="20" y="43"/>
                  </a:cubicBezTo>
                  <a:cubicBezTo>
                    <a:pt x="20" y="41"/>
                    <a:pt x="19" y="41"/>
                    <a:pt x="19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8"/>
                  </a:cubicBezTo>
                  <a:cubicBezTo>
                    <a:pt x="19" y="39"/>
                    <a:pt x="17" y="39"/>
                    <a:pt x="17" y="39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7" y="36"/>
                    <a:pt x="16" y="36"/>
                    <a:pt x="16" y="37"/>
                  </a:cubicBezTo>
                  <a:cubicBezTo>
                    <a:pt x="16" y="37"/>
                    <a:pt x="16" y="36"/>
                    <a:pt x="17" y="36"/>
                  </a:cubicBezTo>
                  <a:cubicBezTo>
                    <a:pt x="16" y="35"/>
                    <a:pt x="16" y="36"/>
                    <a:pt x="16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7" y="32"/>
                    <a:pt x="19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4"/>
                    <a:pt x="15" y="32"/>
                    <a:pt x="14" y="32"/>
                  </a:cubicBezTo>
                  <a:cubicBezTo>
                    <a:pt x="13" y="32"/>
                    <a:pt x="16" y="31"/>
                    <a:pt x="14" y="30"/>
                  </a:cubicBezTo>
                  <a:cubicBezTo>
                    <a:pt x="14" y="31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30"/>
                    <a:pt x="15" y="30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8"/>
                  </a:cubicBezTo>
                  <a:cubicBezTo>
                    <a:pt x="12" y="28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7"/>
                    <a:pt x="11" y="28"/>
                    <a:pt x="11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8"/>
                    <a:pt x="12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2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3"/>
                    <a:pt x="10" y="23"/>
                    <a:pt x="8" y="23"/>
                  </a:cubicBezTo>
                  <a:cubicBezTo>
                    <a:pt x="10" y="22"/>
                    <a:pt x="8" y="21"/>
                    <a:pt x="10" y="22"/>
                  </a:cubicBezTo>
                  <a:cubicBezTo>
                    <a:pt x="8" y="22"/>
                    <a:pt x="10" y="24"/>
                    <a:pt x="11" y="24"/>
                  </a:cubicBezTo>
                  <a:cubicBezTo>
                    <a:pt x="12" y="23"/>
                    <a:pt x="12" y="25"/>
                    <a:pt x="12" y="25"/>
                  </a:cubicBezTo>
                  <a:cubicBezTo>
                    <a:pt x="12" y="24"/>
                    <a:pt x="12" y="23"/>
                    <a:pt x="13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3"/>
                    <a:pt x="12" y="23"/>
                  </a:cubicBezTo>
                  <a:cubicBezTo>
                    <a:pt x="12" y="22"/>
                    <a:pt x="11" y="21"/>
                    <a:pt x="10" y="21"/>
                  </a:cubicBezTo>
                  <a:cubicBezTo>
                    <a:pt x="10" y="20"/>
                    <a:pt x="11" y="20"/>
                    <a:pt x="11" y="21"/>
                  </a:cubicBezTo>
                  <a:cubicBezTo>
                    <a:pt x="10" y="20"/>
                    <a:pt x="8" y="19"/>
                    <a:pt x="8" y="18"/>
                  </a:cubicBezTo>
                  <a:cubicBezTo>
                    <a:pt x="7" y="19"/>
                    <a:pt x="7" y="17"/>
                    <a:pt x="6" y="18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7" y="18"/>
                    <a:pt x="6" y="18"/>
                  </a:cubicBezTo>
                  <a:cubicBezTo>
                    <a:pt x="6" y="19"/>
                    <a:pt x="7" y="17"/>
                    <a:pt x="7" y="17"/>
                  </a:cubicBezTo>
                  <a:cubicBezTo>
                    <a:pt x="7" y="15"/>
                    <a:pt x="8" y="17"/>
                    <a:pt x="7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4" y="10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4" y="8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5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5" y="5"/>
                  </a:cubicBezTo>
                  <a:cubicBezTo>
                    <a:pt x="4" y="5"/>
                    <a:pt x="6" y="5"/>
                    <a:pt x="6" y="7"/>
                  </a:cubicBezTo>
                  <a:cubicBezTo>
                    <a:pt x="6" y="7"/>
                    <a:pt x="5" y="7"/>
                    <a:pt x="4" y="5"/>
                  </a:cubicBezTo>
                  <a:cubicBezTo>
                    <a:pt x="4" y="7"/>
                    <a:pt x="5" y="7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9"/>
                    <a:pt x="7" y="10"/>
                  </a:cubicBezTo>
                  <a:cubicBezTo>
                    <a:pt x="8" y="11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5"/>
                    <a:pt x="12" y="17"/>
                  </a:cubicBezTo>
                  <a:cubicBezTo>
                    <a:pt x="12" y="18"/>
                    <a:pt x="14" y="19"/>
                    <a:pt x="13" y="20"/>
                  </a:cubicBezTo>
                  <a:cubicBezTo>
                    <a:pt x="15" y="22"/>
                    <a:pt x="17" y="24"/>
                    <a:pt x="19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9" y="27"/>
                    <a:pt x="17" y="28"/>
                    <a:pt x="17" y="28"/>
                  </a:cubicBezTo>
                  <a:cubicBezTo>
                    <a:pt x="19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4"/>
                    <a:pt x="23" y="36"/>
                  </a:cubicBezTo>
                  <a:cubicBezTo>
                    <a:pt x="23" y="36"/>
                    <a:pt x="23" y="36"/>
                    <a:pt x="23" y="37"/>
                  </a:cubicBezTo>
                  <a:cubicBezTo>
                    <a:pt x="24" y="37"/>
                    <a:pt x="25" y="38"/>
                    <a:pt x="26" y="38"/>
                  </a:cubicBezTo>
                  <a:cubicBezTo>
                    <a:pt x="26" y="39"/>
                    <a:pt x="27" y="39"/>
                    <a:pt x="27" y="40"/>
                  </a:cubicBezTo>
                  <a:cubicBezTo>
                    <a:pt x="30" y="44"/>
                    <a:pt x="31" y="46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52"/>
                    <a:pt x="37" y="56"/>
                    <a:pt x="3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9"/>
                    <a:pt x="39" y="60"/>
                    <a:pt x="39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3"/>
                    <a:pt x="41" y="63"/>
                  </a:cubicBezTo>
                  <a:cubicBezTo>
                    <a:pt x="42" y="65"/>
                    <a:pt x="42" y="65"/>
                    <a:pt x="43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3" y="65"/>
                    <a:pt x="42" y="66"/>
                    <a:pt x="42" y="66"/>
                  </a:cubicBezTo>
                  <a:cubicBezTo>
                    <a:pt x="43" y="66"/>
                    <a:pt x="43" y="68"/>
                    <a:pt x="44" y="67"/>
                  </a:cubicBezTo>
                  <a:cubicBezTo>
                    <a:pt x="44" y="70"/>
                    <a:pt x="47" y="72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9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8" y="92"/>
                    <a:pt x="60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61" y="96"/>
                    <a:pt x="60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4" y="100"/>
                    <a:pt x="64" y="102"/>
                    <a:pt x="65" y="103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6" y="105"/>
                    <a:pt x="66" y="106"/>
                    <a:pt x="66" y="10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69" y="111"/>
                    <a:pt x="71" y="115"/>
                    <a:pt x="73" y="118"/>
                  </a:cubicBezTo>
                  <a:cubicBezTo>
                    <a:pt x="74" y="119"/>
                    <a:pt x="73" y="119"/>
                    <a:pt x="74" y="119"/>
                  </a:cubicBezTo>
                  <a:cubicBezTo>
                    <a:pt x="73" y="120"/>
                    <a:pt x="74" y="119"/>
                    <a:pt x="74" y="119"/>
                  </a:cubicBezTo>
                  <a:cubicBezTo>
                    <a:pt x="75" y="120"/>
                    <a:pt x="73" y="121"/>
                    <a:pt x="74" y="121"/>
                  </a:cubicBezTo>
                  <a:cubicBezTo>
                    <a:pt x="75" y="121"/>
                    <a:pt x="75" y="121"/>
                    <a:pt x="75" y="121"/>
                  </a:cubicBezTo>
                  <a:cubicBezTo>
                    <a:pt x="76" y="124"/>
                    <a:pt x="75" y="125"/>
                    <a:pt x="76" y="125"/>
                  </a:cubicBezTo>
                  <a:cubicBezTo>
                    <a:pt x="76" y="125"/>
                    <a:pt x="76" y="125"/>
                    <a:pt x="76" y="125"/>
                  </a:cubicBezTo>
                  <a:cubicBezTo>
                    <a:pt x="78" y="126"/>
                    <a:pt x="78" y="127"/>
                    <a:pt x="79" y="128"/>
                  </a:cubicBezTo>
                  <a:cubicBezTo>
                    <a:pt x="84" y="135"/>
                    <a:pt x="88" y="142"/>
                    <a:pt x="93" y="149"/>
                  </a:cubicBezTo>
                  <a:cubicBezTo>
                    <a:pt x="96" y="155"/>
                    <a:pt x="101" y="162"/>
                    <a:pt x="105" y="170"/>
                  </a:cubicBezTo>
                  <a:cubicBezTo>
                    <a:pt x="105" y="172"/>
                    <a:pt x="105" y="172"/>
                    <a:pt x="106" y="173"/>
                  </a:cubicBezTo>
                  <a:cubicBezTo>
                    <a:pt x="106" y="173"/>
                    <a:pt x="106" y="173"/>
                    <a:pt x="106" y="173"/>
                  </a:cubicBezTo>
                  <a:cubicBezTo>
                    <a:pt x="106" y="173"/>
                    <a:pt x="106" y="174"/>
                    <a:pt x="108" y="174"/>
                  </a:cubicBezTo>
                  <a:cubicBezTo>
                    <a:pt x="109" y="177"/>
                    <a:pt x="111" y="180"/>
                    <a:pt x="112" y="182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3"/>
                    <a:pt x="113" y="183"/>
                    <a:pt x="113" y="182"/>
                  </a:cubicBezTo>
                  <a:cubicBezTo>
                    <a:pt x="118" y="189"/>
                    <a:pt x="120" y="196"/>
                    <a:pt x="124" y="203"/>
                  </a:cubicBezTo>
                  <a:cubicBezTo>
                    <a:pt x="124" y="205"/>
                    <a:pt x="126" y="206"/>
                    <a:pt x="127" y="208"/>
                  </a:cubicBezTo>
                  <a:cubicBezTo>
                    <a:pt x="129" y="213"/>
                    <a:pt x="131" y="219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411" name="Freeform 117"/>
            <p:cNvSpPr/>
            <p:nvPr/>
          </p:nvSpPr>
          <p:spPr>
            <a:xfrm>
              <a:off x="155" y="680"/>
              <a:ext cx="319" cy="529"/>
            </a:xfrm>
            <a:custGeom>
              <a:avLst/>
              <a:gdLst/>
              <a:ahLst/>
              <a:cxnLst>
                <a:cxn ang="0">
                  <a:pos x="279" y="468"/>
                </a:cxn>
                <a:cxn ang="0">
                  <a:pos x="269" y="456"/>
                </a:cxn>
                <a:cxn ang="0">
                  <a:pos x="246" y="425"/>
                </a:cxn>
                <a:cxn ang="0">
                  <a:pos x="241" y="416"/>
                </a:cxn>
                <a:cxn ang="0">
                  <a:pos x="220" y="378"/>
                </a:cxn>
                <a:cxn ang="0">
                  <a:pos x="215" y="366"/>
                </a:cxn>
                <a:cxn ang="0">
                  <a:pos x="203" y="350"/>
                </a:cxn>
                <a:cxn ang="0">
                  <a:pos x="194" y="333"/>
                </a:cxn>
                <a:cxn ang="0">
                  <a:pos x="189" y="324"/>
                </a:cxn>
                <a:cxn ang="0">
                  <a:pos x="184" y="316"/>
                </a:cxn>
                <a:cxn ang="0">
                  <a:pos x="170" y="298"/>
                </a:cxn>
                <a:cxn ang="0">
                  <a:pos x="165" y="288"/>
                </a:cxn>
                <a:cxn ang="0">
                  <a:pos x="154" y="276"/>
                </a:cxn>
                <a:cxn ang="0">
                  <a:pos x="149" y="262"/>
                </a:cxn>
                <a:cxn ang="0">
                  <a:pos x="137" y="248"/>
                </a:cxn>
                <a:cxn ang="0">
                  <a:pos x="130" y="229"/>
                </a:cxn>
                <a:cxn ang="0">
                  <a:pos x="123" y="222"/>
                </a:cxn>
                <a:cxn ang="0">
                  <a:pos x="121" y="213"/>
                </a:cxn>
                <a:cxn ang="0">
                  <a:pos x="113" y="205"/>
                </a:cxn>
                <a:cxn ang="0">
                  <a:pos x="111" y="203"/>
                </a:cxn>
                <a:cxn ang="0">
                  <a:pos x="106" y="194"/>
                </a:cxn>
                <a:cxn ang="0">
                  <a:pos x="90" y="165"/>
                </a:cxn>
                <a:cxn ang="0">
                  <a:pos x="85" y="158"/>
                </a:cxn>
                <a:cxn ang="0">
                  <a:pos x="80" y="149"/>
                </a:cxn>
                <a:cxn ang="0">
                  <a:pos x="66" y="125"/>
                </a:cxn>
                <a:cxn ang="0">
                  <a:pos x="69" y="118"/>
                </a:cxn>
                <a:cxn ang="0">
                  <a:pos x="59" y="111"/>
                </a:cxn>
                <a:cxn ang="0">
                  <a:pos x="52" y="106"/>
                </a:cxn>
                <a:cxn ang="0">
                  <a:pos x="47" y="97"/>
                </a:cxn>
                <a:cxn ang="0">
                  <a:pos x="43" y="94"/>
                </a:cxn>
                <a:cxn ang="0">
                  <a:pos x="43" y="87"/>
                </a:cxn>
                <a:cxn ang="0">
                  <a:pos x="40" y="80"/>
                </a:cxn>
                <a:cxn ang="0">
                  <a:pos x="31" y="73"/>
                </a:cxn>
                <a:cxn ang="0">
                  <a:pos x="31" y="68"/>
                </a:cxn>
                <a:cxn ang="0">
                  <a:pos x="24" y="61"/>
                </a:cxn>
                <a:cxn ang="0">
                  <a:pos x="21" y="54"/>
                </a:cxn>
                <a:cxn ang="0">
                  <a:pos x="26" y="54"/>
                </a:cxn>
                <a:cxn ang="0">
                  <a:pos x="17" y="43"/>
                </a:cxn>
                <a:cxn ang="0">
                  <a:pos x="9" y="21"/>
                </a:cxn>
                <a:cxn ang="0">
                  <a:pos x="9" y="14"/>
                </a:cxn>
                <a:cxn ang="0">
                  <a:pos x="0" y="0"/>
                </a:cxn>
                <a:cxn ang="0">
                  <a:pos x="7" y="5"/>
                </a:cxn>
                <a:cxn ang="0">
                  <a:pos x="9" y="19"/>
                </a:cxn>
                <a:cxn ang="0">
                  <a:pos x="26" y="38"/>
                </a:cxn>
                <a:cxn ang="0">
                  <a:pos x="52" y="76"/>
                </a:cxn>
                <a:cxn ang="0">
                  <a:pos x="76" y="118"/>
                </a:cxn>
                <a:cxn ang="0">
                  <a:pos x="97" y="149"/>
                </a:cxn>
                <a:cxn ang="0">
                  <a:pos x="113" y="172"/>
                </a:cxn>
                <a:cxn ang="0">
                  <a:pos x="142" y="224"/>
                </a:cxn>
                <a:cxn ang="0">
                  <a:pos x="156" y="253"/>
                </a:cxn>
                <a:cxn ang="0">
                  <a:pos x="175" y="288"/>
                </a:cxn>
                <a:cxn ang="0">
                  <a:pos x="248" y="399"/>
                </a:cxn>
                <a:cxn ang="0">
                  <a:pos x="265" y="430"/>
                </a:cxn>
                <a:cxn ang="0">
                  <a:pos x="310" y="524"/>
                </a:cxn>
              </a:cxnLst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5" y="212"/>
                    <a:pt x="125" y="212"/>
                    <a:pt x="125" y="212"/>
                  </a:cubicBezTo>
                  <a:cubicBezTo>
                    <a:pt x="123" y="211"/>
                    <a:pt x="121" y="204"/>
                    <a:pt x="119" y="200"/>
                  </a:cubicBezTo>
                  <a:cubicBezTo>
                    <a:pt x="119" y="200"/>
                    <a:pt x="119" y="200"/>
                    <a:pt x="119" y="200"/>
                  </a:cubicBezTo>
                  <a:cubicBezTo>
                    <a:pt x="119" y="200"/>
                    <a:pt x="118" y="199"/>
                    <a:pt x="118" y="198"/>
                  </a:cubicBezTo>
                  <a:cubicBezTo>
                    <a:pt x="118" y="198"/>
                    <a:pt x="118" y="199"/>
                    <a:pt x="118" y="198"/>
                  </a:cubicBezTo>
                  <a:cubicBezTo>
                    <a:pt x="118" y="198"/>
                    <a:pt x="118" y="197"/>
                    <a:pt x="117" y="197"/>
                  </a:cubicBezTo>
                  <a:cubicBezTo>
                    <a:pt x="118" y="197"/>
                    <a:pt x="118" y="197"/>
                    <a:pt x="118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5" y="196"/>
                    <a:pt x="115" y="194"/>
                    <a:pt x="114" y="193"/>
                  </a:cubicBezTo>
                  <a:cubicBezTo>
                    <a:pt x="114" y="193"/>
                    <a:pt x="114" y="193"/>
                    <a:pt x="114" y="193"/>
                  </a:cubicBezTo>
                  <a:cubicBezTo>
                    <a:pt x="112" y="191"/>
                    <a:pt x="110" y="187"/>
                    <a:pt x="108" y="185"/>
                  </a:cubicBezTo>
                  <a:cubicBezTo>
                    <a:pt x="108" y="185"/>
                    <a:pt x="109" y="185"/>
                    <a:pt x="109" y="184"/>
                  </a:cubicBezTo>
                  <a:cubicBezTo>
                    <a:pt x="108" y="184"/>
                    <a:pt x="108" y="184"/>
                    <a:pt x="107" y="184"/>
                  </a:cubicBezTo>
                  <a:cubicBezTo>
                    <a:pt x="107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79"/>
                    <a:pt x="105" y="179"/>
                    <a:pt x="105" y="179"/>
                  </a:cubicBezTo>
                  <a:cubicBezTo>
                    <a:pt x="104" y="179"/>
                    <a:pt x="104" y="178"/>
                    <a:pt x="104" y="177"/>
                  </a:cubicBezTo>
                  <a:cubicBezTo>
                    <a:pt x="104" y="178"/>
                    <a:pt x="104" y="178"/>
                    <a:pt x="104" y="178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2" y="176"/>
                    <a:pt x="102" y="175"/>
                    <a:pt x="102" y="176"/>
                  </a:cubicBezTo>
                  <a:cubicBezTo>
                    <a:pt x="102" y="175"/>
                    <a:pt x="102" y="177"/>
                    <a:pt x="104" y="176"/>
                  </a:cubicBezTo>
                  <a:cubicBezTo>
                    <a:pt x="100" y="171"/>
                    <a:pt x="98" y="168"/>
                    <a:pt x="97" y="165"/>
                  </a:cubicBezTo>
                  <a:cubicBezTo>
                    <a:pt x="97" y="164"/>
                    <a:pt x="97" y="164"/>
                    <a:pt x="97" y="164"/>
                  </a:cubicBezTo>
                  <a:cubicBezTo>
                    <a:pt x="97" y="163"/>
                    <a:pt x="96" y="162"/>
                    <a:pt x="95" y="162"/>
                  </a:cubicBezTo>
                  <a:cubicBezTo>
                    <a:pt x="96" y="162"/>
                    <a:pt x="96" y="162"/>
                    <a:pt x="96" y="162"/>
                  </a:cubicBezTo>
                  <a:cubicBezTo>
                    <a:pt x="95" y="161"/>
                    <a:pt x="93" y="161"/>
                    <a:pt x="93" y="160"/>
                  </a:cubicBezTo>
                  <a:cubicBezTo>
                    <a:pt x="95" y="161"/>
                    <a:pt x="95" y="161"/>
                    <a:pt x="95" y="160"/>
                  </a:cubicBezTo>
                  <a:cubicBezTo>
                    <a:pt x="93" y="160"/>
                    <a:pt x="93" y="159"/>
                    <a:pt x="92" y="158"/>
                  </a:cubicBezTo>
                  <a:cubicBezTo>
                    <a:pt x="92" y="158"/>
                    <a:pt x="93" y="159"/>
                    <a:pt x="93" y="158"/>
                  </a:cubicBezTo>
                  <a:cubicBezTo>
                    <a:pt x="92" y="158"/>
                    <a:pt x="92" y="157"/>
                    <a:pt x="91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5"/>
                    <a:pt x="91" y="157"/>
                    <a:pt x="91" y="155"/>
                  </a:cubicBezTo>
                  <a:cubicBezTo>
                    <a:pt x="91" y="157"/>
                    <a:pt x="91" y="155"/>
                    <a:pt x="91" y="155"/>
                  </a:cubicBezTo>
                  <a:cubicBezTo>
                    <a:pt x="91" y="155"/>
                    <a:pt x="90" y="153"/>
                    <a:pt x="89" y="152"/>
                  </a:cubicBezTo>
                  <a:cubicBezTo>
                    <a:pt x="89" y="152"/>
                    <a:pt x="89" y="152"/>
                    <a:pt x="89" y="152"/>
                  </a:cubicBezTo>
                  <a:cubicBezTo>
                    <a:pt x="89" y="151"/>
                    <a:pt x="88" y="150"/>
                    <a:pt x="87" y="150"/>
                  </a:cubicBezTo>
                  <a:cubicBezTo>
                    <a:pt x="87" y="150"/>
                    <a:pt x="88" y="150"/>
                    <a:pt x="88" y="149"/>
                  </a:cubicBezTo>
                  <a:cubicBezTo>
                    <a:pt x="87" y="149"/>
                    <a:pt x="86" y="146"/>
                    <a:pt x="86" y="148"/>
                  </a:cubicBezTo>
                  <a:cubicBezTo>
                    <a:pt x="84" y="146"/>
                    <a:pt x="84" y="145"/>
                    <a:pt x="84" y="144"/>
                  </a:cubicBezTo>
                  <a:cubicBezTo>
                    <a:pt x="84" y="145"/>
                    <a:pt x="84" y="144"/>
                    <a:pt x="84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4" y="143"/>
                    <a:pt x="84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81" y="140"/>
                    <a:pt x="81" y="139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0" y="139"/>
                    <a:pt x="79" y="138"/>
                    <a:pt x="79" y="137"/>
                  </a:cubicBezTo>
                  <a:cubicBezTo>
                    <a:pt x="80" y="137"/>
                    <a:pt x="80" y="137"/>
                    <a:pt x="80" y="137"/>
                  </a:cubicBezTo>
                  <a:cubicBezTo>
                    <a:pt x="80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78" y="135"/>
                    <a:pt x="78" y="135"/>
                    <a:pt x="78" y="134"/>
                  </a:cubicBezTo>
                  <a:cubicBezTo>
                    <a:pt x="78" y="134"/>
                    <a:pt x="78" y="134"/>
                    <a:pt x="78" y="134"/>
                  </a:cubicBezTo>
                  <a:cubicBezTo>
                    <a:pt x="76" y="133"/>
                    <a:pt x="75" y="132"/>
                    <a:pt x="74" y="131"/>
                  </a:cubicBezTo>
                  <a:cubicBezTo>
                    <a:pt x="74" y="132"/>
                    <a:pt x="75" y="131"/>
                    <a:pt x="75" y="132"/>
                  </a:cubicBezTo>
                  <a:cubicBezTo>
                    <a:pt x="75" y="130"/>
                    <a:pt x="73" y="130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2" y="128"/>
                    <a:pt x="73" y="127"/>
                    <a:pt x="72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1" y="126"/>
                    <a:pt x="72" y="126"/>
                    <a:pt x="72" y="126"/>
                  </a:cubicBezTo>
                  <a:cubicBezTo>
                    <a:pt x="71" y="126"/>
                    <a:pt x="70" y="124"/>
                    <a:pt x="70" y="123"/>
                  </a:cubicBezTo>
                  <a:cubicBezTo>
                    <a:pt x="70" y="123"/>
                    <a:pt x="69" y="123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7" y="119"/>
                    <a:pt x="71" y="123"/>
                    <a:pt x="70" y="122"/>
                  </a:cubicBezTo>
                  <a:cubicBezTo>
                    <a:pt x="70" y="122"/>
                    <a:pt x="67" y="122"/>
                    <a:pt x="69" y="121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7" y="119"/>
                    <a:pt x="69" y="119"/>
                    <a:pt x="69" y="118"/>
                  </a:cubicBezTo>
                  <a:cubicBezTo>
                    <a:pt x="67" y="117"/>
                    <a:pt x="67" y="118"/>
                    <a:pt x="67" y="117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17"/>
                    <a:pt x="66" y="117"/>
                    <a:pt x="65" y="117"/>
                  </a:cubicBezTo>
                  <a:cubicBezTo>
                    <a:pt x="66" y="117"/>
                    <a:pt x="64" y="117"/>
                    <a:pt x="65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6"/>
                    <a:pt x="64" y="114"/>
                    <a:pt x="64" y="114"/>
                  </a:cubicBezTo>
                  <a:cubicBezTo>
                    <a:pt x="64" y="113"/>
                    <a:pt x="63" y="112"/>
                    <a:pt x="63" y="111"/>
                  </a:cubicBezTo>
                  <a:cubicBezTo>
                    <a:pt x="63" y="111"/>
                    <a:pt x="62" y="111"/>
                    <a:pt x="62" y="110"/>
                  </a:cubicBezTo>
                  <a:cubicBezTo>
                    <a:pt x="62" y="110"/>
                    <a:pt x="62" y="110"/>
                    <a:pt x="62" y="110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8"/>
                    <a:pt x="62" y="107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1" y="106"/>
                    <a:pt x="58" y="106"/>
                    <a:pt x="58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1" y="104"/>
                    <a:pt x="58" y="104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1"/>
                    <a:pt x="56" y="101"/>
                  </a:cubicBezTo>
                  <a:cubicBezTo>
                    <a:pt x="56" y="99"/>
                    <a:pt x="54" y="98"/>
                    <a:pt x="55" y="97"/>
                  </a:cubicBezTo>
                  <a:cubicBezTo>
                    <a:pt x="54" y="97"/>
                    <a:pt x="54" y="96"/>
                    <a:pt x="54" y="96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5"/>
                    <a:pt x="53" y="96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1"/>
                    <a:pt x="52" y="91"/>
                    <a:pt x="52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89"/>
                  </a:cubicBezTo>
                  <a:cubicBezTo>
                    <a:pt x="50" y="89"/>
                    <a:pt x="49" y="88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9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6"/>
                    <a:pt x="48" y="87"/>
                    <a:pt x="47" y="86"/>
                  </a:cubicBezTo>
                  <a:cubicBezTo>
                    <a:pt x="48" y="87"/>
                    <a:pt x="48" y="86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5" y="7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4" y="78"/>
                    <a:pt x="41" y="77"/>
                    <a:pt x="41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74"/>
                    <a:pt x="38" y="72"/>
                    <a:pt x="38" y="70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8" y="70"/>
                    <a:pt x="39" y="70"/>
                    <a:pt x="38" y="70"/>
                  </a:cubicBezTo>
                  <a:cubicBezTo>
                    <a:pt x="38" y="70"/>
                    <a:pt x="37" y="70"/>
                    <a:pt x="38" y="70"/>
                  </a:cubicBezTo>
                  <a:cubicBezTo>
                    <a:pt x="37" y="70"/>
                    <a:pt x="37" y="69"/>
                    <a:pt x="37" y="68"/>
                  </a:cubicBezTo>
                  <a:cubicBezTo>
                    <a:pt x="37" y="69"/>
                    <a:pt x="37" y="68"/>
                    <a:pt x="36" y="68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2"/>
                    <a:pt x="32" y="62"/>
                    <a:pt x="32" y="63"/>
                  </a:cubicBezTo>
                  <a:cubicBezTo>
                    <a:pt x="32" y="61"/>
                    <a:pt x="32" y="61"/>
                    <a:pt x="32" y="60"/>
                  </a:cubicBezTo>
                  <a:cubicBezTo>
                    <a:pt x="31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1"/>
                    <a:pt x="26" y="51"/>
                  </a:cubicBezTo>
                  <a:cubicBezTo>
                    <a:pt x="26" y="51"/>
                    <a:pt x="26" y="51"/>
                    <a:pt x="27" y="51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8" y="51"/>
                    <a:pt x="29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9" y="50"/>
                    <a:pt x="30" y="50"/>
                    <a:pt x="29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49"/>
                    <a:pt x="26" y="50"/>
                    <a:pt x="25" y="49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5" y="49"/>
                    <a:pt x="25" y="47"/>
                  </a:cubicBezTo>
                  <a:cubicBezTo>
                    <a:pt x="25" y="49"/>
                    <a:pt x="24" y="49"/>
                    <a:pt x="24" y="49"/>
                  </a:cubicBezTo>
                  <a:cubicBezTo>
                    <a:pt x="24" y="47"/>
                    <a:pt x="25" y="49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5"/>
                    <a:pt x="22" y="44"/>
                    <a:pt x="23" y="45"/>
                  </a:cubicBezTo>
                  <a:cubicBezTo>
                    <a:pt x="23" y="44"/>
                    <a:pt x="21" y="44"/>
                    <a:pt x="22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0" y="42"/>
                    <a:pt x="21" y="42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2"/>
                    <a:pt x="21" y="42"/>
                    <a:pt x="20" y="43"/>
                  </a:cubicBezTo>
                  <a:cubicBezTo>
                    <a:pt x="20" y="42"/>
                    <a:pt x="19" y="42"/>
                    <a:pt x="19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8" y="41"/>
                  </a:cubicBezTo>
                  <a:cubicBezTo>
                    <a:pt x="19" y="41"/>
                    <a:pt x="19" y="41"/>
                    <a:pt x="19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9" y="40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7"/>
                  </a:cubicBezTo>
                  <a:cubicBezTo>
                    <a:pt x="18" y="37"/>
                    <a:pt x="17" y="37"/>
                    <a:pt x="17" y="39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5"/>
                    <a:pt x="17" y="36"/>
                    <a:pt x="17" y="36"/>
                  </a:cubicBezTo>
                  <a:cubicBezTo>
                    <a:pt x="17" y="35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3"/>
                    <a:pt x="18" y="33"/>
                  </a:cubicBezTo>
                  <a:cubicBezTo>
                    <a:pt x="18" y="32"/>
                    <a:pt x="17" y="32"/>
                    <a:pt x="17" y="32"/>
                  </a:cubicBezTo>
                  <a:cubicBezTo>
                    <a:pt x="17" y="33"/>
                    <a:pt x="15" y="32"/>
                    <a:pt x="14" y="33"/>
                  </a:cubicBezTo>
                  <a:cubicBezTo>
                    <a:pt x="13" y="32"/>
                    <a:pt x="17" y="31"/>
                    <a:pt x="14" y="30"/>
                  </a:cubicBezTo>
                  <a:cubicBezTo>
                    <a:pt x="14" y="30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29"/>
                    <a:pt x="15" y="29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7"/>
                  </a:cubicBezTo>
                  <a:cubicBezTo>
                    <a:pt x="12" y="28"/>
                    <a:pt x="12" y="28"/>
                    <a:pt x="11" y="29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7"/>
                    <a:pt x="10" y="28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8"/>
                    <a:pt x="12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2" y="25"/>
                    <a:pt x="11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9" y="23"/>
                  </a:cubicBezTo>
                  <a:cubicBezTo>
                    <a:pt x="10" y="23"/>
                    <a:pt x="9" y="22"/>
                    <a:pt x="10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1" y="25"/>
                    <a:pt x="12" y="24"/>
                  </a:cubicBezTo>
                  <a:cubicBezTo>
                    <a:pt x="11" y="24"/>
                    <a:pt x="12" y="23"/>
                    <a:pt x="13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2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10" y="20"/>
                    <a:pt x="10" y="20"/>
                    <a:pt x="10" y="22"/>
                  </a:cubicBezTo>
                  <a:cubicBezTo>
                    <a:pt x="10" y="19"/>
                    <a:pt x="9" y="18"/>
                    <a:pt x="9" y="17"/>
                  </a:cubicBezTo>
                  <a:cubicBezTo>
                    <a:pt x="8" y="18"/>
                    <a:pt x="8" y="16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7"/>
                    <a:pt x="7" y="16"/>
                  </a:cubicBezTo>
                  <a:cubicBezTo>
                    <a:pt x="7" y="17"/>
                    <a:pt x="8" y="16"/>
                    <a:pt x="8" y="16"/>
                  </a:cubicBezTo>
                  <a:cubicBezTo>
                    <a:pt x="8" y="16"/>
                    <a:pt x="9" y="16"/>
                    <a:pt x="9" y="16"/>
                  </a:cubicBezTo>
                  <a:cubicBezTo>
                    <a:pt x="8" y="15"/>
                    <a:pt x="7" y="15"/>
                    <a:pt x="5" y="14"/>
                  </a:cubicBezTo>
                  <a:cubicBezTo>
                    <a:pt x="5" y="12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6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4" y="5"/>
                  </a:cubicBezTo>
                  <a:cubicBezTo>
                    <a:pt x="4" y="6"/>
                    <a:pt x="5" y="6"/>
                    <a:pt x="5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5" y="8"/>
                    <a:pt x="7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9" y="10"/>
                    <a:pt x="10" y="13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6"/>
                    <a:pt x="11" y="16"/>
                  </a:cubicBezTo>
                  <a:cubicBezTo>
                    <a:pt x="12" y="17"/>
                    <a:pt x="14" y="19"/>
                    <a:pt x="13" y="20"/>
                  </a:cubicBezTo>
                  <a:cubicBezTo>
                    <a:pt x="15" y="23"/>
                    <a:pt x="17" y="24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7" y="27"/>
                    <a:pt x="18" y="28"/>
                  </a:cubicBezTo>
                  <a:cubicBezTo>
                    <a:pt x="18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3"/>
                    <a:pt x="23" y="34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6" y="37"/>
                  </a:cubicBezTo>
                  <a:cubicBezTo>
                    <a:pt x="26" y="39"/>
                    <a:pt x="27" y="40"/>
                    <a:pt x="27" y="41"/>
                  </a:cubicBezTo>
                  <a:cubicBezTo>
                    <a:pt x="30" y="43"/>
                    <a:pt x="31" y="46"/>
                    <a:pt x="3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5" y="51"/>
                    <a:pt x="37" y="56"/>
                    <a:pt x="38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9"/>
                    <a:pt x="38" y="60"/>
                    <a:pt x="38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2"/>
                    <a:pt x="41" y="63"/>
                  </a:cubicBezTo>
                  <a:cubicBezTo>
                    <a:pt x="43" y="64"/>
                    <a:pt x="43" y="64"/>
                    <a:pt x="44" y="67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4" y="67"/>
                    <a:pt x="44" y="69"/>
                    <a:pt x="44" y="68"/>
                  </a:cubicBezTo>
                  <a:cubicBezTo>
                    <a:pt x="44" y="70"/>
                    <a:pt x="47" y="70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8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7" y="91"/>
                    <a:pt x="61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2" y="96"/>
                    <a:pt x="61" y="98"/>
                    <a:pt x="63" y="98"/>
                  </a:cubicBezTo>
                  <a:cubicBezTo>
                    <a:pt x="63" y="98"/>
                    <a:pt x="64" y="99"/>
                    <a:pt x="63" y="99"/>
                  </a:cubicBezTo>
                  <a:cubicBezTo>
                    <a:pt x="64" y="100"/>
                    <a:pt x="64" y="103"/>
                    <a:pt x="65" y="103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5" y="104"/>
                    <a:pt x="66" y="105"/>
                    <a:pt x="66" y="107"/>
                  </a:cubicBezTo>
                  <a:cubicBezTo>
                    <a:pt x="66" y="107"/>
                    <a:pt x="66" y="106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70" y="111"/>
                    <a:pt x="71" y="114"/>
                    <a:pt x="73" y="117"/>
                  </a:cubicBezTo>
                  <a:cubicBezTo>
                    <a:pt x="74" y="119"/>
                    <a:pt x="72" y="118"/>
                    <a:pt x="74" y="119"/>
                  </a:cubicBezTo>
                  <a:cubicBezTo>
                    <a:pt x="73" y="119"/>
                    <a:pt x="74" y="119"/>
                    <a:pt x="74" y="119"/>
                  </a:cubicBezTo>
                  <a:cubicBezTo>
                    <a:pt x="75" y="121"/>
                    <a:pt x="73" y="122"/>
                    <a:pt x="74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5" y="123"/>
                    <a:pt x="76" y="124"/>
                  </a:cubicBezTo>
                  <a:cubicBezTo>
                    <a:pt x="76" y="124"/>
                    <a:pt x="76" y="124"/>
                    <a:pt x="76" y="124"/>
                  </a:cubicBezTo>
                  <a:cubicBezTo>
                    <a:pt x="78" y="125"/>
                    <a:pt x="78" y="127"/>
                    <a:pt x="80" y="128"/>
                  </a:cubicBezTo>
                  <a:cubicBezTo>
                    <a:pt x="84" y="135"/>
                    <a:pt x="89" y="142"/>
                    <a:pt x="92" y="149"/>
                  </a:cubicBezTo>
                  <a:cubicBezTo>
                    <a:pt x="97" y="155"/>
                    <a:pt x="101" y="162"/>
                    <a:pt x="105" y="169"/>
                  </a:cubicBezTo>
                  <a:cubicBezTo>
                    <a:pt x="105" y="171"/>
                    <a:pt x="105" y="171"/>
                    <a:pt x="106" y="172"/>
                  </a:cubicBezTo>
                  <a:cubicBezTo>
                    <a:pt x="106" y="172"/>
                    <a:pt x="106" y="172"/>
                    <a:pt x="106" y="173"/>
                  </a:cubicBezTo>
                  <a:cubicBezTo>
                    <a:pt x="107" y="172"/>
                    <a:pt x="107" y="175"/>
                    <a:pt x="108" y="175"/>
                  </a:cubicBezTo>
                  <a:cubicBezTo>
                    <a:pt x="109" y="177"/>
                    <a:pt x="111" y="179"/>
                    <a:pt x="112" y="181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2"/>
                    <a:pt x="113" y="184"/>
                    <a:pt x="113" y="182"/>
                  </a:cubicBezTo>
                  <a:cubicBezTo>
                    <a:pt x="118" y="189"/>
                    <a:pt x="119" y="196"/>
                    <a:pt x="124" y="203"/>
                  </a:cubicBezTo>
                  <a:cubicBezTo>
                    <a:pt x="124" y="204"/>
                    <a:pt x="126" y="206"/>
                    <a:pt x="127" y="208"/>
                  </a:cubicBezTo>
                  <a:cubicBezTo>
                    <a:pt x="130" y="213"/>
                    <a:pt x="131" y="217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412" name="Freeform 118"/>
            <p:cNvSpPr/>
            <p:nvPr/>
          </p:nvSpPr>
          <p:spPr>
            <a:xfrm>
              <a:off x="165" y="1389"/>
              <a:ext cx="305" cy="517"/>
            </a:xfrm>
            <a:custGeom>
              <a:avLst/>
              <a:gdLst/>
              <a:ahLst/>
              <a:cxnLst>
                <a:cxn ang="0">
                  <a:pos x="265" y="460"/>
                </a:cxn>
                <a:cxn ang="0">
                  <a:pos x="258" y="444"/>
                </a:cxn>
                <a:cxn ang="0">
                  <a:pos x="236" y="415"/>
                </a:cxn>
                <a:cxn ang="0">
                  <a:pos x="227" y="406"/>
                </a:cxn>
                <a:cxn ang="0">
                  <a:pos x="210" y="371"/>
                </a:cxn>
                <a:cxn ang="0">
                  <a:pos x="203" y="361"/>
                </a:cxn>
                <a:cxn ang="0">
                  <a:pos x="194" y="342"/>
                </a:cxn>
                <a:cxn ang="0">
                  <a:pos x="182" y="326"/>
                </a:cxn>
                <a:cxn ang="0">
                  <a:pos x="180" y="316"/>
                </a:cxn>
                <a:cxn ang="0">
                  <a:pos x="175" y="312"/>
                </a:cxn>
                <a:cxn ang="0">
                  <a:pos x="161" y="293"/>
                </a:cxn>
                <a:cxn ang="0">
                  <a:pos x="156" y="281"/>
                </a:cxn>
                <a:cxn ang="0">
                  <a:pos x="147" y="271"/>
                </a:cxn>
                <a:cxn ang="0">
                  <a:pos x="139" y="257"/>
                </a:cxn>
                <a:cxn ang="0">
                  <a:pos x="132" y="241"/>
                </a:cxn>
                <a:cxn ang="0">
                  <a:pos x="121" y="220"/>
                </a:cxn>
                <a:cxn ang="0">
                  <a:pos x="116" y="215"/>
                </a:cxn>
                <a:cxn ang="0">
                  <a:pos x="113" y="205"/>
                </a:cxn>
                <a:cxn ang="0">
                  <a:pos x="109" y="201"/>
                </a:cxn>
                <a:cxn ang="0">
                  <a:pos x="106" y="198"/>
                </a:cxn>
                <a:cxn ang="0">
                  <a:pos x="99" y="189"/>
                </a:cxn>
                <a:cxn ang="0">
                  <a:pos x="85" y="163"/>
                </a:cxn>
                <a:cxn ang="0">
                  <a:pos x="78" y="153"/>
                </a:cxn>
                <a:cxn ang="0">
                  <a:pos x="73" y="144"/>
                </a:cxn>
                <a:cxn ang="0">
                  <a:pos x="64" y="123"/>
                </a:cxn>
                <a:cxn ang="0">
                  <a:pos x="64" y="113"/>
                </a:cxn>
                <a:cxn ang="0">
                  <a:pos x="52" y="111"/>
                </a:cxn>
                <a:cxn ang="0">
                  <a:pos x="47" y="106"/>
                </a:cxn>
                <a:cxn ang="0">
                  <a:pos x="43" y="94"/>
                </a:cxn>
                <a:cxn ang="0">
                  <a:pos x="38" y="92"/>
                </a:cxn>
                <a:cxn ang="0">
                  <a:pos x="38" y="87"/>
                </a:cxn>
                <a:cxn ang="0">
                  <a:pos x="38" y="78"/>
                </a:cxn>
                <a:cxn ang="0">
                  <a:pos x="28" y="71"/>
                </a:cxn>
                <a:cxn ang="0">
                  <a:pos x="28" y="66"/>
                </a:cxn>
                <a:cxn ang="0">
                  <a:pos x="21" y="61"/>
                </a:cxn>
                <a:cxn ang="0">
                  <a:pos x="17" y="52"/>
                </a:cxn>
                <a:cxn ang="0">
                  <a:pos x="24" y="52"/>
                </a:cxn>
                <a:cxn ang="0">
                  <a:pos x="12" y="42"/>
                </a:cxn>
                <a:cxn ang="0">
                  <a:pos x="7" y="19"/>
                </a:cxn>
                <a:cxn ang="0">
                  <a:pos x="7" y="12"/>
                </a:cxn>
                <a:cxn ang="0">
                  <a:pos x="0" y="0"/>
                </a:cxn>
                <a:cxn ang="0">
                  <a:pos x="5" y="2"/>
                </a:cxn>
                <a:cxn ang="0">
                  <a:pos x="7" y="17"/>
                </a:cxn>
                <a:cxn ang="0">
                  <a:pos x="24" y="38"/>
                </a:cxn>
                <a:cxn ang="0">
                  <a:pos x="47" y="73"/>
                </a:cxn>
                <a:cxn ang="0">
                  <a:pos x="71" y="111"/>
                </a:cxn>
                <a:cxn ang="0">
                  <a:pos x="92" y="144"/>
                </a:cxn>
                <a:cxn ang="0">
                  <a:pos x="106" y="170"/>
                </a:cxn>
                <a:cxn ang="0">
                  <a:pos x="135" y="220"/>
                </a:cxn>
                <a:cxn ang="0">
                  <a:pos x="149" y="248"/>
                </a:cxn>
                <a:cxn ang="0">
                  <a:pos x="166" y="281"/>
                </a:cxn>
                <a:cxn ang="0">
                  <a:pos x="236" y="390"/>
                </a:cxn>
                <a:cxn ang="0">
                  <a:pos x="255" y="423"/>
                </a:cxn>
                <a:cxn ang="0">
                  <a:pos x="298" y="512"/>
                </a:cxn>
              </a:cxnLst>
              <a:pathLst>
                <a:path w="129" h="219">
                  <a:moveTo>
                    <a:pt x="126" y="217"/>
                  </a:moveTo>
                  <a:cubicBezTo>
                    <a:pt x="122" y="215"/>
                    <a:pt x="122" y="210"/>
                    <a:pt x="119" y="208"/>
                  </a:cubicBezTo>
                  <a:cubicBezTo>
                    <a:pt x="119" y="208"/>
                    <a:pt x="120" y="208"/>
                    <a:pt x="120" y="207"/>
                  </a:cubicBezTo>
                  <a:cubicBezTo>
                    <a:pt x="117" y="206"/>
                    <a:pt x="115" y="201"/>
                    <a:pt x="114" y="197"/>
                  </a:cubicBezTo>
                  <a:cubicBezTo>
                    <a:pt x="114" y="197"/>
                    <a:pt x="114" y="197"/>
                    <a:pt x="114" y="197"/>
                  </a:cubicBezTo>
                  <a:cubicBezTo>
                    <a:pt x="114" y="196"/>
                    <a:pt x="113" y="196"/>
                    <a:pt x="112" y="195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2" y="195"/>
                    <a:pt x="112" y="193"/>
                    <a:pt x="111" y="193"/>
                  </a:cubicBezTo>
                  <a:cubicBezTo>
                    <a:pt x="111" y="193"/>
                    <a:pt x="112" y="193"/>
                    <a:pt x="112" y="192"/>
                  </a:cubicBezTo>
                  <a:cubicBezTo>
                    <a:pt x="111" y="192"/>
                    <a:pt x="111" y="192"/>
                    <a:pt x="111" y="192"/>
                  </a:cubicBezTo>
                  <a:cubicBezTo>
                    <a:pt x="109" y="192"/>
                    <a:pt x="109" y="189"/>
                    <a:pt x="109" y="188"/>
                  </a:cubicBezTo>
                  <a:cubicBezTo>
                    <a:pt x="109" y="188"/>
                    <a:pt x="109" y="188"/>
                    <a:pt x="109" y="188"/>
                  </a:cubicBezTo>
                  <a:cubicBezTo>
                    <a:pt x="106" y="187"/>
                    <a:pt x="104" y="183"/>
                    <a:pt x="102" y="180"/>
                  </a:cubicBezTo>
                  <a:cubicBezTo>
                    <a:pt x="103" y="180"/>
                    <a:pt x="103" y="180"/>
                    <a:pt x="103" y="180"/>
                  </a:cubicBezTo>
                  <a:cubicBezTo>
                    <a:pt x="103" y="180"/>
                    <a:pt x="102" y="180"/>
                    <a:pt x="102" y="180"/>
                  </a:cubicBezTo>
                  <a:cubicBezTo>
                    <a:pt x="102" y="179"/>
                    <a:pt x="101" y="179"/>
                    <a:pt x="101" y="178"/>
                  </a:cubicBezTo>
                  <a:cubicBezTo>
                    <a:pt x="101" y="178"/>
                    <a:pt x="101" y="178"/>
                    <a:pt x="101" y="178"/>
                  </a:cubicBezTo>
                  <a:cubicBezTo>
                    <a:pt x="100" y="177"/>
                    <a:pt x="101" y="177"/>
                    <a:pt x="100" y="176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9" y="176"/>
                    <a:pt x="100" y="174"/>
                    <a:pt x="99" y="174"/>
                  </a:cubicBezTo>
                  <a:cubicBezTo>
                    <a:pt x="99" y="174"/>
                    <a:pt x="99" y="174"/>
                    <a:pt x="99" y="174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7" y="172"/>
                    <a:pt x="97" y="171"/>
                    <a:pt x="96" y="172"/>
                  </a:cubicBezTo>
                  <a:cubicBezTo>
                    <a:pt x="97" y="171"/>
                    <a:pt x="97" y="172"/>
                    <a:pt x="97" y="171"/>
                  </a:cubicBezTo>
                  <a:cubicBezTo>
                    <a:pt x="96" y="168"/>
                    <a:pt x="94" y="164"/>
                    <a:pt x="92" y="161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1" y="160"/>
                    <a:pt x="91" y="159"/>
                    <a:pt x="90" y="159"/>
                  </a:cubicBezTo>
                  <a:cubicBezTo>
                    <a:pt x="90" y="159"/>
                    <a:pt x="91" y="159"/>
                    <a:pt x="90" y="159"/>
                  </a:cubicBezTo>
                  <a:cubicBezTo>
                    <a:pt x="90" y="157"/>
                    <a:pt x="89" y="157"/>
                    <a:pt x="89" y="157"/>
                  </a:cubicBezTo>
                  <a:cubicBezTo>
                    <a:pt x="90" y="157"/>
                    <a:pt x="90" y="157"/>
                    <a:pt x="90" y="156"/>
                  </a:cubicBezTo>
                  <a:cubicBezTo>
                    <a:pt x="89" y="156"/>
                    <a:pt x="89" y="155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8" y="154"/>
                    <a:pt x="88" y="154"/>
                    <a:pt x="87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2"/>
                    <a:pt x="87" y="154"/>
                    <a:pt x="86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6" y="152"/>
                    <a:pt x="85" y="151"/>
                    <a:pt x="84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7"/>
                    <a:pt x="83" y="147"/>
                  </a:cubicBezTo>
                  <a:cubicBezTo>
                    <a:pt x="83" y="146"/>
                    <a:pt x="84" y="146"/>
                    <a:pt x="83" y="145"/>
                  </a:cubicBezTo>
                  <a:cubicBezTo>
                    <a:pt x="82" y="146"/>
                    <a:pt x="82" y="144"/>
                    <a:pt x="82" y="145"/>
                  </a:cubicBezTo>
                  <a:cubicBezTo>
                    <a:pt x="82" y="144"/>
                    <a:pt x="81" y="142"/>
                    <a:pt x="81" y="142"/>
                  </a:cubicBezTo>
                  <a:cubicBezTo>
                    <a:pt x="81" y="142"/>
                    <a:pt x="81" y="141"/>
                    <a:pt x="82" y="142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1" y="140"/>
                    <a:pt x="81" y="139"/>
                  </a:cubicBezTo>
                  <a:cubicBezTo>
                    <a:pt x="79" y="139"/>
                    <a:pt x="78" y="139"/>
                    <a:pt x="77" y="138"/>
                  </a:cubicBezTo>
                  <a:cubicBezTo>
                    <a:pt x="78" y="138"/>
                    <a:pt x="78" y="137"/>
                    <a:pt x="78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7" y="136"/>
                    <a:pt x="76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5"/>
                    <a:pt x="75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4"/>
                    <a:pt x="76" y="134"/>
                    <a:pt x="75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4" y="132"/>
                    <a:pt x="74" y="133"/>
                  </a:cubicBezTo>
                  <a:cubicBezTo>
                    <a:pt x="74" y="133"/>
                    <a:pt x="75" y="132"/>
                    <a:pt x="75" y="133"/>
                  </a:cubicBezTo>
                  <a:cubicBezTo>
                    <a:pt x="74" y="133"/>
                    <a:pt x="73" y="132"/>
                    <a:pt x="73" y="132"/>
                  </a:cubicBezTo>
                  <a:cubicBezTo>
                    <a:pt x="73" y="132"/>
                    <a:pt x="73" y="132"/>
                    <a:pt x="74" y="132"/>
                  </a:cubicBezTo>
                  <a:cubicBezTo>
                    <a:pt x="73" y="130"/>
                    <a:pt x="72" y="129"/>
                    <a:pt x="70" y="128"/>
                  </a:cubicBezTo>
                  <a:cubicBezTo>
                    <a:pt x="70" y="128"/>
                    <a:pt x="72" y="128"/>
                    <a:pt x="72" y="129"/>
                  </a:cubicBezTo>
                  <a:cubicBezTo>
                    <a:pt x="72" y="127"/>
                    <a:pt x="69" y="127"/>
                    <a:pt x="69" y="126"/>
                  </a:cubicBezTo>
                  <a:cubicBezTo>
                    <a:pt x="69" y="126"/>
                    <a:pt x="69" y="126"/>
                    <a:pt x="69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4"/>
                    <a:pt x="68" y="124"/>
                  </a:cubicBezTo>
                  <a:cubicBezTo>
                    <a:pt x="68" y="124"/>
                    <a:pt x="68" y="124"/>
                    <a:pt x="69" y="124"/>
                  </a:cubicBezTo>
                  <a:cubicBezTo>
                    <a:pt x="68" y="124"/>
                    <a:pt x="66" y="121"/>
                    <a:pt x="66" y="120"/>
                  </a:cubicBezTo>
                  <a:cubicBezTo>
                    <a:pt x="66" y="120"/>
                    <a:pt x="65" y="120"/>
                    <a:pt x="64" y="119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5" y="119"/>
                    <a:pt x="64" y="118"/>
                    <a:pt x="65" y="118"/>
                  </a:cubicBezTo>
                  <a:cubicBezTo>
                    <a:pt x="64" y="117"/>
                    <a:pt x="67" y="120"/>
                    <a:pt x="66" y="119"/>
                  </a:cubicBezTo>
                  <a:cubicBezTo>
                    <a:pt x="66" y="119"/>
                    <a:pt x="64" y="119"/>
                    <a:pt x="65" y="118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5" y="117"/>
                    <a:pt x="65" y="116"/>
                  </a:cubicBezTo>
                  <a:cubicBezTo>
                    <a:pt x="64" y="115"/>
                    <a:pt x="64" y="116"/>
                    <a:pt x="64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5"/>
                    <a:pt x="63" y="114"/>
                    <a:pt x="62" y="115"/>
                  </a:cubicBezTo>
                  <a:cubicBezTo>
                    <a:pt x="63" y="115"/>
                    <a:pt x="61" y="114"/>
                    <a:pt x="62" y="114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3" y="114"/>
                    <a:pt x="62" y="114"/>
                    <a:pt x="61" y="114"/>
                  </a:cubicBezTo>
                  <a:cubicBezTo>
                    <a:pt x="61" y="114"/>
                    <a:pt x="62" y="114"/>
                    <a:pt x="62" y="112"/>
                  </a:cubicBezTo>
                  <a:cubicBezTo>
                    <a:pt x="61" y="114"/>
                    <a:pt x="61" y="112"/>
                    <a:pt x="60" y="111"/>
                  </a:cubicBezTo>
                  <a:cubicBezTo>
                    <a:pt x="60" y="110"/>
                    <a:pt x="59" y="109"/>
                    <a:pt x="59" y="109"/>
                  </a:cubicBezTo>
                  <a:cubicBezTo>
                    <a:pt x="59" y="108"/>
                    <a:pt x="58" y="108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6"/>
                    <a:pt x="58" y="105"/>
                  </a:cubicBezTo>
                  <a:cubicBezTo>
                    <a:pt x="57" y="105"/>
                    <a:pt x="57" y="105"/>
                    <a:pt x="56" y="106"/>
                  </a:cubicBezTo>
                  <a:cubicBezTo>
                    <a:pt x="57" y="103"/>
                    <a:pt x="56" y="103"/>
                    <a:pt x="56" y="102"/>
                  </a:cubicBezTo>
                  <a:cubicBezTo>
                    <a:pt x="56" y="102"/>
                    <a:pt x="56" y="103"/>
                    <a:pt x="56" y="102"/>
                  </a:cubicBezTo>
                  <a:cubicBezTo>
                    <a:pt x="57" y="101"/>
                    <a:pt x="56" y="101"/>
                    <a:pt x="56" y="100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5" y="100"/>
                    <a:pt x="54" y="100"/>
                    <a:pt x="55" y="100"/>
                  </a:cubicBezTo>
                  <a:cubicBezTo>
                    <a:pt x="54" y="100"/>
                    <a:pt x="54" y="99"/>
                    <a:pt x="54" y="100"/>
                  </a:cubicBezTo>
                  <a:cubicBezTo>
                    <a:pt x="52" y="98"/>
                    <a:pt x="50" y="96"/>
                    <a:pt x="51" y="93"/>
                  </a:cubicBezTo>
                  <a:cubicBezTo>
                    <a:pt x="51" y="93"/>
                    <a:pt x="51" y="93"/>
                    <a:pt x="50" y="93"/>
                  </a:cubicBezTo>
                  <a:cubicBezTo>
                    <a:pt x="50" y="94"/>
                    <a:pt x="51" y="93"/>
                    <a:pt x="51" y="94"/>
                  </a:cubicBezTo>
                  <a:cubicBezTo>
                    <a:pt x="50" y="93"/>
                    <a:pt x="50" y="94"/>
                    <a:pt x="50" y="94"/>
                  </a:cubicBezTo>
                  <a:cubicBezTo>
                    <a:pt x="50" y="93"/>
                    <a:pt x="50" y="93"/>
                    <a:pt x="51" y="93"/>
                  </a:cubicBezTo>
                  <a:cubicBezTo>
                    <a:pt x="51" y="92"/>
                    <a:pt x="49" y="93"/>
                    <a:pt x="49" y="92"/>
                  </a:cubicBezTo>
                  <a:cubicBezTo>
                    <a:pt x="49" y="92"/>
                    <a:pt x="49" y="92"/>
                    <a:pt x="49" y="91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48" y="90"/>
                    <a:pt x="49" y="90"/>
                    <a:pt x="49" y="90"/>
                  </a:cubicBezTo>
                  <a:cubicBezTo>
                    <a:pt x="49" y="89"/>
                    <a:pt x="49" y="89"/>
                    <a:pt x="48" y="89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8" y="88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7" y="87"/>
                    <a:pt x="48" y="87"/>
                    <a:pt x="48" y="88"/>
                  </a:cubicBezTo>
                  <a:cubicBezTo>
                    <a:pt x="47" y="88"/>
                    <a:pt x="47" y="87"/>
                    <a:pt x="47" y="87"/>
                  </a:cubicBezTo>
                  <a:cubicBezTo>
                    <a:pt x="47" y="87"/>
                    <a:pt x="47" y="86"/>
                    <a:pt x="46" y="86"/>
                  </a:cubicBezTo>
                  <a:cubicBezTo>
                    <a:pt x="46" y="85"/>
                    <a:pt x="46" y="86"/>
                    <a:pt x="46" y="85"/>
                  </a:cubicBezTo>
                  <a:cubicBezTo>
                    <a:pt x="46" y="85"/>
                    <a:pt x="45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7" y="85"/>
                    <a:pt x="46" y="84"/>
                  </a:cubicBezTo>
                  <a:cubicBezTo>
                    <a:pt x="46" y="84"/>
                    <a:pt x="45" y="85"/>
                    <a:pt x="45" y="84"/>
                  </a:cubicBezTo>
                  <a:cubicBezTo>
                    <a:pt x="45" y="84"/>
                    <a:pt x="45" y="84"/>
                    <a:pt x="46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2" y="82"/>
                    <a:pt x="43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3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2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0" y="76"/>
                    <a:pt x="39" y="75"/>
                    <a:pt x="39" y="74"/>
                  </a:cubicBezTo>
                  <a:cubicBezTo>
                    <a:pt x="39" y="73"/>
                    <a:pt x="39" y="74"/>
                    <a:pt x="38" y="73"/>
                  </a:cubicBezTo>
                  <a:cubicBezTo>
                    <a:pt x="38" y="73"/>
                    <a:pt x="36" y="71"/>
                    <a:pt x="36" y="69"/>
                  </a:cubicBezTo>
                  <a:cubicBezTo>
                    <a:pt x="36" y="70"/>
                    <a:pt x="36" y="69"/>
                    <a:pt x="37" y="69"/>
                  </a:cubicBezTo>
                  <a:cubicBezTo>
                    <a:pt x="36" y="69"/>
                    <a:pt x="37" y="67"/>
                    <a:pt x="36" y="67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4" y="67"/>
                    <a:pt x="34" y="66"/>
                  </a:cubicBezTo>
                  <a:cubicBezTo>
                    <a:pt x="34" y="67"/>
                    <a:pt x="34" y="66"/>
                    <a:pt x="33" y="66"/>
                  </a:cubicBezTo>
                  <a:cubicBezTo>
                    <a:pt x="34" y="66"/>
                    <a:pt x="34" y="65"/>
                    <a:pt x="33" y="65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5"/>
                    <a:pt x="32" y="64"/>
                  </a:cubicBezTo>
                  <a:cubicBezTo>
                    <a:pt x="32" y="64"/>
                    <a:pt x="32" y="64"/>
                    <a:pt x="32" y="63"/>
                  </a:cubicBezTo>
                  <a:cubicBezTo>
                    <a:pt x="32" y="63"/>
                    <a:pt x="31" y="63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0" y="60"/>
                    <a:pt x="30" y="61"/>
                  </a:cubicBezTo>
                  <a:cubicBezTo>
                    <a:pt x="30" y="60"/>
                    <a:pt x="30" y="59"/>
                    <a:pt x="30" y="58"/>
                  </a:cubicBezTo>
                  <a:cubicBezTo>
                    <a:pt x="29" y="57"/>
                    <a:pt x="27" y="55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2"/>
                    <a:pt x="27" y="52"/>
                  </a:cubicBezTo>
                  <a:cubicBezTo>
                    <a:pt x="25" y="50"/>
                    <a:pt x="24" y="52"/>
                    <a:pt x="24" y="50"/>
                  </a:cubicBezTo>
                  <a:cubicBezTo>
                    <a:pt x="24" y="50"/>
                    <a:pt x="24" y="50"/>
                    <a:pt x="24" y="52"/>
                  </a:cubicBezTo>
                  <a:cubicBezTo>
                    <a:pt x="24" y="52"/>
                    <a:pt x="24" y="49"/>
                    <a:pt x="23" y="50"/>
                  </a:cubicBezTo>
                  <a:cubicBezTo>
                    <a:pt x="23" y="49"/>
                    <a:pt x="24" y="49"/>
                    <a:pt x="24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48"/>
                    <a:pt x="25" y="49"/>
                    <a:pt x="27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47"/>
                    <a:pt x="28" y="49"/>
                    <a:pt x="27" y="47"/>
                  </a:cubicBezTo>
                  <a:cubicBezTo>
                    <a:pt x="27" y="47"/>
                    <a:pt x="25" y="47"/>
                    <a:pt x="25" y="48"/>
                  </a:cubicBezTo>
                  <a:cubicBezTo>
                    <a:pt x="24" y="47"/>
                    <a:pt x="23" y="48"/>
                    <a:pt x="22" y="47"/>
                  </a:cubicBezTo>
                  <a:cubicBezTo>
                    <a:pt x="23" y="47"/>
                    <a:pt x="23" y="48"/>
                    <a:pt x="23" y="47"/>
                  </a:cubicBezTo>
                  <a:cubicBezTo>
                    <a:pt x="24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7"/>
                    <a:pt x="22" y="46"/>
                  </a:cubicBezTo>
                  <a:cubicBezTo>
                    <a:pt x="22" y="46"/>
                    <a:pt x="22" y="46"/>
                    <a:pt x="22" y="47"/>
                  </a:cubicBezTo>
                  <a:cubicBezTo>
                    <a:pt x="21" y="47"/>
                    <a:pt x="21" y="46"/>
                    <a:pt x="21" y="46"/>
                  </a:cubicBezTo>
                  <a:cubicBezTo>
                    <a:pt x="21" y="45"/>
                    <a:pt x="22" y="46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0" y="44"/>
                    <a:pt x="21" y="44"/>
                    <a:pt x="21" y="44"/>
                  </a:cubicBezTo>
                  <a:cubicBezTo>
                    <a:pt x="21" y="43"/>
                    <a:pt x="19" y="44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0"/>
                    <a:pt x="18" y="40"/>
                    <a:pt x="19" y="40"/>
                  </a:cubicBezTo>
                  <a:cubicBezTo>
                    <a:pt x="19" y="40"/>
                    <a:pt x="19" y="39"/>
                    <a:pt x="18" y="40"/>
                  </a:cubicBezTo>
                  <a:cubicBezTo>
                    <a:pt x="18" y="40"/>
                    <a:pt x="19" y="40"/>
                    <a:pt x="18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6" y="40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8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7"/>
                    <a:pt x="16" y="37"/>
                    <a:pt x="15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6"/>
                    <a:pt x="16" y="35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4" y="34"/>
                    <a:pt x="14" y="33"/>
                    <a:pt x="14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2"/>
                    <a:pt x="14" y="31"/>
                    <a:pt x="13" y="32"/>
                  </a:cubicBezTo>
                  <a:cubicBezTo>
                    <a:pt x="12" y="30"/>
                    <a:pt x="15" y="29"/>
                    <a:pt x="13" y="29"/>
                  </a:cubicBezTo>
                  <a:cubicBezTo>
                    <a:pt x="12" y="29"/>
                    <a:pt x="11" y="29"/>
                    <a:pt x="12" y="30"/>
                  </a:cubicBezTo>
                  <a:cubicBezTo>
                    <a:pt x="12" y="29"/>
                    <a:pt x="11" y="30"/>
                    <a:pt x="11" y="29"/>
                  </a:cubicBezTo>
                  <a:cubicBezTo>
                    <a:pt x="12" y="29"/>
                    <a:pt x="11" y="28"/>
                    <a:pt x="12" y="28"/>
                  </a:cubicBezTo>
                  <a:cubicBezTo>
                    <a:pt x="12" y="28"/>
                    <a:pt x="12" y="29"/>
                    <a:pt x="13" y="29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7"/>
                    <a:pt x="12" y="27"/>
                    <a:pt x="12" y="27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1" y="27"/>
                    <a:pt x="12" y="26"/>
                    <a:pt x="11" y="26"/>
                  </a:cubicBezTo>
                  <a:cubicBezTo>
                    <a:pt x="11" y="27"/>
                    <a:pt x="11" y="27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9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2"/>
                    <a:pt x="9" y="22"/>
                    <a:pt x="7" y="22"/>
                  </a:cubicBezTo>
                  <a:cubicBezTo>
                    <a:pt x="9" y="21"/>
                    <a:pt x="6" y="20"/>
                    <a:pt x="9" y="21"/>
                  </a:cubicBezTo>
                  <a:cubicBezTo>
                    <a:pt x="7" y="21"/>
                    <a:pt x="9" y="23"/>
                    <a:pt x="9" y="23"/>
                  </a:cubicBezTo>
                  <a:cubicBezTo>
                    <a:pt x="10" y="22"/>
                    <a:pt x="10" y="25"/>
                    <a:pt x="11" y="23"/>
                  </a:cubicBezTo>
                  <a:cubicBezTo>
                    <a:pt x="10" y="23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1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7" y="18"/>
                    <a:pt x="7" y="17"/>
                  </a:cubicBezTo>
                  <a:cubicBezTo>
                    <a:pt x="6" y="18"/>
                    <a:pt x="6" y="16"/>
                    <a:pt x="6" y="17"/>
                  </a:cubicBezTo>
                  <a:cubicBezTo>
                    <a:pt x="6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6" y="17"/>
                    <a:pt x="5" y="17"/>
                  </a:cubicBezTo>
                  <a:cubicBezTo>
                    <a:pt x="5" y="18"/>
                    <a:pt x="6" y="16"/>
                    <a:pt x="6" y="16"/>
                  </a:cubicBezTo>
                  <a:cubicBezTo>
                    <a:pt x="6" y="16"/>
                    <a:pt x="7" y="16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7"/>
                    <a:pt x="3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5"/>
                    <a:pt x="4" y="5"/>
                    <a:pt x="5" y="6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9"/>
                  </a:cubicBezTo>
                  <a:cubicBezTo>
                    <a:pt x="7" y="10"/>
                    <a:pt x="9" y="12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10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1"/>
                    <a:pt x="16" y="23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6"/>
                    <a:pt x="16" y="27"/>
                    <a:pt x="18" y="27"/>
                  </a:cubicBezTo>
                  <a:cubicBezTo>
                    <a:pt x="18" y="29"/>
                    <a:pt x="19" y="30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3"/>
                    <a:pt x="22" y="34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7"/>
                  </a:cubicBezTo>
                  <a:cubicBezTo>
                    <a:pt x="24" y="38"/>
                    <a:pt x="24" y="39"/>
                    <a:pt x="24" y="40"/>
                  </a:cubicBezTo>
                  <a:cubicBezTo>
                    <a:pt x="28" y="42"/>
                    <a:pt x="29" y="46"/>
                    <a:pt x="30" y="4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3" y="50"/>
                    <a:pt x="34" y="54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7"/>
                    <a:pt x="36" y="58"/>
                    <a:pt x="36" y="57"/>
                  </a:cubicBezTo>
                  <a:cubicBezTo>
                    <a:pt x="37" y="58"/>
                    <a:pt x="38" y="59"/>
                    <a:pt x="37" y="60"/>
                  </a:cubicBezTo>
                  <a:cubicBezTo>
                    <a:pt x="38" y="61"/>
                    <a:pt x="38" y="61"/>
                    <a:pt x="39" y="61"/>
                  </a:cubicBezTo>
                  <a:cubicBezTo>
                    <a:pt x="40" y="63"/>
                    <a:pt x="40" y="64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4"/>
                    <a:pt x="40" y="65"/>
                    <a:pt x="40" y="65"/>
                  </a:cubicBezTo>
                  <a:cubicBezTo>
                    <a:pt x="41" y="66"/>
                    <a:pt x="41" y="67"/>
                    <a:pt x="42" y="66"/>
                  </a:cubicBezTo>
                  <a:cubicBezTo>
                    <a:pt x="42" y="67"/>
                    <a:pt x="45" y="70"/>
                    <a:pt x="45" y="72"/>
                  </a:cubicBezTo>
                  <a:cubicBezTo>
                    <a:pt x="45" y="71"/>
                    <a:pt x="45" y="72"/>
                    <a:pt x="45" y="72"/>
                  </a:cubicBezTo>
                  <a:cubicBezTo>
                    <a:pt x="46" y="73"/>
                    <a:pt x="46" y="74"/>
                    <a:pt x="48" y="75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9" y="78"/>
                    <a:pt x="49" y="80"/>
                    <a:pt x="50" y="82"/>
                  </a:cubicBezTo>
                  <a:cubicBezTo>
                    <a:pt x="54" y="85"/>
                    <a:pt x="56" y="89"/>
                    <a:pt x="57" y="93"/>
                  </a:cubicBezTo>
                  <a:cubicBezTo>
                    <a:pt x="57" y="93"/>
                    <a:pt x="57" y="93"/>
                    <a:pt x="57" y="93"/>
                  </a:cubicBezTo>
                  <a:cubicBezTo>
                    <a:pt x="58" y="93"/>
                    <a:pt x="58" y="96"/>
                    <a:pt x="59" y="96"/>
                  </a:cubicBezTo>
                  <a:cubicBezTo>
                    <a:pt x="59" y="97"/>
                    <a:pt x="60" y="97"/>
                    <a:pt x="59" y="97"/>
                  </a:cubicBezTo>
                  <a:cubicBezTo>
                    <a:pt x="60" y="98"/>
                    <a:pt x="60" y="100"/>
                    <a:pt x="62" y="100"/>
                  </a:cubicBezTo>
                  <a:cubicBezTo>
                    <a:pt x="62" y="100"/>
                    <a:pt x="62" y="100"/>
                    <a:pt x="61" y="100"/>
                  </a:cubicBezTo>
                  <a:cubicBezTo>
                    <a:pt x="62" y="102"/>
                    <a:pt x="63" y="102"/>
                    <a:pt x="63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4" y="106"/>
                    <a:pt x="64" y="106"/>
                  </a:cubicBezTo>
                  <a:cubicBezTo>
                    <a:pt x="64" y="107"/>
                    <a:pt x="64" y="106"/>
                    <a:pt x="64" y="106"/>
                  </a:cubicBezTo>
                  <a:cubicBezTo>
                    <a:pt x="66" y="109"/>
                    <a:pt x="68" y="112"/>
                    <a:pt x="69" y="115"/>
                  </a:cubicBezTo>
                  <a:cubicBezTo>
                    <a:pt x="70" y="117"/>
                    <a:pt x="69" y="116"/>
                    <a:pt x="69" y="117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0" y="118"/>
                    <a:pt x="69" y="119"/>
                    <a:pt x="70" y="119"/>
                  </a:cubicBezTo>
                  <a:cubicBezTo>
                    <a:pt x="70" y="119"/>
                    <a:pt x="70" y="119"/>
                    <a:pt x="72" y="119"/>
                  </a:cubicBezTo>
                  <a:cubicBezTo>
                    <a:pt x="72" y="120"/>
                    <a:pt x="72" y="120"/>
                    <a:pt x="73" y="121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4" y="123"/>
                    <a:pt x="75" y="125"/>
                    <a:pt x="76" y="125"/>
                  </a:cubicBezTo>
                  <a:cubicBezTo>
                    <a:pt x="81" y="133"/>
                    <a:pt x="84" y="138"/>
                    <a:pt x="89" y="145"/>
                  </a:cubicBezTo>
                  <a:cubicBezTo>
                    <a:pt x="92" y="152"/>
                    <a:pt x="96" y="159"/>
                    <a:pt x="100" y="165"/>
                  </a:cubicBezTo>
                  <a:cubicBezTo>
                    <a:pt x="101" y="168"/>
                    <a:pt x="101" y="168"/>
                    <a:pt x="102" y="169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102" y="169"/>
                    <a:pt x="102" y="171"/>
                    <a:pt x="102" y="170"/>
                  </a:cubicBezTo>
                  <a:cubicBezTo>
                    <a:pt x="104" y="173"/>
                    <a:pt x="105" y="174"/>
                    <a:pt x="108" y="178"/>
                  </a:cubicBezTo>
                  <a:cubicBezTo>
                    <a:pt x="106" y="178"/>
                    <a:pt x="106" y="178"/>
                    <a:pt x="106" y="178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9" y="179"/>
                    <a:pt x="109" y="179"/>
                    <a:pt x="109" y="179"/>
                  </a:cubicBezTo>
                  <a:cubicBezTo>
                    <a:pt x="112" y="184"/>
                    <a:pt x="115" y="192"/>
                    <a:pt x="119" y="198"/>
                  </a:cubicBezTo>
                  <a:cubicBezTo>
                    <a:pt x="119" y="200"/>
                    <a:pt x="121" y="201"/>
                    <a:pt x="122" y="204"/>
                  </a:cubicBezTo>
                  <a:cubicBezTo>
                    <a:pt x="123" y="208"/>
                    <a:pt x="126" y="214"/>
                    <a:pt x="129" y="218"/>
                  </a:cubicBezTo>
                  <a:cubicBezTo>
                    <a:pt x="129" y="218"/>
                    <a:pt x="127" y="219"/>
                    <a:pt x="126" y="217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413" name="Freeform 119"/>
            <p:cNvSpPr/>
            <p:nvPr/>
          </p:nvSpPr>
          <p:spPr>
            <a:xfrm>
              <a:off x="167" y="2041"/>
              <a:ext cx="310" cy="517"/>
            </a:xfrm>
            <a:custGeom>
              <a:avLst/>
              <a:gdLst/>
              <a:ahLst/>
              <a:cxnLst>
                <a:cxn ang="0">
                  <a:pos x="272" y="460"/>
                </a:cxn>
                <a:cxn ang="0">
                  <a:pos x="263" y="446"/>
                </a:cxn>
                <a:cxn ang="0">
                  <a:pos x="241" y="415"/>
                </a:cxn>
                <a:cxn ang="0">
                  <a:pos x="237" y="406"/>
                </a:cxn>
                <a:cxn ang="0">
                  <a:pos x="218" y="371"/>
                </a:cxn>
                <a:cxn ang="0">
                  <a:pos x="211" y="361"/>
                </a:cxn>
                <a:cxn ang="0">
                  <a:pos x="199" y="345"/>
                </a:cxn>
                <a:cxn ang="0">
                  <a:pos x="189" y="328"/>
                </a:cxn>
                <a:cxn ang="0">
                  <a:pos x="185" y="316"/>
                </a:cxn>
                <a:cxn ang="0">
                  <a:pos x="177" y="309"/>
                </a:cxn>
                <a:cxn ang="0">
                  <a:pos x="166" y="293"/>
                </a:cxn>
                <a:cxn ang="0">
                  <a:pos x="161" y="283"/>
                </a:cxn>
                <a:cxn ang="0">
                  <a:pos x="154" y="271"/>
                </a:cxn>
                <a:cxn ang="0">
                  <a:pos x="144" y="257"/>
                </a:cxn>
                <a:cxn ang="0">
                  <a:pos x="137" y="243"/>
                </a:cxn>
                <a:cxn ang="0">
                  <a:pos x="125" y="222"/>
                </a:cxn>
                <a:cxn ang="0">
                  <a:pos x="121" y="217"/>
                </a:cxn>
                <a:cxn ang="0">
                  <a:pos x="118" y="205"/>
                </a:cxn>
                <a:cxn ang="0">
                  <a:pos x="114" y="203"/>
                </a:cxn>
                <a:cxn ang="0">
                  <a:pos x="111" y="198"/>
                </a:cxn>
                <a:cxn ang="0">
                  <a:pos x="104" y="189"/>
                </a:cxn>
                <a:cxn ang="0">
                  <a:pos x="90" y="163"/>
                </a:cxn>
                <a:cxn ang="0">
                  <a:pos x="83" y="156"/>
                </a:cxn>
                <a:cxn ang="0">
                  <a:pos x="78" y="144"/>
                </a:cxn>
                <a:cxn ang="0">
                  <a:pos x="66" y="123"/>
                </a:cxn>
                <a:cxn ang="0">
                  <a:pos x="66" y="116"/>
                </a:cxn>
                <a:cxn ang="0">
                  <a:pos x="59" y="111"/>
                </a:cxn>
                <a:cxn ang="0">
                  <a:pos x="52" y="106"/>
                </a:cxn>
                <a:cxn ang="0">
                  <a:pos x="47" y="94"/>
                </a:cxn>
                <a:cxn ang="0">
                  <a:pos x="43" y="94"/>
                </a:cxn>
                <a:cxn ang="0">
                  <a:pos x="43" y="90"/>
                </a:cxn>
                <a:cxn ang="0">
                  <a:pos x="40" y="78"/>
                </a:cxn>
                <a:cxn ang="0">
                  <a:pos x="33" y="73"/>
                </a:cxn>
                <a:cxn ang="0">
                  <a:pos x="31" y="66"/>
                </a:cxn>
                <a:cxn ang="0">
                  <a:pos x="28" y="61"/>
                </a:cxn>
                <a:cxn ang="0">
                  <a:pos x="21" y="52"/>
                </a:cxn>
                <a:cxn ang="0">
                  <a:pos x="28" y="54"/>
                </a:cxn>
                <a:cxn ang="0">
                  <a:pos x="17" y="42"/>
                </a:cxn>
                <a:cxn ang="0">
                  <a:pos x="12" y="19"/>
                </a:cxn>
                <a:cxn ang="0">
                  <a:pos x="9" y="14"/>
                </a:cxn>
                <a:cxn ang="0">
                  <a:pos x="0" y="0"/>
                </a:cxn>
                <a:cxn ang="0">
                  <a:pos x="7" y="5"/>
                </a:cxn>
                <a:cxn ang="0">
                  <a:pos x="12" y="17"/>
                </a:cxn>
                <a:cxn ang="0">
                  <a:pos x="31" y="38"/>
                </a:cxn>
                <a:cxn ang="0">
                  <a:pos x="52" y="73"/>
                </a:cxn>
                <a:cxn ang="0">
                  <a:pos x="78" y="113"/>
                </a:cxn>
                <a:cxn ang="0">
                  <a:pos x="97" y="144"/>
                </a:cxn>
                <a:cxn ang="0">
                  <a:pos x="114" y="168"/>
                </a:cxn>
                <a:cxn ang="0">
                  <a:pos x="140" y="220"/>
                </a:cxn>
                <a:cxn ang="0">
                  <a:pos x="154" y="248"/>
                </a:cxn>
                <a:cxn ang="0">
                  <a:pos x="173" y="283"/>
                </a:cxn>
                <a:cxn ang="0">
                  <a:pos x="244" y="392"/>
                </a:cxn>
                <a:cxn ang="0">
                  <a:pos x="260" y="420"/>
                </a:cxn>
                <a:cxn ang="0">
                  <a:pos x="303" y="512"/>
                </a:cxn>
              </a:cxnLst>
              <a:pathLst>
                <a:path w="131" h="219">
                  <a:moveTo>
                    <a:pt x="128" y="217"/>
                  </a:moveTo>
                  <a:cubicBezTo>
                    <a:pt x="124" y="216"/>
                    <a:pt x="124" y="211"/>
                    <a:pt x="122" y="209"/>
                  </a:cubicBezTo>
                  <a:cubicBezTo>
                    <a:pt x="121" y="208"/>
                    <a:pt x="123" y="208"/>
                    <a:pt x="122" y="208"/>
                  </a:cubicBezTo>
                  <a:cubicBezTo>
                    <a:pt x="119" y="206"/>
                    <a:pt x="117" y="201"/>
                    <a:pt x="116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6" y="197"/>
                    <a:pt x="115" y="195"/>
                    <a:pt x="115" y="195"/>
                  </a:cubicBezTo>
                  <a:cubicBezTo>
                    <a:pt x="115" y="194"/>
                    <a:pt x="115" y="195"/>
                    <a:pt x="115" y="194"/>
                  </a:cubicBezTo>
                  <a:cubicBezTo>
                    <a:pt x="114" y="194"/>
                    <a:pt x="114" y="194"/>
                    <a:pt x="114" y="194"/>
                  </a:cubicBezTo>
                  <a:cubicBezTo>
                    <a:pt x="114" y="194"/>
                    <a:pt x="114" y="194"/>
                    <a:pt x="114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1" y="193"/>
                    <a:pt x="112" y="190"/>
                    <a:pt x="110" y="189"/>
                  </a:cubicBezTo>
                  <a:cubicBezTo>
                    <a:pt x="111" y="189"/>
                    <a:pt x="111" y="189"/>
                    <a:pt x="111" y="189"/>
                  </a:cubicBezTo>
                  <a:cubicBezTo>
                    <a:pt x="109" y="187"/>
                    <a:pt x="107" y="184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4" y="180"/>
                    <a:pt x="104" y="180"/>
                  </a:cubicBezTo>
                  <a:cubicBezTo>
                    <a:pt x="104" y="180"/>
                    <a:pt x="103" y="180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3" y="177"/>
                    <a:pt x="103" y="176"/>
                    <a:pt x="102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2" y="176"/>
                    <a:pt x="102" y="174"/>
                    <a:pt x="102" y="174"/>
                  </a:cubicBezTo>
                  <a:cubicBezTo>
                    <a:pt x="102" y="174"/>
                    <a:pt x="102" y="174"/>
                    <a:pt x="102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0" y="173"/>
                    <a:pt x="100" y="172"/>
                    <a:pt x="100" y="172"/>
                  </a:cubicBezTo>
                  <a:cubicBezTo>
                    <a:pt x="100" y="172"/>
                    <a:pt x="100" y="173"/>
                    <a:pt x="101" y="172"/>
                  </a:cubicBezTo>
                  <a:cubicBezTo>
                    <a:pt x="97" y="168"/>
                    <a:pt x="96" y="165"/>
                    <a:pt x="94" y="162"/>
                  </a:cubicBezTo>
                  <a:cubicBezTo>
                    <a:pt x="94" y="161"/>
                    <a:pt x="94" y="161"/>
                    <a:pt x="94" y="161"/>
                  </a:cubicBezTo>
                  <a:cubicBezTo>
                    <a:pt x="94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8"/>
                  </a:cubicBezTo>
                  <a:cubicBezTo>
                    <a:pt x="93" y="158"/>
                    <a:pt x="92" y="158"/>
                    <a:pt x="92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7"/>
                    <a:pt x="91" y="156"/>
                    <a:pt x="91" y="155"/>
                  </a:cubicBezTo>
                  <a:cubicBezTo>
                    <a:pt x="91" y="155"/>
                    <a:pt x="91" y="156"/>
                    <a:pt x="91" y="155"/>
                  </a:cubicBezTo>
                  <a:cubicBezTo>
                    <a:pt x="90" y="155"/>
                    <a:pt x="90" y="154"/>
                    <a:pt x="90" y="154"/>
                  </a:cubicBezTo>
                  <a:cubicBezTo>
                    <a:pt x="90" y="154"/>
                    <a:pt x="90" y="154"/>
                    <a:pt x="90" y="154"/>
                  </a:cubicBezTo>
                  <a:cubicBezTo>
                    <a:pt x="90" y="153"/>
                    <a:pt x="89" y="154"/>
                    <a:pt x="89" y="153"/>
                  </a:cubicBezTo>
                  <a:cubicBezTo>
                    <a:pt x="89" y="154"/>
                    <a:pt x="89" y="153"/>
                    <a:pt x="89" y="153"/>
                  </a:cubicBezTo>
                  <a:cubicBezTo>
                    <a:pt x="88" y="153"/>
                    <a:pt x="88" y="150"/>
                    <a:pt x="87" y="150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6" y="149"/>
                    <a:pt x="86" y="147"/>
                    <a:pt x="85" y="147"/>
                  </a:cubicBezTo>
                  <a:cubicBezTo>
                    <a:pt x="85" y="147"/>
                    <a:pt x="86" y="147"/>
                    <a:pt x="85" y="146"/>
                  </a:cubicBezTo>
                  <a:cubicBezTo>
                    <a:pt x="85" y="147"/>
                    <a:pt x="84" y="145"/>
                    <a:pt x="84" y="146"/>
                  </a:cubicBezTo>
                  <a:cubicBezTo>
                    <a:pt x="83" y="145"/>
                    <a:pt x="83" y="142"/>
                    <a:pt x="82" y="142"/>
                  </a:cubicBezTo>
                  <a:cubicBezTo>
                    <a:pt x="83" y="142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0"/>
                    <a:pt x="84" y="141"/>
                    <a:pt x="84" y="141"/>
                  </a:cubicBezTo>
                  <a:cubicBezTo>
                    <a:pt x="84" y="140"/>
                    <a:pt x="83" y="140"/>
                    <a:pt x="83" y="140"/>
                  </a:cubicBezTo>
                  <a:cubicBezTo>
                    <a:pt x="82" y="140"/>
                    <a:pt x="80" y="140"/>
                    <a:pt x="80" y="139"/>
                  </a:cubicBezTo>
                  <a:cubicBezTo>
                    <a:pt x="80" y="139"/>
                    <a:pt x="80" y="138"/>
                    <a:pt x="82" y="138"/>
                  </a:cubicBezTo>
                  <a:cubicBezTo>
                    <a:pt x="78" y="137"/>
                    <a:pt x="78" y="137"/>
                    <a:pt x="78" y="137"/>
                  </a:cubicBezTo>
                  <a:cubicBezTo>
                    <a:pt x="78" y="137"/>
                    <a:pt x="79" y="137"/>
                    <a:pt x="78" y="136"/>
                  </a:cubicBezTo>
                  <a:cubicBezTo>
                    <a:pt x="78" y="137"/>
                    <a:pt x="78" y="136"/>
                    <a:pt x="78" y="136"/>
                  </a:cubicBezTo>
                  <a:cubicBezTo>
                    <a:pt x="78" y="136"/>
                    <a:pt x="77" y="135"/>
                    <a:pt x="77" y="134"/>
                  </a:cubicBezTo>
                  <a:cubicBezTo>
                    <a:pt x="78" y="134"/>
                    <a:pt x="78" y="135"/>
                    <a:pt x="78" y="134"/>
                  </a:cubicBezTo>
                  <a:cubicBezTo>
                    <a:pt x="77" y="134"/>
                    <a:pt x="77" y="134"/>
                    <a:pt x="77" y="133"/>
                  </a:cubicBezTo>
                  <a:cubicBezTo>
                    <a:pt x="77" y="133"/>
                    <a:pt x="77" y="133"/>
                    <a:pt x="77" y="133"/>
                  </a:cubicBezTo>
                  <a:cubicBezTo>
                    <a:pt x="77" y="133"/>
                    <a:pt x="76" y="132"/>
                    <a:pt x="76" y="133"/>
                  </a:cubicBezTo>
                  <a:cubicBezTo>
                    <a:pt x="76" y="133"/>
                    <a:pt x="76" y="132"/>
                    <a:pt x="76" y="133"/>
                  </a:cubicBezTo>
                  <a:cubicBezTo>
                    <a:pt x="75" y="133"/>
                    <a:pt x="75" y="132"/>
                    <a:pt x="75" y="131"/>
                  </a:cubicBezTo>
                  <a:cubicBezTo>
                    <a:pt x="75" y="132"/>
                    <a:pt x="75" y="131"/>
                    <a:pt x="75" y="131"/>
                  </a:cubicBezTo>
                  <a:cubicBezTo>
                    <a:pt x="75" y="131"/>
                    <a:pt x="74" y="130"/>
                    <a:pt x="73" y="129"/>
                  </a:cubicBezTo>
                  <a:cubicBezTo>
                    <a:pt x="74" y="129"/>
                    <a:pt x="74" y="129"/>
                    <a:pt x="74" y="129"/>
                  </a:cubicBezTo>
                  <a:cubicBezTo>
                    <a:pt x="74" y="128"/>
                    <a:pt x="71" y="127"/>
                    <a:pt x="71" y="125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0" y="125"/>
                    <a:pt x="71" y="125"/>
                    <a:pt x="71" y="125"/>
                  </a:cubicBezTo>
                  <a:cubicBezTo>
                    <a:pt x="71" y="124"/>
                    <a:pt x="70" y="124"/>
                    <a:pt x="70" y="124"/>
                  </a:cubicBezTo>
                  <a:cubicBezTo>
                    <a:pt x="69" y="124"/>
                    <a:pt x="70" y="124"/>
                    <a:pt x="70" y="124"/>
                  </a:cubicBezTo>
                  <a:cubicBezTo>
                    <a:pt x="70" y="123"/>
                    <a:pt x="68" y="121"/>
                    <a:pt x="68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8" y="119"/>
                    <a:pt x="67" y="119"/>
                    <a:pt x="67" y="119"/>
                  </a:cubicBezTo>
                  <a:cubicBezTo>
                    <a:pt x="66" y="118"/>
                    <a:pt x="68" y="120"/>
                    <a:pt x="68" y="120"/>
                  </a:cubicBezTo>
                  <a:cubicBezTo>
                    <a:pt x="68" y="120"/>
                    <a:pt x="67" y="119"/>
                    <a:pt x="68" y="119"/>
                  </a:cubicBezTo>
                  <a:cubicBezTo>
                    <a:pt x="67" y="119"/>
                    <a:pt x="66" y="118"/>
                    <a:pt x="66" y="117"/>
                  </a:cubicBezTo>
                  <a:cubicBezTo>
                    <a:pt x="66" y="118"/>
                    <a:pt x="67" y="118"/>
                    <a:pt x="67" y="117"/>
                  </a:cubicBezTo>
                  <a:cubicBezTo>
                    <a:pt x="66" y="115"/>
                    <a:pt x="67" y="117"/>
                    <a:pt x="66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5" y="114"/>
                    <a:pt x="65" y="115"/>
                  </a:cubicBezTo>
                  <a:cubicBezTo>
                    <a:pt x="65" y="114"/>
                    <a:pt x="64" y="114"/>
                    <a:pt x="65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62" y="114"/>
                    <a:pt x="64" y="112"/>
                    <a:pt x="62" y="112"/>
                  </a:cubicBezTo>
                  <a:cubicBezTo>
                    <a:pt x="61" y="111"/>
                    <a:pt x="61" y="110"/>
                    <a:pt x="61" y="109"/>
                  </a:cubicBezTo>
                  <a:cubicBezTo>
                    <a:pt x="61" y="109"/>
                    <a:pt x="61" y="109"/>
                    <a:pt x="60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0" y="107"/>
                    <a:pt x="60" y="106"/>
                    <a:pt x="60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4"/>
                    <a:pt x="57" y="104"/>
                    <a:pt x="58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57" y="102"/>
                    <a:pt x="57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1"/>
                    <a:pt x="55" y="100"/>
                    <a:pt x="56" y="100"/>
                  </a:cubicBezTo>
                  <a:cubicBezTo>
                    <a:pt x="56" y="100"/>
                    <a:pt x="56" y="100"/>
                    <a:pt x="55" y="100"/>
                  </a:cubicBezTo>
                  <a:cubicBezTo>
                    <a:pt x="55" y="97"/>
                    <a:pt x="53" y="96"/>
                    <a:pt x="53" y="94"/>
                  </a:cubicBezTo>
                  <a:cubicBezTo>
                    <a:pt x="53" y="94"/>
                    <a:pt x="53" y="93"/>
                    <a:pt x="53" y="94"/>
                  </a:cubicBezTo>
                  <a:cubicBezTo>
                    <a:pt x="52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2" y="94"/>
                    <a:pt x="52" y="93"/>
                    <a:pt x="53" y="93"/>
                  </a:cubicBezTo>
                  <a:cubicBezTo>
                    <a:pt x="53" y="93"/>
                    <a:pt x="51" y="93"/>
                    <a:pt x="51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0" y="91"/>
                    <a:pt x="50" y="91"/>
                    <a:pt x="51" y="89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8"/>
                    <a:pt x="50" y="87"/>
                    <a:pt x="49" y="87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49" y="87"/>
                    <a:pt x="49" y="87"/>
                  </a:cubicBezTo>
                  <a:cubicBezTo>
                    <a:pt x="49" y="87"/>
                    <a:pt x="49" y="87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9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5"/>
                  </a:cubicBezTo>
                  <a:cubicBezTo>
                    <a:pt x="48" y="85"/>
                    <a:pt x="48" y="86"/>
                    <a:pt x="47" y="85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3"/>
                    <a:pt x="45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0"/>
                    <a:pt x="44" y="80"/>
                    <a:pt x="44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0"/>
                    <a:pt x="43" y="80"/>
                    <a:pt x="43" y="80"/>
                  </a:cubicBezTo>
                  <a:cubicBezTo>
                    <a:pt x="43" y="79"/>
                    <a:pt x="45" y="78"/>
                    <a:pt x="44" y="78"/>
                  </a:cubicBezTo>
                  <a:cubicBezTo>
                    <a:pt x="43" y="77"/>
                    <a:pt x="42" y="77"/>
                    <a:pt x="42" y="78"/>
                  </a:cubicBezTo>
                  <a:cubicBezTo>
                    <a:pt x="42" y="77"/>
                    <a:pt x="41" y="76"/>
                    <a:pt x="41" y="74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40" y="73"/>
                    <a:pt x="38" y="71"/>
                    <a:pt x="38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8" y="69"/>
                    <a:pt x="39" y="68"/>
                    <a:pt x="38" y="68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6" y="68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6" y="67"/>
                    <a:pt x="35" y="66"/>
                    <a:pt x="35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4"/>
                    <a:pt x="34" y="64"/>
                  </a:cubicBezTo>
                  <a:cubicBezTo>
                    <a:pt x="34" y="64"/>
                    <a:pt x="33" y="62"/>
                    <a:pt x="33" y="62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3" y="60"/>
                    <a:pt x="33" y="60"/>
                    <a:pt x="33" y="61"/>
                  </a:cubicBezTo>
                  <a:cubicBezTo>
                    <a:pt x="32" y="60"/>
                    <a:pt x="32" y="60"/>
                    <a:pt x="32" y="59"/>
                  </a:cubicBezTo>
                  <a:cubicBezTo>
                    <a:pt x="30" y="58"/>
                    <a:pt x="29" y="55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3"/>
                    <a:pt x="27" y="53"/>
                  </a:cubicBezTo>
                  <a:cubicBezTo>
                    <a:pt x="27" y="53"/>
                    <a:pt x="27" y="52"/>
                    <a:pt x="28" y="52"/>
                  </a:cubicBezTo>
                  <a:cubicBezTo>
                    <a:pt x="28" y="51"/>
                    <a:pt x="27" y="51"/>
                    <a:pt x="26" y="51"/>
                  </a:cubicBezTo>
                  <a:cubicBezTo>
                    <a:pt x="26" y="51"/>
                    <a:pt x="27" y="51"/>
                    <a:pt x="26" y="51"/>
                  </a:cubicBezTo>
                  <a:cubicBezTo>
                    <a:pt x="26" y="51"/>
                    <a:pt x="26" y="50"/>
                    <a:pt x="25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8"/>
                    <a:pt x="28" y="50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29" y="49"/>
                    <a:pt x="29" y="48"/>
                  </a:cubicBezTo>
                  <a:cubicBezTo>
                    <a:pt x="28" y="48"/>
                    <a:pt x="27" y="48"/>
                    <a:pt x="27" y="48"/>
                  </a:cubicBezTo>
                  <a:cubicBezTo>
                    <a:pt x="26" y="48"/>
                    <a:pt x="25" y="49"/>
                    <a:pt x="25" y="48"/>
                  </a:cubicBezTo>
                  <a:cubicBezTo>
                    <a:pt x="25" y="47"/>
                    <a:pt x="25" y="49"/>
                    <a:pt x="26" y="48"/>
                  </a:cubicBezTo>
                  <a:cubicBezTo>
                    <a:pt x="26" y="47"/>
                    <a:pt x="25" y="47"/>
                    <a:pt x="25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5" y="47"/>
                    <a:pt x="24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2" y="47"/>
                    <a:pt x="23" y="45"/>
                    <a:pt x="22" y="45"/>
                  </a:cubicBezTo>
                  <a:cubicBezTo>
                    <a:pt x="22" y="45"/>
                    <a:pt x="24" y="45"/>
                    <a:pt x="24" y="44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3"/>
                    <a:pt x="21" y="43"/>
                    <a:pt x="22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1"/>
                    <a:pt x="20" y="41"/>
                    <a:pt x="21" y="40"/>
                  </a:cubicBezTo>
                  <a:cubicBezTo>
                    <a:pt x="21" y="40"/>
                    <a:pt x="20" y="40"/>
                    <a:pt x="20" y="40"/>
                  </a:cubicBezTo>
                  <a:cubicBezTo>
                    <a:pt x="20" y="41"/>
                    <a:pt x="20" y="40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18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9"/>
                    <a:pt x="20" y="39"/>
                    <a:pt x="18" y="38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8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6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6"/>
                    <a:pt x="18" y="35"/>
                  </a:cubicBezTo>
                  <a:cubicBezTo>
                    <a:pt x="17" y="35"/>
                    <a:pt x="16" y="35"/>
                    <a:pt x="16" y="35"/>
                  </a:cubicBezTo>
                  <a:cubicBezTo>
                    <a:pt x="16" y="35"/>
                    <a:pt x="16" y="34"/>
                    <a:pt x="17" y="35"/>
                  </a:cubicBezTo>
                  <a:cubicBezTo>
                    <a:pt x="16" y="34"/>
                    <a:pt x="16" y="35"/>
                    <a:pt x="16" y="34"/>
                  </a:cubicBezTo>
                  <a:cubicBezTo>
                    <a:pt x="16" y="34"/>
                    <a:pt x="16" y="33"/>
                    <a:pt x="16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7" y="32"/>
                    <a:pt x="18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3"/>
                    <a:pt x="15" y="31"/>
                    <a:pt x="14" y="32"/>
                  </a:cubicBezTo>
                  <a:cubicBezTo>
                    <a:pt x="13" y="31"/>
                    <a:pt x="16" y="30"/>
                    <a:pt x="14" y="30"/>
                  </a:cubicBezTo>
                  <a:cubicBezTo>
                    <a:pt x="14" y="30"/>
                    <a:pt x="13" y="30"/>
                    <a:pt x="14" y="31"/>
                  </a:cubicBezTo>
                  <a:cubicBezTo>
                    <a:pt x="13" y="30"/>
                    <a:pt x="13" y="31"/>
                    <a:pt x="13" y="30"/>
                  </a:cubicBezTo>
                  <a:cubicBezTo>
                    <a:pt x="13" y="30"/>
                    <a:pt x="13" y="28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29"/>
                    <a:pt x="15" y="29"/>
                    <a:pt x="15" y="28"/>
                  </a:cubicBezTo>
                  <a:cubicBezTo>
                    <a:pt x="14" y="28"/>
                    <a:pt x="14" y="26"/>
                    <a:pt x="13" y="28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8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6"/>
                    <a:pt x="12" y="28"/>
                    <a:pt x="11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6"/>
                    <a:pt x="12" y="26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5"/>
                    <a:pt x="13" y="24"/>
                    <a:pt x="12" y="24"/>
                  </a:cubicBezTo>
                  <a:cubicBezTo>
                    <a:pt x="12" y="24"/>
                    <a:pt x="12" y="24"/>
                    <a:pt x="11" y="24"/>
                  </a:cubicBezTo>
                  <a:cubicBezTo>
                    <a:pt x="11" y="23"/>
                    <a:pt x="9" y="23"/>
                    <a:pt x="9" y="22"/>
                  </a:cubicBezTo>
                  <a:cubicBezTo>
                    <a:pt x="9" y="22"/>
                    <a:pt x="8" y="21"/>
                    <a:pt x="9" y="21"/>
                  </a:cubicBezTo>
                  <a:cubicBezTo>
                    <a:pt x="9" y="22"/>
                    <a:pt x="11" y="24"/>
                    <a:pt x="12" y="24"/>
                  </a:cubicBezTo>
                  <a:cubicBezTo>
                    <a:pt x="12" y="23"/>
                    <a:pt x="12" y="25"/>
                    <a:pt x="13" y="24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3"/>
                    <a:pt x="12" y="23"/>
                  </a:cubicBezTo>
                  <a:cubicBezTo>
                    <a:pt x="12" y="22"/>
                    <a:pt x="11" y="21"/>
                    <a:pt x="9" y="21"/>
                  </a:cubicBezTo>
                  <a:cubicBezTo>
                    <a:pt x="9" y="20"/>
                    <a:pt x="11" y="20"/>
                    <a:pt x="11" y="20"/>
                  </a:cubicBezTo>
                  <a:cubicBezTo>
                    <a:pt x="9" y="20"/>
                    <a:pt x="9" y="18"/>
                    <a:pt x="8" y="17"/>
                  </a:cubicBezTo>
                  <a:cubicBezTo>
                    <a:pt x="8" y="18"/>
                    <a:pt x="7" y="16"/>
                    <a:pt x="7" y="17"/>
                  </a:cubicBezTo>
                  <a:cubicBezTo>
                    <a:pt x="7" y="17"/>
                    <a:pt x="7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7" y="17"/>
                    <a:pt x="6" y="16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7" y="15"/>
                    <a:pt x="8" y="16"/>
                    <a:pt x="8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5" y="9"/>
                  </a:cubicBezTo>
                  <a:cubicBezTo>
                    <a:pt x="5" y="8"/>
                    <a:pt x="6" y="8"/>
                    <a:pt x="5" y="8"/>
                  </a:cubicBezTo>
                  <a:cubicBezTo>
                    <a:pt x="5" y="7"/>
                    <a:pt x="5" y="9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4" y="5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2" y="3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2" y="0"/>
                    <a:pt x="2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4" y="2"/>
                    <a:pt x="4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8" y="9"/>
                  </a:cubicBezTo>
                  <a:cubicBezTo>
                    <a:pt x="8" y="11"/>
                    <a:pt x="9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2" y="13"/>
                    <a:pt x="12" y="15"/>
                    <a:pt x="13" y="16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2"/>
                    <a:pt x="17" y="24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7" y="26"/>
                    <a:pt x="18" y="28"/>
                  </a:cubicBezTo>
                  <a:cubicBezTo>
                    <a:pt x="18" y="26"/>
                    <a:pt x="20" y="28"/>
                    <a:pt x="20" y="28"/>
                  </a:cubicBezTo>
                  <a:cubicBezTo>
                    <a:pt x="20" y="29"/>
                    <a:pt x="21" y="31"/>
                    <a:pt x="22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3"/>
                    <a:pt x="24" y="34"/>
                  </a:cubicBezTo>
                  <a:cubicBezTo>
                    <a:pt x="23" y="34"/>
                    <a:pt x="23" y="35"/>
                    <a:pt x="23" y="35"/>
                  </a:cubicBezTo>
                  <a:cubicBezTo>
                    <a:pt x="25" y="36"/>
                    <a:pt x="25" y="36"/>
                    <a:pt x="26" y="38"/>
                  </a:cubicBezTo>
                  <a:cubicBezTo>
                    <a:pt x="26" y="39"/>
                    <a:pt x="27" y="40"/>
                    <a:pt x="27" y="40"/>
                  </a:cubicBezTo>
                  <a:cubicBezTo>
                    <a:pt x="29" y="42"/>
                    <a:pt x="30" y="45"/>
                    <a:pt x="33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4" y="51"/>
                    <a:pt x="35" y="55"/>
                    <a:pt x="38" y="57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8"/>
                    <a:pt x="38" y="59"/>
                    <a:pt x="39" y="58"/>
                  </a:cubicBezTo>
                  <a:cubicBezTo>
                    <a:pt x="39" y="59"/>
                    <a:pt x="40" y="60"/>
                    <a:pt x="40" y="60"/>
                  </a:cubicBezTo>
                  <a:cubicBezTo>
                    <a:pt x="40" y="61"/>
                    <a:pt x="41" y="60"/>
                    <a:pt x="41" y="61"/>
                  </a:cubicBezTo>
                  <a:cubicBezTo>
                    <a:pt x="41" y="64"/>
                    <a:pt x="41" y="64"/>
                    <a:pt x="42" y="66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2" y="65"/>
                    <a:pt x="42" y="66"/>
                  </a:cubicBezTo>
                  <a:cubicBezTo>
                    <a:pt x="42" y="66"/>
                    <a:pt x="43" y="67"/>
                    <a:pt x="43" y="67"/>
                  </a:cubicBezTo>
                  <a:cubicBezTo>
                    <a:pt x="44" y="68"/>
                    <a:pt x="47" y="69"/>
                    <a:pt x="47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3"/>
                    <a:pt x="48" y="75"/>
                    <a:pt x="49" y="75"/>
                  </a:cubicBezTo>
                  <a:cubicBezTo>
                    <a:pt x="49" y="76"/>
                    <a:pt x="48" y="75"/>
                    <a:pt x="49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51" y="78"/>
                    <a:pt x="51" y="80"/>
                    <a:pt x="53" y="83"/>
                  </a:cubicBezTo>
                  <a:cubicBezTo>
                    <a:pt x="55" y="86"/>
                    <a:pt x="57" y="89"/>
                    <a:pt x="59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1" y="93"/>
                    <a:pt x="60" y="96"/>
                    <a:pt x="61" y="96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8"/>
                    <a:pt x="62" y="100"/>
                    <a:pt x="64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4" y="102"/>
                    <a:pt x="65" y="103"/>
                    <a:pt x="66" y="105"/>
                  </a:cubicBezTo>
                  <a:cubicBezTo>
                    <a:pt x="66" y="105"/>
                    <a:pt x="65" y="104"/>
                    <a:pt x="65" y="105"/>
                  </a:cubicBezTo>
                  <a:cubicBezTo>
                    <a:pt x="65" y="105"/>
                    <a:pt x="67" y="105"/>
                    <a:pt x="66" y="106"/>
                  </a:cubicBezTo>
                  <a:cubicBezTo>
                    <a:pt x="66" y="107"/>
                    <a:pt x="67" y="106"/>
                    <a:pt x="67" y="106"/>
                  </a:cubicBezTo>
                  <a:cubicBezTo>
                    <a:pt x="68" y="109"/>
                    <a:pt x="70" y="112"/>
                    <a:pt x="73" y="114"/>
                  </a:cubicBezTo>
                  <a:cubicBezTo>
                    <a:pt x="73" y="118"/>
                    <a:pt x="70" y="117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9"/>
                    <a:pt x="73" y="120"/>
                    <a:pt x="73" y="120"/>
                  </a:cubicBezTo>
                  <a:cubicBezTo>
                    <a:pt x="74" y="119"/>
                    <a:pt x="74" y="120"/>
                    <a:pt x="74" y="120"/>
                  </a:cubicBezTo>
                  <a:cubicBezTo>
                    <a:pt x="75" y="121"/>
                    <a:pt x="74" y="121"/>
                    <a:pt x="75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6" y="125"/>
                    <a:pt x="78" y="125"/>
                  </a:cubicBezTo>
                  <a:cubicBezTo>
                    <a:pt x="82" y="132"/>
                    <a:pt x="87" y="139"/>
                    <a:pt x="91" y="146"/>
                  </a:cubicBezTo>
                  <a:cubicBezTo>
                    <a:pt x="95" y="153"/>
                    <a:pt x="98" y="159"/>
                    <a:pt x="103" y="166"/>
                  </a:cubicBezTo>
                  <a:cubicBezTo>
                    <a:pt x="103" y="167"/>
                    <a:pt x="103" y="167"/>
                    <a:pt x="103" y="169"/>
                  </a:cubicBezTo>
                  <a:cubicBezTo>
                    <a:pt x="103" y="169"/>
                    <a:pt x="103" y="169"/>
                    <a:pt x="103" y="169"/>
                  </a:cubicBezTo>
                  <a:cubicBezTo>
                    <a:pt x="104" y="169"/>
                    <a:pt x="104" y="171"/>
                    <a:pt x="105" y="171"/>
                  </a:cubicBezTo>
                  <a:cubicBezTo>
                    <a:pt x="106" y="174"/>
                    <a:pt x="109" y="175"/>
                    <a:pt x="110" y="178"/>
                  </a:cubicBezTo>
                  <a:cubicBezTo>
                    <a:pt x="110" y="178"/>
                    <a:pt x="109" y="178"/>
                    <a:pt x="110" y="178"/>
                  </a:cubicBezTo>
                  <a:cubicBezTo>
                    <a:pt x="110" y="178"/>
                    <a:pt x="110" y="178"/>
                    <a:pt x="110" y="178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5" y="185"/>
                    <a:pt x="117" y="193"/>
                    <a:pt x="121" y="199"/>
                  </a:cubicBezTo>
                  <a:cubicBezTo>
                    <a:pt x="122" y="201"/>
                    <a:pt x="123" y="202"/>
                    <a:pt x="124" y="204"/>
                  </a:cubicBezTo>
                  <a:cubicBezTo>
                    <a:pt x="126" y="209"/>
                    <a:pt x="128" y="214"/>
                    <a:pt x="131" y="219"/>
                  </a:cubicBezTo>
                  <a:cubicBezTo>
                    <a:pt x="131" y="219"/>
                    <a:pt x="130" y="219"/>
                    <a:pt x="128" y="217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414" name="Freeform 120"/>
            <p:cNvSpPr/>
            <p:nvPr/>
          </p:nvSpPr>
          <p:spPr>
            <a:xfrm>
              <a:off x="484" y="2201"/>
              <a:ext cx="300" cy="551"/>
            </a:xfrm>
            <a:custGeom>
              <a:avLst/>
              <a:gdLst/>
              <a:ahLst/>
              <a:cxnLst>
                <a:cxn ang="0">
                  <a:pos x="33" y="485"/>
                </a:cxn>
                <a:cxn ang="0">
                  <a:pos x="40" y="471"/>
                </a:cxn>
                <a:cxn ang="0">
                  <a:pos x="54" y="437"/>
                </a:cxn>
                <a:cxn ang="0">
                  <a:pos x="64" y="423"/>
                </a:cxn>
                <a:cxn ang="0">
                  <a:pos x="83" y="390"/>
                </a:cxn>
                <a:cxn ang="0">
                  <a:pos x="90" y="378"/>
                </a:cxn>
                <a:cxn ang="0">
                  <a:pos x="97" y="359"/>
                </a:cxn>
                <a:cxn ang="0">
                  <a:pos x="109" y="343"/>
                </a:cxn>
                <a:cxn ang="0">
                  <a:pos x="113" y="333"/>
                </a:cxn>
                <a:cxn ang="0">
                  <a:pos x="116" y="324"/>
                </a:cxn>
                <a:cxn ang="0">
                  <a:pos x="128" y="303"/>
                </a:cxn>
                <a:cxn ang="0">
                  <a:pos x="132" y="293"/>
                </a:cxn>
                <a:cxn ang="0">
                  <a:pos x="137" y="279"/>
                </a:cxn>
                <a:cxn ang="0">
                  <a:pos x="146" y="265"/>
                </a:cxn>
                <a:cxn ang="0">
                  <a:pos x="156" y="248"/>
                </a:cxn>
                <a:cxn ang="0">
                  <a:pos x="168" y="232"/>
                </a:cxn>
                <a:cxn ang="0">
                  <a:pos x="172" y="220"/>
                </a:cxn>
                <a:cxn ang="0">
                  <a:pos x="175" y="215"/>
                </a:cxn>
                <a:cxn ang="0">
                  <a:pos x="180" y="206"/>
                </a:cxn>
                <a:cxn ang="0">
                  <a:pos x="180" y="201"/>
                </a:cxn>
                <a:cxn ang="0">
                  <a:pos x="184" y="194"/>
                </a:cxn>
                <a:cxn ang="0">
                  <a:pos x="201" y="168"/>
                </a:cxn>
                <a:cxn ang="0">
                  <a:pos x="208" y="154"/>
                </a:cxn>
                <a:cxn ang="0">
                  <a:pos x="213" y="147"/>
                </a:cxn>
                <a:cxn ang="0">
                  <a:pos x="224" y="123"/>
                </a:cxn>
                <a:cxn ang="0">
                  <a:pos x="231" y="118"/>
                </a:cxn>
                <a:cxn ang="0">
                  <a:pos x="234" y="109"/>
                </a:cxn>
                <a:cxn ang="0">
                  <a:pos x="234" y="102"/>
                </a:cxn>
                <a:cxn ang="0">
                  <a:pos x="239" y="90"/>
                </a:cxn>
                <a:cxn ang="0">
                  <a:pos x="239" y="87"/>
                </a:cxn>
                <a:cxn ang="0">
                  <a:pos x="243" y="83"/>
                </a:cxn>
                <a:cxn ang="0">
                  <a:pos x="253" y="73"/>
                </a:cxn>
                <a:cxn ang="0">
                  <a:pos x="253" y="66"/>
                </a:cxn>
                <a:cxn ang="0">
                  <a:pos x="257" y="61"/>
                </a:cxn>
                <a:cxn ang="0">
                  <a:pos x="260" y="54"/>
                </a:cxn>
                <a:cxn ang="0">
                  <a:pos x="265" y="45"/>
                </a:cxn>
                <a:cxn ang="0">
                  <a:pos x="267" y="52"/>
                </a:cxn>
                <a:cxn ang="0">
                  <a:pos x="272" y="35"/>
                </a:cxn>
                <a:cxn ang="0">
                  <a:pos x="286" y="19"/>
                </a:cxn>
                <a:cxn ang="0">
                  <a:pos x="293" y="12"/>
                </a:cxn>
                <a:cxn ang="0">
                  <a:pos x="300" y="0"/>
                </a:cxn>
                <a:cxn ang="0">
                  <a:pos x="300" y="7"/>
                </a:cxn>
                <a:cxn ang="0">
                  <a:pos x="288" y="19"/>
                </a:cxn>
                <a:cxn ang="0">
                  <a:pos x="281" y="43"/>
                </a:cxn>
                <a:cxn ang="0">
                  <a:pos x="262" y="85"/>
                </a:cxn>
                <a:cxn ang="0">
                  <a:pos x="239" y="128"/>
                </a:cxn>
                <a:cxn ang="0">
                  <a:pos x="222" y="161"/>
                </a:cxn>
                <a:cxn ang="0">
                  <a:pos x="208" y="187"/>
                </a:cxn>
                <a:cxn ang="0">
                  <a:pos x="177" y="239"/>
                </a:cxn>
                <a:cxn ang="0">
                  <a:pos x="161" y="265"/>
                </a:cxn>
                <a:cxn ang="0">
                  <a:pos x="139" y="303"/>
                </a:cxn>
                <a:cxn ang="0">
                  <a:pos x="78" y="423"/>
                </a:cxn>
                <a:cxn ang="0">
                  <a:pos x="61" y="454"/>
                </a:cxn>
                <a:cxn ang="0">
                  <a:pos x="2" y="544"/>
                </a:cxn>
              </a:cxnLst>
              <a:pathLst>
                <a:path w="127" h="233">
                  <a:moveTo>
                    <a:pt x="1" y="230"/>
                  </a:moveTo>
                  <a:cubicBezTo>
                    <a:pt x="1" y="226"/>
                    <a:pt x="4" y="223"/>
                    <a:pt x="5" y="219"/>
                  </a:cubicBezTo>
                  <a:cubicBezTo>
                    <a:pt x="5" y="219"/>
                    <a:pt x="6" y="220"/>
                    <a:pt x="6" y="219"/>
                  </a:cubicBezTo>
                  <a:cubicBezTo>
                    <a:pt x="6" y="215"/>
                    <a:pt x="10" y="212"/>
                    <a:pt x="13" y="208"/>
                  </a:cubicBezTo>
                  <a:cubicBezTo>
                    <a:pt x="13" y="208"/>
                    <a:pt x="13" y="208"/>
                    <a:pt x="13" y="208"/>
                  </a:cubicBezTo>
                  <a:cubicBezTo>
                    <a:pt x="13" y="207"/>
                    <a:pt x="13" y="206"/>
                    <a:pt x="14" y="205"/>
                  </a:cubicBezTo>
                  <a:cubicBezTo>
                    <a:pt x="14" y="206"/>
                    <a:pt x="14" y="206"/>
                    <a:pt x="14" y="206"/>
                  </a:cubicBezTo>
                  <a:cubicBezTo>
                    <a:pt x="14" y="205"/>
                    <a:pt x="15" y="205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90"/>
                    <a:pt x="21" y="189"/>
                    <a:pt x="21" y="188"/>
                  </a:cubicBezTo>
                  <a:cubicBezTo>
                    <a:pt x="22" y="188"/>
                    <a:pt x="21" y="186"/>
                    <a:pt x="22" y="186"/>
                  </a:cubicBezTo>
                  <a:cubicBezTo>
                    <a:pt x="22" y="186"/>
                    <a:pt x="22" y="186"/>
                    <a:pt x="22" y="186"/>
                  </a:cubicBezTo>
                  <a:cubicBezTo>
                    <a:pt x="22" y="185"/>
                    <a:pt x="23" y="185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3" y="183"/>
                    <a:pt x="26" y="183"/>
                    <a:pt x="24" y="182"/>
                  </a:cubicBezTo>
                  <a:cubicBezTo>
                    <a:pt x="24" y="182"/>
                    <a:pt x="24" y="182"/>
                    <a:pt x="24" y="182"/>
                  </a:cubicBezTo>
                  <a:cubicBezTo>
                    <a:pt x="24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7" y="180"/>
                    <a:pt x="27" y="179"/>
                    <a:pt x="27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8" y="177"/>
                    <a:pt x="30" y="172"/>
                    <a:pt x="32" y="169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3" y="168"/>
                    <a:pt x="34" y="167"/>
                    <a:pt x="34" y="167"/>
                  </a:cubicBezTo>
                  <a:cubicBezTo>
                    <a:pt x="34" y="167"/>
                    <a:pt x="34" y="167"/>
                    <a:pt x="35" y="167"/>
                  </a:cubicBezTo>
                  <a:cubicBezTo>
                    <a:pt x="35" y="165"/>
                    <a:pt x="34" y="165"/>
                    <a:pt x="35" y="165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35" y="165"/>
                    <a:pt x="36" y="164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8" y="162"/>
                    <a:pt x="38" y="162"/>
                    <a:pt x="38" y="162"/>
                  </a:cubicBezTo>
                  <a:cubicBezTo>
                    <a:pt x="39" y="161"/>
                    <a:pt x="37" y="161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6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1" y="155"/>
                    <a:pt x="41" y="153"/>
                  </a:cubicBezTo>
                  <a:cubicBezTo>
                    <a:pt x="41" y="153"/>
                    <a:pt x="41" y="154"/>
                    <a:pt x="41" y="153"/>
                  </a:cubicBezTo>
                  <a:cubicBezTo>
                    <a:pt x="41" y="152"/>
                    <a:pt x="42" y="152"/>
                    <a:pt x="41" y="152"/>
                  </a:cubicBezTo>
                  <a:cubicBezTo>
                    <a:pt x="42" y="151"/>
                    <a:pt x="44" y="150"/>
                    <a:pt x="44" y="148"/>
                  </a:cubicBezTo>
                  <a:cubicBezTo>
                    <a:pt x="44" y="148"/>
                    <a:pt x="45" y="148"/>
                    <a:pt x="45" y="150"/>
                  </a:cubicBezTo>
                  <a:cubicBezTo>
                    <a:pt x="45" y="148"/>
                    <a:pt x="45" y="148"/>
                    <a:pt x="45" y="148"/>
                  </a:cubicBezTo>
                  <a:cubicBezTo>
                    <a:pt x="46" y="150"/>
                    <a:pt x="45" y="150"/>
                    <a:pt x="45" y="150"/>
                  </a:cubicBezTo>
                  <a:cubicBezTo>
                    <a:pt x="46" y="150"/>
                    <a:pt x="46" y="147"/>
                    <a:pt x="46" y="147"/>
                  </a:cubicBezTo>
                  <a:cubicBezTo>
                    <a:pt x="46" y="146"/>
                    <a:pt x="46" y="145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8" y="140"/>
                    <a:pt x="48" y="140"/>
                  </a:cubicBezTo>
                  <a:cubicBezTo>
                    <a:pt x="48" y="140"/>
                    <a:pt x="48" y="141"/>
                    <a:pt x="48" y="141"/>
                  </a:cubicBezTo>
                  <a:cubicBezTo>
                    <a:pt x="48" y="140"/>
                    <a:pt x="48" y="140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49" y="138"/>
                    <a:pt x="49" y="138"/>
                    <a:pt x="48" y="138"/>
                  </a:cubicBezTo>
                  <a:cubicBezTo>
                    <a:pt x="48" y="138"/>
                    <a:pt x="49" y="138"/>
                    <a:pt x="48" y="138"/>
                  </a:cubicBezTo>
                  <a:cubicBezTo>
                    <a:pt x="48" y="138"/>
                    <a:pt x="48" y="137"/>
                    <a:pt x="49" y="136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49" y="135"/>
                    <a:pt x="50" y="134"/>
                    <a:pt x="50" y="133"/>
                  </a:cubicBezTo>
                  <a:cubicBezTo>
                    <a:pt x="50" y="134"/>
                    <a:pt x="50" y="134"/>
                    <a:pt x="50" y="134"/>
                  </a:cubicBezTo>
                  <a:cubicBezTo>
                    <a:pt x="51" y="133"/>
                    <a:pt x="51" y="132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29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7"/>
                    <a:pt x="54" y="125"/>
                    <a:pt x="55" y="125"/>
                  </a:cubicBezTo>
                  <a:cubicBezTo>
                    <a:pt x="55" y="124"/>
                    <a:pt x="55" y="123"/>
                    <a:pt x="55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1"/>
                    <a:pt x="57" y="121"/>
                  </a:cubicBezTo>
                  <a:cubicBezTo>
                    <a:pt x="57" y="120"/>
                    <a:pt x="56" y="125"/>
                    <a:pt x="56" y="124"/>
                  </a:cubicBezTo>
                  <a:cubicBezTo>
                    <a:pt x="56" y="124"/>
                    <a:pt x="56" y="121"/>
                    <a:pt x="56" y="123"/>
                  </a:cubicBezTo>
                  <a:cubicBezTo>
                    <a:pt x="57" y="121"/>
                    <a:pt x="57" y="120"/>
                    <a:pt x="57" y="120"/>
                  </a:cubicBezTo>
                  <a:cubicBezTo>
                    <a:pt x="57" y="120"/>
                    <a:pt x="58" y="121"/>
                    <a:pt x="58" y="120"/>
                  </a:cubicBezTo>
                  <a:cubicBezTo>
                    <a:pt x="58" y="119"/>
                    <a:pt x="58" y="120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9" y="118"/>
                    <a:pt x="58" y="118"/>
                  </a:cubicBezTo>
                  <a:cubicBezTo>
                    <a:pt x="59" y="118"/>
                    <a:pt x="59" y="117"/>
                    <a:pt x="59" y="118"/>
                  </a:cubicBezTo>
                  <a:cubicBezTo>
                    <a:pt x="60" y="118"/>
                    <a:pt x="60" y="118"/>
                    <a:pt x="60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59" y="116"/>
                    <a:pt x="60" y="116"/>
                    <a:pt x="60" y="115"/>
                  </a:cubicBezTo>
                  <a:cubicBezTo>
                    <a:pt x="61" y="114"/>
                    <a:pt x="61" y="112"/>
                    <a:pt x="62" y="112"/>
                  </a:cubicBezTo>
                  <a:cubicBezTo>
                    <a:pt x="62" y="111"/>
                    <a:pt x="62" y="111"/>
                    <a:pt x="63" y="110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5" y="106"/>
                    <a:pt x="66" y="105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8" y="106"/>
                    <a:pt x="66" y="105"/>
                    <a:pt x="67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7" y="104"/>
                    <a:pt x="67" y="102"/>
                    <a:pt x="68" y="103"/>
                  </a:cubicBezTo>
                  <a:cubicBezTo>
                    <a:pt x="67" y="102"/>
                    <a:pt x="68" y="102"/>
                    <a:pt x="68" y="101"/>
                  </a:cubicBezTo>
                  <a:cubicBezTo>
                    <a:pt x="68" y="100"/>
                    <a:pt x="68" y="98"/>
                    <a:pt x="71" y="98"/>
                  </a:cubicBezTo>
                  <a:cubicBezTo>
                    <a:pt x="71" y="98"/>
                    <a:pt x="72" y="97"/>
                    <a:pt x="71" y="97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2" y="97"/>
                  </a:cubicBezTo>
                  <a:cubicBezTo>
                    <a:pt x="73" y="97"/>
                    <a:pt x="71" y="96"/>
                    <a:pt x="72" y="93"/>
                  </a:cubicBezTo>
                  <a:cubicBezTo>
                    <a:pt x="72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1"/>
                    <a:pt x="74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0"/>
                    <a:pt x="75" y="90"/>
                  </a:cubicBezTo>
                  <a:cubicBezTo>
                    <a:pt x="75" y="90"/>
                    <a:pt x="74" y="90"/>
                    <a:pt x="74" y="91"/>
                  </a:cubicBezTo>
                  <a:cubicBezTo>
                    <a:pt x="74" y="90"/>
                    <a:pt x="74" y="90"/>
                    <a:pt x="74" y="89"/>
                  </a:cubicBezTo>
                  <a:cubicBezTo>
                    <a:pt x="74" y="90"/>
                    <a:pt x="75" y="89"/>
                    <a:pt x="75" y="88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5" y="88"/>
                    <a:pt x="75" y="87"/>
                    <a:pt x="76" y="87"/>
                  </a:cubicBezTo>
                  <a:cubicBezTo>
                    <a:pt x="76" y="88"/>
                    <a:pt x="75" y="88"/>
                    <a:pt x="75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5" y="87"/>
                    <a:pt x="76" y="85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6" y="85"/>
                    <a:pt x="76" y="85"/>
                    <a:pt x="77" y="85"/>
                  </a:cubicBezTo>
                  <a:cubicBezTo>
                    <a:pt x="76" y="84"/>
                    <a:pt x="77" y="84"/>
                    <a:pt x="77" y="84"/>
                  </a:cubicBezTo>
                  <a:cubicBezTo>
                    <a:pt x="77" y="84"/>
                    <a:pt x="77" y="84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1"/>
                    <a:pt x="80" y="81"/>
                    <a:pt x="80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8"/>
                    <a:pt x="81" y="76"/>
                    <a:pt x="82" y="75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6" y="71"/>
                  </a:cubicBezTo>
                  <a:cubicBezTo>
                    <a:pt x="86" y="70"/>
                    <a:pt x="86" y="71"/>
                    <a:pt x="86" y="70"/>
                  </a:cubicBezTo>
                  <a:cubicBezTo>
                    <a:pt x="85" y="70"/>
                    <a:pt x="85" y="70"/>
                    <a:pt x="85" y="70"/>
                  </a:cubicBezTo>
                  <a:cubicBezTo>
                    <a:pt x="85" y="68"/>
                    <a:pt x="86" y="67"/>
                    <a:pt x="87" y="66"/>
                  </a:cubicBezTo>
                  <a:cubicBezTo>
                    <a:pt x="86" y="66"/>
                    <a:pt x="86" y="66"/>
                    <a:pt x="86" y="66"/>
                  </a:cubicBezTo>
                  <a:cubicBezTo>
                    <a:pt x="87" y="66"/>
                    <a:pt x="88" y="66"/>
                    <a:pt x="88" y="65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7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8" y="62"/>
                    <a:pt x="89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89" y="61"/>
                  </a:cubicBezTo>
                  <a:cubicBezTo>
                    <a:pt x="90" y="59"/>
                    <a:pt x="91" y="59"/>
                    <a:pt x="92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4" y="52"/>
                    <a:pt x="94" y="52"/>
                    <a:pt x="94" y="51"/>
                  </a:cubicBezTo>
                  <a:cubicBezTo>
                    <a:pt x="94" y="52"/>
                    <a:pt x="94" y="51"/>
                    <a:pt x="95" y="52"/>
                  </a:cubicBezTo>
                  <a:cubicBezTo>
                    <a:pt x="95" y="51"/>
                    <a:pt x="95" y="50"/>
                    <a:pt x="95" y="50"/>
                  </a:cubicBezTo>
                  <a:cubicBezTo>
                    <a:pt x="94" y="49"/>
                    <a:pt x="95" y="50"/>
                    <a:pt x="94" y="50"/>
                  </a:cubicBezTo>
                  <a:cubicBezTo>
                    <a:pt x="94" y="50"/>
                    <a:pt x="95" y="49"/>
                    <a:pt x="95" y="48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8" y="48"/>
                    <a:pt x="97" y="51"/>
                    <a:pt x="98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99" y="49"/>
                    <a:pt x="98" y="49"/>
                  </a:cubicBezTo>
                  <a:cubicBezTo>
                    <a:pt x="99" y="48"/>
                    <a:pt x="97" y="48"/>
                    <a:pt x="98" y="47"/>
                  </a:cubicBezTo>
                  <a:cubicBezTo>
                    <a:pt x="98" y="47"/>
                    <a:pt x="97" y="48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6"/>
                    <a:pt x="98" y="45"/>
                  </a:cubicBezTo>
                  <a:cubicBezTo>
                    <a:pt x="99" y="45"/>
                    <a:pt x="98" y="46"/>
                    <a:pt x="99" y="45"/>
                  </a:cubicBezTo>
                  <a:cubicBezTo>
                    <a:pt x="99" y="45"/>
                    <a:pt x="99" y="44"/>
                    <a:pt x="98" y="44"/>
                  </a:cubicBezTo>
                  <a:cubicBezTo>
                    <a:pt x="98" y="44"/>
                    <a:pt x="99" y="44"/>
                    <a:pt x="99" y="44"/>
                  </a:cubicBezTo>
                  <a:cubicBezTo>
                    <a:pt x="99" y="44"/>
                    <a:pt x="99" y="44"/>
                    <a:pt x="100" y="44"/>
                  </a:cubicBezTo>
                  <a:cubicBezTo>
                    <a:pt x="100" y="44"/>
                    <a:pt x="100" y="43"/>
                    <a:pt x="99" y="43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1" y="43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0"/>
                    <a:pt x="101" y="40"/>
                  </a:cubicBezTo>
                  <a:cubicBezTo>
                    <a:pt x="101" y="40"/>
                    <a:pt x="101" y="38"/>
                    <a:pt x="101" y="39"/>
                  </a:cubicBezTo>
                  <a:cubicBezTo>
                    <a:pt x="101" y="39"/>
                    <a:pt x="102" y="38"/>
                    <a:pt x="101" y="38"/>
                  </a:cubicBezTo>
                  <a:cubicBezTo>
                    <a:pt x="101" y="38"/>
                    <a:pt x="101" y="39"/>
                    <a:pt x="101" y="39"/>
                  </a:cubicBezTo>
                  <a:cubicBezTo>
                    <a:pt x="101" y="39"/>
                    <a:pt x="101" y="38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6"/>
                    <a:pt x="102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6"/>
                    <a:pt x="103" y="35"/>
                    <a:pt x="102" y="35"/>
                  </a:cubicBezTo>
                  <a:cubicBezTo>
                    <a:pt x="102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4"/>
                    <a:pt x="104" y="32"/>
                    <a:pt x="103" y="34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5" y="31"/>
                    <a:pt x="104" y="32"/>
                    <a:pt x="104" y="31"/>
                  </a:cubicBezTo>
                  <a:cubicBezTo>
                    <a:pt x="104" y="31"/>
                    <a:pt x="105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2"/>
                    <a:pt x="107" y="31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1"/>
                    <a:pt x="107" y="30"/>
                    <a:pt x="107" y="29"/>
                  </a:cubicBezTo>
                  <a:cubicBezTo>
                    <a:pt x="107" y="28"/>
                    <a:pt x="109" y="30"/>
                    <a:pt x="108" y="28"/>
                  </a:cubicBezTo>
                  <a:cubicBezTo>
                    <a:pt x="108" y="28"/>
                    <a:pt x="107" y="27"/>
                    <a:pt x="107" y="28"/>
                  </a:cubicBezTo>
                  <a:cubicBezTo>
                    <a:pt x="108" y="27"/>
                    <a:pt x="107" y="27"/>
                    <a:pt x="107" y="26"/>
                  </a:cubicBezTo>
                  <a:cubicBezTo>
                    <a:pt x="107" y="27"/>
                    <a:pt x="109" y="26"/>
                    <a:pt x="109" y="27"/>
                  </a:cubicBezTo>
                  <a:cubicBezTo>
                    <a:pt x="108" y="27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9" y="26"/>
                    <a:pt x="109" y="27"/>
                    <a:pt x="109" y="26"/>
                  </a:cubicBezTo>
                  <a:cubicBezTo>
                    <a:pt x="109" y="25"/>
                    <a:pt x="110" y="26"/>
                    <a:pt x="109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23"/>
                    <a:pt x="108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09" y="24"/>
                    <a:pt x="110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2" y="24"/>
                    <a:pt x="112" y="22"/>
                  </a:cubicBezTo>
                  <a:cubicBezTo>
                    <a:pt x="112" y="21"/>
                    <a:pt x="111" y="22"/>
                    <a:pt x="111" y="22"/>
                  </a:cubicBezTo>
                  <a:cubicBezTo>
                    <a:pt x="112" y="20"/>
                    <a:pt x="111" y="20"/>
                    <a:pt x="112" y="19"/>
                  </a:cubicBezTo>
                  <a:cubicBezTo>
                    <a:pt x="112" y="20"/>
                    <a:pt x="113" y="18"/>
                    <a:pt x="113" y="19"/>
                  </a:cubicBezTo>
                  <a:cubicBezTo>
                    <a:pt x="112" y="19"/>
                    <a:pt x="111" y="21"/>
                    <a:pt x="112" y="22"/>
                  </a:cubicBezTo>
                  <a:cubicBezTo>
                    <a:pt x="113" y="22"/>
                    <a:pt x="111" y="22"/>
                    <a:pt x="112" y="23"/>
                  </a:cubicBezTo>
                  <a:cubicBezTo>
                    <a:pt x="112" y="22"/>
                    <a:pt x="113" y="23"/>
                    <a:pt x="114" y="23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3" y="21"/>
                    <a:pt x="114" y="20"/>
                    <a:pt x="114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18"/>
                    <a:pt x="116" y="17"/>
                    <a:pt x="116" y="17"/>
                  </a:cubicBezTo>
                  <a:cubicBezTo>
                    <a:pt x="115" y="17"/>
                    <a:pt x="117" y="14"/>
                    <a:pt x="116" y="14"/>
                  </a:cubicBezTo>
                  <a:cubicBezTo>
                    <a:pt x="115" y="15"/>
                    <a:pt x="115" y="15"/>
                    <a:pt x="114" y="15"/>
                  </a:cubicBezTo>
                  <a:cubicBezTo>
                    <a:pt x="115" y="14"/>
                    <a:pt x="115" y="15"/>
                    <a:pt x="115" y="15"/>
                  </a:cubicBezTo>
                  <a:cubicBezTo>
                    <a:pt x="115" y="14"/>
                    <a:pt x="116" y="14"/>
                    <a:pt x="116" y="14"/>
                  </a:cubicBezTo>
                  <a:cubicBezTo>
                    <a:pt x="115" y="15"/>
                    <a:pt x="117" y="14"/>
                    <a:pt x="117" y="15"/>
                  </a:cubicBezTo>
                  <a:cubicBezTo>
                    <a:pt x="117" y="14"/>
                    <a:pt x="118" y="15"/>
                    <a:pt x="118" y="14"/>
                  </a:cubicBezTo>
                  <a:cubicBezTo>
                    <a:pt x="118" y="13"/>
                    <a:pt x="118" y="12"/>
                    <a:pt x="119" y="11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1" y="9"/>
                    <a:pt x="121" y="8"/>
                  </a:cubicBezTo>
                  <a:cubicBezTo>
                    <a:pt x="122" y="8"/>
                    <a:pt x="121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7"/>
                    <a:pt x="124" y="5"/>
                    <a:pt x="122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5" y="4"/>
                    <a:pt x="125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3"/>
                    <a:pt x="126" y="2"/>
                    <a:pt x="126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6" y="2"/>
                    <a:pt x="126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6" y="4"/>
                    <a:pt x="126" y="4"/>
                  </a:cubicBezTo>
                  <a:cubicBezTo>
                    <a:pt x="127" y="4"/>
                    <a:pt x="127" y="5"/>
                    <a:pt x="126" y="5"/>
                  </a:cubicBezTo>
                  <a:cubicBezTo>
                    <a:pt x="125" y="7"/>
                    <a:pt x="125" y="8"/>
                    <a:pt x="125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4" y="7"/>
                    <a:pt x="124" y="7"/>
                    <a:pt x="122" y="8"/>
                  </a:cubicBezTo>
                  <a:cubicBezTo>
                    <a:pt x="124" y="8"/>
                    <a:pt x="124" y="9"/>
                    <a:pt x="124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2" y="11"/>
                    <a:pt x="124" y="11"/>
                    <a:pt x="122" y="11"/>
                  </a:cubicBezTo>
                  <a:cubicBezTo>
                    <a:pt x="121" y="12"/>
                    <a:pt x="121" y="14"/>
                    <a:pt x="121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7"/>
                    <a:pt x="119" y="17"/>
                    <a:pt x="119" y="18"/>
                  </a:cubicBezTo>
                  <a:cubicBezTo>
                    <a:pt x="118" y="19"/>
                    <a:pt x="118" y="22"/>
                    <a:pt x="117" y="22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3" y="29"/>
                    <a:pt x="113" y="29"/>
                    <a:pt x="113" y="29"/>
                  </a:cubicBezTo>
                  <a:cubicBezTo>
                    <a:pt x="113" y="30"/>
                    <a:pt x="112" y="29"/>
                    <a:pt x="112" y="30"/>
                  </a:cubicBezTo>
                  <a:cubicBezTo>
                    <a:pt x="113" y="30"/>
                    <a:pt x="112" y="31"/>
                    <a:pt x="112" y="31"/>
                  </a:cubicBezTo>
                  <a:cubicBezTo>
                    <a:pt x="111" y="31"/>
                    <a:pt x="111" y="34"/>
                    <a:pt x="111" y="36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09" y="37"/>
                    <a:pt x="108" y="38"/>
                  </a:cubicBezTo>
                  <a:cubicBezTo>
                    <a:pt x="108" y="38"/>
                    <a:pt x="107" y="38"/>
                    <a:pt x="107" y="39"/>
                  </a:cubicBezTo>
                  <a:cubicBezTo>
                    <a:pt x="107" y="40"/>
                    <a:pt x="107" y="40"/>
                    <a:pt x="107" y="41"/>
                  </a:cubicBezTo>
                  <a:cubicBezTo>
                    <a:pt x="107" y="43"/>
                    <a:pt x="107" y="44"/>
                    <a:pt x="105" y="44"/>
                  </a:cubicBezTo>
                  <a:cubicBezTo>
                    <a:pt x="104" y="48"/>
                    <a:pt x="102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7" y="59"/>
                    <a:pt x="97" y="63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4" y="63"/>
                    <a:pt x="94" y="64"/>
                    <a:pt x="95" y="64"/>
                  </a:cubicBezTo>
                  <a:cubicBezTo>
                    <a:pt x="94" y="64"/>
                    <a:pt x="94" y="66"/>
                    <a:pt x="94" y="66"/>
                  </a:cubicBezTo>
                  <a:cubicBezTo>
                    <a:pt x="93" y="67"/>
                    <a:pt x="94" y="67"/>
                    <a:pt x="94" y="68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89" y="75"/>
                    <a:pt x="89" y="77"/>
                    <a:pt x="87" y="78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7" y="81"/>
                    <a:pt x="86" y="82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4"/>
                    <a:pt x="77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7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69" y="111"/>
                    <a:pt x="68" y="111"/>
                    <a:pt x="68" y="114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2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1"/>
                    <a:pt x="62" y="125"/>
                  </a:cubicBezTo>
                  <a:cubicBezTo>
                    <a:pt x="60" y="127"/>
                    <a:pt x="61" y="125"/>
                    <a:pt x="60" y="126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60" y="127"/>
                    <a:pt x="59" y="127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7" y="132"/>
                    <a:pt x="57" y="132"/>
                    <a:pt x="57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8" y="151"/>
                    <a:pt x="45" y="158"/>
                  </a:cubicBezTo>
                  <a:cubicBezTo>
                    <a:pt x="41" y="165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1" y="182"/>
                    <a:pt x="29" y="183"/>
                    <a:pt x="30" y="185"/>
                  </a:cubicBezTo>
                  <a:cubicBezTo>
                    <a:pt x="28" y="186"/>
                    <a:pt x="28" y="189"/>
                    <a:pt x="26" y="192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2" y="200"/>
                    <a:pt x="17" y="206"/>
                    <a:pt x="14" y="213"/>
                  </a:cubicBezTo>
                  <a:cubicBezTo>
                    <a:pt x="12" y="214"/>
                    <a:pt x="11" y="217"/>
                    <a:pt x="11" y="219"/>
                  </a:cubicBezTo>
                  <a:cubicBezTo>
                    <a:pt x="7" y="224"/>
                    <a:pt x="3" y="227"/>
                    <a:pt x="2" y="233"/>
                  </a:cubicBezTo>
                  <a:cubicBezTo>
                    <a:pt x="2" y="233"/>
                    <a:pt x="0" y="232"/>
                    <a:pt x="1" y="230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415" name="Freeform 121"/>
            <p:cNvSpPr/>
            <p:nvPr/>
          </p:nvSpPr>
          <p:spPr>
            <a:xfrm>
              <a:off x="484" y="2853"/>
              <a:ext cx="300" cy="551"/>
            </a:xfrm>
            <a:custGeom>
              <a:avLst/>
              <a:gdLst/>
              <a:ahLst/>
              <a:cxnLst>
                <a:cxn ang="0">
                  <a:pos x="33" y="485"/>
                </a:cxn>
                <a:cxn ang="0">
                  <a:pos x="43" y="471"/>
                </a:cxn>
                <a:cxn ang="0">
                  <a:pos x="59" y="435"/>
                </a:cxn>
                <a:cxn ang="0">
                  <a:pos x="61" y="423"/>
                </a:cxn>
                <a:cxn ang="0">
                  <a:pos x="85" y="390"/>
                </a:cxn>
                <a:cxn ang="0">
                  <a:pos x="92" y="378"/>
                </a:cxn>
                <a:cxn ang="0">
                  <a:pos x="102" y="357"/>
                </a:cxn>
                <a:cxn ang="0">
                  <a:pos x="109" y="343"/>
                </a:cxn>
                <a:cxn ang="0">
                  <a:pos x="118" y="331"/>
                </a:cxn>
                <a:cxn ang="0">
                  <a:pos x="120" y="324"/>
                </a:cxn>
                <a:cxn ang="0">
                  <a:pos x="128" y="303"/>
                </a:cxn>
                <a:cxn ang="0">
                  <a:pos x="135" y="291"/>
                </a:cxn>
                <a:cxn ang="0">
                  <a:pos x="139" y="281"/>
                </a:cxn>
                <a:cxn ang="0">
                  <a:pos x="149" y="267"/>
                </a:cxn>
                <a:cxn ang="0">
                  <a:pos x="156" y="248"/>
                </a:cxn>
                <a:cxn ang="0">
                  <a:pos x="170" y="229"/>
                </a:cxn>
                <a:cxn ang="0">
                  <a:pos x="172" y="220"/>
                </a:cxn>
                <a:cxn ang="0">
                  <a:pos x="177" y="215"/>
                </a:cxn>
                <a:cxn ang="0">
                  <a:pos x="182" y="203"/>
                </a:cxn>
                <a:cxn ang="0">
                  <a:pos x="184" y="203"/>
                </a:cxn>
                <a:cxn ang="0">
                  <a:pos x="189" y="194"/>
                </a:cxn>
                <a:cxn ang="0">
                  <a:pos x="206" y="166"/>
                </a:cxn>
                <a:cxn ang="0">
                  <a:pos x="208" y="154"/>
                </a:cxn>
                <a:cxn ang="0">
                  <a:pos x="215" y="144"/>
                </a:cxn>
                <a:cxn ang="0">
                  <a:pos x="227" y="123"/>
                </a:cxn>
                <a:cxn ang="0">
                  <a:pos x="234" y="118"/>
                </a:cxn>
                <a:cxn ang="0">
                  <a:pos x="236" y="109"/>
                </a:cxn>
                <a:cxn ang="0">
                  <a:pos x="236" y="99"/>
                </a:cxn>
                <a:cxn ang="0">
                  <a:pos x="241" y="90"/>
                </a:cxn>
                <a:cxn ang="0">
                  <a:pos x="241" y="87"/>
                </a:cxn>
                <a:cxn ang="0">
                  <a:pos x="248" y="80"/>
                </a:cxn>
                <a:cxn ang="0">
                  <a:pos x="253" y="76"/>
                </a:cxn>
                <a:cxn ang="0">
                  <a:pos x="255" y="66"/>
                </a:cxn>
                <a:cxn ang="0">
                  <a:pos x="257" y="59"/>
                </a:cxn>
                <a:cxn ang="0">
                  <a:pos x="260" y="54"/>
                </a:cxn>
                <a:cxn ang="0">
                  <a:pos x="265" y="45"/>
                </a:cxn>
                <a:cxn ang="0">
                  <a:pos x="269" y="52"/>
                </a:cxn>
                <a:cxn ang="0">
                  <a:pos x="274" y="35"/>
                </a:cxn>
                <a:cxn ang="0">
                  <a:pos x="291" y="17"/>
                </a:cxn>
                <a:cxn ang="0">
                  <a:pos x="295" y="12"/>
                </a:cxn>
                <a:cxn ang="0">
                  <a:pos x="300" y="0"/>
                </a:cxn>
                <a:cxn ang="0">
                  <a:pos x="300" y="7"/>
                </a:cxn>
                <a:cxn ang="0">
                  <a:pos x="293" y="17"/>
                </a:cxn>
                <a:cxn ang="0">
                  <a:pos x="283" y="43"/>
                </a:cxn>
                <a:cxn ang="0">
                  <a:pos x="262" y="83"/>
                </a:cxn>
                <a:cxn ang="0">
                  <a:pos x="239" y="128"/>
                </a:cxn>
                <a:cxn ang="0">
                  <a:pos x="220" y="161"/>
                </a:cxn>
                <a:cxn ang="0">
                  <a:pos x="208" y="187"/>
                </a:cxn>
                <a:cxn ang="0">
                  <a:pos x="177" y="239"/>
                </a:cxn>
                <a:cxn ang="0">
                  <a:pos x="163" y="267"/>
                </a:cxn>
                <a:cxn ang="0">
                  <a:pos x="139" y="303"/>
                </a:cxn>
                <a:cxn ang="0">
                  <a:pos x="78" y="423"/>
                </a:cxn>
                <a:cxn ang="0">
                  <a:pos x="61" y="454"/>
                </a:cxn>
                <a:cxn ang="0">
                  <a:pos x="2" y="542"/>
                </a:cxn>
              </a:cxnLst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2"/>
                    <a:pt x="5" y="219"/>
                  </a:cubicBezTo>
                  <a:cubicBezTo>
                    <a:pt x="6" y="219"/>
                    <a:pt x="6" y="220"/>
                    <a:pt x="7" y="219"/>
                  </a:cubicBezTo>
                  <a:cubicBezTo>
                    <a:pt x="7" y="215"/>
                    <a:pt x="10" y="211"/>
                    <a:pt x="13" y="208"/>
                  </a:cubicBezTo>
                  <a:cubicBezTo>
                    <a:pt x="14" y="208"/>
                    <a:pt x="14" y="208"/>
                    <a:pt x="14" y="208"/>
                  </a:cubicBezTo>
                  <a:cubicBezTo>
                    <a:pt x="14" y="208"/>
                    <a:pt x="14" y="206"/>
                    <a:pt x="14" y="205"/>
                  </a:cubicBezTo>
                  <a:cubicBezTo>
                    <a:pt x="14" y="206"/>
                    <a:pt x="14" y="206"/>
                    <a:pt x="15" y="206"/>
                  </a:cubicBezTo>
                  <a:cubicBezTo>
                    <a:pt x="14" y="205"/>
                    <a:pt x="15" y="204"/>
                    <a:pt x="15" y="204"/>
                  </a:cubicBezTo>
                  <a:cubicBezTo>
                    <a:pt x="16" y="204"/>
                    <a:pt x="16" y="204"/>
                    <a:pt x="16" y="204"/>
                  </a:cubicBezTo>
                  <a:cubicBezTo>
                    <a:pt x="16" y="203"/>
                    <a:pt x="16" y="203"/>
                    <a:pt x="16" y="203"/>
                  </a:cubicBezTo>
                  <a:cubicBezTo>
                    <a:pt x="15" y="201"/>
                    <a:pt x="18" y="201"/>
                    <a:pt x="18" y="199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9" y="195"/>
                    <a:pt x="20" y="193"/>
                    <a:pt x="22" y="190"/>
                  </a:cubicBezTo>
                  <a:cubicBezTo>
                    <a:pt x="22" y="190"/>
                    <a:pt x="22" y="191"/>
                    <a:pt x="23" y="190"/>
                  </a:cubicBezTo>
                  <a:cubicBezTo>
                    <a:pt x="22" y="190"/>
                    <a:pt x="23" y="188"/>
                    <a:pt x="23" y="188"/>
                  </a:cubicBezTo>
                  <a:cubicBezTo>
                    <a:pt x="24" y="188"/>
                    <a:pt x="23" y="187"/>
                    <a:pt x="24" y="186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24" y="185"/>
                    <a:pt x="25" y="185"/>
                    <a:pt x="25" y="184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5" y="183"/>
                    <a:pt x="26" y="183"/>
                    <a:pt x="26" y="183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1"/>
                    <a:pt x="27" y="181"/>
                    <a:pt x="26" y="179"/>
                  </a:cubicBezTo>
                  <a:cubicBezTo>
                    <a:pt x="27" y="179"/>
                    <a:pt x="26" y="181"/>
                    <a:pt x="27" y="181"/>
                  </a:cubicBezTo>
                  <a:cubicBezTo>
                    <a:pt x="29" y="176"/>
                    <a:pt x="32" y="173"/>
                    <a:pt x="33" y="168"/>
                  </a:cubicBezTo>
                  <a:cubicBezTo>
                    <a:pt x="34" y="168"/>
                    <a:pt x="34" y="168"/>
                    <a:pt x="34" y="168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6" y="166"/>
                    <a:pt x="35" y="166"/>
                    <a:pt x="36" y="165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6" y="165"/>
                    <a:pt x="37" y="164"/>
                    <a:pt x="37" y="163"/>
                  </a:cubicBezTo>
                  <a:cubicBezTo>
                    <a:pt x="37" y="163"/>
                    <a:pt x="37" y="163"/>
                    <a:pt x="37" y="164"/>
                  </a:cubicBezTo>
                  <a:cubicBezTo>
                    <a:pt x="37" y="161"/>
                    <a:pt x="38" y="161"/>
                    <a:pt x="38" y="160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0"/>
                    <a:pt x="38" y="160"/>
                    <a:pt x="39" y="160"/>
                  </a:cubicBezTo>
                  <a:cubicBezTo>
                    <a:pt x="38" y="160"/>
                    <a:pt x="39" y="160"/>
                    <a:pt x="39" y="160"/>
                  </a:cubicBezTo>
                  <a:cubicBezTo>
                    <a:pt x="39" y="159"/>
                    <a:pt x="40" y="158"/>
                    <a:pt x="40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1" y="156"/>
                    <a:pt x="41" y="155"/>
                    <a:pt x="42" y="154"/>
                  </a:cubicBezTo>
                  <a:cubicBezTo>
                    <a:pt x="42" y="154"/>
                    <a:pt x="43" y="154"/>
                    <a:pt x="43" y="154"/>
                  </a:cubicBezTo>
                  <a:cubicBezTo>
                    <a:pt x="42" y="152"/>
                    <a:pt x="44" y="151"/>
                    <a:pt x="43" y="151"/>
                  </a:cubicBezTo>
                  <a:cubicBezTo>
                    <a:pt x="43" y="150"/>
                    <a:pt x="44" y="149"/>
                    <a:pt x="44" y="148"/>
                  </a:cubicBezTo>
                  <a:cubicBezTo>
                    <a:pt x="45" y="149"/>
                    <a:pt x="46" y="148"/>
                    <a:pt x="45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46" y="147"/>
                    <a:pt x="46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2"/>
                    <a:pt x="46" y="142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1"/>
                    <a:pt x="47" y="141"/>
                    <a:pt x="47" y="14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50" y="140"/>
                    <a:pt x="48" y="140"/>
                    <a:pt x="50" y="140"/>
                  </a:cubicBezTo>
                  <a:cubicBezTo>
                    <a:pt x="50" y="140"/>
                    <a:pt x="50" y="140"/>
                    <a:pt x="50" y="139"/>
                  </a:cubicBezTo>
                  <a:cubicBezTo>
                    <a:pt x="50" y="139"/>
                    <a:pt x="50" y="139"/>
                    <a:pt x="50" y="139"/>
                  </a:cubicBezTo>
                  <a:cubicBezTo>
                    <a:pt x="51" y="139"/>
                    <a:pt x="51" y="138"/>
                    <a:pt x="50" y="138"/>
                  </a:cubicBezTo>
                  <a:cubicBezTo>
                    <a:pt x="50" y="138"/>
                    <a:pt x="51" y="138"/>
                    <a:pt x="50" y="138"/>
                  </a:cubicBezTo>
                  <a:cubicBezTo>
                    <a:pt x="50" y="138"/>
                    <a:pt x="50" y="137"/>
                    <a:pt x="51" y="136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6"/>
                    <a:pt x="51" y="133"/>
                    <a:pt x="52" y="133"/>
                  </a:cubicBezTo>
                  <a:cubicBezTo>
                    <a:pt x="51" y="133"/>
                    <a:pt x="52" y="133"/>
                    <a:pt x="52" y="133"/>
                  </a:cubicBezTo>
                  <a:cubicBezTo>
                    <a:pt x="53" y="133"/>
                    <a:pt x="53" y="131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30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2"/>
                    <a:pt x="56" y="122"/>
                    <a:pt x="56" y="122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9" y="121"/>
                  </a:cubicBezTo>
                  <a:cubicBezTo>
                    <a:pt x="57" y="120"/>
                    <a:pt x="57" y="124"/>
                    <a:pt x="57" y="123"/>
                  </a:cubicBezTo>
                  <a:cubicBezTo>
                    <a:pt x="57" y="123"/>
                    <a:pt x="57" y="121"/>
                    <a:pt x="57" y="122"/>
                  </a:cubicBezTo>
                  <a:cubicBezTo>
                    <a:pt x="59" y="121"/>
                    <a:pt x="57" y="120"/>
                    <a:pt x="59" y="120"/>
                  </a:cubicBezTo>
                  <a:cubicBezTo>
                    <a:pt x="59" y="120"/>
                    <a:pt x="59" y="121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19"/>
                    <a:pt x="60" y="119"/>
                    <a:pt x="59" y="119"/>
                  </a:cubicBezTo>
                  <a:cubicBezTo>
                    <a:pt x="59" y="119"/>
                    <a:pt x="59" y="116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1" y="116"/>
                    <a:pt x="61" y="116"/>
                    <a:pt x="61" y="116"/>
                  </a:cubicBezTo>
                  <a:cubicBezTo>
                    <a:pt x="60" y="115"/>
                    <a:pt x="61" y="115"/>
                    <a:pt x="61" y="114"/>
                  </a:cubicBezTo>
                  <a:cubicBezTo>
                    <a:pt x="62" y="113"/>
                    <a:pt x="62" y="113"/>
                    <a:pt x="63" y="113"/>
                  </a:cubicBezTo>
                  <a:cubicBezTo>
                    <a:pt x="63" y="112"/>
                    <a:pt x="63" y="111"/>
                    <a:pt x="64" y="111"/>
                  </a:cubicBezTo>
                  <a:cubicBezTo>
                    <a:pt x="64" y="111"/>
                    <a:pt x="63" y="111"/>
                    <a:pt x="64" y="111"/>
                  </a:cubicBezTo>
                  <a:cubicBezTo>
                    <a:pt x="64" y="111"/>
                    <a:pt x="64" y="111"/>
                    <a:pt x="64" y="110"/>
                  </a:cubicBezTo>
                  <a:cubicBezTo>
                    <a:pt x="64" y="110"/>
                    <a:pt x="65" y="109"/>
                    <a:pt x="66" y="109"/>
                  </a:cubicBezTo>
                  <a:cubicBezTo>
                    <a:pt x="66" y="108"/>
                    <a:pt x="65" y="108"/>
                    <a:pt x="65" y="108"/>
                  </a:cubicBezTo>
                  <a:cubicBezTo>
                    <a:pt x="66" y="108"/>
                    <a:pt x="65" y="106"/>
                    <a:pt x="66" y="105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8" y="106"/>
                    <a:pt x="66" y="105"/>
                    <a:pt x="68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104"/>
                    <a:pt x="68" y="102"/>
                    <a:pt x="68" y="103"/>
                  </a:cubicBezTo>
                  <a:cubicBezTo>
                    <a:pt x="68" y="102"/>
                    <a:pt x="69" y="102"/>
                    <a:pt x="68" y="101"/>
                  </a:cubicBezTo>
                  <a:cubicBezTo>
                    <a:pt x="70" y="100"/>
                    <a:pt x="70" y="97"/>
                    <a:pt x="72" y="97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1" y="96"/>
                    <a:pt x="72" y="97"/>
                    <a:pt x="72" y="97"/>
                  </a:cubicBezTo>
                  <a:cubicBezTo>
                    <a:pt x="72" y="97"/>
                    <a:pt x="72" y="96"/>
                    <a:pt x="71" y="96"/>
                  </a:cubicBezTo>
                  <a:cubicBezTo>
                    <a:pt x="72" y="96"/>
                    <a:pt x="72" y="96"/>
                    <a:pt x="73" y="96"/>
                  </a:cubicBezTo>
                  <a:cubicBezTo>
                    <a:pt x="73" y="96"/>
                    <a:pt x="72" y="95"/>
                    <a:pt x="73" y="93"/>
                  </a:cubicBezTo>
                  <a:cubicBezTo>
                    <a:pt x="73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5" y="92"/>
                    <a:pt x="74" y="92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2"/>
                    <a:pt x="75" y="91"/>
                    <a:pt x="75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5" y="89"/>
                    <a:pt x="75" y="89"/>
                    <a:pt x="75" y="91"/>
                  </a:cubicBezTo>
                  <a:cubicBezTo>
                    <a:pt x="75" y="89"/>
                    <a:pt x="75" y="89"/>
                    <a:pt x="75" y="88"/>
                  </a:cubicBezTo>
                  <a:cubicBezTo>
                    <a:pt x="75" y="89"/>
                    <a:pt x="75" y="88"/>
                    <a:pt x="77" y="88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7"/>
                    <a:pt x="78" y="87"/>
                    <a:pt x="78" y="86"/>
                  </a:cubicBezTo>
                  <a:cubicBezTo>
                    <a:pt x="78" y="86"/>
                    <a:pt x="77" y="86"/>
                    <a:pt x="77" y="86"/>
                  </a:cubicBezTo>
                  <a:cubicBezTo>
                    <a:pt x="77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9" y="85"/>
                    <a:pt x="78" y="84"/>
                  </a:cubicBezTo>
                  <a:cubicBezTo>
                    <a:pt x="79" y="84"/>
                    <a:pt x="79" y="84"/>
                    <a:pt x="79" y="83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0" y="83"/>
                    <a:pt x="80" y="82"/>
                    <a:pt x="80" y="82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0" y="82"/>
                    <a:pt x="80" y="81"/>
                    <a:pt x="80" y="79"/>
                  </a:cubicBezTo>
                  <a:cubicBezTo>
                    <a:pt x="80" y="79"/>
                    <a:pt x="81" y="81"/>
                    <a:pt x="81" y="79"/>
                  </a:cubicBezTo>
                  <a:cubicBezTo>
                    <a:pt x="82" y="79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7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0"/>
                    <a:pt x="87" y="70"/>
                    <a:pt x="87" y="69"/>
                  </a:cubicBezTo>
                  <a:cubicBezTo>
                    <a:pt x="87" y="69"/>
                    <a:pt x="87" y="69"/>
                    <a:pt x="85" y="69"/>
                  </a:cubicBezTo>
                  <a:cubicBezTo>
                    <a:pt x="87" y="68"/>
                    <a:pt x="87" y="67"/>
                    <a:pt x="87" y="66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6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5"/>
                    <a:pt x="89" y="64"/>
                  </a:cubicBezTo>
                  <a:cubicBezTo>
                    <a:pt x="89" y="64"/>
                    <a:pt x="89" y="62"/>
                    <a:pt x="90" y="61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1"/>
                    <a:pt x="91" y="60"/>
                    <a:pt x="90" y="60"/>
                  </a:cubicBezTo>
                  <a:cubicBezTo>
                    <a:pt x="91" y="59"/>
                    <a:pt x="92" y="59"/>
                    <a:pt x="92" y="59"/>
                  </a:cubicBezTo>
                  <a:cubicBezTo>
                    <a:pt x="92" y="57"/>
                    <a:pt x="93" y="54"/>
                    <a:pt x="95" y="52"/>
                  </a:cubicBezTo>
                  <a:cubicBezTo>
                    <a:pt x="95" y="52"/>
                    <a:pt x="95" y="52"/>
                    <a:pt x="95" y="52"/>
                  </a:cubicBezTo>
                  <a:cubicBezTo>
                    <a:pt x="96" y="52"/>
                    <a:pt x="95" y="52"/>
                    <a:pt x="95" y="51"/>
                  </a:cubicBezTo>
                  <a:cubicBezTo>
                    <a:pt x="96" y="52"/>
                    <a:pt x="96" y="51"/>
                    <a:pt x="96" y="52"/>
                  </a:cubicBezTo>
                  <a:cubicBezTo>
                    <a:pt x="97" y="51"/>
                    <a:pt x="96" y="50"/>
                    <a:pt x="97" y="50"/>
                  </a:cubicBezTo>
                  <a:cubicBezTo>
                    <a:pt x="96" y="50"/>
                    <a:pt x="97" y="50"/>
                    <a:pt x="96" y="50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9" y="48"/>
                    <a:pt x="98" y="51"/>
                    <a:pt x="99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100" y="49"/>
                    <a:pt x="99" y="49"/>
                  </a:cubicBezTo>
                  <a:cubicBezTo>
                    <a:pt x="100" y="48"/>
                    <a:pt x="98" y="48"/>
                    <a:pt x="99" y="47"/>
                  </a:cubicBezTo>
                  <a:cubicBezTo>
                    <a:pt x="99" y="47"/>
                    <a:pt x="98" y="48"/>
                    <a:pt x="99" y="48"/>
                  </a:cubicBezTo>
                  <a:cubicBezTo>
                    <a:pt x="100" y="47"/>
                    <a:pt x="99" y="46"/>
                    <a:pt x="100" y="46"/>
                  </a:cubicBezTo>
                  <a:cubicBezTo>
                    <a:pt x="99" y="47"/>
                    <a:pt x="99" y="46"/>
                    <a:pt x="99" y="45"/>
                  </a:cubicBezTo>
                  <a:cubicBezTo>
                    <a:pt x="99" y="45"/>
                    <a:pt x="99" y="46"/>
                    <a:pt x="100" y="45"/>
                  </a:cubicBezTo>
                  <a:cubicBezTo>
                    <a:pt x="99" y="45"/>
                    <a:pt x="100" y="44"/>
                    <a:pt x="99" y="44"/>
                  </a:cubicBezTo>
                  <a:cubicBezTo>
                    <a:pt x="98" y="44"/>
                    <a:pt x="100" y="44"/>
                    <a:pt x="99" y="43"/>
                  </a:cubicBezTo>
                  <a:cubicBezTo>
                    <a:pt x="100" y="43"/>
                    <a:pt x="100" y="44"/>
                    <a:pt x="100" y="44"/>
                  </a:cubicBezTo>
                  <a:cubicBezTo>
                    <a:pt x="100" y="44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3"/>
                  </a:cubicBezTo>
                  <a:cubicBezTo>
                    <a:pt x="100" y="42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40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5"/>
                    <a:pt x="103" y="37"/>
                    <a:pt x="103" y="35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5" y="37"/>
                    <a:pt x="105" y="35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103" y="33"/>
                    <a:pt x="105" y="34"/>
                    <a:pt x="103" y="33"/>
                  </a:cubicBezTo>
                  <a:cubicBezTo>
                    <a:pt x="105" y="34"/>
                    <a:pt x="105" y="34"/>
                    <a:pt x="105" y="34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33"/>
                    <a:pt x="106" y="32"/>
                    <a:pt x="105" y="33"/>
                  </a:cubicBezTo>
                  <a:cubicBezTo>
                    <a:pt x="105" y="32"/>
                    <a:pt x="106" y="32"/>
                    <a:pt x="106" y="32"/>
                  </a:cubicBezTo>
                  <a:cubicBezTo>
                    <a:pt x="106" y="32"/>
                    <a:pt x="106" y="32"/>
                    <a:pt x="106" y="31"/>
                  </a:cubicBezTo>
                  <a:cubicBezTo>
                    <a:pt x="106" y="31"/>
                    <a:pt x="107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7" y="31"/>
                    <a:pt x="108" y="30"/>
                    <a:pt x="107" y="30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5"/>
                  </a:cubicBezTo>
                  <a:cubicBezTo>
                    <a:pt x="108" y="27"/>
                    <a:pt x="109" y="25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7"/>
                    <a:pt x="111" y="25"/>
                    <a:pt x="110" y="25"/>
                  </a:cubicBezTo>
                  <a:cubicBezTo>
                    <a:pt x="110" y="25"/>
                    <a:pt x="110" y="27"/>
                    <a:pt x="109" y="25"/>
                  </a:cubicBezTo>
                  <a:cubicBezTo>
                    <a:pt x="110" y="24"/>
                    <a:pt x="111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0" y="24"/>
                    <a:pt x="109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1" y="23"/>
                    <a:pt x="109" y="24"/>
                    <a:pt x="110" y="24"/>
                  </a:cubicBezTo>
                  <a:cubicBezTo>
                    <a:pt x="111" y="24"/>
                    <a:pt x="110" y="23"/>
                    <a:pt x="111" y="23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11" y="23"/>
                    <a:pt x="114" y="24"/>
                    <a:pt x="112" y="22"/>
                  </a:cubicBezTo>
                  <a:cubicBezTo>
                    <a:pt x="112" y="21"/>
                    <a:pt x="112" y="22"/>
                    <a:pt x="112" y="22"/>
                  </a:cubicBezTo>
                  <a:cubicBezTo>
                    <a:pt x="112" y="20"/>
                    <a:pt x="112" y="20"/>
                    <a:pt x="112" y="19"/>
                  </a:cubicBezTo>
                  <a:cubicBezTo>
                    <a:pt x="114" y="20"/>
                    <a:pt x="114" y="18"/>
                    <a:pt x="114" y="19"/>
                  </a:cubicBezTo>
                  <a:cubicBezTo>
                    <a:pt x="114" y="19"/>
                    <a:pt x="112" y="21"/>
                    <a:pt x="114" y="22"/>
                  </a:cubicBezTo>
                  <a:cubicBezTo>
                    <a:pt x="114" y="22"/>
                    <a:pt x="112" y="22"/>
                    <a:pt x="114" y="23"/>
                  </a:cubicBezTo>
                  <a:cubicBezTo>
                    <a:pt x="114" y="22"/>
                    <a:pt x="114" y="23"/>
                    <a:pt x="115" y="23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6" y="18"/>
                    <a:pt x="116" y="17"/>
                    <a:pt x="117" y="16"/>
                  </a:cubicBezTo>
                  <a:cubicBezTo>
                    <a:pt x="116" y="16"/>
                    <a:pt x="118" y="14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4"/>
                    <a:pt x="115" y="15"/>
                    <a:pt x="116" y="15"/>
                  </a:cubicBezTo>
                  <a:cubicBezTo>
                    <a:pt x="116" y="14"/>
                    <a:pt x="117" y="15"/>
                    <a:pt x="116" y="14"/>
                  </a:cubicBezTo>
                  <a:cubicBezTo>
                    <a:pt x="116" y="15"/>
                    <a:pt x="117" y="14"/>
                    <a:pt x="118" y="15"/>
                  </a:cubicBezTo>
                  <a:cubicBezTo>
                    <a:pt x="118" y="14"/>
                    <a:pt x="118" y="15"/>
                    <a:pt x="119" y="14"/>
                  </a:cubicBezTo>
                  <a:cubicBezTo>
                    <a:pt x="119" y="13"/>
                    <a:pt x="119" y="12"/>
                    <a:pt x="119" y="11"/>
                  </a:cubicBezTo>
                  <a:cubicBezTo>
                    <a:pt x="120" y="11"/>
                    <a:pt x="120" y="10"/>
                    <a:pt x="121" y="9"/>
                  </a:cubicBezTo>
                  <a:cubicBezTo>
                    <a:pt x="121" y="7"/>
                    <a:pt x="123" y="9"/>
                    <a:pt x="123" y="7"/>
                  </a:cubicBezTo>
                  <a:cubicBezTo>
                    <a:pt x="124" y="7"/>
                    <a:pt x="121" y="9"/>
                    <a:pt x="123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3" y="7"/>
                    <a:pt x="125" y="5"/>
                    <a:pt x="124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4" y="5"/>
                    <a:pt x="124" y="5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26" y="5"/>
                    <a:pt x="126" y="4"/>
                    <a:pt x="126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6" y="3"/>
                    <a:pt x="126" y="2"/>
                    <a:pt x="127" y="1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7" y="2"/>
                    <a:pt x="127" y="3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5"/>
                    <a:pt x="127" y="5"/>
                    <a:pt x="127" y="5"/>
                  </a:cubicBezTo>
                  <a:cubicBezTo>
                    <a:pt x="126" y="6"/>
                    <a:pt x="126" y="7"/>
                    <a:pt x="126" y="9"/>
                  </a:cubicBezTo>
                  <a:cubicBezTo>
                    <a:pt x="125" y="7"/>
                    <a:pt x="125" y="7"/>
                    <a:pt x="125" y="6"/>
                  </a:cubicBezTo>
                  <a:cubicBezTo>
                    <a:pt x="124" y="6"/>
                    <a:pt x="125" y="7"/>
                    <a:pt x="124" y="7"/>
                  </a:cubicBezTo>
                  <a:cubicBezTo>
                    <a:pt x="124" y="9"/>
                    <a:pt x="125" y="9"/>
                    <a:pt x="125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4" y="11"/>
                    <a:pt x="125" y="11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6"/>
                    <a:pt x="120" y="17"/>
                    <a:pt x="120" y="18"/>
                  </a:cubicBezTo>
                  <a:cubicBezTo>
                    <a:pt x="119" y="20"/>
                    <a:pt x="119" y="22"/>
                    <a:pt x="117" y="22"/>
                  </a:cubicBezTo>
                  <a:cubicBezTo>
                    <a:pt x="116" y="24"/>
                    <a:pt x="115" y="27"/>
                    <a:pt x="114" y="30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14" y="30"/>
                    <a:pt x="114" y="29"/>
                    <a:pt x="114" y="30"/>
                  </a:cubicBezTo>
                  <a:cubicBezTo>
                    <a:pt x="114" y="30"/>
                    <a:pt x="114" y="31"/>
                    <a:pt x="114" y="31"/>
                  </a:cubicBezTo>
                  <a:cubicBezTo>
                    <a:pt x="112" y="31"/>
                    <a:pt x="112" y="33"/>
                    <a:pt x="111" y="35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1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7" y="43"/>
                    <a:pt x="107" y="44"/>
                  </a:cubicBezTo>
                  <a:cubicBezTo>
                    <a:pt x="106" y="48"/>
                    <a:pt x="103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59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6" y="62"/>
                    <a:pt x="96" y="65"/>
                    <a:pt x="96" y="65"/>
                  </a:cubicBezTo>
                  <a:cubicBezTo>
                    <a:pt x="96" y="65"/>
                    <a:pt x="96" y="66"/>
                    <a:pt x="95" y="66"/>
                  </a:cubicBezTo>
                  <a:cubicBezTo>
                    <a:pt x="93" y="67"/>
                    <a:pt x="95" y="67"/>
                    <a:pt x="93" y="68"/>
                  </a:cubicBezTo>
                  <a:cubicBezTo>
                    <a:pt x="93" y="69"/>
                    <a:pt x="93" y="70"/>
                    <a:pt x="92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2"/>
                    <a:pt x="90" y="73"/>
                    <a:pt x="92" y="73"/>
                  </a:cubicBezTo>
                  <a:cubicBezTo>
                    <a:pt x="90" y="75"/>
                    <a:pt x="90" y="77"/>
                    <a:pt x="88" y="79"/>
                  </a:cubicBezTo>
                  <a:cubicBezTo>
                    <a:pt x="89" y="79"/>
                    <a:pt x="88" y="79"/>
                    <a:pt x="88" y="79"/>
                  </a:cubicBezTo>
                  <a:cubicBezTo>
                    <a:pt x="88" y="81"/>
                    <a:pt x="87" y="82"/>
                    <a:pt x="87" y="83"/>
                  </a:cubicBezTo>
                  <a:cubicBezTo>
                    <a:pt x="87" y="84"/>
                    <a:pt x="87" y="83"/>
                    <a:pt x="85" y="83"/>
                  </a:cubicBezTo>
                  <a:cubicBezTo>
                    <a:pt x="85" y="84"/>
                    <a:pt x="87" y="84"/>
                    <a:pt x="87" y="84"/>
                  </a:cubicBezTo>
                  <a:cubicBezTo>
                    <a:pt x="85" y="86"/>
                    <a:pt x="83" y="88"/>
                    <a:pt x="81" y="91"/>
                  </a:cubicBezTo>
                  <a:cubicBezTo>
                    <a:pt x="80" y="94"/>
                    <a:pt x="78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6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1"/>
                    <a:pt x="70" y="113"/>
                    <a:pt x="69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8" y="113"/>
                    <a:pt x="69" y="114"/>
                    <a:pt x="68" y="114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66" y="118"/>
                    <a:pt x="65" y="121"/>
                    <a:pt x="63" y="124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9" y="127"/>
                    <a:pt x="59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9" y="130"/>
                    <a:pt x="59" y="130"/>
                    <a:pt x="59" y="131"/>
                  </a:cubicBezTo>
                  <a:cubicBezTo>
                    <a:pt x="59" y="131"/>
                    <a:pt x="59" y="131"/>
                    <a:pt x="59" y="131"/>
                  </a:cubicBezTo>
                  <a:cubicBezTo>
                    <a:pt x="59" y="133"/>
                    <a:pt x="56" y="133"/>
                    <a:pt x="57" y="136"/>
                  </a:cubicBezTo>
                  <a:cubicBezTo>
                    <a:pt x="53" y="143"/>
                    <a:pt x="50" y="150"/>
                    <a:pt x="46" y="158"/>
                  </a:cubicBezTo>
                  <a:cubicBezTo>
                    <a:pt x="42" y="165"/>
                    <a:pt x="38" y="172"/>
                    <a:pt x="33" y="179"/>
                  </a:cubicBezTo>
                  <a:cubicBezTo>
                    <a:pt x="32" y="181"/>
                    <a:pt x="32" y="181"/>
                    <a:pt x="32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2"/>
                    <a:pt x="30" y="183"/>
                    <a:pt x="30" y="184"/>
                  </a:cubicBezTo>
                  <a:cubicBezTo>
                    <a:pt x="29" y="187"/>
                    <a:pt x="28" y="188"/>
                    <a:pt x="26" y="192"/>
                  </a:cubicBezTo>
                  <a:cubicBezTo>
                    <a:pt x="26" y="192"/>
                    <a:pt x="26" y="191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3" y="201"/>
                    <a:pt x="18" y="206"/>
                    <a:pt x="14" y="213"/>
                  </a:cubicBezTo>
                  <a:cubicBezTo>
                    <a:pt x="13" y="214"/>
                    <a:pt x="12" y="217"/>
                    <a:pt x="11" y="219"/>
                  </a:cubicBezTo>
                  <a:cubicBezTo>
                    <a:pt x="7" y="223"/>
                    <a:pt x="5" y="228"/>
                    <a:pt x="2" y="233"/>
                  </a:cubicBezTo>
                  <a:cubicBezTo>
                    <a:pt x="2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416" name="Freeform 122"/>
            <p:cNvSpPr/>
            <p:nvPr/>
          </p:nvSpPr>
          <p:spPr>
            <a:xfrm>
              <a:off x="451" y="515"/>
              <a:ext cx="68" cy="2938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21" y="1455"/>
                </a:cxn>
                <a:cxn ang="0">
                  <a:pos x="0" y="2938"/>
                </a:cxn>
                <a:cxn ang="0">
                  <a:pos x="61" y="2938"/>
                </a:cxn>
                <a:cxn ang="0">
                  <a:pos x="40" y="2128"/>
                </a:cxn>
                <a:cxn ang="0">
                  <a:pos x="68" y="668"/>
                </a:cxn>
                <a:cxn ang="0">
                  <a:pos x="47" y="0"/>
                </a:cxn>
                <a:cxn ang="0">
                  <a:pos x="9" y="0"/>
                </a:cxn>
                <a:cxn ang="0">
                  <a:pos x="9" y="0"/>
                </a:cxn>
              </a:cxnLst>
              <a:pathLst>
                <a:path w="29" h="1244">
                  <a:moveTo>
                    <a:pt x="4" y="0"/>
                  </a:moveTo>
                  <a:cubicBezTo>
                    <a:pt x="9" y="616"/>
                    <a:pt x="9" y="616"/>
                    <a:pt x="9" y="616"/>
                  </a:cubicBezTo>
                  <a:cubicBezTo>
                    <a:pt x="0" y="1244"/>
                    <a:pt x="0" y="1244"/>
                    <a:pt x="0" y="1244"/>
                  </a:cubicBezTo>
                  <a:cubicBezTo>
                    <a:pt x="26" y="1244"/>
                    <a:pt x="26" y="1244"/>
                    <a:pt x="26" y="1244"/>
                  </a:cubicBezTo>
                  <a:cubicBezTo>
                    <a:pt x="17" y="901"/>
                    <a:pt x="17" y="901"/>
                    <a:pt x="17" y="901"/>
                  </a:cubicBezTo>
                  <a:cubicBezTo>
                    <a:pt x="29" y="283"/>
                    <a:pt x="29" y="283"/>
                    <a:pt x="29" y="28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417" name="Freeform 123"/>
            <p:cNvSpPr/>
            <p:nvPr/>
          </p:nvSpPr>
          <p:spPr>
            <a:xfrm>
              <a:off x="937" y="1044"/>
              <a:ext cx="194" cy="385"/>
            </a:xfrm>
            <a:custGeom>
              <a:avLst/>
              <a:gdLst/>
              <a:ahLst/>
              <a:cxnLst>
                <a:cxn ang="0">
                  <a:pos x="71" y="12"/>
                </a:cxn>
                <a:cxn ang="0">
                  <a:pos x="163" y="385"/>
                </a:cxn>
                <a:cxn ang="0">
                  <a:pos x="35" y="239"/>
                </a:cxn>
                <a:cxn ang="0">
                  <a:pos x="71" y="12"/>
                </a:cxn>
              </a:cxnLst>
              <a:pathLst>
                <a:path w="82" h="163">
                  <a:moveTo>
                    <a:pt x="30" y="5"/>
                  </a:moveTo>
                  <a:cubicBezTo>
                    <a:pt x="39" y="0"/>
                    <a:pt x="82" y="68"/>
                    <a:pt x="69" y="163"/>
                  </a:cubicBezTo>
                  <a:cubicBezTo>
                    <a:pt x="54" y="158"/>
                    <a:pt x="15" y="101"/>
                    <a:pt x="15" y="101"/>
                  </a:cubicBezTo>
                  <a:cubicBezTo>
                    <a:pt x="15" y="101"/>
                    <a:pt x="0" y="16"/>
                    <a:pt x="30" y="5"/>
                  </a:cubicBezTo>
                  <a:close/>
                </a:path>
              </a:pathLst>
            </a:custGeom>
            <a:solidFill>
              <a:srgbClr val="F7D64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418" name="Freeform 124"/>
            <p:cNvSpPr/>
            <p:nvPr/>
          </p:nvSpPr>
          <p:spPr>
            <a:xfrm>
              <a:off x="944" y="1056"/>
              <a:ext cx="102" cy="318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102" y="318"/>
                </a:cxn>
                <a:cxn ang="0">
                  <a:pos x="31" y="226"/>
                </a:cxn>
                <a:cxn ang="0">
                  <a:pos x="66" y="0"/>
                </a:cxn>
              </a:cxnLst>
              <a:pathLst>
                <a:path w="43" h="135">
                  <a:moveTo>
                    <a:pt x="28" y="0"/>
                  </a:moveTo>
                  <a:cubicBezTo>
                    <a:pt x="43" y="135"/>
                    <a:pt x="43" y="135"/>
                    <a:pt x="43" y="135"/>
                  </a:cubicBezTo>
                  <a:cubicBezTo>
                    <a:pt x="43" y="135"/>
                    <a:pt x="19" y="115"/>
                    <a:pt x="13" y="96"/>
                  </a:cubicBezTo>
                  <a:cubicBezTo>
                    <a:pt x="8" y="77"/>
                    <a:pt x="0" y="9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419" name="Freeform 125"/>
            <p:cNvSpPr/>
            <p:nvPr/>
          </p:nvSpPr>
          <p:spPr>
            <a:xfrm>
              <a:off x="916" y="2248"/>
              <a:ext cx="220" cy="426"/>
            </a:xfrm>
            <a:custGeom>
              <a:avLst/>
              <a:gdLst/>
              <a:ahLst/>
              <a:cxnLst>
                <a:cxn ang="0">
                  <a:pos x="83" y="9"/>
                </a:cxn>
                <a:cxn ang="0">
                  <a:pos x="189" y="426"/>
                </a:cxn>
                <a:cxn ang="0">
                  <a:pos x="43" y="258"/>
                </a:cxn>
                <a:cxn ang="0">
                  <a:pos x="83" y="9"/>
                </a:cxn>
              </a:cxnLst>
              <a:pathLst>
                <a:path w="93" h="180">
                  <a:moveTo>
                    <a:pt x="35" y="4"/>
                  </a:moveTo>
                  <a:cubicBezTo>
                    <a:pt x="43" y="0"/>
                    <a:pt x="93" y="75"/>
                    <a:pt x="80" y="180"/>
                  </a:cubicBezTo>
                  <a:cubicBezTo>
                    <a:pt x="63" y="175"/>
                    <a:pt x="18" y="109"/>
                    <a:pt x="18" y="109"/>
                  </a:cubicBezTo>
                  <a:cubicBezTo>
                    <a:pt x="18" y="109"/>
                    <a:pt x="0" y="18"/>
                    <a:pt x="35" y="4"/>
                  </a:cubicBezTo>
                  <a:close/>
                </a:path>
              </a:pathLst>
            </a:custGeom>
            <a:solidFill>
              <a:srgbClr val="F7D64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420" name="Freeform 126"/>
            <p:cNvSpPr/>
            <p:nvPr/>
          </p:nvSpPr>
          <p:spPr>
            <a:xfrm>
              <a:off x="926" y="2256"/>
              <a:ext cx="111" cy="359"/>
            </a:xfrm>
            <a:custGeom>
              <a:avLst/>
              <a:gdLst/>
              <a:ahLst/>
              <a:cxnLst>
                <a:cxn ang="0">
                  <a:pos x="73" y="0"/>
                </a:cxn>
                <a:cxn ang="0">
                  <a:pos x="111" y="359"/>
                </a:cxn>
                <a:cxn ang="0">
                  <a:pos x="33" y="253"/>
                </a:cxn>
                <a:cxn ang="0">
                  <a:pos x="73" y="0"/>
                </a:cxn>
              </a:cxnLst>
              <a:pathLst>
                <a:path w="47" h="152">
                  <a:moveTo>
                    <a:pt x="31" y="0"/>
                  </a:moveTo>
                  <a:cubicBezTo>
                    <a:pt x="47" y="152"/>
                    <a:pt x="47" y="152"/>
                    <a:pt x="47" y="152"/>
                  </a:cubicBezTo>
                  <a:cubicBezTo>
                    <a:pt x="47" y="152"/>
                    <a:pt x="22" y="129"/>
                    <a:pt x="14" y="107"/>
                  </a:cubicBezTo>
                  <a:cubicBezTo>
                    <a:pt x="8" y="87"/>
                    <a:pt x="0" y="11"/>
                    <a:pt x="31" y="0"/>
                  </a:cubicBezTo>
                  <a:close/>
                </a:path>
              </a:pathLst>
            </a:custGeom>
            <a:solidFill>
              <a:srgbClr val="EAA3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421" name="Freeform 127"/>
            <p:cNvSpPr/>
            <p:nvPr/>
          </p:nvSpPr>
          <p:spPr>
            <a:xfrm>
              <a:off x="926" y="3309"/>
              <a:ext cx="222" cy="428"/>
            </a:xfrm>
            <a:custGeom>
              <a:avLst/>
              <a:gdLst/>
              <a:ahLst/>
              <a:cxnLst>
                <a:cxn ang="0">
                  <a:pos x="83" y="12"/>
                </a:cxn>
                <a:cxn ang="0">
                  <a:pos x="187" y="428"/>
                </a:cxn>
                <a:cxn ang="0">
                  <a:pos x="45" y="265"/>
                </a:cxn>
                <a:cxn ang="0">
                  <a:pos x="83" y="12"/>
                </a:cxn>
              </a:cxnLst>
              <a:pathLst>
                <a:path w="94" h="181">
                  <a:moveTo>
                    <a:pt x="35" y="5"/>
                  </a:moveTo>
                  <a:cubicBezTo>
                    <a:pt x="45" y="0"/>
                    <a:pt x="94" y="76"/>
                    <a:pt x="79" y="181"/>
                  </a:cubicBezTo>
                  <a:cubicBezTo>
                    <a:pt x="64" y="177"/>
                    <a:pt x="19" y="112"/>
                    <a:pt x="19" y="112"/>
                  </a:cubicBezTo>
                  <a:cubicBezTo>
                    <a:pt x="19" y="112"/>
                    <a:pt x="0" y="19"/>
                    <a:pt x="35" y="5"/>
                  </a:cubicBezTo>
                  <a:close/>
                </a:path>
              </a:pathLst>
            </a:custGeom>
            <a:solidFill>
              <a:srgbClr val="F7D64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422" name="Freeform 128"/>
            <p:cNvSpPr/>
            <p:nvPr/>
          </p:nvSpPr>
          <p:spPr>
            <a:xfrm>
              <a:off x="942" y="3321"/>
              <a:ext cx="106" cy="354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106" y="354"/>
                </a:cxn>
                <a:cxn ang="0">
                  <a:pos x="31" y="253"/>
                </a:cxn>
                <a:cxn ang="0">
                  <a:pos x="66" y="0"/>
                </a:cxn>
              </a:cxnLst>
              <a:pathLst>
                <a:path w="45" h="150">
                  <a:moveTo>
                    <a:pt x="28" y="0"/>
                  </a:moveTo>
                  <a:cubicBezTo>
                    <a:pt x="45" y="150"/>
                    <a:pt x="45" y="150"/>
                    <a:pt x="45" y="150"/>
                  </a:cubicBezTo>
                  <a:cubicBezTo>
                    <a:pt x="45" y="150"/>
                    <a:pt x="19" y="126"/>
                    <a:pt x="13" y="107"/>
                  </a:cubicBezTo>
                  <a:cubicBezTo>
                    <a:pt x="5" y="84"/>
                    <a:pt x="0" y="10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423" name="Freeform 129"/>
            <p:cNvSpPr/>
            <p:nvPr/>
          </p:nvSpPr>
          <p:spPr>
            <a:xfrm>
              <a:off x="1145" y="2085"/>
              <a:ext cx="218" cy="433"/>
            </a:xfrm>
            <a:custGeom>
              <a:avLst/>
              <a:gdLst/>
              <a:ahLst/>
              <a:cxnLst>
                <a:cxn ang="0">
                  <a:pos x="135" y="12"/>
                </a:cxn>
                <a:cxn ang="0">
                  <a:pos x="31" y="433"/>
                </a:cxn>
                <a:cxn ang="0">
                  <a:pos x="171" y="263"/>
                </a:cxn>
                <a:cxn ang="0">
                  <a:pos x="135" y="12"/>
                </a:cxn>
              </a:cxnLst>
              <a:pathLst>
                <a:path w="92" h="183">
                  <a:moveTo>
                    <a:pt x="57" y="5"/>
                  </a:moveTo>
                  <a:cubicBezTo>
                    <a:pt x="49" y="0"/>
                    <a:pt x="0" y="75"/>
                    <a:pt x="13" y="183"/>
                  </a:cubicBezTo>
                  <a:cubicBezTo>
                    <a:pt x="29" y="176"/>
                    <a:pt x="72" y="111"/>
                    <a:pt x="72" y="111"/>
                  </a:cubicBezTo>
                  <a:cubicBezTo>
                    <a:pt x="72" y="111"/>
                    <a:pt x="92" y="18"/>
                    <a:pt x="57" y="5"/>
                  </a:cubicBezTo>
                  <a:close/>
                </a:path>
              </a:pathLst>
            </a:custGeom>
            <a:solidFill>
              <a:srgbClr val="F7D64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424" name="Freeform 130"/>
            <p:cNvSpPr/>
            <p:nvPr/>
          </p:nvSpPr>
          <p:spPr>
            <a:xfrm>
              <a:off x="1242" y="2097"/>
              <a:ext cx="111" cy="355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0" y="355"/>
                </a:cxn>
                <a:cxn ang="0">
                  <a:pos x="78" y="251"/>
                </a:cxn>
                <a:cxn ang="0">
                  <a:pos x="40" y="0"/>
                </a:cxn>
              </a:cxnLst>
              <a:pathLst>
                <a:path w="47" h="150">
                  <a:moveTo>
                    <a:pt x="17" y="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25" y="128"/>
                    <a:pt x="33" y="106"/>
                  </a:cubicBezTo>
                  <a:cubicBezTo>
                    <a:pt x="39" y="86"/>
                    <a:pt x="47" y="12"/>
                    <a:pt x="17" y="0"/>
                  </a:cubicBezTo>
                  <a:close/>
                </a:path>
              </a:pathLst>
            </a:custGeom>
            <a:solidFill>
              <a:srgbClr val="EAA3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425" name="Freeform 131"/>
            <p:cNvSpPr/>
            <p:nvPr/>
          </p:nvSpPr>
          <p:spPr>
            <a:xfrm>
              <a:off x="1129" y="2719"/>
              <a:ext cx="304" cy="481"/>
            </a:xfrm>
            <a:custGeom>
              <a:avLst/>
              <a:gdLst/>
              <a:ahLst/>
              <a:cxnLst>
                <a:cxn ang="0">
                  <a:pos x="14" y="481"/>
                </a:cxn>
                <a:cxn ang="0">
                  <a:pos x="283" y="0"/>
                </a:cxn>
                <a:cxn ang="0">
                  <a:pos x="14" y="481"/>
                </a:cxn>
              </a:cxnLst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6"/>
                    <a:pt x="120" y="0"/>
                  </a:cubicBezTo>
                  <a:cubicBezTo>
                    <a:pt x="0" y="59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426" name="Freeform 132"/>
            <p:cNvSpPr/>
            <p:nvPr/>
          </p:nvSpPr>
          <p:spPr>
            <a:xfrm>
              <a:off x="840" y="2341"/>
              <a:ext cx="305" cy="477"/>
            </a:xfrm>
            <a:custGeom>
              <a:avLst/>
              <a:gdLst/>
              <a:ahLst/>
              <a:cxnLst>
                <a:cxn ang="0">
                  <a:pos x="291" y="477"/>
                </a:cxn>
                <a:cxn ang="0">
                  <a:pos x="24" y="0"/>
                </a:cxn>
                <a:cxn ang="0">
                  <a:pos x="291" y="477"/>
                </a:cxn>
              </a:cxnLst>
              <a:pathLst>
                <a:path w="129" h="202">
                  <a:moveTo>
                    <a:pt x="123" y="202"/>
                  </a:moveTo>
                  <a:cubicBezTo>
                    <a:pt x="123" y="202"/>
                    <a:pt x="0" y="136"/>
                    <a:pt x="10" y="0"/>
                  </a:cubicBezTo>
                  <a:cubicBezTo>
                    <a:pt x="129" y="59"/>
                    <a:pt x="123" y="202"/>
                    <a:pt x="123" y="202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427" name="Freeform 133"/>
            <p:cNvSpPr/>
            <p:nvPr/>
          </p:nvSpPr>
          <p:spPr>
            <a:xfrm>
              <a:off x="1138" y="3354"/>
              <a:ext cx="305" cy="479"/>
            </a:xfrm>
            <a:custGeom>
              <a:avLst/>
              <a:gdLst/>
              <a:ahLst/>
              <a:cxnLst>
                <a:cxn ang="0">
                  <a:pos x="14" y="479"/>
                </a:cxn>
                <a:cxn ang="0">
                  <a:pos x="284" y="0"/>
                </a:cxn>
                <a:cxn ang="0">
                  <a:pos x="14" y="479"/>
                </a:cxn>
              </a:cxnLst>
              <a:pathLst>
                <a:path w="129" h="203">
                  <a:moveTo>
                    <a:pt x="6" y="203"/>
                  </a:moveTo>
                  <a:cubicBezTo>
                    <a:pt x="6" y="203"/>
                    <a:pt x="129" y="136"/>
                    <a:pt x="120" y="0"/>
                  </a:cubicBezTo>
                  <a:cubicBezTo>
                    <a:pt x="0" y="59"/>
                    <a:pt x="6" y="203"/>
                    <a:pt x="6" y="203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428" name="Freeform 134"/>
            <p:cNvSpPr/>
            <p:nvPr/>
          </p:nvSpPr>
          <p:spPr>
            <a:xfrm>
              <a:off x="848" y="2886"/>
              <a:ext cx="304" cy="475"/>
            </a:xfrm>
            <a:custGeom>
              <a:avLst/>
              <a:gdLst/>
              <a:ahLst/>
              <a:cxnLst>
                <a:cxn ang="0">
                  <a:pos x="292" y="475"/>
                </a:cxn>
                <a:cxn ang="0">
                  <a:pos x="21" y="0"/>
                </a:cxn>
                <a:cxn ang="0">
                  <a:pos x="292" y="475"/>
                </a:cxn>
              </a:cxnLst>
              <a:pathLst>
                <a:path w="129" h="201">
                  <a:moveTo>
                    <a:pt x="124" y="201"/>
                  </a:moveTo>
                  <a:cubicBezTo>
                    <a:pt x="124" y="201"/>
                    <a:pt x="0" y="135"/>
                    <a:pt x="9" y="0"/>
                  </a:cubicBezTo>
                  <a:cubicBezTo>
                    <a:pt x="129" y="58"/>
                    <a:pt x="124" y="201"/>
                    <a:pt x="124" y="201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429" name="Freeform 135"/>
            <p:cNvSpPr/>
            <p:nvPr/>
          </p:nvSpPr>
          <p:spPr>
            <a:xfrm>
              <a:off x="857" y="3359"/>
              <a:ext cx="305" cy="482"/>
            </a:xfrm>
            <a:custGeom>
              <a:avLst/>
              <a:gdLst/>
              <a:ahLst/>
              <a:cxnLst>
                <a:cxn ang="0">
                  <a:pos x="293" y="482"/>
                </a:cxn>
                <a:cxn ang="0">
                  <a:pos x="21" y="0"/>
                </a:cxn>
                <a:cxn ang="0">
                  <a:pos x="293" y="482"/>
                </a:cxn>
              </a:cxnLst>
              <a:pathLst>
                <a:path w="129" h="204">
                  <a:moveTo>
                    <a:pt x="124" y="204"/>
                  </a:moveTo>
                  <a:cubicBezTo>
                    <a:pt x="124" y="204"/>
                    <a:pt x="0" y="136"/>
                    <a:pt x="9" y="0"/>
                  </a:cubicBezTo>
                  <a:cubicBezTo>
                    <a:pt x="129" y="60"/>
                    <a:pt x="124" y="204"/>
                    <a:pt x="124" y="204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430" name="Freeform 136"/>
            <p:cNvSpPr/>
            <p:nvPr/>
          </p:nvSpPr>
          <p:spPr>
            <a:xfrm>
              <a:off x="1129" y="2149"/>
              <a:ext cx="304" cy="482"/>
            </a:xfrm>
            <a:custGeom>
              <a:avLst/>
              <a:gdLst/>
              <a:ahLst/>
              <a:cxnLst>
                <a:cxn ang="0">
                  <a:pos x="14" y="482"/>
                </a:cxn>
                <a:cxn ang="0">
                  <a:pos x="283" y="0"/>
                </a:cxn>
                <a:cxn ang="0">
                  <a:pos x="14" y="482"/>
                </a:cxn>
              </a:cxnLst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7"/>
                    <a:pt x="120" y="0"/>
                  </a:cubicBezTo>
                  <a:cubicBezTo>
                    <a:pt x="0" y="60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431" name="Freeform 137"/>
            <p:cNvSpPr/>
            <p:nvPr/>
          </p:nvSpPr>
          <p:spPr>
            <a:xfrm>
              <a:off x="826" y="1710"/>
              <a:ext cx="305" cy="484"/>
            </a:xfrm>
            <a:custGeom>
              <a:avLst/>
              <a:gdLst/>
              <a:ahLst/>
              <a:cxnLst>
                <a:cxn ang="0">
                  <a:pos x="288" y="484"/>
                </a:cxn>
                <a:cxn ang="0">
                  <a:pos x="19" y="0"/>
                </a:cxn>
                <a:cxn ang="0">
                  <a:pos x="288" y="484"/>
                </a:cxn>
              </a:cxnLst>
              <a:pathLst>
                <a:path w="129" h="205">
                  <a:moveTo>
                    <a:pt x="122" y="205"/>
                  </a:moveTo>
                  <a:cubicBezTo>
                    <a:pt x="122" y="205"/>
                    <a:pt x="0" y="137"/>
                    <a:pt x="8" y="0"/>
                  </a:cubicBezTo>
                  <a:cubicBezTo>
                    <a:pt x="129" y="60"/>
                    <a:pt x="122" y="205"/>
                    <a:pt x="122" y="205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432" name="Freeform 138"/>
            <p:cNvSpPr/>
            <p:nvPr/>
          </p:nvSpPr>
          <p:spPr>
            <a:xfrm>
              <a:off x="1129" y="1511"/>
              <a:ext cx="304" cy="478"/>
            </a:xfrm>
            <a:custGeom>
              <a:avLst/>
              <a:gdLst/>
              <a:ahLst/>
              <a:cxnLst>
                <a:cxn ang="0">
                  <a:pos x="14" y="478"/>
                </a:cxn>
                <a:cxn ang="0">
                  <a:pos x="283" y="0"/>
                </a:cxn>
                <a:cxn ang="0">
                  <a:pos x="14" y="478"/>
                </a:cxn>
              </a:cxnLst>
              <a:pathLst>
                <a:path w="129" h="202">
                  <a:moveTo>
                    <a:pt x="6" y="202"/>
                  </a:moveTo>
                  <a:cubicBezTo>
                    <a:pt x="6" y="202"/>
                    <a:pt x="129" y="136"/>
                    <a:pt x="120" y="0"/>
                  </a:cubicBezTo>
                  <a:cubicBezTo>
                    <a:pt x="0" y="59"/>
                    <a:pt x="6" y="202"/>
                    <a:pt x="6" y="202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433" name="Freeform 139"/>
            <p:cNvSpPr/>
            <p:nvPr/>
          </p:nvSpPr>
          <p:spPr>
            <a:xfrm>
              <a:off x="1124" y="975"/>
              <a:ext cx="307" cy="475"/>
            </a:xfrm>
            <a:custGeom>
              <a:avLst/>
              <a:gdLst/>
              <a:ahLst/>
              <a:cxnLst>
                <a:cxn ang="0">
                  <a:pos x="17" y="475"/>
                </a:cxn>
                <a:cxn ang="0">
                  <a:pos x="283" y="0"/>
                </a:cxn>
                <a:cxn ang="0">
                  <a:pos x="17" y="475"/>
                </a:cxn>
              </a:cxnLst>
              <a:pathLst>
                <a:path w="130" h="201">
                  <a:moveTo>
                    <a:pt x="7" y="201"/>
                  </a:moveTo>
                  <a:cubicBezTo>
                    <a:pt x="7" y="201"/>
                    <a:pt x="130" y="135"/>
                    <a:pt x="120" y="0"/>
                  </a:cubicBezTo>
                  <a:cubicBezTo>
                    <a:pt x="0" y="59"/>
                    <a:pt x="7" y="201"/>
                    <a:pt x="7" y="201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434" name="Freeform 140"/>
            <p:cNvSpPr/>
            <p:nvPr/>
          </p:nvSpPr>
          <p:spPr>
            <a:xfrm>
              <a:off x="866" y="1145"/>
              <a:ext cx="274" cy="428"/>
            </a:xfrm>
            <a:custGeom>
              <a:avLst/>
              <a:gdLst/>
              <a:ahLst/>
              <a:cxnLst>
                <a:cxn ang="0">
                  <a:pos x="265" y="428"/>
                </a:cxn>
                <a:cxn ang="0">
                  <a:pos x="19" y="0"/>
                </a:cxn>
                <a:cxn ang="0">
                  <a:pos x="265" y="428"/>
                </a:cxn>
              </a:cxnLst>
              <a:pathLst>
                <a:path w="116" h="181">
                  <a:moveTo>
                    <a:pt x="112" y="181"/>
                  </a:moveTo>
                  <a:cubicBezTo>
                    <a:pt x="112" y="181"/>
                    <a:pt x="0" y="121"/>
                    <a:pt x="8" y="0"/>
                  </a:cubicBezTo>
                  <a:cubicBezTo>
                    <a:pt x="116" y="54"/>
                    <a:pt x="112" y="181"/>
                    <a:pt x="112" y="181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435" name="Freeform 141"/>
            <p:cNvSpPr/>
            <p:nvPr/>
          </p:nvSpPr>
          <p:spPr>
            <a:xfrm>
              <a:off x="869" y="2341"/>
              <a:ext cx="260" cy="474"/>
            </a:xfrm>
            <a:custGeom>
              <a:avLst/>
              <a:gdLst/>
              <a:ahLst/>
              <a:cxnLst>
                <a:cxn ang="0">
                  <a:pos x="229" y="415"/>
                </a:cxn>
                <a:cxn ang="0">
                  <a:pos x="220" y="399"/>
                </a:cxn>
                <a:cxn ang="0">
                  <a:pos x="210" y="368"/>
                </a:cxn>
                <a:cxn ang="0">
                  <a:pos x="208" y="361"/>
                </a:cxn>
                <a:cxn ang="0">
                  <a:pos x="187" y="330"/>
                </a:cxn>
                <a:cxn ang="0">
                  <a:pos x="180" y="321"/>
                </a:cxn>
                <a:cxn ang="0">
                  <a:pos x="173" y="302"/>
                </a:cxn>
                <a:cxn ang="0">
                  <a:pos x="168" y="290"/>
                </a:cxn>
                <a:cxn ang="0">
                  <a:pos x="161" y="283"/>
                </a:cxn>
                <a:cxn ang="0">
                  <a:pos x="161" y="274"/>
                </a:cxn>
                <a:cxn ang="0">
                  <a:pos x="151" y="255"/>
                </a:cxn>
                <a:cxn ang="0">
                  <a:pos x="147" y="245"/>
                </a:cxn>
                <a:cxn ang="0">
                  <a:pos x="142" y="233"/>
                </a:cxn>
                <a:cxn ang="0">
                  <a:pos x="137" y="224"/>
                </a:cxn>
                <a:cxn ang="0">
                  <a:pos x="130" y="210"/>
                </a:cxn>
                <a:cxn ang="0">
                  <a:pos x="116" y="193"/>
                </a:cxn>
                <a:cxn ang="0">
                  <a:pos x="116" y="189"/>
                </a:cxn>
                <a:cxn ang="0">
                  <a:pos x="109" y="179"/>
                </a:cxn>
                <a:cxn ang="0">
                  <a:pos x="106" y="172"/>
                </a:cxn>
                <a:cxn ang="0">
                  <a:pos x="106" y="170"/>
                </a:cxn>
                <a:cxn ang="0">
                  <a:pos x="102" y="163"/>
                </a:cxn>
                <a:cxn ang="0">
                  <a:pos x="87" y="139"/>
                </a:cxn>
                <a:cxn ang="0">
                  <a:pos x="85" y="130"/>
                </a:cxn>
                <a:cxn ang="0">
                  <a:pos x="78" y="120"/>
                </a:cxn>
                <a:cxn ang="0">
                  <a:pos x="69" y="101"/>
                </a:cxn>
                <a:cxn ang="0">
                  <a:pos x="64" y="99"/>
                </a:cxn>
                <a:cxn ang="0">
                  <a:pos x="64" y="92"/>
                </a:cxn>
                <a:cxn ang="0">
                  <a:pos x="66" y="80"/>
                </a:cxn>
                <a:cxn ang="0">
                  <a:pos x="57" y="73"/>
                </a:cxn>
                <a:cxn ang="0">
                  <a:pos x="57" y="68"/>
                </a:cxn>
                <a:cxn ang="0">
                  <a:pos x="54" y="68"/>
                </a:cxn>
                <a:cxn ang="0">
                  <a:pos x="45" y="61"/>
                </a:cxn>
                <a:cxn ang="0">
                  <a:pos x="47" y="50"/>
                </a:cxn>
                <a:cxn ang="0">
                  <a:pos x="40" y="50"/>
                </a:cxn>
                <a:cxn ang="0">
                  <a:pos x="40" y="40"/>
                </a:cxn>
                <a:cxn ang="0">
                  <a:pos x="38" y="33"/>
                </a:cxn>
                <a:cxn ang="0">
                  <a:pos x="35" y="40"/>
                </a:cxn>
                <a:cxn ang="0">
                  <a:pos x="31" y="26"/>
                </a:cxn>
                <a:cxn ang="0">
                  <a:pos x="9" y="12"/>
                </a:cxn>
                <a:cxn ang="0">
                  <a:pos x="7" y="9"/>
                </a:cxn>
                <a:cxn ang="0">
                  <a:pos x="0" y="0"/>
                </a:cxn>
                <a:cxn ang="0">
                  <a:pos x="0" y="7"/>
                </a:cxn>
                <a:cxn ang="0">
                  <a:pos x="9" y="12"/>
                </a:cxn>
                <a:cxn ang="0">
                  <a:pos x="14" y="38"/>
                </a:cxn>
                <a:cxn ang="0">
                  <a:pos x="31" y="71"/>
                </a:cxn>
                <a:cxn ang="0">
                  <a:pos x="47" y="108"/>
                </a:cxn>
                <a:cxn ang="0">
                  <a:pos x="66" y="139"/>
                </a:cxn>
                <a:cxn ang="0">
                  <a:pos x="76" y="163"/>
                </a:cxn>
                <a:cxn ang="0">
                  <a:pos x="102" y="205"/>
                </a:cxn>
                <a:cxn ang="0">
                  <a:pos x="116" y="229"/>
                </a:cxn>
                <a:cxn ang="0">
                  <a:pos x="137" y="259"/>
                </a:cxn>
                <a:cxn ang="0">
                  <a:pos x="182" y="363"/>
                </a:cxn>
                <a:cxn ang="0">
                  <a:pos x="201" y="391"/>
                </a:cxn>
                <a:cxn ang="0">
                  <a:pos x="258" y="462"/>
                </a:cxn>
              </a:cxnLst>
              <a:pathLst>
                <a:path w="110" h="201">
                  <a:moveTo>
                    <a:pt x="109" y="196"/>
                  </a:moveTo>
                  <a:cubicBezTo>
                    <a:pt x="110" y="192"/>
                    <a:pt x="105" y="190"/>
                    <a:pt x="105" y="188"/>
                  </a:cubicBezTo>
                  <a:cubicBezTo>
                    <a:pt x="105" y="186"/>
                    <a:pt x="103" y="188"/>
                    <a:pt x="103" y="188"/>
                  </a:cubicBezTo>
                  <a:cubicBezTo>
                    <a:pt x="103" y="183"/>
                    <a:pt x="101" y="180"/>
                    <a:pt x="98" y="177"/>
                  </a:cubicBezTo>
                  <a:cubicBezTo>
                    <a:pt x="98" y="177"/>
                    <a:pt x="98" y="177"/>
                    <a:pt x="98" y="177"/>
                  </a:cubicBezTo>
                  <a:cubicBezTo>
                    <a:pt x="97" y="177"/>
                    <a:pt x="98" y="176"/>
                    <a:pt x="97" y="176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6" y="175"/>
                    <a:pt x="96" y="175"/>
                    <a:pt x="96" y="175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7" y="171"/>
                    <a:pt x="93" y="171"/>
                    <a:pt x="96" y="168"/>
                  </a:cubicBezTo>
                  <a:cubicBezTo>
                    <a:pt x="96" y="169"/>
                    <a:pt x="93" y="169"/>
                    <a:pt x="93" y="169"/>
                  </a:cubicBezTo>
                  <a:cubicBezTo>
                    <a:pt x="93" y="167"/>
                    <a:pt x="92" y="164"/>
                    <a:pt x="90" y="162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0" y="162"/>
                    <a:pt x="90" y="162"/>
                    <a:pt x="90" y="160"/>
                  </a:cubicBezTo>
                  <a:cubicBezTo>
                    <a:pt x="89" y="160"/>
                    <a:pt x="90" y="159"/>
                    <a:pt x="89" y="159"/>
                  </a:cubicBezTo>
                  <a:cubicBezTo>
                    <a:pt x="89" y="159"/>
                    <a:pt x="89" y="159"/>
                    <a:pt x="89" y="159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8" y="155"/>
                    <a:pt x="88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3"/>
                    <a:pt x="86" y="153"/>
                    <a:pt x="88" y="153"/>
                  </a:cubicBezTo>
                  <a:cubicBezTo>
                    <a:pt x="86" y="153"/>
                    <a:pt x="88" y="154"/>
                    <a:pt x="86" y="154"/>
                  </a:cubicBezTo>
                  <a:cubicBezTo>
                    <a:pt x="85" y="150"/>
                    <a:pt x="84" y="147"/>
                    <a:pt x="83" y="143"/>
                  </a:cubicBezTo>
                  <a:cubicBezTo>
                    <a:pt x="81" y="143"/>
                    <a:pt x="81" y="143"/>
                    <a:pt x="81" y="143"/>
                  </a:cubicBezTo>
                  <a:cubicBezTo>
                    <a:pt x="81" y="142"/>
                    <a:pt x="79" y="142"/>
                    <a:pt x="81" y="141"/>
                  </a:cubicBezTo>
                  <a:cubicBezTo>
                    <a:pt x="81" y="142"/>
                    <a:pt x="79" y="142"/>
                    <a:pt x="79" y="141"/>
                  </a:cubicBezTo>
                  <a:cubicBezTo>
                    <a:pt x="79" y="141"/>
                    <a:pt x="81" y="141"/>
                    <a:pt x="79" y="140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79" y="140"/>
                    <a:pt x="77" y="140"/>
                    <a:pt x="77" y="138"/>
                  </a:cubicBezTo>
                  <a:cubicBezTo>
                    <a:pt x="77" y="138"/>
                    <a:pt x="77" y="138"/>
                    <a:pt x="77" y="140"/>
                  </a:cubicBezTo>
                  <a:cubicBezTo>
                    <a:pt x="77" y="138"/>
                    <a:pt x="77" y="138"/>
                    <a:pt x="77" y="137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5" y="137"/>
                    <a:pt x="77" y="137"/>
                    <a:pt x="76" y="136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6" y="134"/>
                    <a:pt x="76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5" y="133"/>
                    <a:pt x="75" y="130"/>
                    <a:pt x="75" y="130"/>
                  </a:cubicBezTo>
                  <a:cubicBezTo>
                    <a:pt x="73" y="129"/>
                    <a:pt x="73" y="130"/>
                    <a:pt x="73" y="129"/>
                  </a:cubicBezTo>
                  <a:cubicBezTo>
                    <a:pt x="73" y="129"/>
                    <a:pt x="72" y="128"/>
                    <a:pt x="73" y="128"/>
                  </a:cubicBezTo>
                  <a:cubicBezTo>
                    <a:pt x="73" y="128"/>
                    <a:pt x="72" y="126"/>
                    <a:pt x="72" y="125"/>
                  </a:cubicBezTo>
                  <a:cubicBezTo>
                    <a:pt x="72" y="126"/>
                    <a:pt x="71" y="126"/>
                    <a:pt x="71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1" y="126"/>
                    <a:pt x="71" y="128"/>
                  </a:cubicBezTo>
                  <a:cubicBezTo>
                    <a:pt x="70" y="126"/>
                    <a:pt x="70" y="126"/>
                    <a:pt x="70" y="125"/>
                  </a:cubicBezTo>
                  <a:cubicBezTo>
                    <a:pt x="70" y="125"/>
                    <a:pt x="71" y="124"/>
                    <a:pt x="71" y="123"/>
                  </a:cubicBezTo>
                  <a:cubicBezTo>
                    <a:pt x="71" y="124"/>
                    <a:pt x="70" y="123"/>
                    <a:pt x="70" y="124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0"/>
                    <a:pt x="71" y="120"/>
                  </a:cubicBezTo>
                  <a:cubicBezTo>
                    <a:pt x="70" y="120"/>
                    <a:pt x="70" y="117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6" y="117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5"/>
                    <a:pt x="68" y="115"/>
                    <a:pt x="68" y="116"/>
                  </a:cubicBezTo>
                  <a:cubicBezTo>
                    <a:pt x="68" y="115"/>
                    <a:pt x="68" y="113"/>
                    <a:pt x="68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4" y="112"/>
                    <a:pt x="66" y="111"/>
                    <a:pt x="64" y="110"/>
                  </a:cubicBezTo>
                  <a:cubicBezTo>
                    <a:pt x="64" y="111"/>
                    <a:pt x="66" y="110"/>
                    <a:pt x="66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4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4" y="108"/>
                    <a:pt x="63" y="104"/>
                    <a:pt x="62" y="104"/>
                  </a:cubicBezTo>
                  <a:cubicBezTo>
                    <a:pt x="63" y="104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3"/>
                    <a:pt x="62" y="102"/>
                    <a:pt x="62" y="103"/>
                  </a:cubicBezTo>
                  <a:cubicBezTo>
                    <a:pt x="62" y="102"/>
                    <a:pt x="62" y="104"/>
                    <a:pt x="62" y="104"/>
                  </a:cubicBezTo>
                  <a:cubicBezTo>
                    <a:pt x="62" y="104"/>
                    <a:pt x="62" y="102"/>
                    <a:pt x="62" y="103"/>
                  </a:cubicBezTo>
                  <a:cubicBezTo>
                    <a:pt x="62" y="102"/>
                    <a:pt x="62" y="102"/>
                    <a:pt x="60" y="102"/>
                  </a:cubicBezTo>
                  <a:cubicBezTo>
                    <a:pt x="62" y="102"/>
                    <a:pt x="60" y="102"/>
                    <a:pt x="60" y="102"/>
                  </a:cubicBezTo>
                  <a:cubicBezTo>
                    <a:pt x="60" y="100"/>
                    <a:pt x="60" y="102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8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7"/>
                    <a:pt x="58" y="95"/>
                    <a:pt x="58" y="95"/>
                  </a:cubicBezTo>
                  <a:cubicBezTo>
                    <a:pt x="58" y="94"/>
                    <a:pt x="58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0"/>
                    <a:pt x="55" y="90"/>
                    <a:pt x="56" y="90"/>
                  </a:cubicBezTo>
                  <a:cubicBezTo>
                    <a:pt x="55" y="90"/>
                    <a:pt x="56" y="89"/>
                    <a:pt x="55" y="89"/>
                  </a:cubicBezTo>
                  <a:cubicBezTo>
                    <a:pt x="55" y="89"/>
                    <a:pt x="54" y="90"/>
                    <a:pt x="54" y="89"/>
                  </a:cubicBezTo>
                  <a:cubicBezTo>
                    <a:pt x="51" y="90"/>
                    <a:pt x="54" y="87"/>
                    <a:pt x="54" y="87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6"/>
                    <a:pt x="51" y="86"/>
                    <a:pt x="54" y="85"/>
                  </a:cubicBezTo>
                  <a:cubicBezTo>
                    <a:pt x="51" y="85"/>
                    <a:pt x="51" y="82"/>
                    <a:pt x="49" y="82"/>
                  </a:cubicBezTo>
                  <a:cubicBezTo>
                    <a:pt x="49" y="82"/>
                    <a:pt x="49" y="82"/>
                    <a:pt x="49" y="81"/>
                  </a:cubicBezTo>
                  <a:cubicBezTo>
                    <a:pt x="50" y="81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49" y="81"/>
                    <a:pt x="49" y="82"/>
                  </a:cubicBezTo>
                  <a:cubicBezTo>
                    <a:pt x="47" y="81"/>
                    <a:pt x="50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7" y="77"/>
                    <a:pt x="47" y="77"/>
                    <a:pt x="46" y="77"/>
                  </a:cubicBezTo>
                  <a:cubicBezTo>
                    <a:pt x="46" y="77"/>
                    <a:pt x="46" y="77"/>
                    <a:pt x="47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4"/>
                    <a:pt x="46" y="76"/>
                    <a:pt x="46" y="76"/>
                  </a:cubicBezTo>
                  <a:cubicBezTo>
                    <a:pt x="47" y="74"/>
                    <a:pt x="46" y="74"/>
                    <a:pt x="47" y="7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5" y="72"/>
                    <a:pt x="45" y="72"/>
                    <a:pt x="45" y="73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3" y="69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1" y="69"/>
                    <a:pt x="41" y="68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2" y="64"/>
                    <a:pt x="42" y="63"/>
                    <a:pt x="41" y="63"/>
                  </a:cubicBezTo>
                  <a:cubicBezTo>
                    <a:pt x="41" y="63"/>
                    <a:pt x="41" y="63"/>
                    <a:pt x="41" y="61"/>
                  </a:cubicBezTo>
                  <a:cubicBezTo>
                    <a:pt x="38" y="61"/>
                    <a:pt x="41" y="59"/>
                    <a:pt x="37" y="59"/>
                  </a:cubicBezTo>
                  <a:cubicBezTo>
                    <a:pt x="37" y="59"/>
                    <a:pt x="37" y="59"/>
                    <a:pt x="36" y="59"/>
                  </a:cubicBezTo>
                  <a:cubicBezTo>
                    <a:pt x="37" y="59"/>
                    <a:pt x="36" y="59"/>
                    <a:pt x="37" y="59"/>
                  </a:cubicBezTo>
                  <a:cubicBezTo>
                    <a:pt x="37" y="57"/>
                    <a:pt x="37" y="57"/>
                    <a:pt x="38" y="57"/>
                  </a:cubicBezTo>
                  <a:cubicBezTo>
                    <a:pt x="37" y="57"/>
                    <a:pt x="37" y="56"/>
                    <a:pt x="36" y="56"/>
                  </a:cubicBezTo>
                  <a:cubicBezTo>
                    <a:pt x="37" y="56"/>
                    <a:pt x="37" y="56"/>
                    <a:pt x="37" y="55"/>
                  </a:cubicBezTo>
                  <a:cubicBezTo>
                    <a:pt x="36" y="56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6" y="51"/>
                    <a:pt x="34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0"/>
                    <a:pt x="34" y="50"/>
                    <a:pt x="34" y="50"/>
                  </a:cubicBezTo>
                  <a:cubicBezTo>
                    <a:pt x="33" y="50"/>
                    <a:pt x="33" y="48"/>
                    <a:pt x="32" y="48"/>
                  </a:cubicBezTo>
                  <a:cubicBezTo>
                    <a:pt x="33" y="47"/>
                    <a:pt x="32" y="44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2"/>
                    <a:pt x="30" y="42"/>
                  </a:cubicBezTo>
                  <a:cubicBezTo>
                    <a:pt x="30" y="43"/>
                    <a:pt x="29" y="42"/>
                    <a:pt x="29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0"/>
                    <a:pt x="29" y="42"/>
                    <a:pt x="30" y="42"/>
                  </a:cubicBezTo>
                  <a:cubicBezTo>
                    <a:pt x="30" y="42"/>
                    <a:pt x="29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4" y="42"/>
                    <a:pt x="24" y="43"/>
                    <a:pt x="24" y="43"/>
                  </a:cubicBezTo>
                  <a:cubicBezTo>
                    <a:pt x="24" y="42"/>
                    <a:pt x="27" y="42"/>
                    <a:pt x="27" y="42"/>
                  </a:cubicBezTo>
                  <a:cubicBezTo>
                    <a:pt x="27" y="40"/>
                    <a:pt x="28" y="40"/>
                    <a:pt x="28" y="39"/>
                  </a:cubicBezTo>
                  <a:cubicBezTo>
                    <a:pt x="28" y="39"/>
                    <a:pt x="28" y="39"/>
                    <a:pt x="28" y="40"/>
                  </a:cubicBezTo>
                  <a:cubicBezTo>
                    <a:pt x="27" y="40"/>
                    <a:pt x="28" y="39"/>
                    <a:pt x="27" y="39"/>
                  </a:cubicBezTo>
                  <a:cubicBezTo>
                    <a:pt x="28" y="39"/>
                    <a:pt x="28" y="37"/>
                    <a:pt x="28" y="37"/>
                  </a:cubicBezTo>
                  <a:cubicBezTo>
                    <a:pt x="28" y="37"/>
                    <a:pt x="28" y="39"/>
                    <a:pt x="27" y="37"/>
                  </a:cubicBezTo>
                  <a:cubicBezTo>
                    <a:pt x="28" y="37"/>
                    <a:pt x="28" y="35"/>
                    <a:pt x="28" y="35"/>
                  </a:cubicBezTo>
                  <a:cubicBezTo>
                    <a:pt x="29" y="35"/>
                    <a:pt x="28" y="35"/>
                    <a:pt x="28" y="34"/>
                  </a:cubicBezTo>
                  <a:cubicBezTo>
                    <a:pt x="27" y="35"/>
                    <a:pt x="27" y="37"/>
                    <a:pt x="27" y="35"/>
                  </a:cubicBezTo>
                  <a:cubicBezTo>
                    <a:pt x="27" y="35"/>
                    <a:pt x="27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4" y="34"/>
                    <a:pt x="27" y="33"/>
                    <a:pt x="24" y="3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3" y="31"/>
                  </a:cubicBezTo>
                  <a:cubicBezTo>
                    <a:pt x="24" y="31"/>
                    <a:pt x="23" y="31"/>
                    <a:pt x="24" y="31"/>
                  </a:cubicBezTo>
                  <a:cubicBezTo>
                    <a:pt x="24" y="31"/>
                    <a:pt x="24" y="31"/>
                    <a:pt x="27" y="31"/>
                  </a:cubicBezTo>
                  <a:cubicBezTo>
                    <a:pt x="24" y="31"/>
                    <a:pt x="24" y="31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3" y="30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1" y="30"/>
                    <a:pt x="21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1" y="29"/>
                    <a:pt x="21" y="27"/>
                  </a:cubicBezTo>
                  <a:cubicBezTo>
                    <a:pt x="21" y="27"/>
                    <a:pt x="21" y="26"/>
                    <a:pt x="23" y="27"/>
                  </a:cubicBezTo>
                  <a:cubicBezTo>
                    <a:pt x="23" y="26"/>
                    <a:pt x="21" y="26"/>
                    <a:pt x="21" y="27"/>
                  </a:cubicBezTo>
                  <a:cubicBezTo>
                    <a:pt x="21" y="26"/>
                    <a:pt x="21" y="26"/>
                    <a:pt x="23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6"/>
                    <a:pt x="17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4"/>
                    <a:pt x="20" y="22"/>
                  </a:cubicBezTo>
                  <a:cubicBezTo>
                    <a:pt x="20" y="21"/>
                    <a:pt x="17" y="24"/>
                    <a:pt x="19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19" y="21"/>
                    <a:pt x="17" y="20"/>
                    <a:pt x="17" y="21"/>
                  </a:cubicBezTo>
                  <a:cubicBezTo>
                    <a:pt x="17" y="21"/>
                    <a:pt x="19" y="21"/>
                    <a:pt x="19" y="22"/>
                  </a:cubicBezTo>
                  <a:cubicBezTo>
                    <a:pt x="17" y="22"/>
                    <a:pt x="17" y="22"/>
                    <a:pt x="16" y="22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0"/>
                    <a:pt x="16" y="20"/>
                    <a:pt x="17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7" y="18"/>
                    <a:pt x="19" y="18"/>
                    <a:pt x="19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8"/>
                    <a:pt x="19" y="18"/>
                    <a:pt x="17" y="20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7" y="18"/>
                    <a:pt x="16" y="18"/>
                  </a:cubicBezTo>
                  <a:cubicBezTo>
                    <a:pt x="16" y="18"/>
                    <a:pt x="15" y="18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4"/>
                  </a:cubicBezTo>
                  <a:cubicBezTo>
                    <a:pt x="15" y="16"/>
                    <a:pt x="15" y="14"/>
                    <a:pt x="15" y="14"/>
                  </a:cubicBezTo>
                  <a:cubicBezTo>
                    <a:pt x="15" y="14"/>
                    <a:pt x="16" y="16"/>
                    <a:pt x="15" y="17"/>
                  </a:cubicBezTo>
                  <a:cubicBezTo>
                    <a:pt x="13" y="17"/>
                    <a:pt x="16" y="17"/>
                    <a:pt x="15" y="18"/>
                  </a:cubicBezTo>
                  <a:cubicBezTo>
                    <a:pt x="15" y="18"/>
                    <a:pt x="13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17"/>
                    <a:pt x="13" y="18"/>
                    <a:pt x="15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4"/>
                    <a:pt x="11" y="16"/>
                    <a:pt x="13" y="16"/>
                  </a:cubicBezTo>
                  <a:cubicBezTo>
                    <a:pt x="11" y="14"/>
                    <a:pt x="11" y="14"/>
                    <a:pt x="10" y="13"/>
                  </a:cubicBezTo>
                  <a:cubicBezTo>
                    <a:pt x="11" y="13"/>
                    <a:pt x="10" y="11"/>
                    <a:pt x="11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1" y="11"/>
                    <a:pt x="11" y="9"/>
                  </a:cubicBezTo>
                  <a:cubicBezTo>
                    <a:pt x="11" y="11"/>
                    <a:pt x="10" y="11"/>
                    <a:pt x="10" y="13"/>
                  </a:cubicBezTo>
                  <a:cubicBezTo>
                    <a:pt x="10" y="11"/>
                    <a:pt x="8" y="13"/>
                    <a:pt x="8" y="11"/>
                  </a:cubicBezTo>
                  <a:cubicBezTo>
                    <a:pt x="8" y="11"/>
                    <a:pt x="8" y="9"/>
                    <a:pt x="8" y="8"/>
                  </a:cubicBezTo>
                  <a:cubicBezTo>
                    <a:pt x="7" y="8"/>
                    <a:pt x="7" y="7"/>
                    <a:pt x="7" y="5"/>
                  </a:cubicBezTo>
                  <a:cubicBezTo>
                    <a:pt x="6" y="5"/>
                    <a:pt x="6" y="7"/>
                    <a:pt x="4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4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2" y="1"/>
                  </a:cubicBezTo>
                  <a:cubicBezTo>
                    <a:pt x="2" y="1"/>
                    <a:pt x="2" y="1"/>
                    <a:pt x="2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2" y="4"/>
                    <a:pt x="2" y="4"/>
                  </a:cubicBezTo>
                  <a:cubicBezTo>
                    <a:pt x="0" y="4"/>
                    <a:pt x="0" y="4"/>
                    <a:pt x="2" y="5"/>
                  </a:cubicBezTo>
                  <a:cubicBezTo>
                    <a:pt x="3" y="5"/>
                    <a:pt x="2" y="7"/>
                    <a:pt x="2" y="7"/>
                  </a:cubicBezTo>
                  <a:cubicBezTo>
                    <a:pt x="3" y="7"/>
                    <a:pt x="3" y="5"/>
                    <a:pt x="3" y="5"/>
                  </a:cubicBezTo>
                  <a:cubicBezTo>
                    <a:pt x="4" y="5"/>
                    <a:pt x="3" y="5"/>
                    <a:pt x="4" y="5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4" y="11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4" y="14"/>
                    <a:pt x="6" y="14"/>
                    <a:pt x="6" y="16"/>
                  </a:cubicBezTo>
                  <a:cubicBezTo>
                    <a:pt x="7" y="17"/>
                    <a:pt x="7" y="18"/>
                    <a:pt x="8" y="18"/>
                  </a:cubicBezTo>
                  <a:cubicBezTo>
                    <a:pt x="8" y="21"/>
                    <a:pt x="10" y="22"/>
                    <a:pt x="11" y="2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6"/>
                    <a:pt x="13" y="24"/>
                    <a:pt x="13" y="26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3" y="27"/>
                    <a:pt x="13" y="29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1"/>
                    <a:pt x="15" y="31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4"/>
                    <a:pt x="16" y="34"/>
                    <a:pt x="16" y="35"/>
                  </a:cubicBezTo>
                  <a:cubicBezTo>
                    <a:pt x="16" y="37"/>
                    <a:pt x="17" y="37"/>
                    <a:pt x="17" y="39"/>
                  </a:cubicBezTo>
                  <a:cubicBezTo>
                    <a:pt x="17" y="42"/>
                    <a:pt x="20" y="43"/>
                    <a:pt x="20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8"/>
                    <a:pt x="24" y="51"/>
                    <a:pt x="24" y="55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8" y="55"/>
                    <a:pt x="27" y="55"/>
                    <a:pt x="27" y="56"/>
                  </a:cubicBezTo>
                  <a:cubicBezTo>
                    <a:pt x="27" y="56"/>
                    <a:pt x="27" y="57"/>
                    <a:pt x="28" y="57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60"/>
                    <a:pt x="29" y="60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30" y="61"/>
                  </a:cubicBezTo>
                  <a:cubicBezTo>
                    <a:pt x="30" y="61"/>
                    <a:pt x="32" y="63"/>
                    <a:pt x="29" y="63"/>
                  </a:cubicBezTo>
                  <a:cubicBezTo>
                    <a:pt x="30" y="64"/>
                    <a:pt x="30" y="68"/>
                    <a:pt x="32" y="68"/>
                  </a:cubicBezTo>
                  <a:cubicBezTo>
                    <a:pt x="32" y="68"/>
                    <a:pt x="32" y="68"/>
                    <a:pt x="32" y="69"/>
                  </a:cubicBezTo>
                  <a:cubicBezTo>
                    <a:pt x="32" y="69"/>
                    <a:pt x="34" y="70"/>
                    <a:pt x="33" y="72"/>
                  </a:cubicBezTo>
                  <a:cubicBezTo>
                    <a:pt x="34" y="72"/>
                    <a:pt x="34" y="70"/>
                    <a:pt x="34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74"/>
                    <a:pt x="37" y="76"/>
                    <a:pt x="37" y="77"/>
                  </a:cubicBezTo>
                  <a:cubicBezTo>
                    <a:pt x="38" y="82"/>
                    <a:pt x="41" y="85"/>
                    <a:pt x="42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2" y="89"/>
                    <a:pt x="45" y="89"/>
                    <a:pt x="45" y="90"/>
                  </a:cubicBezTo>
                  <a:cubicBezTo>
                    <a:pt x="45" y="90"/>
                    <a:pt x="45" y="93"/>
                    <a:pt x="45" y="90"/>
                  </a:cubicBezTo>
                  <a:cubicBezTo>
                    <a:pt x="45" y="93"/>
                    <a:pt x="47" y="94"/>
                    <a:pt x="46" y="95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7" y="95"/>
                    <a:pt x="47" y="97"/>
                    <a:pt x="49" y="98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8"/>
                  </a:cubicBezTo>
                  <a:cubicBezTo>
                    <a:pt x="50" y="98"/>
                    <a:pt x="49" y="99"/>
                    <a:pt x="49" y="98"/>
                  </a:cubicBezTo>
                  <a:cubicBezTo>
                    <a:pt x="51" y="100"/>
                    <a:pt x="51" y="103"/>
                    <a:pt x="54" y="108"/>
                  </a:cubicBezTo>
                  <a:cubicBezTo>
                    <a:pt x="56" y="110"/>
                    <a:pt x="56" y="107"/>
                    <a:pt x="56" y="108"/>
                  </a:cubicBezTo>
                  <a:cubicBezTo>
                    <a:pt x="56" y="108"/>
                    <a:pt x="55" y="110"/>
                    <a:pt x="56" y="108"/>
                  </a:cubicBezTo>
                  <a:cubicBezTo>
                    <a:pt x="56" y="110"/>
                    <a:pt x="58" y="108"/>
                    <a:pt x="58" y="110"/>
                  </a:cubicBezTo>
                  <a:cubicBezTo>
                    <a:pt x="56" y="110"/>
                    <a:pt x="58" y="110"/>
                    <a:pt x="56" y="111"/>
                  </a:cubicBezTo>
                  <a:cubicBezTo>
                    <a:pt x="58" y="111"/>
                    <a:pt x="59" y="111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8" y="113"/>
                    <a:pt x="59" y="115"/>
                    <a:pt x="59" y="116"/>
                  </a:cubicBezTo>
                  <a:cubicBezTo>
                    <a:pt x="62" y="124"/>
                    <a:pt x="64" y="129"/>
                    <a:pt x="68" y="136"/>
                  </a:cubicBezTo>
                  <a:cubicBezTo>
                    <a:pt x="72" y="141"/>
                    <a:pt x="73" y="149"/>
                    <a:pt x="77" y="154"/>
                  </a:cubicBezTo>
                  <a:cubicBezTo>
                    <a:pt x="81" y="154"/>
                    <a:pt x="81" y="154"/>
                    <a:pt x="81" y="156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3" y="156"/>
                    <a:pt x="81" y="159"/>
                  </a:cubicBezTo>
                  <a:cubicBezTo>
                    <a:pt x="83" y="160"/>
                    <a:pt x="84" y="163"/>
                    <a:pt x="85" y="164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6" y="173"/>
                    <a:pt x="92" y="177"/>
                    <a:pt x="96" y="183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1" y="192"/>
                    <a:pt x="105" y="194"/>
                    <a:pt x="106" y="201"/>
                  </a:cubicBezTo>
                  <a:cubicBezTo>
                    <a:pt x="106" y="201"/>
                    <a:pt x="109" y="197"/>
                    <a:pt x="109" y="196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436" name="Freeform 142"/>
            <p:cNvSpPr/>
            <p:nvPr/>
          </p:nvSpPr>
          <p:spPr>
            <a:xfrm>
              <a:off x="855" y="1726"/>
              <a:ext cx="257" cy="478"/>
            </a:xfrm>
            <a:custGeom>
              <a:avLst/>
              <a:gdLst/>
              <a:ahLst/>
              <a:cxnLst>
                <a:cxn ang="0">
                  <a:pos x="226" y="419"/>
                </a:cxn>
                <a:cxn ang="0">
                  <a:pos x="222" y="407"/>
                </a:cxn>
                <a:cxn ang="0">
                  <a:pos x="207" y="374"/>
                </a:cxn>
                <a:cxn ang="0">
                  <a:pos x="205" y="367"/>
                </a:cxn>
                <a:cxn ang="0">
                  <a:pos x="186" y="338"/>
                </a:cxn>
                <a:cxn ang="0">
                  <a:pos x="177" y="327"/>
                </a:cxn>
                <a:cxn ang="0">
                  <a:pos x="172" y="310"/>
                </a:cxn>
                <a:cxn ang="0">
                  <a:pos x="165" y="293"/>
                </a:cxn>
                <a:cxn ang="0">
                  <a:pos x="160" y="289"/>
                </a:cxn>
                <a:cxn ang="0">
                  <a:pos x="160" y="279"/>
                </a:cxn>
                <a:cxn ang="0">
                  <a:pos x="153" y="260"/>
                </a:cxn>
                <a:cxn ang="0">
                  <a:pos x="144" y="251"/>
                </a:cxn>
                <a:cxn ang="0">
                  <a:pos x="141" y="241"/>
                </a:cxn>
                <a:cxn ang="0">
                  <a:pos x="134" y="230"/>
                </a:cxn>
                <a:cxn ang="0">
                  <a:pos x="130" y="215"/>
                </a:cxn>
                <a:cxn ang="0">
                  <a:pos x="113" y="199"/>
                </a:cxn>
                <a:cxn ang="0">
                  <a:pos x="113" y="189"/>
                </a:cxn>
                <a:cxn ang="0">
                  <a:pos x="108" y="187"/>
                </a:cxn>
                <a:cxn ang="0">
                  <a:pos x="104" y="180"/>
                </a:cxn>
                <a:cxn ang="0">
                  <a:pos x="104" y="177"/>
                </a:cxn>
                <a:cxn ang="0">
                  <a:pos x="101" y="166"/>
                </a:cxn>
                <a:cxn ang="0">
                  <a:pos x="90" y="144"/>
                </a:cxn>
                <a:cxn ang="0">
                  <a:pos x="87" y="135"/>
                </a:cxn>
                <a:cxn ang="0">
                  <a:pos x="78" y="125"/>
                </a:cxn>
                <a:cxn ang="0">
                  <a:pos x="68" y="106"/>
                </a:cxn>
                <a:cxn ang="0">
                  <a:pos x="61" y="104"/>
                </a:cxn>
                <a:cxn ang="0">
                  <a:pos x="61" y="95"/>
                </a:cxn>
                <a:cxn ang="0">
                  <a:pos x="64" y="88"/>
                </a:cxn>
                <a:cxn ang="0">
                  <a:pos x="59" y="78"/>
                </a:cxn>
                <a:cxn ang="0">
                  <a:pos x="59" y="71"/>
                </a:cxn>
                <a:cxn ang="0">
                  <a:pos x="57" y="69"/>
                </a:cxn>
                <a:cxn ang="0">
                  <a:pos x="42" y="66"/>
                </a:cxn>
                <a:cxn ang="0">
                  <a:pos x="42" y="57"/>
                </a:cxn>
                <a:cxn ang="0">
                  <a:pos x="40" y="54"/>
                </a:cxn>
                <a:cxn ang="0">
                  <a:pos x="40" y="47"/>
                </a:cxn>
                <a:cxn ang="0">
                  <a:pos x="38" y="38"/>
                </a:cxn>
                <a:cxn ang="0">
                  <a:pos x="31" y="47"/>
                </a:cxn>
                <a:cxn ang="0">
                  <a:pos x="31" y="31"/>
                </a:cxn>
                <a:cxn ang="0">
                  <a:pos x="9" y="19"/>
                </a:cxn>
                <a:cxn ang="0">
                  <a:pos x="7" y="17"/>
                </a:cxn>
                <a:cxn ang="0">
                  <a:pos x="0" y="0"/>
                </a:cxn>
                <a:cxn ang="0">
                  <a:pos x="0" y="7"/>
                </a:cxn>
                <a:cxn ang="0">
                  <a:pos x="9" y="19"/>
                </a:cxn>
                <a:cxn ang="0">
                  <a:pos x="12" y="40"/>
                </a:cxn>
                <a:cxn ang="0">
                  <a:pos x="31" y="78"/>
                </a:cxn>
                <a:cxn ang="0">
                  <a:pos x="47" y="116"/>
                </a:cxn>
                <a:cxn ang="0">
                  <a:pos x="64" y="147"/>
                </a:cxn>
                <a:cxn ang="0">
                  <a:pos x="73" y="166"/>
                </a:cxn>
                <a:cxn ang="0">
                  <a:pos x="101" y="211"/>
                </a:cxn>
                <a:cxn ang="0">
                  <a:pos x="113" y="232"/>
                </a:cxn>
                <a:cxn ang="0">
                  <a:pos x="134" y="263"/>
                </a:cxn>
                <a:cxn ang="0">
                  <a:pos x="184" y="369"/>
                </a:cxn>
                <a:cxn ang="0">
                  <a:pos x="200" y="398"/>
                </a:cxn>
                <a:cxn ang="0">
                  <a:pos x="255" y="469"/>
                </a:cxn>
              </a:cxnLst>
              <a:pathLst>
                <a:path w="109" h="202">
                  <a:moveTo>
                    <a:pt x="108" y="198"/>
                  </a:moveTo>
                  <a:cubicBezTo>
                    <a:pt x="109" y="195"/>
                    <a:pt x="105" y="194"/>
                    <a:pt x="105" y="188"/>
                  </a:cubicBezTo>
                  <a:cubicBezTo>
                    <a:pt x="105" y="188"/>
                    <a:pt x="103" y="190"/>
                    <a:pt x="103" y="188"/>
                  </a:cubicBezTo>
                  <a:cubicBezTo>
                    <a:pt x="103" y="186"/>
                    <a:pt x="100" y="182"/>
                    <a:pt x="98" y="181"/>
                  </a:cubicBezTo>
                  <a:cubicBezTo>
                    <a:pt x="98" y="181"/>
                    <a:pt x="98" y="181"/>
                    <a:pt x="98" y="181"/>
                  </a:cubicBezTo>
                  <a:cubicBezTo>
                    <a:pt x="96" y="181"/>
                    <a:pt x="98" y="178"/>
                    <a:pt x="96" y="177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96" y="177"/>
                    <a:pt x="96" y="177"/>
                    <a:pt x="96" y="175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6" y="174"/>
                    <a:pt x="94" y="173"/>
                    <a:pt x="95" y="172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94" y="169"/>
                    <a:pt x="92" y="168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2"/>
                    <a:pt x="91" y="162"/>
                    <a:pt x="91" y="162"/>
                  </a:cubicBezTo>
                  <a:cubicBezTo>
                    <a:pt x="88" y="162"/>
                    <a:pt x="91" y="161"/>
                    <a:pt x="88" y="160"/>
                  </a:cubicBezTo>
                  <a:cubicBezTo>
                    <a:pt x="88" y="160"/>
                    <a:pt x="88" y="160"/>
                    <a:pt x="88" y="160"/>
                  </a:cubicBezTo>
                  <a:cubicBezTo>
                    <a:pt x="91" y="160"/>
                    <a:pt x="88" y="160"/>
                    <a:pt x="88" y="158"/>
                  </a:cubicBezTo>
                  <a:cubicBezTo>
                    <a:pt x="88" y="158"/>
                    <a:pt x="88" y="158"/>
                    <a:pt x="88" y="158"/>
                  </a:cubicBezTo>
                  <a:cubicBezTo>
                    <a:pt x="88" y="158"/>
                    <a:pt x="87" y="158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6"/>
                    <a:pt x="86" y="156"/>
                    <a:pt x="87" y="155"/>
                  </a:cubicBezTo>
                  <a:cubicBezTo>
                    <a:pt x="86" y="156"/>
                    <a:pt x="87" y="156"/>
                    <a:pt x="86" y="156"/>
                  </a:cubicBezTo>
                  <a:cubicBezTo>
                    <a:pt x="85" y="153"/>
                    <a:pt x="83" y="149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5"/>
                    <a:pt x="79" y="144"/>
                    <a:pt x="81" y="144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79" y="144"/>
                    <a:pt x="81" y="143"/>
                    <a:pt x="79" y="143"/>
                  </a:cubicBezTo>
                  <a:cubicBezTo>
                    <a:pt x="79" y="143"/>
                    <a:pt x="79" y="143"/>
                    <a:pt x="79" y="143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0"/>
                    <a:pt x="75" y="140"/>
                    <a:pt x="78" y="140"/>
                  </a:cubicBezTo>
                  <a:cubicBezTo>
                    <a:pt x="75" y="140"/>
                    <a:pt x="75" y="140"/>
                    <a:pt x="75" y="140"/>
                  </a:cubicBezTo>
                  <a:cubicBezTo>
                    <a:pt x="74" y="140"/>
                    <a:pt x="78" y="138"/>
                    <a:pt x="75" y="138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5" y="136"/>
                    <a:pt x="75" y="136"/>
                    <a:pt x="75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4" y="135"/>
                    <a:pt x="74" y="134"/>
                    <a:pt x="74" y="132"/>
                  </a:cubicBezTo>
                  <a:cubicBezTo>
                    <a:pt x="73" y="132"/>
                    <a:pt x="73" y="134"/>
                    <a:pt x="73" y="132"/>
                  </a:cubicBezTo>
                  <a:cubicBezTo>
                    <a:pt x="73" y="132"/>
                    <a:pt x="72" y="131"/>
                    <a:pt x="73" y="131"/>
                  </a:cubicBezTo>
                  <a:cubicBezTo>
                    <a:pt x="73" y="130"/>
                    <a:pt x="72" y="130"/>
                    <a:pt x="72" y="128"/>
                  </a:cubicBezTo>
                  <a:cubicBezTo>
                    <a:pt x="72" y="130"/>
                    <a:pt x="70" y="128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9" y="130"/>
                    <a:pt x="70" y="130"/>
                    <a:pt x="70" y="130"/>
                  </a:cubicBezTo>
                  <a:cubicBezTo>
                    <a:pt x="69" y="130"/>
                    <a:pt x="69" y="128"/>
                    <a:pt x="69" y="128"/>
                  </a:cubicBezTo>
                  <a:cubicBezTo>
                    <a:pt x="69" y="127"/>
                    <a:pt x="70" y="124"/>
                    <a:pt x="70" y="124"/>
                  </a:cubicBezTo>
                  <a:cubicBezTo>
                    <a:pt x="69" y="124"/>
                    <a:pt x="69" y="124"/>
                    <a:pt x="69" y="124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2"/>
                    <a:pt x="69" y="123"/>
                    <a:pt x="69" y="122"/>
                  </a:cubicBezTo>
                  <a:cubicBezTo>
                    <a:pt x="69" y="122"/>
                    <a:pt x="69" y="122"/>
                    <a:pt x="70" y="122"/>
                  </a:cubicBezTo>
                  <a:cubicBezTo>
                    <a:pt x="69" y="122"/>
                    <a:pt x="69" y="121"/>
                    <a:pt x="68" y="121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6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7"/>
                    <a:pt x="68" y="117"/>
                    <a:pt x="68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6" y="111"/>
                    <a:pt x="65" y="111"/>
                  </a:cubicBezTo>
                  <a:cubicBezTo>
                    <a:pt x="66" y="111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4" y="108"/>
                    <a:pt x="61" y="106"/>
                  </a:cubicBezTo>
                  <a:cubicBezTo>
                    <a:pt x="64" y="106"/>
                    <a:pt x="64" y="105"/>
                    <a:pt x="64" y="105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4"/>
                    <a:pt x="61" y="108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5"/>
                    <a:pt x="61" y="104"/>
                    <a:pt x="60" y="104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1"/>
                    <a:pt x="59" y="101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8"/>
                    <a:pt x="59" y="98"/>
                    <a:pt x="59" y="98"/>
                  </a:cubicBezTo>
                  <a:cubicBezTo>
                    <a:pt x="57" y="97"/>
                    <a:pt x="57" y="96"/>
                    <a:pt x="57" y="97"/>
                  </a:cubicBezTo>
                  <a:cubicBezTo>
                    <a:pt x="57" y="96"/>
                    <a:pt x="57" y="96"/>
                    <a:pt x="56" y="94"/>
                  </a:cubicBezTo>
                  <a:cubicBezTo>
                    <a:pt x="56" y="94"/>
                    <a:pt x="56" y="94"/>
                    <a:pt x="56" y="96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5" y="93"/>
                    <a:pt x="56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2" y="92"/>
                    <a:pt x="53" y="91"/>
                    <a:pt x="53" y="9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9"/>
                    <a:pt x="53" y="88"/>
                    <a:pt x="53" y="89"/>
                  </a:cubicBezTo>
                  <a:cubicBezTo>
                    <a:pt x="53" y="88"/>
                    <a:pt x="52" y="88"/>
                    <a:pt x="53" y="88"/>
                  </a:cubicBezTo>
                  <a:cubicBezTo>
                    <a:pt x="52" y="87"/>
                    <a:pt x="52" y="84"/>
                    <a:pt x="48" y="84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51" y="83"/>
                    <a:pt x="48" y="84"/>
                    <a:pt x="51" y="83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47" y="83"/>
                    <a:pt x="51" y="81"/>
                    <a:pt x="48" y="80"/>
                  </a:cubicBezTo>
                  <a:cubicBezTo>
                    <a:pt x="48" y="81"/>
                    <a:pt x="48" y="81"/>
                    <a:pt x="48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7" y="79"/>
                    <a:pt x="47" y="80"/>
                    <a:pt x="46" y="80"/>
                  </a:cubicBezTo>
                  <a:cubicBezTo>
                    <a:pt x="46" y="80"/>
                    <a:pt x="46" y="79"/>
                    <a:pt x="47" y="79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9"/>
                    <a:pt x="46" y="79"/>
                    <a:pt x="46" y="77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7" y="77"/>
                    <a:pt x="46" y="77"/>
                    <a:pt x="47" y="77"/>
                  </a:cubicBezTo>
                  <a:cubicBezTo>
                    <a:pt x="46" y="77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5"/>
                    <a:pt x="44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75"/>
                    <a:pt x="46" y="75"/>
                    <a:pt x="46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1"/>
                    <a:pt x="44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70"/>
                    <a:pt x="43" y="70"/>
                    <a:pt x="43" y="68"/>
                  </a:cubicBezTo>
                  <a:cubicBezTo>
                    <a:pt x="42" y="68"/>
                    <a:pt x="40" y="70"/>
                    <a:pt x="40" y="70"/>
                  </a:cubicBezTo>
                  <a:cubicBezTo>
                    <a:pt x="40" y="68"/>
                    <a:pt x="42" y="67"/>
                    <a:pt x="42" y="67"/>
                  </a:cubicBezTo>
                  <a:cubicBezTo>
                    <a:pt x="42" y="67"/>
                    <a:pt x="42" y="66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9" y="63"/>
                    <a:pt x="40" y="62"/>
                    <a:pt x="38" y="61"/>
                  </a:cubicBezTo>
                  <a:cubicBezTo>
                    <a:pt x="38" y="62"/>
                    <a:pt x="38" y="62"/>
                    <a:pt x="37" y="62"/>
                  </a:cubicBezTo>
                  <a:cubicBezTo>
                    <a:pt x="38" y="61"/>
                    <a:pt x="37" y="62"/>
                    <a:pt x="38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58"/>
                    <a:pt x="38" y="57"/>
                    <a:pt x="37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4"/>
                    <a:pt x="37" y="53"/>
                    <a:pt x="34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3" y="51"/>
                    <a:pt x="33" y="51"/>
                    <a:pt x="31" y="51"/>
                  </a:cubicBezTo>
                  <a:cubicBezTo>
                    <a:pt x="33" y="49"/>
                    <a:pt x="31" y="47"/>
                    <a:pt x="30" y="44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29" y="44"/>
                    <a:pt x="29" y="45"/>
                  </a:cubicBezTo>
                  <a:cubicBezTo>
                    <a:pt x="29" y="44"/>
                    <a:pt x="29" y="44"/>
                    <a:pt x="29" y="42"/>
                  </a:cubicBezTo>
                  <a:cubicBezTo>
                    <a:pt x="30" y="42"/>
                    <a:pt x="29" y="44"/>
                    <a:pt x="30" y="42"/>
                  </a:cubicBezTo>
                  <a:cubicBezTo>
                    <a:pt x="30" y="42"/>
                    <a:pt x="29" y="42"/>
                    <a:pt x="30" y="41"/>
                  </a:cubicBezTo>
                  <a:cubicBezTo>
                    <a:pt x="29" y="41"/>
                    <a:pt x="29" y="42"/>
                    <a:pt x="29" y="42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1"/>
                    <a:pt x="27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5" y="44"/>
                    <a:pt x="25" y="45"/>
                    <a:pt x="25" y="44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7" y="41"/>
                    <a:pt x="27" y="40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41"/>
                    <a:pt x="27" y="40"/>
                    <a:pt x="26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8"/>
                    <a:pt x="27" y="40"/>
                    <a:pt x="26" y="40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9" y="37"/>
                    <a:pt x="27" y="38"/>
                    <a:pt x="27" y="37"/>
                  </a:cubicBezTo>
                  <a:cubicBezTo>
                    <a:pt x="26" y="37"/>
                    <a:pt x="26" y="38"/>
                    <a:pt x="26" y="38"/>
                  </a:cubicBezTo>
                  <a:cubicBezTo>
                    <a:pt x="26" y="38"/>
                    <a:pt x="26" y="37"/>
                    <a:pt x="27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6" y="36"/>
                    <a:pt x="25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4"/>
                    <a:pt x="24" y="34"/>
                  </a:cubicBezTo>
                  <a:cubicBezTo>
                    <a:pt x="24" y="34"/>
                    <a:pt x="24" y="33"/>
                    <a:pt x="25" y="33"/>
                  </a:cubicBezTo>
                  <a:cubicBezTo>
                    <a:pt x="25" y="33"/>
                    <a:pt x="25" y="34"/>
                    <a:pt x="26" y="34"/>
                  </a:cubicBezTo>
                  <a:cubicBezTo>
                    <a:pt x="25" y="34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0"/>
                  </a:cubicBezTo>
                  <a:cubicBezTo>
                    <a:pt x="25" y="30"/>
                    <a:pt x="25" y="33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8"/>
                    <a:pt x="24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4" y="27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8"/>
                    <a:pt x="18" y="25"/>
                    <a:pt x="20" y="25"/>
                  </a:cubicBezTo>
                  <a:cubicBezTo>
                    <a:pt x="20" y="24"/>
                    <a:pt x="17" y="27"/>
                    <a:pt x="18" y="24"/>
                  </a:cubicBezTo>
                  <a:cubicBezTo>
                    <a:pt x="18" y="24"/>
                    <a:pt x="20" y="23"/>
                    <a:pt x="18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4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4"/>
                    <a:pt x="17" y="25"/>
                    <a:pt x="16" y="24"/>
                  </a:cubicBezTo>
                  <a:cubicBezTo>
                    <a:pt x="16" y="24"/>
                    <a:pt x="16" y="24"/>
                    <a:pt x="17" y="23"/>
                  </a:cubicBezTo>
                  <a:cubicBezTo>
                    <a:pt x="17" y="23"/>
                    <a:pt x="17" y="24"/>
                    <a:pt x="17" y="23"/>
                  </a:cubicBezTo>
                  <a:cubicBezTo>
                    <a:pt x="17" y="23"/>
                    <a:pt x="16" y="23"/>
                    <a:pt x="17" y="21"/>
                  </a:cubicBezTo>
                  <a:cubicBezTo>
                    <a:pt x="17" y="23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1"/>
                    <a:pt x="17" y="21"/>
                  </a:cubicBezTo>
                  <a:cubicBezTo>
                    <a:pt x="17" y="21"/>
                    <a:pt x="17" y="20"/>
                    <a:pt x="16" y="20"/>
                  </a:cubicBezTo>
                  <a:cubicBezTo>
                    <a:pt x="16" y="20"/>
                    <a:pt x="16" y="20"/>
                    <a:pt x="16" y="21"/>
                  </a:cubicBezTo>
                  <a:cubicBezTo>
                    <a:pt x="16" y="20"/>
                    <a:pt x="14" y="21"/>
                    <a:pt x="14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4" y="16"/>
                    <a:pt x="14" y="15"/>
                    <a:pt x="14" y="16"/>
                  </a:cubicBezTo>
                  <a:cubicBezTo>
                    <a:pt x="14" y="16"/>
                    <a:pt x="16" y="17"/>
                    <a:pt x="14" y="20"/>
                  </a:cubicBezTo>
                  <a:cubicBezTo>
                    <a:pt x="13" y="20"/>
                    <a:pt x="16" y="20"/>
                    <a:pt x="14" y="21"/>
                  </a:cubicBezTo>
                  <a:cubicBezTo>
                    <a:pt x="14" y="20"/>
                    <a:pt x="13" y="21"/>
                    <a:pt x="12" y="21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7"/>
                    <a:pt x="13" y="17"/>
                    <a:pt x="13" y="16"/>
                  </a:cubicBezTo>
                  <a:cubicBezTo>
                    <a:pt x="13" y="16"/>
                    <a:pt x="12" y="16"/>
                    <a:pt x="13" y="17"/>
                  </a:cubicBezTo>
                  <a:cubicBezTo>
                    <a:pt x="12" y="16"/>
                    <a:pt x="12" y="15"/>
                    <a:pt x="11" y="15"/>
                  </a:cubicBezTo>
                  <a:cubicBezTo>
                    <a:pt x="12" y="15"/>
                    <a:pt x="11" y="13"/>
                    <a:pt x="12" y="13"/>
                  </a:cubicBezTo>
                  <a:cubicBezTo>
                    <a:pt x="12" y="13"/>
                    <a:pt x="13" y="13"/>
                    <a:pt x="13" y="12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2" y="13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7" y="11"/>
                    <a:pt x="7" y="8"/>
                    <a:pt x="7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7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4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2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2" y="3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7"/>
                    <a:pt x="2" y="7"/>
                  </a:cubicBezTo>
                  <a:cubicBezTo>
                    <a:pt x="3" y="7"/>
                    <a:pt x="2" y="8"/>
                    <a:pt x="2" y="10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4" y="8"/>
                    <a:pt x="3" y="8"/>
                    <a:pt x="4" y="8"/>
                  </a:cubicBezTo>
                  <a:cubicBezTo>
                    <a:pt x="3" y="8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4" y="12"/>
                    <a:pt x="4" y="13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7" y="17"/>
                    <a:pt x="7" y="21"/>
                    <a:pt x="9" y="21"/>
                  </a:cubicBezTo>
                  <a:cubicBezTo>
                    <a:pt x="9" y="24"/>
                    <a:pt x="11" y="25"/>
                    <a:pt x="12" y="28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3" y="29"/>
                    <a:pt x="13" y="30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4" y="34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7"/>
                    <a:pt x="16" y="38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2"/>
                    <a:pt x="20" y="45"/>
                    <a:pt x="20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51"/>
                    <a:pt x="25" y="54"/>
                    <a:pt x="25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7" y="55"/>
                    <a:pt x="26" y="57"/>
                    <a:pt x="26" y="57"/>
                  </a:cubicBezTo>
                  <a:cubicBezTo>
                    <a:pt x="26" y="58"/>
                    <a:pt x="26" y="61"/>
                    <a:pt x="27" y="58"/>
                  </a:cubicBezTo>
                  <a:cubicBezTo>
                    <a:pt x="27" y="61"/>
                    <a:pt x="27" y="61"/>
                    <a:pt x="27" y="62"/>
                  </a:cubicBezTo>
                  <a:cubicBezTo>
                    <a:pt x="29" y="62"/>
                    <a:pt x="29" y="63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63"/>
                    <a:pt x="29" y="63"/>
                    <a:pt x="30" y="63"/>
                  </a:cubicBezTo>
                  <a:cubicBezTo>
                    <a:pt x="30" y="64"/>
                    <a:pt x="31" y="66"/>
                    <a:pt x="29" y="66"/>
                  </a:cubicBezTo>
                  <a:cubicBezTo>
                    <a:pt x="30" y="66"/>
                    <a:pt x="30" y="68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1"/>
                    <a:pt x="33" y="74"/>
                    <a:pt x="33" y="75"/>
                  </a:cubicBezTo>
                  <a:cubicBezTo>
                    <a:pt x="34" y="75"/>
                    <a:pt x="34" y="74"/>
                    <a:pt x="34" y="74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77"/>
                    <a:pt x="38" y="77"/>
                    <a:pt x="38" y="80"/>
                  </a:cubicBezTo>
                  <a:cubicBezTo>
                    <a:pt x="39" y="83"/>
                    <a:pt x="40" y="87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1"/>
                    <a:pt x="44" y="91"/>
                    <a:pt x="44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4"/>
                    <a:pt x="47" y="94"/>
                    <a:pt x="46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7" y="97"/>
                    <a:pt x="47" y="98"/>
                    <a:pt x="48" y="98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51" y="98"/>
                    <a:pt x="48" y="101"/>
                    <a:pt x="51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52" y="104"/>
                    <a:pt x="52" y="106"/>
                    <a:pt x="53" y="109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1"/>
                  </a:cubicBezTo>
                  <a:cubicBezTo>
                    <a:pt x="57" y="114"/>
                    <a:pt x="59" y="114"/>
                    <a:pt x="59" y="115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7" y="117"/>
                    <a:pt x="59" y="117"/>
                    <a:pt x="59" y="119"/>
                  </a:cubicBezTo>
                  <a:cubicBezTo>
                    <a:pt x="61" y="124"/>
                    <a:pt x="65" y="132"/>
                    <a:pt x="68" y="138"/>
                  </a:cubicBezTo>
                  <a:cubicBezTo>
                    <a:pt x="72" y="144"/>
                    <a:pt x="73" y="149"/>
                    <a:pt x="78" y="156"/>
                  </a:cubicBezTo>
                  <a:cubicBezTo>
                    <a:pt x="81" y="157"/>
                    <a:pt x="81" y="157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1" y="160"/>
                    <a:pt x="82" y="160"/>
                    <a:pt x="81" y="160"/>
                  </a:cubicBezTo>
                  <a:cubicBezTo>
                    <a:pt x="82" y="162"/>
                    <a:pt x="83" y="164"/>
                    <a:pt x="85" y="168"/>
                  </a:cubicBezTo>
                  <a:cubicBezTo>
                    <a:pt x="85" y="168"/>
                    <a:pt x="85" y="165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9"/>
                    <a:pt x="85" y="169"/>
                    <a:pt x="85" y="169"/>
                  </a:cubicBezTo>
                  <a:cubicBezTo>
                    <a:pt x="86" y="174"/>
                    <a:pt x="92" y="178"/>
                    <a:pt x="95" y="185"/>
                  </a:cubicBezTo>
                  <a:cubicBezTo>
                    <a:pt x="96" y="186"/>
                    <a:pt x="96" y="188"/>
                    <a:pt x="98" y="190"/>
                  </a:cubicBezTo>
                  <a:cubicBezTo>
                    <a:pt x="100" y="194"/>
                    <a:pt x="105" y="198"/>
                    <a:pt x="107" y="202"/>
                  </a:cubicBezTo>
                  <a:cubicBezTo>
                    <a:pt x="107" y="202"/>
                    <a:pt x="108" y="200"/>
                    <a:pt x="108" y="198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437" name="Freeform 143"/>
            <p:cNvSpPr/>
            <p:nvPr/>
          </p:nvSpPr>
          <p:spPr>
            <a:xfrm>
              <a:off x="895" y="1152"/>
              <a:ext cx="229" cy="421"/>
            </a:xfrm>
            <a:custGeom>
              <a:avLst/>
              <a:gdLst/>
              <a:ahLst/>
              <a:cxnLst>
                <a:cxn ang="0">
                  <a:pos x="203" y="369"/>
                </a:cxn>
                <a:cxn ang="0">
                  <a:pos x="196" y="357"/>
                </a:cxn>
                <a:cxn ang="0">
                  <a:pos x="189" y="329"/>
                </a:cxn>
                <a:cxn ang="0">
                  <a:pos x="182" y="324"/>
                </a:cxn>
                <a:cxn ang="0">
                  <a:pos x="165" y="296"/>
                </a:cxn>
                <a:cxn ang="0">
                  <a:pos x="163" y="286"/>
                </a:cxn>
                <a:cxn ang="0">
                  <a:pos x="153" y="270"/>
                </a:cxn>
                <a:cxn ang="0">
                  <a:pos x="146" y="258"/>
                </a:cxn>
                <a:cxn ang="0">
                  <a:pos x="142" y="253"/>
                </a:cxn>
                <a:cxn ang="0">
                  <a:pos x="142" y="244"/>
                </a:cxn>
                <a:cxn ang="0">
                  <a:pos x="135" y="227"/>
                </a:cxn>
                <a:cxn ang="0">
                  <a:pos x="132" y="222"/>
                </a:cxn>
                <a:cxn ang="0">
                  <a:pos x="127" y="208"/>
                </a:cxn>
                <a:cxn ang="0">
                  <a:pos x="118" y="201"/>
                </a:cxn>
                <a:cxn ang="0">
                  <a:pos x="113" y="187"/>
                </a:cxn>
                <a:cxn ang="0">
                  <a:pos x="104" y="173"/>
                </a:cxn>
                <a:cxn ang="0">
                  <a:pos x="102" y="166"/>
                </a:cxn>
                <a:cxn ang="0">
                  <a:pos x="97" y="161"/>
                </a:cxn>
                <a:cxn ang="0">
                  <a:pos x="94" y="154"/>
                </a:cxn>
                <a:cxn ang="0">
                  <a:pos x="94" y="154"/>
                </a:cxn>
                <a:cxn ang="0">
                  <a:pos x="92" y="142"/>
                </a:cxn>
                <a:cxn ang="0">
                  <a:pos x="78" y="123"/>
                </a:cxn>
                <a:cxn ang="0">
                  <a:pos x="73" y="114"/>
                </a:cxn>
                <a:cxn ang="0">
                  <a:pos x="71" y="109"/>
                </a:cxn>
                <a:cxn ang="0">
                  <a:pos x="61" y="92"/>
                </a:cxn>
                <a:cxn ang="0">
                  <a:pos x="52" y="90"/>
                </a:cxn>
                <a:cxn ang="0">
                  <a:pos x="57" y="80"/>
                </a:cxn>
                <a:cxn ang="0">
                  <a:pos x="57" y="71"/>
                </a:cxn>
                <a:cxn ang="0">
                  <a:pos x="47" y="64"/>
                </a:cxn>
                <a:cxn ang="0">
                  <a:pos x="52" y="61"/>
                </a:cxn>
                <a:cxn ang="0">
                  <a:pos x="47" y="59"/>
                </a:cxn>
                <a:cxn ang="0">
                  <a:pos x="40" y="52"/>
                </a:cxn>
                <a:cxn ang="0">
                  <a:pos x="40" y="43"/>
                </a:cxn>
                <a:cxn ang="0">
                  <a:pos x="35" y="43"/>
                </a:cxn>
                <a:cxn ang="0">
                  <a:pos x="35" y="38"/>
                </a:cxn>
                <a:cxn ang="0">
                  <a:pos x="33" y="31"/>
                </a:cxn>
                <a:cxn ang="0">
                  <a:pos x="31" y="38"/>
                </a:cxn>
                <a:cxn ang="0">
                  <a:pos x="26" y="24"/>
                </a:cxn>
                <a:cxn ang="0">
                  <a:pos x="7" y="12"/>
                </a:cxn>
                <a:cxn ang="0">
                  <a:pos x="5" y="9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5" y="12"/>
                </a:cxn>
                <a:cxn ang="0">
                  <a:pos x="12" y="33"/>
                </a:cxn>
                <a:cxn ang="0">
                  <a:pos x="26" y="64"/>
                </a:cxn>
                <a:cxn ang="0">
                  <a:pos x="42" y="99"/>
                </a:cxn>
                <a:cxn ang="0">
                  <a:pos x="57" y="125"/>
                </a:cxn>
                <a:cxn ang="0">
                  <a:pos x="64" y="144"/>
                </a:cxn>
                <a:cxn ang="0">
                  <a:pos x="85" y="184"/>
                </a:cxn>
                <a:cxn ang="0">
                  <a:pos x="102" y="203"/>
                </a:cxn>
                <a:cxn ang="0">
                  <a:pos x="116" y="232"/>
                </a:cxn>
                <a:cxn ang="0">
                  <a:pos x="163" y="326"/>
                </a:cxn>
                <a:cxn ang="0">
                  <a:pos x="175" y="350"/>
                </a:cxn>
                <a:cxn ang="0">
                  <a:pos x="227" y="416"/>
                </a:cxn>
              </a:cxnLst>
              <a:pathLst>
                <a:path w="97" h="178">
                  <a:moveTo>
                    <a:pt x="96" y="176"/>
                  </a:moveTo>
                  <a:cubicBezTo>
                    <a:pt x="97" y="172"/>
                    <a:pt x="92" y="169"/>
                    <a:pt x="92" y="166"/>
                  </a:cubicBezTo>
                  <a:cubicBezTo>
                    <a:pt x="91" y="166"/>
                    <a:pt x="91" y="166"/>
                    <a:pt x="91" y="166"/>
                  </a:cubicBezTo>
                  <a:cubicBezTo>
                    <a:pt x="92" y="164"/>
                    <a:pt x="90" y="161"/>
                    <a:pt x="87" y="159"/>
                  </a:cubicBezTo>
                  <a:cubicBezTo>
                    <a:pt x="86" y="160"/>
                    <a:pt x="86" y="160"/>
                    <a:pt x="86" y="160"/>
                  </a:cubicBezTo>
                  <a:cubicBezTo>
                    <a:pt x="86" y="159"/>
                    <a:pt x="87" y="156"/>
                    <a:pt x="86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6" y="156"/>
                    <a:pt x="86" y="156"/>
                    <a:pt x="86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6" y="152"/>
                    <a:pt x="84" y="152"/>
                    <a:pt x="84" y="151"/>
                  </a:cubicBezTo>
                  <a:cubicBezTo>
                    <a:pt x="84" y="151"/>
                    <a:pt x="84" y="151"/>
                    <a:pt x="83" y="151"/>
                  </a:cubicBezTo>
                  <a:cubicBezTo>
                    <a:pt x="84" y="150"/>
                    <a:pt x="82" y="147"/>
                    <a:pt x="82" y="143"/>
                  </a:cubicBezTo>
                  <a:cubicBezTo>
                    <a:pt x="82" y="146"/>
                    <a:pt x="80" y="146"/>
                    <a:pt x="80" y="146"/>
                  </a:cubicBezTo>
                  <a:cubicBezTo>
                    <a:pt x="82" y="143"/>
                    <a:pt x="82" y="143"/>
                    <a:pt x="80" y="142"/>
                  </a:cubicBezTo>
                  <a:cubicBezTo>
                    <a:pt x="80" y="143"/>
                    <a:pt x="82" y="140"/>
                    <a:pt x="80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80" y="140"/>
                    <a:pt x="78" y="140"/>
                    <a:pt x="80" y="139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80" y="139"/>
                    <a:pt x="78" y="139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37"/>
                    <a:pt x="77" y="137"/>
                    <a:pt x="75" y="137"/>
                  </a:cubicBezTo>
                  <a:cubicBezTo>
                    <a:pt x="75" y="134"/>
                    <a:pt x="74" y="131"/>
                    <a:pt x="73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6"/>
                    <a:pt x="71" y="125"/>
                    <a:pt x="70" y="125"/>
                  </a:cubicBezTo>
                  <a:cubicBezTo>
                    <a:pt x="70" y="125"/>
                    <a:pt x="70" y="125"/>
                    <a:pt x="70" y="126"/>
                  </a:cubicBezTo>
                  <a:cubicBezTo>
                    <a:pt x="70" y="125"/>
                    <a:pt x="70" y="125"/>
                    <a:pt x="70" y="124"/>
                  </a:cubicBezTo>
                  <a:cubicBezTo>
                    <a:pt x="70" y="124"/>
                    <a:pt x="70" y="124"/>
                    <a:pt x="69" y="124"/>
                  </a:cubicBezTo>
                  <a:cubicBezTo>
                    <a:pt x="70" y="124"/>
                    <a:pt x="69" y="124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7" y="122"/>
                    <a:pt x="69" y="122"/>
                    <a:pt x="69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18"/>
                    <a:pt x="65" y="118"/>
                    <a:pt x="65" y="116"/>
                  </a:cubicBezTo>
                  <a:cubicBezTo>
                    <a:pt x="65" y="116"/>
                    <a:pt x="64" y="118"/>
                    <a:pt x="64" y="116"/>
                  </a:cubicBezTo>
                  <a:cubicBezTo>
                    <a:pt x="65" y="116"/>
                    <a:pt x="64" y="114"/>
                    <a:pt x="65" y="114"/>
                  </a:cubicBezTo>
                  <a:cubicBezTo>
                    <a:pt x="65" y="113"/>
                    <a:pt x="64" y="113"/>
                    <a:pt x="64" y="112"/>
                  </a:cubicBezTo>
                  <a:cubicBezTo>
                    <a:pt x="64" y="113"/>
                    <a:pt x="62" y="113"/>
                    <a:pt x="62" y="113"/>
                  </a:cubicBezTo>
                  <a:cubicBezTo>
                    <a:pt x="62" y="113"/>
                    <a:pt x="62" y="113"/>
                    <a:pt x="62" y="113"/>
                  </a:cubicBezTo>
                  <a:cubicBezTo>
                    <a:pt x="61" y="113"/>
                    <a:pt x="62" y="113"/>
                    <a:pt x="61" y="113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1" y="112"/>
                    <a:pt x="62" y="111"/>
                    <a:pt x="62" y="109"/>
                  </a:cubicBezTo>
                  <a:cubicBezTo>
                    <a:pt x="62" y="111"/>
                    <a:pt x="61" y="109"/>
                    <a:pt x="61" y="111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8"/>
                    <a:pt x="62" y="108"/>
                    <a:pt x="62" y="107"/>
                  </a:cubicBezTo>
                  <a:cubicBezTo>
                    <a:pt x="62" y="107"/>
                    <a:pt x="61" y="105"/>
                    <a:pt x="61" y="107"/>
                  </a:cubicBezTo>
                  <a:cubicBezTo>
                    <a:pt x="60" y="107"/>
                    <a:pt x="61" y="107"/>
                    <a:pt x="60" y="107"/>
                  </a:cubicBezTo>
                  <a:cubicBezTo>
                    <a:pt x="60" y="107"/>
                    <a:pt x="60" y="107"/>
                    <a:pt x="60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1" y="105"/>
                    <a:pt x="60" y="105"/>
                    <a:pt x="60" y="105"/>
                  </a:cubicBezTo>
                  <a:cubicBezTo>
                    <a:pt x="61" y="103"/>
                    <a:pt x="61" y="103"/>
                    <a:pt x="60" y="101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1"/>
                    <a:pt x="60" y="100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58" y="100"/>
                    <a:pt x="60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4"/>
                    <a:pt x="56" y="94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6" y="92"/>
                    <a:pt x="56" y="92"/>
                    <a:pt x="54" y="92"/>
                  </a:cubicBezTo>
                  <a:cubicBezTo>
                    <a:pt x="56" y="91"/>
                    <a:pt x="56" y="95"/>
                    <a:pt x="56" y="94"/>
                  </a:cubicBezTo>
                  <a:cubicBezTo>
                    <a:pt x="54" y="94"/>
                    <a:pt x="56" y="92"/>
                    <a:pt x="56" y="92"/>
                  </a:cubicBezTo>
                  <a:cubicBezTo>
                    <a:pt x="54" y="92"/>
                    <a:pt x="56" y="91"/>
                    <a:pt x="54" y="91"/>
                  </a:cubicBezTo>
                  <a:cubicBezTo>
                    <a:pt x="54" y="91"/>
                    <a:pt x="54" y="92"/>
                    <a:pt x="54" y="91"/>
                  </a:cubicBezTo>
                  <a:cubicBezTo>
                    <a:pt x="53" y="91"/>
                    <a:pt x="54" y="91"/>
                    <a:pt x="54" y="91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4" y="88"/>
                    <a:pt x="53" y="88"/>
                    <a:pt x="54" y="88"/>
                  </a:cubicBezTo>
                  <a:cubicBezTo>
                    <a:pt x="54" y="88"/>
                    <a:pt x="54" y="87"/>
                    <a:pt x="53" y="87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0" y="88"/>
                    <a:pt x="53" y="87"/>
                    <a:pt x="53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4" y="86"/>
                    <a:pt x="53" y="86"/>
                    <a:pt x="53" y="86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50" y="83"/>
                    <a:pt x="50" y="83"/>
                    <a:pt x="49" y="83"/>
                  </a:cubicBezTo>
                  <a:cubicBezTo>
                    <a:pt x="49" y="83"/>
                    <a:pt x="49" y="83"/>
                    <a:pt x="49" y="82"/>
                  </a:cubicBezTo>
                  <a:cubicBezTo>
                    <a:pt x="49" y="83"/>
                    <a:pt x="48" y="82"/>
                    <a:pt x="48" y="82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8" y="81"/>
                    <a:pt x="49" y="79"/>
                    <a:pt x="48" y="79"/>
                  </a:cubicBezTo>
                  <a:cubicBezTo>
                    <a:pt x="48" y="79"/>
                    <a:pt x="48" y="81"/>
                    <a:pt x="47" y="81"/>
                  </a:cubicBezTo>
                  <a:cubicBezTo>
                    <a:pt x="45" y="81"/>
                    <a:pt x="48" y="79"/>
                    <a:pt x="47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7" y="78"/>
                    <a:pt x="48" y="75"/>
                    <a:pt x="47" y="78"/>
                  </a:cubicBezTo>
                  <a:cubicBezTo>
                    <a:pt x="47" y="75"/>
                    <a:pt x="45" y="75"/>
                    <a:pt x="47" y="75"/>
                  </a:cubicBezTo>
                  <a:cubicBezTo>
                    <a:pt x="45" y="74"/>
                    <a:pt x="47" y="73"/>
                    <a:pt x="44" y="73"/>
                  </a:cubicBezTo>
                  <a:cubicBezTo>
                    <a:pt x="44" y="73"/>
                    <a:pt x="44" y="73"/>
                    <a:pt x="44" y="72"/>
                  </a:cubicBezTo>
                  <a:cubicBezTo>
                    <a:pt x="45" y="72"/>
                    <a:pt x="44" y="73"/>
                    <a:pt x="44" y="73"/>
                  </a:cubicBezTo>
                  <a:cubicBezTo>
                    <a:pt x="44" y="73"/>
                    <a:pt x="44" y="72"/>
                    <a:pt x="45" y="72"/>
                  </a:cubicBezTo>
                  <a:cubicBezTo>
                    <a:pt x="44" y="72"/>
                    <a:pt x="44" y="72"/>
                    <a:pt x="44" y="73"/>
                  </a:cubicBezTo>
                  <a:cubicBezTo>
                    <a:pt x="43" y="72"/>
                    <a:pt x="45" y="70"/>
                    <a:pt x="44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3" y="69"/>
                    <a:pt x="43" y="69"/>
                    <a:pt x="41" y="7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6"/>
                  </a:cubicBezTo>
                  <a:cubicBezTo>
                    <a:pt x="41" y="68"/>
                    <a:pt x="41" y="66"/>
                    <a:pt x="41" y="66"/>
                  </a:cubicBezTo>
                  <a:cubicBezTo>
                    <a:pt x="40" y="66"/>
                    <a:pt x="41" y="65"/>
                    <a:pt x="41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40" y="65"/>
                    <a:pt x="41" y="65"/>
                    <a:pt x="41" y="66"/>
                  </a:cubicBezTo>
                  <a:cubicBezTo>
                    <a:pt x="40" y="66"/>
                    <a:pt x="40" y="66"/>
                    <a:pt x="40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0" y="61"/>
                    <a:pt x="40" y="61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1"/>
                    <a:pt x="39" y="61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59"/>
                    <a:pt x="35" y="60"/>
                    <a:pt x="36" y="60"/>
                  </a:cubicBezTo>
                  <a:cubicBezTo>
                    <a:pt x="35" y="59"/>
                    <a:pt x="36" y="59"/>
                    <a:pt x="39" y="59"/>
                  </a:cubicBezTo>
                  <a:cubicBezTo>
                    <a:pt x="36" y="57"/>
                    <a:pt x="36" y="56"/>
                    <a:pt x="35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5" y="55"/>
                    <a:pt x="35" y="52"/>
                    <a:pt x="33" y="52"/>
                  </a:cubicBezTo>
                  <a:cubicBezTo>
                    <a:pt x="33" y="53"/>
                    <a:pt x="32" y="52"/>
                    <a:pt x="32" y="53"/>
                  </a:cubicBezTo>
                  <a:cubicBezTo>
                    <a:pt x="32" y="52"/>
                    <a:pt x="31" y="53"/>
                    <a:pt x="32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1"/>
                    <a:pt x="33" y="48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2" y="46"/>
                    <a:pt x="31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4"/>
                    <a:pt x="30" y="44"/>
                    <a:pt x="31" y="44"/>
                  </a:cubicBezTo>
                  <a:cubicBezTo>
                    <a:pt x="30" y="44"/>
                    <a:pt x="30" y="43"/>
                    <a:pt x="28" y="44"/>
                  </a:cubicBezTo>
                  <a:cubicBezTo>
                    <a:pt x="30" y="42"/>
                    <a:pt x="28" y="39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8"/>
                    <a:pt x="28" y="38"/>
                    <a:pt x="27" y="38"/>
                  </a:cubicBezTo>
                  <a:cubicBezTo>
                    <a:pt x="27" y="38"/>
                    <a:pt x="27" y="38"/>
                    <a:pt x="26" y="39"/>
                  </a:cubicBezTo>
                  <a:cubicBezTo>
                    <a:pt x="26" y="38"/>
                    <a:pt x="27" y="38"/>
                    <a:pt x="27" y="35"/>
                  </a:cubicBezTo>
                  <a:cubicBezTo>
                    <a:pt x="27" y="35"/>
                    <a:pt x="26" y="38"/>
                    <a:pt x="27" y="35"/>
                  </a:cubicBezTo>
                  <a:cubicBezTo>
                    <a:pt x="27" y="35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5"/>
                    <a:pt x="24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0" y="38"/>
                    <a:pt x="22" y="39"/>
                    <a:pt x="20" y="39"/>
                  </a:cubicBezTo>
                  <a:cubicBezTo>
                    <a:pt x="20" y="38"/>
                    <a:pt x="22" y="35"/>
                    <a:pt x="22" y="35"/>
                  </a:cubicBezTo>
                  <a:cubicBezTo>
                    <a:pt x="22" y="35"/>
                    <a:pt x="26" y="34"/>
                    <a:pt x="24" y="34"/>
                  </a:cubicBezTo>
                  <a:cubicBezTo>
                    <a:pt x="24" y="34"/>
                    <a:pt x="26" y="34"/>
                    <a:pt x="24" y="34"/>
                  </a:cubicBezTo>
                  <a:cubicBezTo>
                    <a:pt x="22" y="34"/>
                    <a:pt x="24" y="34"/>
                    <a:pt x="24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6" y="31"/>
                  </a:cubicBezTo>
                  <a:cubicBezTo>
                    <a:pt x="26" y="31"/>
                    <a:pt x="24" y="31"/>
                    <a:pt x="26" y="31"/>
                  </a:cubicBezTo>
                  <a:cubicBezTo>
                    <a:pt x="24" y="31"/>
                    <a:pt x="22" y="33"/>
                    <a:pt x="22" y="31"/>
                  </a:cubicBezTo>
                  <a:cubicBezTo>
                    <a:pt x="24" y="31"/>
                    <a:pt x="22" y="30"/>
                    <a:pt x="24" y="30"/>
                  </a:cubicBezTo>
                  <a:cubicBezTo>
                    <a:pt x="24" y="30"/>
                    <a:pt x="24" y="30"/>
                    <a:pt x="22" y="31"/>
                  </a:cubicBezTo>
                  <a:cubicBezTo>
                    <a:pt x="22" y="31"/>
                    <a:pt x="24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0" y="29"/>
                    <a:pt x="22" y="27"/>
                    <a:pt x="20" y="29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2" y="27"/>
                    <a:pt x="20" y="29"/>
                    <a:pt x="22" y="27"/>
                  </a:cubicBezTo>
                  <a:cubicBezTo>
                    <a:pt x="20" y="29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5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2"/>
                    <a:pt x="20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5"/>
                    <a:pt x="17" y="22"/>
                    <a:pt x="15" y="25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2"/>
                    <a:pt x="17" y="21"/>
                    <a:pt x="18" y="20"/>
                  </a:cubicBezTo>
                  <a:cubicBezTo>
                    <a:pt x="18" y="20"/>
                    <a:pt x="15" y="21"/>
                    <a:pt x="17" y="20"/>
                  </a:cubicBezTo>
                  <a:cubicBezTo>
                    <a:pt x="17" y="20"/>
                    <a:pt x="18" y="18"/>
                    <a:pt x="17" y="18"/>
                  </a:cubicBezTo>
                  <a:cubicBezTo>
                    <a:pt x="17" y="18"/>
                    <a:pt x="18" y="18"/>
                    <a:pt x="18" y="17"/>
                  </a:cubicBezTo>
                  <a:cubicBezTo>
                    <a:pt x="17" y="18"/>
                    <a:pt x="15" y="18"/>
                    <a:pt x="15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4" y="18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5" y="16"/>
                    <a:pt x="17" y="16"/>
                    <a:pt x="17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7" y="16"/>
                    <a:pt x="15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3" y="17"/>
                    <a:pt x="14" y="16"/>
                  </a:cubicBezTo>
                  <a:cubicBezTo>
                    <a:pt x="14" y="14"/>
                    <a:pt x="14" y="16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3"/>
                    <a:pt x="14" y="12"/>
                    <a:pt x="13" y="13"/>
                  </a:cubicBezTo>
                  <a:cubicBezTo>
                    <a:pt x="14" y="13"/>
                    <a:pt x="14" y="14"/>
                    <a:pt x="14" y="16"/>
                  </a:cubicBezTo>
                  <a:cubicBezTo>
                    <a:pt x="13" y="16"/>
                    <a:pt x="14" y="16"/>
                    <a:pt x="13" y="17"/>
                  </a:cubicBezTo>
                  <a:cubicBezTo>
                    <a:pt x="13" y="16"/>
                    <a:pt x="11" y="17"/>
                    <a:pt x="11" y="17"/>
                  </a:cubicBezTo>
                  <a:cubicBezTo>
                    <a:pt x="10" y="17"/>
                    <a:pt x="11" y="16"/>
                    <a:pt x="11" y="16"/>
                  </a:cubicBezTo>
                  <a:cubicBezTo>
                    <a:pt x="11" y="16"/>
                    <a:pt x="11" y="16"/>
                    <a:pt x="13" y="16"/>
                  </a:cubicBezTo>
                  <a:cubicBezTo>
                    <a:pt x="11" y="14"/>
                    <a:pt x="11" y="14"/>
                    <a:pt x="13" y="13"/>
                  </a:cubicBezTo>
                  <a:cubicBezTo>
                    <a:pt x="11" y="13"/>
                    <a:pt x="11" y="13"/>
                    <a:pt x="11" y="14"/>
                  </a:cubicBezTo>
                  <a:cubicBezTo>
                    <a:pt x="11" y="13"/>
                    <a:pt x="10" y="12"/>
                    <a:pt x="10" y="12"/>
                  </a:cubicBezTo>
                  <a:cubicBezTo>
                    <a:pt x="11" y="12"/>
                    <a:pt x="10" y="10"/>
                    <a:pt x="10" y="10"/>
                  </a:cubicBezTo>
                  <a:cubicBezTo>
                    <a:pt x="11" y="10"/>
                    <a:pt x="11" y="10"/>
                    <a:pt x="13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8"/>
                    <a:pt x="10" y="10"/>
                    <a:pt x="11" y="8"/>
                  </a:cubicBezTo>
                  <a:cubicBezTo>
                    <a:pt x="11" y="10"/>
                    <a:pt x="10" y="10"/>
                    <a:pt x="7" y="10"/>
                  </a:cubicBezTo>
                  <a:cubicBezTo>
                    <a:pt x="7" y="10"/>
                    <a:pt x="7" y="12"/>
                    <a:pt x="7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5"/>
                    <a:pt x="6" y="5"/>
                  </a:cubicBezTo>
                  <a:cubicBezTo>
                    <a:pt x="5" y="4"/>
                    <a:pt x="3" y="5"/>
                    <a:pt x="3" y="5"/>
                  </a:cubicBezTo>
                  <a:cubicBezTo>
                    <a:pt x="3" y="4"/>
                    <a:pt x="5" y="5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4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3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0" y="5"/>
                    <a:pt x="1" y="7"/>
                  </a:cubicBezTo>
                  <a:cubicBezTo>
                    <a:pt x="1" y="5"/>
                    <a:pt x="2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1" y="8"/>
                    <a:pt x="2" y="8"/>
                  </a:cubicBezTo>
                  <a:cubicBezTo>
                    <a:pt x="2" y="10"/>
                    <a:pt x="3" y="12"/>
                    <a:pt x="3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3"/>
                    <a:pt x="5" y="13"/>
                    <a:pt x="5" y="14"/>
                  </a:cubicBezTo>
                  <a:cubicBezTo>
                    <a:pt x="6" y="14"/>
                    <a:pt x="5" y="17"/>
                    <a:pt x="6" y="17"/>
                  </a:cubicBezTo>
                  <a:cubicBezTo>
                    <a:pt x="7" y="18"/>
                    <a:pt x="7" y="21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1" y="21"/>
                    <a:pt x="11" y="22"/>
                  </a:cubicBezTo>
                  <a:cubicBezTo>
                    <a:pt x="10" y="22"/>
                    <a:pt x="10" y="22"/>
                    <a:pt x="10" y="25"/>
                  </a:cubicBezTo>
                  <a:cubicBezTo>
                    <a:pt x="11" y="25"/>
                    <a:pt x="11" y="26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9"/>
                    <a:pt x="13" y="29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3"/>
                  </a:cubicBezTo>
                  <a:cubicBezTo>
                    <a:pt x="14" y="33"/>
                    <a:pt x="14" y="34"/>
                    <a:pt x="15" y="34"/>
                  </a:cubicBezTo>
                  <a:cubicBezTo>
                    <a:pt x="15" y="38"/>
                    <a:pt x="17" y="39"/>
                    <a:pt x="18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4"/>
                    <a:pt x="20" y="46"/>
                    <a:pt x="20" y="4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51"/>
                  </a:cubicBezTo>
                  <a:cubicBezTo>
                    <a:pt x="22" y="51"/>
                    <a:pt x="22" y="52"/>
                    <a:pt x="24" y="52"/>
                  </a:cubicBezTo>
                  <a:cubicBezTo>
                    <a:pt x="24" y="52"/>
                    <a:pt x="22" y="52"/>
                    <a:pt x="24" y="53"/>
                  </a:cubicBezTo>
                  <a:cubicBezTo>
                    <a:pt x="24" y="55"/>
                    <a:pt x="24" y="55"/>
                    <a:pt x="26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6"/>
                    <a:pt x="27" y="56"/>
                    <a:pt x="26" y="57"/>
                  </a:cubicBezTo>
                  <a:cubicBezTo>
                    <a:pt x="27" y="57"/>
                    <a:pt x="26" y="60"/>
                    <a:pt x="28" y="60"/>
                  </a:cubicBezTo>
                  <a:cubicBezTo>
                    <a:pt x="27" y="60"/>
                    <a:pt x="27" y="61"/>
                    <a:pt x="27" y="61"/>
                  </a:cubicBezTo>
                  <a:cubicBezTo>
                    <a:pt x="28" y="62"/>
                    <a:pt x="30" y="62"/>
                    <a:pt x="30" y="65"/>
                  </a:cubicBezTo>
                  <a:cubicBezTo>
                    <a:pt x="30" y="65"/>
                    <a:pt x="30" y="62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8"/>
                    <a:pt x="32" y="68"/>
                    <a:pt x="32" y="70"/>
                  </a:cubicBezTo>
                  <a:cubicBezTo>
                    <a:pt x="33" y="73"/>
                    <a:pt x="35" y="75"/>
                    <a:pt x="36" y="79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36" y="79"/>
                    <a:pt x="40" y="79"/>
                    <a:pt x="39" y="82"/>
                  </a:cubicBezTo>
                  <a:cubicBezTo>
                    <a:pt x="39" y="82"/>
                    <a:pt x="39" y="82"/>
                    <a:pt x="40" y="82"/>
                  </a:cubicBezTo>
                  <a:cubicBezTo>
                    <a:pt x="39" y="83"/>
                    <a:pt x="41" y="83"/>
                    <a:pt x="41" y="85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3" y="85"/>
                    <a:pt x="41" y="86"/>
                    <a:pt x="43" y="87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4" y="86"/>
                    <a:pt x="43" y="88"/>
                    <a:pt x="44" y="87"/>
                  </a:cubicBezTo>
                  <a:cubicBezTo>
                    <a:pt x="44" y="87"/>
                    <a:pt x="44" y="88"/>
                    <a:pt x="44" y="87"/>
                  </a:cubicBezTo>
                  <a:cubicBezTo>
                    <a:pt x="45" y="91"/>
                    <a:pt x="45" y="94"/>
                    <a:pt x="47" y="96"/>
                  </a:cubicBezTo>
                  <a:cubicBezTo>
                    <a:pt x="48" y="98"/>
                    <a:pt x="49" y="95"/>
                    <a:pt x="48" y="96"/>
                  </a:cubicBezTo>
                  <a:cubicBezTo>
                    <a:pt x="49" y="96"/>
                    <a:pt x="48" y="98"/>
                    <a:pt x="48" y="98"/>
                  </a:cubicBezTo>
                  <a:cubicBezTo>
                    <a:pt x="48" y="98"/>
                    <a:pt x="50" y="98"/>
                    <a:pt x="49" y="98"/>
                  </a:cubicBezTo>
                  <a:cubicBezTo>
                    <a:pt x="49" y="98"/>
                    <a:pt x="49" y="98"/>
                    <a:pt x="49" y="99"/>
                  </a:cubicBezTo>
                  <a:cubicBezTo>
                    <a:pt x="50" y="99"/>
                    <a:pt x="50" y="99"/>
                    <a:pt x="50" y="100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50" y="101"/>
                    <a:pt x="53" y="103"/>
                    <a:pt x="50" y="105"/>
                  </a:cubicBezTo>
                  <a:cubicBezTo>
                    <a:pt x="54" y="111"/>
                    <a:pt x="57" y="116"/>
                    <a:pt x="60" y="122"/>
                  </a:cubicBezTo>
                  <a:cubicBezTo>
                    <a:pt x="62" y="126"/>
                    <a:pt x="65" y="133"/>
                    <a:pt x="69" y="138"/>
                  </a:cubicBezTo>
                  <a:cubicBezTo>
                    <a:pt x="71" y="138"/>
                    <a:pt x="71" y="138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0" y="140"/>
                    <a:pt x="71" y="140"/>
                    <a:pt x="71" y="140"/>
                  </a:cubicBezTo>
                  <a:cubicBezTo>
                    <a:pt x="73" y="143"/>
                    <a:pt x="73" y="146"/>
                    <a:pt x="74" y="148"/>
                  </a:cubicBezTo>
                  <a:cubicBezTo>
                    <a:pt x="74" y="147"/>
                    <a:pt x="75" y="147"/>
                    <a:pt x="75" y="147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53"/>
                    <a:pt x="82" y="159"/>
                    <a:pt x="84" y="164"/>
                  </a:cubicBezTo>
                  <a:cubicBezTo>
                    <a:pt x="84" y="164"/>
                    <a:pt x="86" y="166"/>
                    <a:pt x="86" y="168"/>
                  </a:cubicBezTo>
                  <a:cubicBezTo>
                    <a:pt x="90" y="172"/>
                    <a:pt x="92" y="174"/>
                    <a:pt x="95" y="178"/>
                  </a:cubicBezTo>
                  <a:cubicBezTo>
                    <a:pt x="95" y="178"/>
                    <a:pt x="96" y="177"/>
                    <a:pt x="96" y="176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438" name="Freeform 144"/>
            <p:cNvSpPr/>
            <p:nvPr/>
          </p:nvSpPr>
          <p:spPr>
            <a:xfrm>
              <a:off x="1124" y="1004"/>
              <a:ext cx="276" cy="448"/>
            </a:xfrm>
            <a:custGeom>
              <a:avLst/>
              <a:gdLst/>
              <a:ahLst/>
              <a:cxnLst>
                <a:cxn ang="0">
                  <a:pos x="38" y="403"/>
                </a:cxn>
                <a:cxn ang="0">
                  <a:pos x="45" y="387"/>
                </a:cxn>
                <a:cxn ang="0">
                  <a:pos x="66" y="363"/>
                </a:cxn>
                <a:cxn ang="0">
                  <a:pos x="71" y="354"/>
                </a:cxn>
                <a:cxn ang="0">
                  <a:pos x="90" y="323"/>
                </a:cxn>
                <a:cxn ang="0">
                  <a:pos x="94" y="316"/>
                </a:cxn>
                <a:cxn ang="0">
                  <a:pos x="106" y="297"/>
                </a:cxn>
                <a:cxn ang="0">
                  <a:pos x="111" y="285"/>
                </a:cxn>
                <a:cxn ang="0">
                  <a:pos x="116" y="276"/>
                </a:cxn>
                <a:cxn ang="0">
                  <a:pos x="125" y="274"/>
                </a:cxn>
                <a:cxn ang="0">
                  <a:pos x="134" y="259"/>
                </a:cxn>
                <a:cxn ang="0">
                  <a:pos x="139" y="250"/>
                </a:cxn>
                <a:cxn ang="0">
                  <a:pos x="146" y="241"/>
                </a:cxn>
                <a:cxn ang="0">
                  <a:pos x="149" y="229"/>
                </a:cxn>
                <a:cxn ang="0">
                  <a:pos x="160" y="215"/>
                </a:cxn>
                <a:cxn ang="0">
                  <a:pos x="167" y="198"/>
                </a:cxn>
                <a:cxn ang="0">
                  <a:pos x="175" y="191"/>
                </a:cxn>
                <a:cxn ang="0">
                  <a:pos x="175" y="184"/>
                </a:cxn>
                <a:cxn ang="0">
                  <a:pos x="179" y="179"/>
                </a:cxn>
                <a:cxn ang="0">
                  <a:pos x="186" y="179"/>
                </a:cxn>
                <a:cxn ang="0">
                  <a:pos x="189" y="165"/>
                </a:cxn>
                <a:cxn ang="0">
                  <a:pos x="201" y="149"/>
                </a:cxn>
                <a:cxn ang="0">
                  <a:pos x="208" y="134"/>
                </a:cxn>
                <a:cxn ang="0">
                  <a:pos x="210" y="130"/>
                </a:cxn>
                <a:cxn ang="0">
                  <a:pos x="222" y="111"/>
                </a:cxn>
                <a:cxn ang="0">
                  <a:pos x="219" y="101"/>
                </a:cxn>
                <a:cxn ang="0">
                  <a:pos x="229" y="99"/>
                </a:cxn>
                <a:cxn ang="0">
                  <a:pos x="238" y="97"/>
                </a:cxn>
                <a:cxn ang="0">
                  <a:pos x="241" y="87"/>
                </a:cxn>
                <a:cxn ang="0">
                  <a:pos x="248" y="87"/>
                </a:cxn>
                <a:cxn ang="0">
                  <a:pos x="248" y="83"/>
                </a:cxn>
                <a:cxn ang="0">
                  <a:pos x="248" y="71"/>
                </a:cxn>
                <a:cxn ang="0">
                  <a:pos x="252" y="66"/>
                </a:cxn>
                <a:cxn ang="0">
                  <a:pos x="252" y="61"/>
                </a:cxn>
                <a:cxn ang="0">
                  <a:pos x="259" y="59"/>
                </a:cxn>
                <a:cxn ang="0">
                  <a:pos x="262" y="52"/>
                </a:cxn>
                <a:cxn ang="0">
                  <a:pos x="257" y="50"/>
                </a:cxn>
                <a:cxn ang="0">
                  <a:pos x="267" y="40"/>
                </a:cxn>
                <a:cxn ang="0">
                  <a:pos x="267" y="19"/>
                </a:cxn>
                <a:cxn ang="0">
                  <a:pos x="269" y="17"/>
                </a:cxn>
                <a:cxn ang="0">
                  <a:pos x="276" y="0"/>
                </a:cxn>
                <a:cxn ang="0">
                  <a:pos x="269" y="2"/>
                </a:cxn>
                <a:cxn ang="0">
                  <a:pos x="267" y="19"/>
                </a:cxn>
                <a:cxn ang="0">
                  <a:pos x="250" y="31"/>
                </a:cxn>
                <a:cxn ang="0">
                  <a:pos x="229" y="61"/>
                </a:cxn>
                <a:cxn ang="0">
                  <a:pos x="205" y="97"/>
                </a:cxn>
                <a:cxn ang="0">
                  <a:pos x="189" y="127"/>
                </a:cxn>
                <a:cxn ang="0">
                  <a:pos x="175" y="149"/>
                </a:cxn>
                <a:cxn ang="0">
                  <a:pos x="149" y="191"/>
                </a:cxn>
                <a:cxn ang="0">
                  <a:pos x="139" y="215"/>
                </a:cxn>
                <a:cxn ang="0">
                  <a:pos x="125" y="245"/>
                </a:cxn>
                <a:cxn ang="0">
                  <a:pos x="59" y="337"/>
                </a:cxn>
                <a:cxn ang="0">
                  <a:pos x="45" y="363"/>
                </a:cxn>
                <a:cxn ang="0">
                  <a:pos x="9" y="446"/>
                </a:cxn>
              </a:cxnLst>
              <a:pathLst>
                <a:path w="117" h="190">
                  <a:moveTo>
                    <a:pt x="4" y="189"/>
                  </a:moveTo>
                  <a:cubicBezTo>
                    <a:pt x="7" y="189"/>
                    <a:pt x="7" y="185"/>
                    <a:pt x="10" y="181"/>
                  </a:cubicBezTo>
                  <a:cubicBezTo>
                    <a:pt x="10" y="181"/>
                    <a:pt x="8" y="181"/>
                    <a:pt x="10" y="181"/>
                  </a:cubicBezTo>
                  <a:cubicBezTo>
                    <a:pt x="14" y="180"/>
                    <a:pt x="15" y="176"/>
                    <a:pt x="15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5" y="172"/>
                    <a:pt x="16" y="172"/>
                    <a:pt x="16" y="171"/>
                  </a:cubicBezTo>
                  <a:cubicBezTo>
                    <a:pt x="16" y="171"/>
                    <a:pt x="16" y="171"/>
                    <a:pt x="15" y="171"/>
                  </a:cubicBezTo>
                  <a:cubicBezTo>
                    <a:pt x="16" y="171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9" y="168"/>
                    <a:pt x="17" y="166"/>
                    <a:pt x="20" y="164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1" y="163"/>
                    <a:pt x="23" y="160"/>
                    <a:pt x="25" y="159"/>
                  </a:cubicBezTo>
                  <a:cubicBezTo>
                    <a:pt x="25" y="159"/>
                    <a:pt x="23" y="159"/>
                    <a:pt x="23" y="158"/>
                  </a:cubicBezTo>
                  <a:cubicBezTo>
                    <a:pt x="25" y="159"/>
                    <a:pt x="25" y="158"/>
                    <a:pt x="27" y="158"/>
                  </a:cubicBezTo>
                  <a:cubicBezTo>
                    <a:pt x="25" y="156"/>
                    <a:pt x="28" y="158"/>
                    <a:pt x="28" y="156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9" y="154"/>
                    <a:pt x="28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2" y="147"/>
                    <a:pt x="33" y="145"/>
                    <a:pt x="34" y="14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9"/>
                    <a:pt x="34" y="138"/>
                    <a:pt x="36" y="138"/>
                  </a:cubicBezTo>
                  <a:cubicBezTo>
                    <a:pt x="36" y="138"/>
                    <a:pt x="36" y="138"/>
                    <a:pt x="36" y="138"/>
                  </a:cubicBezTo>
                  <a:cubicBezTo>
                    <a:pt x="36" y="137"/>
                    <a:pt x="38" y="138"/>
                    <a:pt x="38" y="137"/>
                  </a:cubicBezTo>
                  <a:cubicBezTo>
                    <a:pt x="36" y="137"/>
                    <a:pt x="36" y="137"/>
                    <a:pt x="36" y="137"/>
                  </a:cubicBezTo>
                  <a:cubicBezTo>
                    <a:pt x="38" y="137"/>
                    <a:pt x="38" y="137"/>
                    <a:pt x="38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40" y="136"/>
                    <a:pt x="38" y="134"/>
                    <a:pt x="4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8" y="133"/>
                    <a:pt x="40" y="134"/>
                    <a:pt x="40" y="134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1" y="133"/>
                    <a:pt x="41" y="132"/>
                    <a:pt x="41" y="132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2" y="130"/>
                    <a:pt x="42" y="130"/>
                    <a:pt x="44" y="129"/>
                  </a:cubicBezTo>
                  <a:cubicBezTo>
                    <a:pt x="42" y="129"/>
                    <a:pt x="42" y="129"/>
                    <a:pt x="42" y="126"/>
                  </a:cubicBezTo>
                  <a:cubicBezTo>
                    <a:pt x="44" y="129"/>
                    <a:pt x="44" y="125"/>
                    <a:pt x="45" y="126"/>
                  </a:cubicBezTo>
                  <a:cubicBezTo>
                    <a:pt x="45" y="126"/>
                    <a:pt x="45" y="125"/>
                    <a:pt x="45" y="124"/>
                  </a:cubicBezTo>
                  <a:cubicBezTo>
                    <a:pt x="45" y="124"/>
                    <a:pt x="45" y="124"/>
                    <a:pt x="44" y="124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4" y="123"/>
                    <a:pt x="44" y="124"/>
                    <a:pt x="44" y="123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5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7" y="120"/>
                    <a:pt x="49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51" y="119"/>
                    <a:pt x="49" y="119"/>
                  </a:cubicBezTo>
                  <a:cubicBezTo>
                    <a:pt x="49" y="117"/>
                    <a:pt x="49" y="119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6"/>
                    <a:pt x="51" y="116"/>
                    <a:pt x="51" y="117"/>
                  </a:cubicBezTo>
                  <a:cubicBezTo>
                    <a:pt x="51" y="117"/>
                    <a:pt x="51" y="116"/>
                    <a:pt x="51" y="117"/>
                  </a:cubicBezTo>
                  <a:cubicBezTo>
                    <a:pt x="53" y="117"/>
                    <a:pt x="53" y="116"/>
                    <a:pt x="53" y="116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3" y="116"/>
                    <a:pt x="54" y="113"/>
                    <a:pt x="55" y="113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54" y="112"/>
                    <a:pt x="57" y="112"/>
                    <a:pt x="55" y="111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0"/>
                    <a:pt x="55" y="110"/>
                    <a:pt x="57" y="110"/>
                  </a:cubicBezTo>
                  <a:cubicBezTo>
                    <a:pt x="55" y="110"/>
                    <a:pt x="57" y="110"/>
                    <a:pt x="57" y="110"/>
                  </a:cubicBezTo>
                  <a:cubicBezTo>
                    <a:pt x="57" y="110"/>
                    <a:pt x="57" y="108"/>
                    <a:pt x="57" y="110"/>
                  </a:cubicBezTo>
                  <a:cubicBezTo>
                    <a:pt x="57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8" y="106"/>
                    <a:pt x="59" y="106"/>
                  </a:cubicBezTo>
                  <a:cubicBezTo>
                    <a:pt x="58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3"/>
                  </a:cubicBezTo>
                  <a:cubicBezTo>
                    <a:pt x="60" y="104"/>
                    <a:pt x="59" y="103"/>
                    <a:pt x="59" y="103"/>
                  </a:cubicBezTo>
                  <a:cubicBezTo>
                    <a:pt x="60" y="103"/>
                    <a:pt x="59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2" y="103"/>
                    <a:pt x="60" y="102"/>
                    <a:pt x="62" y="102"/>
                  </a:cubicBezTo>
                  <a:cubicBezTo>
                    <a:pt x="60" y="102"/>
                    <a:pt x="63" y="102"/>
                    <a:pt x="62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3" y="99"/>
                    <a:pt x="62" y="98"/>
                    <a:pt x="63" y="99"/>
                  </a:cubicBezTo>
                  <a:cubicBezTo>
                    <a:pt x="63" y="98"/>
                    <a:pt x="66" y="97"/>
                    <a:pt x="63" y="97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6" y="94"/>
                    <a:pt x="66" y="95"/>
                    <a:pt x="66" y="94"/>
                  </a:cubicBezTo>
                  <a:cubicBezTo>
                    <a:pt x="66" y="94"/>
                    <a:pt x="66" y="94"/>
                    <a:pt x="66" y="93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7" y="93"/>
                    <a:pt x="70" y="93"/>
                    <a:pt x="68" y="91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66" y="90"/>
                    <a:pt x="68" y="90"/>
                    <a:pt x="68" y="90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68" y="90"/>
                    <a:pt x="71" y="90"/>
                    <a:pt x="70" y="89"/>
                  </a:cubicBezTo>
                  <a:cubicBezTo>
                    <a:pt x="70" y="89"/>
                    <a:pt x="70" y="86"/>
                    <a:pt x="71" y="89"/>
                  </a:cubicBezTo>
                  <a:cubicBezTo>
                    <a:pt x="71" y="86"/>
                    <a:pt x="72" y="85"/>
                    <a:pt x="71" y="84"/>
                  </a:cubicBezTo>
                  <a:cubicBezTo>
                    <a:pt x="71" y="84"/>
                    <a:pt x="72" y="82"/>
                    <a:pt x="72" y="84"/>
                  </a:cubicBezTo>
                  <a:cubicBezTo>
                    <a:pt x="72" y="84"/>
                    <a:pt x="71" y="84"/>
                    <a:pt x="72" y="84"/>
                  </a:cubicBezTo>
                  <a:cubicBezTo>
                    <a:pt x="72" y="84"/>
                    <a:pt x="72" y="84"/>
                    <a:pt x="72" y="84"/>
                  </a:cubicBezTo>
                  <a:cubicBezTo>
                    <a:pt x="72" y="84"/>
                    <a:pt x="72" y="82"/>
                    <a:pt x="71" y="82"/>
                  </a:cubicBezTo>
                  <a:cubicBezTo>
                    <a:pt x="71" y="81"/>
                    <a:pt x="74" y="82"/>
                    <a:pt x="74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5" y="80"/>
                    <a:pt x="74" y="80"/>
                    <a:pt x="74" y="80"/>
                  </a:cubicBezTo>
                  <a:cubicBezTo>
                    <a:pt x="74" y="80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7"/>
                    <a:pt x="75" y="77"/>
                    <a:pt x="75" y="77"/>
                  </a:cubicBezTo>
                  <a:cubicBezTo>
                    <a:pt x="75" y="78"/>
                    <a:pt x="75" y="78"/>
                    <a:pt x="75" y="78"/>
                  </a:cubicBezTo>
                  <a:cubicBezTo>
                    <a:pt x="75" y="78"/>
                    <a:pt x="75" y="78"/>
                    <a:pt x="76" y="78"/>
                  </a:cubicBezTo>
                  <a:cubicBezTo>
                    <a:pt x="75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9" y="76"/>
                    <a:pt x="76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6"/>
                    <a:pt x="75" y="76"/>
                    <a:pt x="76" y="76"/>
                  </a:cubicBezTo>
                  <a:cubicBezTo>
                    <a:pt x="76" y="76"/>
                    <a:pt x="79" y="77"/>
                    <a:pt x="79" y="76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79" y="74"/>
                    <a:pt x="76" y="74"/>
                    <a:pt x="76" y="74"/>
                  </a:cubicBezTo>
                  <a:cubicBezTo>
                    <a:pt x="79" y="76"/>
                    <a:pt x="79" y="74"/>
                    <a:pt x="80" y="74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79" y="72"/>
                    <a:pt x="80" y="70"/>
                    <a:pt x="80" y="70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0" y="70"/>
                    <a:pt x="80" y="70"/>
                    <a:pt x="81" y="70"/>
                  </a:cubicBezTo>
                  <a:cubicBezTo>
                    <a:pt x="81" y="69"/>
                    <a:pt x="79" y="69"/>
                    <a:pt x="80" y="69"/>
                  </a:cubicBezTo>
                  <a:cubicBezTo>
                    <a:pt x="80" y="68"/>
                    <a:pt x="81" y="69"/>
                    <a:pt x="81" y="69"/>
                  </a:cubicBezTo>
                  <a:cubicBezTo>
                    <a:pt x="81" y="68"/>
                    <a:pt x="84" y="68"/>
                    <a:pt x="83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4" y="65"/>
                    <a:pt x="87" y="64"/>
                    <a:pt x="85" y="63"/>
                  </a:cubicBezTo>
                  <a:cubicBezTo>
                    <a:pt x="85" y="63"/>
                    <a:pt x="85" y="61"/>
                    <a:pt x="84" y="61"/>
                  </a:cubicBezTo>
                  <a:cubicBezTo>
                    <a:pt x="85" y="61"/>
                    <a:pt x="84" y="61"/>
                    <a:pt x="85" y="61"/>
                  </a:cubicBezTo>
                  <a:cubicBezTo>
                    <a:pt x="85" y="61"/>
                    <a:pt x="85" y="61"/>
                    <a:pt x="85" y="63"/>
                  </a:cubicBezTo>
                  <a:cubicBezTo>
                    <a:pt x="87" y="61"/>
                    <a:pt x="88" y="61"/>
                    <a:pt x="87" y="59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7" y="59"/>
                    <a:pt x="87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8" y="57"/>
                    <a:pt x="88" y="56"/>
                    <a:pt x="88" y="56"/>
                  </a:cubicBezTo>
                  <a:cubicBezTo>
                    <a:pt x="89" y="56"/>
                    <a:pt x="92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54"/>
                    <a:pt x="92" y="54"/>
                    <a:pt x="92" y="52"/>
                  </a:cubicBezTo>
                  <a:cubicBezTo>
                    <a:pt x="93" y="52"/>
                    <a:pt x="94" y="50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7"/>
                    <a:pt x="94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7" y="47"/>
                    <a:pt x="96" y="47"/>
                    <a:pt x="97" y="47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7" y="44"/>
                    <a:pt x="97" y="44"/>
                    <a:pt x="96" y="44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6" y="43"/>
                    <a:pt x="94" y="44"/>
                    <a:pt x="93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3" y="42"/>
                    <a:pt x="93" y="43"/>
                    <a:pt x="93" y="42"/>
                  </a:cubicBezTo>
                  <a:cubicBezTo>
                    <a:pt x="93" y="42"/>
                    <a:pt x="94" y="42"/>
                    <a:pt x="94" y="43"/>
                  </a:cubicBezTo>
                  <a:cubicBezTo>
                    <a:pt x="96" y="42"/>
                    <a:pt x="97" y="43"/>
                    <a:pt x="97" y="43"/>
                  </a:cubicBezTo>
                  <a:cubicBezTo>
                    <a:pt x="97" y="42"/>
                    <a:pt x="97" y="43"/>
                    <a:pt x="96" y="43"/>
                  </a:cubicBezTo>
                  <a:cubicBezTo>
                    <a:pt x="96" y="42"/>
                    <a:pt x="97" y="42"/>
                    <a:pt x="97" y="42"/>
                  </a:cubicBezTo>
                  <a:cubicBezTo>
                    <a:pt x="97" y="42"/>
                    <a:pt x="98" y="43"/>
                    <a:pt x="98" y="42"/>
                  </a:cubicBezTo>
                  <a:cubicBezTo>
                    <a:pt x="98" y="42"/>
                    <a:pt x="97" y="42"/>
                    <a:pt x="98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1"/>
                    <a:pt x="98" y="41"/>
                    <a:pt x="98" y="41"/>
                  </a:cubicBezTo>
                  <a:cubicBezTo>
                    <a:pt x="98" y="41"/>
                    <a:pt x="100" y="39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0" y="39"/>
                    <a:pt x="101" y="39"/>
                    <a:pt x="100" y="39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1" y="39"/>
                    <a:pt x="101" y="39"/>
                    <a:pt x="100" y="38"/>
                  </a:cubicBezTo>
                  <a:cubicBezTo>
                    <a:pt x="100" y="38"/>
                    <a:pt x="102" y="38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2" y="38"/>
                    <a:pt x="101" y="38"/>
                    <a:pt x="102" y="38"/>
                  </a:cubicBezTo>
                  <a:cubicBezTo>
                    <a:pt x="101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5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5" y="37"/>
                    <a:pt x="105" y="37"/>
                    <a:pt x="105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6" y="35"/>
                    <a:pt x="105" y="34"/>
                    <a:pt x="106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5" y="34"/>
                    <a:pt x="102" y="34"/>
                    <a:pt x="102" y="31"/>
                  </a:cubicBezTo>
                  <a:cubicBezTo>
                    <a:pt x="105" y="31"/>
                    <a:pt x="106" y="31"/>
                    <a:pt x="106" y="34"/>
                  </a:cubicBezTo>
                  <a:cubicBezTo>
                    <a:pt x="106" y="34"/>
                    <a:pt x="106" y="31"/>
                    <a:pt x="105" y="31"/>
                  </a:cubicBezTo>
                  <a:cubicBezTo>
                    <a:pt x="106" y="31"/>
                    <a:pt x="106" y="34"/>
                    <a:pt x="106" y="31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8"/>
                  </a:cubicBezTo>
                  <a:cubicBezTo>
                    <a:pt x="105" y="30"/>
                    <a:pt x="106" y="29"/>
                    <a:pt x="107" y="29"/>
                  </a:cubicBezTo>
                  <a:cubicBezTo>
                    <a:pt x="107" y="29"/>
                    <a:pt x="105" y="28"/>
                    <a:pt x="107" y="28"/>
                  </a:cubicBezTo>
                  <a:cubicBezTo>
                    <a:pt x="107" y="28"/>
                    <a:pt x="109" y="28"/>
                    <a:pt x="107" y="28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9" y="28"/>
                    <a:pt x="109" y="26"/>
                    <a:pt x="107" y="26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5"/>
                    <a:pt x="106" y="25"/>
                    <a:pt x="107" y="25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9" y="26"/>
                    <a:pt x="107" y="25"/>
                    <a:pt x="109" y="25"/>
                  </a:cubicBezTo>
                  <a:cubicBezTo>
                    <a:pt x="109" y="26"/>
                    <a:pt x="109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5"/>
                    <a:pt x="110" y="26"/>
                    <a:pt x="111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4"/>
                    <a:pt x="110" y="26"/>
                    <a:pt x="109" y="25"/>
                  </a:cubicBezTo>
                  <a:cubicBezTo>
                    <a:pt x="109" y="25"/>
                    <a:pt x="110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7" y="22"/>
                    <a:pt x="109" y="22"/>
                  </a:cubicBezTo>
                  <a:cubicBezTo>
                    <a:pt x="110" y="22"/>
                    <a:pt x="110" y="22"/>
                    <a:pt x="110" y="24"/>
                  </a:cubicBezTo>
                  <a:cubicBezTo>
                    <a:pt x="110" y="22"/>
                    <a:pt x="111" y="22"/>
                    <a:pt x="111" y="22"/>
                  </a:cubicBezTo>
                  <a:cubicBezTo>
                    <a:pt x="110" y="21"/>
                    <a:pt x="113" y="21"/>
                    <a:pt x="111" y="21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09" y="21"/>
                    <a:pt x="109" y="24"/>
                    <a:pt x="107" y="22"/>
                  </a:cubicBezTo>
                  <a:cubicBezTo>
                    <a:pt x="109" y="22"/>
                    <a:pt x="107" y="21"/>
                    <a:pt x="106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9" y="21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09" y="20"/>
                  </a:cubicBezTo>
                  <a:cubicBezTo>
                    <a:pt x="110" y="17"/>
                    <a:pt x="110" y="17"/>
                    <a:pt x="111" y="16"/>
                  </a:cubicBezTo>
                  <a:cubicBezTo>
                    <a:pt x="111" y="17"/>
                    <a:pt x="111" y="15"/>
                    <a:pt x="113" y="16"/>
                  </a:cubicBezTo>
                  <a:cubicBezTo>
                    <a:pt x="113" y="16"/>
                    <a:pt x="113" y="17"/>
                    <a:pt x="114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7"/>
                    <a:pt x="113" y="16"/>
                    <a:pt x="113" y="16"/>
                  </a:cubicBezTo>
                  <a:cubicBezTo>
                    <a:pt x="113" y="17"/>
                    <a:pt x="111" y="16"/>
                    <a:pt x="111" y="15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11" y="13"/>
                    <a:pt x="113" y="13"/>
                    <a:pt x="113" y="13"/>
                  </a:cubicBezTo>
                  <a:cubicBezTo>
                    <a:pt x="113" y="12"/>
                    <a:pt x="114" y="11"/>
                    <a:pt x="114" y="9"/>
                  </a:cubicBezTo>
                  <a:cubicBezTo>
                    <a:pt x="114" y="9"/>
                    <a:pt x="113" y="9"/>
                    <a:pt x="113" y="8"/>
                  </a:cubicBezTo>
                  <a:cubicBezTo>
                    <a:pt x="114" y="8"/>
                    <a:pt x="114" y="9"/>
                    <a:pt x="114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8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4"/>
                    <a:pt x="114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7" y="4"/>
                    <a:pt x="115" y="3"/>
                    <a:pt x="117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5" y="1"/>
                    <a:pt x="115" y="0"/>
                    <a:pt x="117" y="0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4" y="1"/>
                    <a:pt x="114" y="3"/>
                    <a:pt x="114" y="1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4" y="1"/>
                    <a:pt x="113" y="1"/>
                    <a:pt x="113" y="3"/>
                  </a:cubicBezTo>
                  <a:cubicBezTo>
                    <a:pt x="114" y="3"/>
                    <a:pt x="113" y="3"/>
                    <a:pt x="114" y="3"/>
                  </a:cubicBezTo>
                  <a:cubicBezTo>
                    <a:pt x="113" y="3"/>
                    <a:pt x="113" y="3"/>
                    <a:pt x="113" y="4"/>
                  </a:cubicBezTo>
                  <a:cubicBezTo>
                    <a:pt x="113" y="4"/>
                    <a:pt x="111" y="4"/>
                    <a:pt x="111" y="7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3" y="7"/>
                    <a:pt x="113" y="7"/>
                    <a:pt x="113" y="8"/>
                  </a:cubicBezTo>
                  <a:cubicBezTo>
                    <a:pt x="113" y="8"/>
                    <a:pt x="111" y="7"/>
                    <a:pt x="110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9"/>
                    <a:pt x="109" y="11"/>
                    <a:pt x="107" y="12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07" y="12"/>
                    <a:pt x="107" y="13"/>
                    <a:pt x="106" y="13"/>
                  </a:cubicBezTo>
                  <a:cubicBezTo>
                    <a:pt x="106" y="15"/>
                    <a:pt x="105" y="16"/>
                    <a:pt x="105" y="17"/>
                  </a:cubicBezTo>
                  <a:cubicBezTo>
                    <a:pt x="102" y="20"/>
                    <a:pt x="101" y="21"/>
                    <a:pt x="10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24"/>
                    <a:pt x="101" y="24"/>
                    <a:pt x="101" y="25"/>
                  </a:cubicBezTo>
                  <a:cubicBezTo>
                    <a:pt x="101" y="24"/>
                    <a:pt x="100" y="25"/>
                    <a:pt x="100" y="24"/>
                  </a:cubicBezTo>
                  <a:cubicBezTo>
                    <a:pt x="100" y="25"/>
                    <a:pt x="98" y="26"/>
                    <a:pt x="97" y="26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6" y="28"/>
                    <a:pt x="96" y="29"/>
                    <a:pt x="96" y="30"/>
                  </a:cubicBezTo>
                  <a:cubicBezTo>
                    <a:pt x="96" y="30"/>
                    <a:pt x="97" y="30"/>
                    <a:pt x="96" y="3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3" y="34"/>
                    <a:pt x="93" y="34"/>
                    <a:pt x="93" y="35"/>
                  </a:cubicBezTo>
                  <a:cubicBezTo>
                    <a:pt x="89" y="37"/>
                    <a:pt x="89" y="39"/>
                    <a:pt x="87" y="41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5" y="43"/>
                    <a:pt x="84" y="48"/>
                    <a:pt x="83" y="50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51"/>
                    <a:pt x="83" y="51"/>
                    <a:pt x="83" y="50"/>
                  </a:cubicBezTo>
                  <a:cubicBezTo>
                    <a:pt x="83" y="51"/>
                    <a:pt x="81" y="51"/>
                    <a:pt x="81" y="52"/>
                  </a:cubicBezTo>
                  <a:cubicBezTo>
                    <a:pt x="81" y="54"/>
                    <a:pt x="80" y="52"/>
                    <a:pt x="80" y="54"/>
                  </a:cubicBezTo>
                  <a:cubicBezTo>
                    <a:pt x="80" y="55"/>
                    <a:pt x="79" y="55"/>
                    <a:pt x="79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6"/>
                    <a:pt x="80" y="56"/>
                    <a:pt x="79" y="56"/>
                  </a:cubicBezTo>
                  <a:cubicBezTo>
                    <a:pt x="79" y="56"/>
                    <a:pt x="79" y="57"/>
                    <a:pt x="76" y="56"/>
                  </a:cubicBezTo>
                  <a:cubicBezTo>
                    <a:pt x="76" y="59"/>
                    <a:pt x="74" y="59"/>
                    <a:pt x="75" y="63"/>
                  </a:cubicBezTo>
                  <a:cubicBezTo>
                    <a:pt x="74" y="61"/>
                    <a:pt x="74" y="63"/>
                    <a:pt x="74" y="63"/>
                  </a:cubicBezTo>
                  <a:cubicBezTo>
                    <a:pt x="74" y="63"/>
                    <a:pt x="74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0" y="67"/>
                    <a:pt x="71" y="69"/>
                    <a:pt x="70" y="70"/>
                  </a:cubicBezTo>
                  <a:cubicBezTo>
                    <a:pt x="67" y="74"/>
                    <a:pt x="66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2" y="81"/>
                    <a:pt x="63" y="84"/>
                    <a:pt x="60" y="82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84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9"/>
                    <a:pt x="58" y="90"/>
                    <a:pt x="58" y="91"/>
                  </a:cubicBezTo>
                  <a:cubicBezTo>
                    <a:pt x="58" y="91"/>
                    <a:pt x="58" y="91"/>
                    <a:pt x="59" y="91"/>
                  </a:cubicBezTo>
                  <a:cubicBezTo>
                    <a:pt x="59" y="91"/>
                    <a:pt x="57" y="91"/>
                    <a:pt x="58" y="93"/>
                  </a:cubicBezTo>
                  <a:cubicBezTo>
                    <a:pt x="58" y="93"/>
                    <a:pt x="58" y="93"/>
                    <a:pt x="58" y="91"/>
                  </a:cubicBezTo>
                  <a:cubicBezTo>
                    <a:pt x="57" y="95"/>
                    <a:pt x="54" y="97"/>
                    <a:pt x="53" y="99"/>
                  </a:cubicBezTo>
                  <a:cubicBezTo>
                    <a:pt x="53" y="103"/>
                    <a:pt x="54" y="102"/>
                    <a:pt x="53" y="103"/>
                  </a:cubicBezTo>
                  <a:cubicBezTo>
                    <a:pt x="53" y="103"/>
                    <a:pt x="53" y="102"/>
                    <a:pt x="53" y="103"/>
                  </a:cubicBezTo>
                  <a:cubicBezTo>
                    <a:pt x="51" y="103"/>
                    <a:pt x="54" y="104"/>
                    <a:pt x="53" y="104"/>
                  </a:cubicBezTo>
                  <a:cubicBezTo>
                    <a:pt x="51" y="103"/>
                    <a:pt x="51" y="104"/>
                    <a:pt x="51" y="104"/>
                  </a:cubicBezTo>
                  <a:cubicBezTo>
                    <a:pt x="51" y="106"/>
                    <a:pt x="51" y="106"/>
                    <a:pt x="51" y="107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49" y="107"/>
                    <a:pt x="49" y="108"/>
                    <a:pt x="46" y="108"/>
                  </a:cubicBezTo>
                  <a:cubicBezTo>
                    <a:pt x="42" y="113"/>
                    <a:pt x="40" y="120"/>
                    <a:pt x="34" y="125"/>
                  </a:cubicBezTo>
                  <a:cubicBezTo>
                    <a:pt x="32" y="132"/>
                    <a:pt x="28" y="137"/>
                    <a:pt x="25" y="143"/>
                  </a:cubicBezTo>
                  <a:cubicBezTo>
                    <a:pt x="25" y="146"/>
                    <a:pt x="25" y="146"/>
                    <a:pt x="23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3" y="147"/>
                    <a:pt x="23" y="149"/>
                    <a:pt x="21" y="147"/>
                  </a:cubicBezTo>
                  <a:cubicBezTo>
                    <a:pt x="21" y="150"/>
                    <a:pt x="20" y="151"/>
                    <a:pt x="19" y="154"/>
                  </a:cubicBezTo>
                  <a:cubicBezTo>
                    <a:pt x="19" y="154"/>
                    <a:pt x="20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6"/>
                    <a:pt x="17" y="156"/>
                    <a:pt x="17" y="154"/>
                  </a:cubicBezTo>
                  <a:cubicBezTo>
                    <a:pt x="14" y="160"/>
                    <a:pt x="12" y="167"/>
                    <a:pt x="8" y="172"/>
                  </a:cubicBezTo>
                  <a:cubicBezTo>
                    <a:pt x="8" y="173"/>
                    <a:pt x="7" y="176"/>
                    <a:pt x="6" y="176"/>
                  </a:cubicBezTo>
                  <a:cubicBezTo>
                    <a:pt x="4" y="181"/>
                    <a:pt x="3" y="186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439" name="Freeform 145"/>
            <p:cNvSpPr/>
            <p:nvPr/>
          </p:nvSpPr>
          <p:spPr>
            <a:xfrm>
              <a:off x="1129" y="1530"/>
              <a:ext cx="274" cy="449"/>
            </a:xfrm>
            <a:custGeom>
              <a:avLst/>
              <a:gdLst/>
              <a:ahLst/>
              <a:cxnLst>
                <a:cxn ang="0">
                  <a:pos x="38" y="402"/>
                </a:cxn>
                <a:cxn ang="0">
                  <a:pos x="43" y="388"/>
                </a:cxn>
                <a:cxn ang="0">
                  <a:pos x="64" y="364"/>
                </a:cxn>
                <a:cxn ang="0">
                  <a:pos x="71" y="354"/>
                </a:cxn>
                <a:cxn ang="0">
                  <a:pos x="85" y="324"/>
                </a:cxn>
                <a:cxn ang="0">
                  <a:pos x="92" y="317"/>
                </a:cxn>
                <a:cxn ang="0">
                  <a:pos x="104" y="300"/>
                </a:cxn>
                <a:cxn ang="0">
                  <a:pos x="111" y="286"/>
                </a:cxn>
                <a:cxn ang="0">
                  <a:pos x="113" y="276"/>
                </a:cxn>
                <a:cxn ang="0">
                  <a:pos x="120" y="272"/>
                </a:cxn>
                <a:cxn ang="0">
                  <a:pos x="132" y="260"/>
                </a:cxn>
                <a:cxn ang="0">
                  <a:pos x="139" y="250"/>
                </a:cxn>
                <a:cxn ang="0">
                  <a:pos x="144" y="241"/>
                </a:cxn>
                <a:cxn ang="0">
                  <a:pos x="149" y="227"/>
                </a:cxn>
                <a:cxn ang="0">
                  <a:pos x="156" y="215"/>
                </a:cxn>
                <a:cxn ang="0">
                  <a:pos x="165" y="196"/>
                </a:cxn>
                <a:cxn ang="0">
                  <a:pos x="172" y="191"/>
                </a:cxn>
                <a:cxn ang="0">
                  <a:pos x="172" y="184"/>
                </a:cxn>
                <a:cxn ang="0">
                  <a:pos x="180" y="175"/>
                </a:cxn>
                <a:cxn ang="0">
                  <a:pos x="182" y="175"/>
                </a:cxn>
                <a:cxn ang="0">
                  <a:pos x="184" y="165"/>
                </a:cxn>
                <a:cxn ang="0">
                  <a:pos x="201" y="149"/>
                </a:cxn>
                <a:cxn ang="0">
                  <a:pos x="206" y="135"/>
                </a:cxn>
                <a:cxn ang="0">
                  <a:pos x="210" y="130"/>
                </a:cxn>
                <a:cxn ang="0">
                  <a:pos x="220" y="109"/>
                </a:cxn>
                <a:cxn ang="0">
                  <a:pos x="215" y="102"/>
                </a:cxn>
                <a:cxn ang="0">
                  <a:pos x="224" y="99"/>
                </a:cxn>
                <a:cxn ang="0">
                  <a:pos x="236" y="95"/>
                </a:cxn>
                <a:cxn ang="0">
                  <a:pos x="241" y="85"/>
                </a:cxn>
                <a:cxn ang="0">
                  <a:pos x="243" y="85"/>
                </a:cxn>
                <a:cxn ang="0">
                  <a:pos x="243" y="83"/>
                </a:cxn>
                <a:cxn ang="0">
                  <a:pos x="243" y="71"/>
                </a:cxn>
                <a:cxn ang="0">
                  <a:pos x="250" y="64"/>
                </a:cxn>
                <a:cxn ang="0">
                  <a:pos x="250" y="61"/>
                </a:cxn>
                <a:cxn ang="0">
                  <a:pos x="255" y="59"/>
                </a:cxn>
                <a:cxn ang="0">
                  <a:pos x="260" y="52"/>
                </a:cxn>
                <a:cxn ang="0">
                  <a:pos x="253" y="45"/>
                </a:cxn>
                <a:cxn ang="0">
                  <a:pos x="262" y="40"/>
                </a:cxn>
                <a:cxn ang="0">
                  <a:pos x="262" y="19"/>
                </a:cxn>
                <a:cxn ang="0">
                  <a:pos x="267" y="12"/>
                </a:cxn>
                <a:cxn ang="0">
                  <a:pos x="274" y="0"/>
                </a:cxn>
                <a:cxn ang="0">
                  <a:pos x="267" y="2"/>
                </a:cxn>
                <a:cxn ang="0">
                  <a:pos x="262" y="19"/>
                </a:cxn>
                <a:cxn ang="0">
                  <a:pos x="246" y="31"/>
                </a:cxn>
                <a:cxn ang="0">
                  <a:pos x="224" y="61"/>
                </a:cxn>
                <a:cxn ang="0">
                  <a:pos x="203" y="95"/>
                </a:cxn>
                <a:cxn ang="0">
                  <a:pos x="184" y="125"/>
                </a:cxn>
                <a:cxn ang="0">
                  <a:pos x="172" y="149"/>
                </a:cxn>
                <a:cxn ang="0">
                  <a:pos x="149" y="191"/>
                </a:cxn>
                <a:cxn ang="0">
                  <a:pos x="135" y="215"/>
                </a:cxn>
                <a:cxn ang="0">
                  <a:pos x="120" y="246"/>
                </a:cxn>
                <a:cxn ang="0">
                  <a:pos x="59" y="336"/>
                </a:cxn>
                <a:cxn ang="0">
                  <a:pos x="43" y="364"/>
                </a:cxn>
                <a:cxn ang="0">
                  <a:pos x="9" y="447"/>
                </a:cxn>
              </a:cxnLst>
              <a:pathLst>
                <a:path w="116" h="190">
                  <a:moveTo>
                    <a:pt x="4" y="189"/>
                  </a:moveTo>
                  <a:cubicBezTo>
                    <a:pt x="6" y="189"/>
                    <a:pt x="6" y="184"/>
                    <a:pt x="10" y="183"/>
                  </a:cubicBezTo>
                  <a:cubicBezTo>
                    <a:pt x="10" y="181"/>
                    <a:pt x="9" y="181"/>
                    <a:pt x="10" y="181"/>
                  </a:cubicBezTo>
                  <a:cubicBezTo>
                    <a:pt x="13" y="180"/>
                    <a:pt x="14" y="176"/>
                    <a:pt x="14" y="172"/>
                  </a:cubicBezTo>
                  <a:cubicBezTo>
                    <a:pt x="14" y="172"/>
                    <a:pt x="14" y="172"/>
                    <a:pt x="14" y="172"/>
                  </a:cubicBezTo>
                  <a:cubicBezTo>
                    <a:pt x="14" y="172"/>
                    <a:pt x="16" y="172"/>
                    <a:pt x="16" y="170"/>
                  </a:cubicBezTo>
                  <a:cubicBezTo>
                    <a:pt x="16" y="170"/>
                    <a:pt x="16" y="170"/>
                    <a:pt x="14" y="170"/>
                  </a:cubicBezTo>
                  <a:cubicBezTo>
                    <a:pt x="16" y="170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8"/>
                    <a:pt x="17" y="168"/>
                    <a:pt x="17" y="168"/>
                  </a:cubicBezTo>
                  <a:cubicBezTo>
                    <a:pt x="18" y="168"/>
                    <a:pt x="17" y="166"/>
                    <a:pt x="19" y="164"/>
                  </a:cubicBezTo>
                  <a:cubicBezTo>
                    <a:pt x="18" y="164"/>
                    <a:pt x="18" y="164"/>
                    <a:pt x="18" y="164"/>
                  </a:cubicBezTo>
                  <a:cubicBezTo>
                    <a:pt x="21" y="163"/>
                    <a:pt x="22" y="160"/>
                    <a:pt x="25" y="159"/>
                  </a:cubicBezTo>
                  <a:cubicBezTo>
                    <a:pt x="25" y="159"/>
                    <a:pt x="22" y="159"/>
                    <a:pt x="22" y="157"/>
                  </a:cubicBezTo>
                  <a:cubicBezTo>
                    <a:pt x="25" y="159"/>
                    <a:pt x="25" y="157"/>
                    <a:pt x="26" y="157"/>
                  </a:cubicBezTo>
                  <a:cubicBezTo>
                    <a:pt x="25" y="155"/>
                    <a:pt x="27" y="157"/>
                    <a:pt x="27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7" y="155"/>
                    <a:pt x="26" y="154"/>
                    <a:pt x="27" y="154"/>
                  </a:cubicBezTo>
                  <a:cubicBezTo>
                    <a:pt x="27" y="154"/>
                    <a:pt x="27" y="154"/>
                    <a:pt x="27" y="154"/>
                  </a:cubicBezTo>
                  <a:cubicBezTo>
                    <a:pt x="29" y="154"/>
                    <a:pt x="27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1" y="147"/>
                    <a:pt x="33" y="145"/>
                    <a:pt x="34" y="141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40"/>
                    <a:pt x="34" y="138"/>
                    <a:pt x="35" y="138"/>
                  </a:cubicBezTo>
                  <a:cubicBezTo>
                    <a:pt x="35" y="140"/>
                    <a:pt x="35" y="138"/>
                    <a:pt x="35" y="138"/>
                  </a:cubicBezTo>
                  <a:cubicBezTo>
                    <a:pt x="35" y="137"/>
                    <a:pt x="36" y="138"/>
                    <a:pt x="36" y="137"/>
                  </a:cubicBezTo>
                  <a:cubicBezTo>
                    <a:pt x="35" y="137"/>
                    <a:pt x="35" y="137"/>
                    <a:pt x="35" y="137"/>
                  </a:cubicBezTo>
                  <a:cubicBezTo>
                    <a:pt x="35" y="137"/>
                    <a:pt x="36" y="137"/>
                    <a:pt x="36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6"/>
                    <a:pt x="36" y="134"/>
                    <a:pt x="39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6" y="133"/>
                    <a:pt x="39" y="134"/>
                    <a:pt x="39" y="134"/>
                  </a:cubicBezTo>
                  <a:cubicBezTo>
                    <a:pt x="39" y="134"/>
                    <a:pt x="39" y="134"/>
                    <a:pt x="39" y="133"/>
                  </a:cubicBezTo>
                  <a:cubicBezTo>
                    <a:pt x="40" y="133"/>
                    <a:pt x="40" y="132"/>
                    <a:pt x="40" y="132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2" y="129"/>
                    <a:pt x="42" y="129"/>
                    <a:pt x="43" y="128"/>
                  </a:cubicBezTo>
                  <a:cubicBezTo>
                    <a:pt x="42" y="128"/>
                    <a:pt x="42" y="128"/>
                    <a:pt x="42" y="127"/>
                  </a:cubicBezTo>
                  <a:cubicBezTo>
                    <a:pt x="43" y="128"/>
                    <a:pt x="43" y="125"/>
                    <a:pt x="44" y="127"/>
                  </a:cubicBezTo>
                  <a:cubicBezTo>
                    <a:pt x="44" y="127"/>
                    <a:pt x="44" y="125"/>
                    <a:pt x="44" y="124"/>
                  </a:cubicBezTo>
                  <a:cubicBezTo>
                    <a:pt x="44" y="124"/>
                    <a:pt x="44" y="124"/>
                    <a:pt x="43" y="124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23"/>
                    <a:pt x="43" y="124"/>
                    <a:pt x="43" y="123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4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7" y="120"/>
                    <a:pt x="48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9" y="119"/>
                    <a:pt x="48" y="119"/>
                  </a:cubicBezTo>
                  <a:cubicBezTo>
                    <a:pt x="48" y="117"/>
                    <a:pt x="48" y="119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5"/>
                    <a:pt x="49" y="115"/>
                    <a:pt x="49" y="117"/>
                  </a:cubicBezTo>
                  <a:cubicBezTo>
                    <a:pt x="49" y="117"/>
                    <a:pt x="49" y="115"/>
                    <a:pt x="49" y="117"/>
                  </a:cubicBezTo>
                  <a:cubicBezTo>
                    <a:pt x="51" y="117"/>
                    <a:pt x="51" y="115"/>
                    <a:pt x="51" y="115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1" y="115"/>
                    <a:pt x="52" y="113"/>
                    <a:pt x="55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52" y="112"/>
                    <a:pt x="56" y="112"/>
                    <a:pt x="55" y="111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5" y="110"/>
                    <a:pt x="56" y="110"/>
                    <a:pt x="56" y="110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7" y="106"/>
                    <a:pt x="59" y="106"/>
                  </a:cubicBezTo>
                  <a:cubicBezTo>
                    <a:pt x="57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2"/>
                  </a:cubicBezTo>
                  <a:cubicBezTo>
                    <a:pt x="60" y="104"/>
                    <a:pt x="59" y="102"/>
                    <a:pt x="59" y="102"/>
                  </a:cubicBezTo>
                  <a:cubicBezTo>
                    <a:pt x="60" y="102"/>
                    <a:pt x="59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1" y="102"/>
                    <a:pt x="60" y="100"/>
                    <a:pt x="61" y="102"/>
                  </a:cubicBezTo>
                  <a:cubicBezTo>
                    <a:pt x="60" y="100"/>
                    <a:pt x="61" y="100"/>
                    <a:pt x="61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3" y="99"/>
                    <a:pt x="61" y="98"/>
                    <a:pt x="63" y="99"/>
                  </a:cubicBezTo>
                  <a:cubicBezTo>
                    <a:pt x="63" y="98"/>
                    <a:pt x="64" y="96"/>
                    <a:pt x="63" y="96"/>
                  </a:cubicBezTo>
                  <a:cubicBezTo>
                    <a:pt x="64" y="96"/>
                    <a:pt x="64" y="95"/>
                    <a:pt x="64" y="95"/>
                  </a:cubicBezTo>
                  <a:cubicBezTo>
                    <a:pt x="64" y="95"/>
                    <a:pt x="64" y="95"/>
                    <a:pt x="64" y="95"/>
                  </a:cubicBezTo>
                  <a:cubicBezTo>
                    <a:pt x="64" y="94"/>
                    <a:pt x="64" y="95"/>
                    <a:pt x="64" y="94"/>
                  </a:cubicBezTo>
                  <a:cubicBezTo>
                    <a:pt x="64" y="94"/>
                    <a:pt x="64" y="94"/>
                    <a:pt x="64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0"/>
                    <a:pt x="66" y="90"/>
                    <a:pt x="66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6" y="90"/>
                    <a:pt x="70" y="90"/>
                    <a:pt x="69" y="87"/>
                  </a:cubicBezTo>
                  <a:cubicBezTo>
                    <a:pt x="69" y="87"/>
                    <a:pt x="69" y="87"/>
                    <a:pt x="70" y="87"/>
                  </a:cubicBezTo>
                  <a:cubicBezTo>
                    <a:pt x="70" y="86"/>
                    <a:pt x="72" y="85"/>
                    <a:pt x="70" y="83"/>
                  </a:cubicBezTo>
                  <a:cubicBezTo>
                    <a:pt x="70" y="83"/>
                    <a:pt x="72" y="82"/>
                    <a:pt x="72" y="83"/>
                  </a:cubicBezTo>
                  <a:cubicBezTo>
                    <a:pt x="72" y="83"/>
                    <a:pt x="70" y="83"/>
                    <a:pt x="72" y="83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2" y="83"/>
                    <a:pt x="72" y="82"/>
                    <a:pt x="70" y="82"/>
                  </a:cubicBezTo>
                  <a:cubicBezTo>
                    <a:pt x="70" y="81"/>
                    <a:pt x="73" y="82"/>
                    <a:pt x="73" y="81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4" y="80"/>
                    <a:pt x="73" y="80"/>
                    <a:pt x="73" y="80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4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6" y="78"/>
                  </a:cubicBezTo>
                  <a:cubicBezTo>
                    <a:pt x="74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7" y="74"/>
                    <a:pt x="76" y="74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4"/>
                    <a:pt x="74" y="74"/>
                    <a:pt x="76" y="74"/>
                  </a:cubicBezTo>
                  <a:cubicBezTo>
                    <a:pt x="76" y="74"/>
                    <a:pt x="77" y="77"/>
                    <a:pt x="77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3"/>
                    <a:pt x="78" y="73"/>
                  </a:cubicBezTo>
                  <a:cubicBezTo>
                    <a:pt x="78" y="73"/>
                    <a:pt x="77" y="72"/>
                    <a:pt x="78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7" y="72"/>
                    <a:pt x="78" y="70"/>
                    <a:pt x="78" y="70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78" y="70"/>
                    <a:pt x="78" y="70"/>
                    <a:pt x="80" y="70"/>
                  </a:cubicBezTo>
                  <a:cubicBezTo>
                    <a:pt x="80" y="69"/>
                    <a:pt x="77" y="69"/>
                    <a:pt x="78" y="69"/>
                  </a:cubicBezTo>
                  <a:cubicBezTo>
                    <a:pt x="78" y="68"/>
                    <a:pt x="80" y="69"/>
                    <a:pt x="80" y="69"/>
                  </a:cubicBezTo>
                  <a:cubicBezTo>
                    <a:pt x="80" y="68"/>
                    <a:pt x="83" y="68"/>
                    <a:pt x="81" y="66"/>
                  </a:cubicBezTo>
                  <a:cubicBezTo>
                    <a:pt x="83" y="66"/>
                    <a:pt x="83" y="66"/>
                    <a:pt x="83" y="66"/>
                  </a:cubicBezTo>
                  <a:cubicBezTo>
                    <a:pt x="83" y="65"/>
                    <a:pt x="86" y="64"/>
                    <a:pt x="85" y="63"/>
                  </a:cubicBezTo>
                  <a:cubicBezTo>
                    <a:pt x="85" y="63"/>
                    <a:pt x="85" y="60"/>
                    <a:pt x="83" y="60"/>
                  </a:cubicBezTo>
                  <a:cubicBezTo>
                    <a:pt x="85" y="60"/>
                    <a:pt x="83" y="60"/>
                    <a:pt x="85" y="6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86" y="60"/>
                    <a:pt x="87" y="60"/>
                    <a:pt x="86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6" y="59"/>
                    <a:pt x="86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7" y="57"/>
                    <a:pt x="87" y="56"/>
                    <a:pt x="87" y="56"/>
                  </a:cubicBezTo>
                  <a:cubicBezTo>
                    <a:pt x="89" y="56"/>
                    <a:pt x="90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3"/>
                    <a:pt x="90" y="53"/>
                    <a:pt x="89" y="52"/>
                  </a:cubicBezTo>
                  <a:cubicBezTo>
                    <a:pt x="91" y="52"/>
                    <a:pt x="93" y="50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6"/>
                    <a:pt x="93" y="46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4"/>
                    <a:pt x="95" y="46"/>
                  </a:cubicBezTo>
                  <a:cubicBezTo>
                    <a:pt x="95" y="44"/>
                    <a:pt x="95" y="44"/>
                    <a:pt x="94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4" y="43"/>
                    <a:pt x="93" y="44"/>
                    <a:pt x="91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1" y="42"/>
                    <a:pt x="91" y="43"/>
                    <a:pt x="91" y="42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4" y="42"/>
                    <a:pt x="95" y="43"/>
                    <a:pt x="95" y="43"/>
                  </a:cubicBezTo>
                  <a:cubicBezTo>
                    <a:pt x="95" y="42"/>
                    <a:pt x="95" y="43"/>
                    <a:pt x="94" y="43"/>
                  </a:cubicBezTo>
                  <a:cubicBezTo>
                    <a:pt x="94" y="42"/>
                    <a:pt x="95" y="42"/>
                    <a:pt x="95" y="42"/>
                  </a:cubicBezTo>
                  <a:cubicBezTo>
                    <a:pt x="95" y="42"/>
                    <a:pt x="96" y="43"/>
                    <a:pt x="96" y="42"/>
                  </a:cubicBezTo>
                  <a:cubicBezTo>
                    <a:pt x="96" y="42"/>
                    <a:pt x="95" y="42"/>
                    <a:pt x="96" y="42"/>
                  </a:cubicBezTo>
                  <a:cubicBezTo>
                    <a:pt x="96" y="42"/>
                    <a:pt x="96" y="42"/>
                    <a:pt x="99" y="42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0"/>
                    <a:pt x="96" y="40"/>
                    <a:pt x="96" y="40"/>
                  </a:cubicBezTo>
                  <a:cubicBezTo>
                    <a:pt x="96" y="40"/>
                    <a:pt x="99" y="39"/>
                    <a:pt x="100" y="40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39"/>
                    <a:pt x="100" y="39"/>
                    <a:pt x="99" y="39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9"/>
                    <a:pt x="99" y="39"/>
                    <a:pt x="99" y="38"/>
                  </a:cubicBezTo>
                  <a:cubicBezTo>
                    <a:pt x="99" y="38"/>
                    <a:pt x="100" y="38"/>
                    <a:pt x="100" y="36"/>
                  </a:cubicBezTo>
                  <a:cubicBezTo>
                    <a:pt x="100" y="36"/>
                    <a:pt x="100" y="36"/>
                    <a:pt x="102" y="36"/>
                  </a:cubicBezTo>
                  <a:cubicBezTo>
                    <a:pt x="102" y="38"/>
                    <a:pt x="100" y="38"/>
                    <a:pt x="102" y="38"/>
                  </a:cubicBezTo>
                  <a:cubicBezTo>
                    <a:pt x="100" y="38"/>
                    <a:pt x="102" y="38"/>
                    <a:pt x="102" y="38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6"/>
                    <a:pt x="102" y="36"/>
                    <a:pt x="103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3" y="33"/>
                    <a:pt x="104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3"/>
                    <a:pt x="102" y="33"/>
                    <a:pt x="102" y="31"/>
                  </a:cubicBezTo>
                  <a:cubicBezTo>
                    <a:pt x="103" y="31"/>
                    <a:pt x="104" y="31"/>
                    <a:pt x="104" y="33"/>
                  </a:cubicBezTo>
                  <a:cubicBezTo>
                    <a:pt x="104" y="33"/>
                    <a:pt x="104" y="31"/>
                    <a:pt x="103" y="31"/>
                  </a:cubicBezTo>
                  <a:cubicBezTo>
                    <a:pt x="104" y="31"/>
                    <a:pt x="104" y="33"/>
                    <a:pt x="104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7"/>
                  </a:cubicBezTo>
                  <a:cubicBezTo>
                    <a:pt x="103" y="30"/>
                    <a:pt x="104" y="29"/>
                    <a:pt x="106" y="29"/>
                  </a:cubicBezTo>
                  <a:cubicBezTo>
                    <a:pt x="106" y="29"/>
                    <a:pt x="103" y="27"/>
                    <a:pt x="106" y="27"/>
                  </a:cubicBezTo>
                  <a:cubicBezTo>
                    <a:pt x="106" y="27"/>
                    <a:pt x="107" y="27"/>
                    <a:pt x="106" y="27"/>
                  </a:cubicBezTo>
                  <a:cubicBezTo>
                    <a:pt x="106" y="27"/>
                    <a:pt x="107" y="29"/>
                    <a:pt x="107" y="27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6"/>
                    <a:pt x="104" y="25"/>
                    <a:pt x="106" y="25"/>
                  </a:cubicBezTo>
                  <a:cubicBezTo>
                    <a:pt x="106" y="26"/>
                    <a:pt x="104" y="26"/>
                    <a:pt x="106" y="26"/>
                  </a:cubicBezTo>
                  <a:cubicBezTo>
                    <a:pt x="107" y="26"/>
                    <a:pt x="106" y="25"/>
                    <a:pt x="107" y="25"/>
                  </a:cubicBezTo>
                  <a:cubicBezTo>
                    <a:pt x="107" y="26"/>
                    <a:pt x="107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5"/>
                    <a:pt x="108" y="26"/>
                    <a:pt x="110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7" y="23"/>
                    <a:pt x="108" y="26"/>
                    <a:pt x="107" y="25"/>
                  </a:cubicBezTo>
                  <a:cubicBezTo>
                    <a:pt x="107" y="25"/>
                    <a:pt x="108" y="25"/>
                    <a:pt x="108" y="23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07" y="23"/>
                    <a:pt x="106" y="22"/>
                    <a:pt x="107" y="22"/>
                  </a:cubicBezTo>
                  <a:cubicBezTo>
                    <a:pt x="108" y="22"/>
                    <a:pt x="108" y="22"/>
                    <a:pt x="108" y="23"/>
                  </a:cubicBezTo>
                  <a:cubicBezTo>
                    <a:pt x="108" y="22"/>
                    <a:pt x="110" y="22"/>
                    <a:pt x="110" y="22"/>
                  </a:cubicBezTo>
                  <a:cubicBezTo>
                    <a:pt x="108" y="19"/>
                    <a:pt x="111" y="19"/>
                    <a:pt x="110" y="19"/>
                  </a:cubicBezTo>
                  <a:cubicBezTo>
                    <a:pt x="110" y="19"/>
                    <a:pt x="108" y="22"/>
                    <a:pt x="107" y="22"/>
                  </a:cubicBezTo>
                  <a:cubicBezTo>
                    <a:pt x="107" y="19"/>
                    <a:pt x="107" y="23"/>
                    <a:pt x="106" y="22"/>
                  </a:cubicBezTo>
                  <a:cubicBezTo>
                    <a:pt x="107" y="22"/>
                    <a:pt x="106" y="19"/>
                    <a:pt x="104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7" y="19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7" y="18"/>
                  </a:cubicBezTo>
                  <a:cubicBezTo>
                    <a:pt x="108" y="17"/>
                    <a:pt x="108" y="17"/>
                    <a:pt x="110" y="16"/>
                  </a:cubicBezTo>
                  <a:cubicBezTo>
                    <a:pt x="110" y="17"/>
                    <a:pt x="110" y="14"/>
                    <a:pt x="111" y="16"/>
                  </a:cubicBezTo>
                  <a:cubicBezTo>
                    <a:pt x="111" y="16"/>
                    <a:pt x="111" y="17"/>
                    <a:pt x="113" y="17"/>
                  </a:cubicBezTo>
                  <a:cubicBezTo>
                    <a:pt x="111" y="17"/>
                    <a:pt x="111" y="17"/>
                    <a:pt x="111" y="17"/>
                  </a:cubicBezTo>
                  <a:cubicBezTo>
                    <a:pt x="113" y="17"/>
                    <a:pt x="111" y="16"/>
                    <a:pt x="111" y="16"/>
                  </a:cubicBezTo>
                  <a:cubicBezTo>
                    <a:pt x="111" y="17"/>
                    <a:pt x="110" y="16"/>
                    <a:pt x="110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10" y="13"/>
                    <a:pt x="111" y="13"/>
                    <a:pt x="111" y="13"/>
                  </a:cubicBezTo>
                  <a:cubicBezTo>
                    <a:pt x="111" y="12"/>
                    <a:pt x="113" y="10"/>
                    <a:pt x="113" y="9"/>
                  </a:cubicBezTo>
                  <a:cubicBezTo>
                    <a:pt x="113" y="9"/>
                    <a:pt x="111" y="9"/>
                    <a:pt x="111" y="8"/>
                  </a:cubicBezTo>
                  <a:cubicBezTo>
                    <a:pt x="113" y="8"/>
                    <a:pt x="113" y="9"/>
                    <a:pt x="113" y="8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8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5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1" y="4"/>
                    <a:pt x="113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6" y="4"/>
                    <a:pt x="115" y="3"/>
                    <a:pt x="116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5" y="1"/>
                    <a:pt x="115" y="0"/>
                    <a:pt x="116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3" y="3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1" y="1"/>
                    <a:pt x="111" y="3"/>
                  </a:cubicBezTo>
                  <a:cubicBezTo>
                    <a:pt x="113" y="3"/>
                    <a:pt x="111" y="3"/>
                    <a:pt x="113" y="3"/>
                  </a:cubicBezTo>
                  <a:cubicBezTo>
                    <a:pt x="111" y="3"/>
                    <a:pt x="111" y="3"/>
                    <a:pt x="111" y="4"/>
                  </a:cubicBezTo>
                  <a:cubicBezTo>
                    <a:pt x="111" y="4"/>
                    <a:pt x="110" y="4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8"/>
                  </a:cubicBezTo>
                  <a:cubicBezTo>
                    <a:pt x="111" y="8"/>
                    <a:pt x="110" y="5"/>
                    <a:pt x="108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9"/>
                    <a:pt x="107" y="10"/>
                    <a:pt x="106" y="12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6" y="12"/>
                    <a:pt x="106" y="13"/>
                    <a:pt x="104" y="13"/>
                  </a:cubicBezTo>
                  <a:cubicBezTo>
                    <a:pt x="104" y="14"/>
                    <a:pt x="103" y="16"/>
                    <a:pt x="103" y="17"/>
                  </a:cubicBezTo>
                  <a:cubicBezTo>
                    <a:pt x="102" y="18"/>
                    <a:pt x="100" y="19"/>
                    <a:pt x="99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99" y="23"/>
                    <a:pt x="100" y="23"/>
                    <a:pt x="100" y="25"/>
                  </a:cubicBezTo>
                  <a:cubicBezTo>
                    <a:pt x="100" y="23"/>
                    <a:pt x="99" y="25"/>
                    <a:pt x="99" y="25"/>
                  </a:cubicBezTo>
                  <a:cubicBezTo>
                    <a:pt x="99" y="25"/>
                    <a:pt x="96" y="26"/>
                    <a:pt x="95" y="26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7"/>
                    <a:pt x="94" y="29"/>
                    <a:pt x="94" y="30"/>
                  </a:cubicBezTo>
                  <a:cubicBezTo>
                    <a:pt x="94" y="30"/>
                    <a:pt x="95" y="30"/>
                    <a:pt x="94" y="31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1" y="33"/>
                    <a:pt x="91" y="33"/>
                    <a:pt x="91" y="35"/>
                  </a:cubicBezTo>
                  <a:cubicBezTo>
                    <a:pt x="89" y="36"/>
                    <a:pt x="89" y="39"/>
                    <a:pt x="86" y="40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85" y="43"/>
                    <a:pt x="83" y="47"/>
                    <a:pt x="81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1"/>
                    <a:pt x="81" y="51"/>
                    <a:pt x="81" y="50"/>
                  </a:cubicBezTo>
                  <a:cubicBezTo>
                    <a:pt x="81" y="51"/>
                    <a:pt x="78" y="51"/>
                    <a:pt x="80" y="52"/>
                  </a:cubicBezTo>
                  <a:cubicBezTo>
                    <a:pt x="80" y="53"/>
                    <a:pt x="78" y="52"/>
                    <a:pt x="78" y="53"/>
                  </a:cubicBezTo>
                  <a:cubicBezTo>
                    <a:pt x="78" y="55"/>
                    <a:pt x="77" y="55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7"/>
                    <a:pt x="76" y="56"/>
                  </a:cubicBezTo>
                  <a:cubicBezTo>
                    <a:pt x="76" y="59"/>
                    <a:pt x="73" y="59"/>
                    <a:pt x="74" y="63"/>
                  </a:cubicBezTo>
                  <a:cubicBezTo>
                    <a:pt x="73" y="60"/>
                    <a:pt x="73" y="63"/>
                    <a:pt x="73" y="63"/>
                  </a:cubicBezTo>
                  <a:cubicBezTo>
                    <a:pt x="73" y="63"/>
                    <a:pt x="73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69" y="66"/>
                    <a:pt x="69" y="69"/>
                    <a:pt x="69" y="70"/>
                  </a:cubicBezTo>
                  <a:cubicBezTo>
                    <a:pt x="65" y="73"/>
                    <a:pt x="64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1" y="81"/>
                    <a:pt x="63" y="83"/>
                    <a:pt x="60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0" y="83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7"/>
                    <a:pt x="57" y="90"/>
                    <a:pt x="57" y="91"/>
                  </a:cubicBezTo>
                  <a:cubicBezTo>
                    <a:pt x="57" y="91"/>
                    <a:pt x="57" y="91"/>
                    <a:pt x="57" y="91"/>
                  </a:cubicBezTo>
                  <a:cubicBezTo>
                    <a:pt x="59" y="91"/>
                    <a:pt x="56" y="91"/>
                    <a:pt x="57" y="93"/>
                  </a:cubicBezTo>
                  <a:cubicBezTo>
                    <a:pt x="57" y="93"/>
                    <a:pt x="56" y="93"/>
                    <a:pt x="57" y="91"/>
                  </a:cubicBezTo>
                  <a:cubicBezTo>
                    <a:pt x="56" y="95"/>
                    <a:pt x="52" y="96"/>
                    <a:pt x="51" y="99"/>
                  </a:cubicBezTo>
                  <a:cubicBezTo>
                    <a:pt x="51" y="102"/>
                    <a:pt x="52" y="100"/>
                    <a:pt x="51" y="102"/>
                  </a:cubicBezTo>
                  <a:cubicBezTo>
                    <a:pt x="51" y="102"/>
                    <a:pt x="51" y="100"/>
                    <a:pt x="51" y="102"/>
                  </a:cubicBezTo>
                  <a:cubicBezTo>
                    <a:pt x="49" y="102"/>
                    <a:pt x="52" y="104"/>
                    <a:pt x="51" y="104"/>
                  </a:cubicBezTo>
                  <a:cubicBezTo>
                    <a:pt x="49" y="102"/>
                    <a:pt x="49" y="104"/>
                    <a:pt x="49" y="104"/>
                  </a:cubicBezTo>
                  <a:cubicBezTo>
                    <a:pt x="49" y="106"/>
                    <a:pt x="49" y="106"/>
                    <a:pt x="49" y="107"/>
                  </a:cubicBezTo>
                  <a:cubicBezTo>
                    <a:pt x="49" y="107"/>
                    <a:pt x="49" y="107"/>
                    <a:pt x="49" y="107"/>
                  </a:cubicBezTo>
                  <a:cubicBezTo>
                    <a:pt x="48" y="107"/>
                    <a:pt x="48" y="108"/>
                    <a:pt x="46" y="108"/>
                  </a:cubicBezTo>
                  <a:cubicBezTo>
                    <a:pt x="42" y="113"/>
                    <a:pt x="36" y="120"/>
                    <a:pt x="34" y="125"/>
                  </a:cubicBezTo>
                  <a:cubicBezTo>
                    <a:pt x="31" y="132"/>
                    <a:pt x="27" y="137"/>
                    <a:pt x="25" y="142"/>
                  </a:cubicBezTo>
                  <a:cubicBezTo>
                    <a:pt x="25" y="146"/>
                    <a:pt x="25" y="146"/>
                    <a:pt x="22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2" y="147"/>
                    <a:pt x="22" y="149"/>
                    <a:pt x="21" y="147"/>
                  </a:cubicBezTo>
                  <a:cubicBezTo>
                    <a:pt x="21" y="150"/>
                    <a:pt x="19" y="151"/>
                    <a:pt x="18" y="154"/>
                  </a:cubicBezTo>
                  <a:cubicBezTo>
                    <a:pt x="18" y="154"/>
                    <a:pt x="19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5"/>
                    <a:pt x="17" y="155"/>
                    <a:pt x="17" y="154"/>
                  </a:cubicBezTo>
                  <a:cubicBezTo>
                    <a:pt x="13" y="160"/>
                    <a:pt x="12" y="167"/>
                    <a:pt x="9" y="172"/>
                  </a:cubicBezTo>
                  <a:cubicBezTo>
                    <a:pt x="9" y="173"/>
                    <a:pt x="6" y="176"/>
                    <a:pt x="5" y="176"/>
                  </a:cubicBezTo>
                  <a:cubicBezTo>
                    <a:pt x="4" y="181"/>
                    <a:pt x="3" y="187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440" name="Freeform 146"/>
            <p:cNvSpPr/>
            <p:nvPr/>
          </p:nvSpPr>
          <p:spPr>
            <a:xfrm>
              <a:off x="1129" y="2171"/>
              <a:ext cx="271" cy="441"/>
            </a:xfrm>
            <a:custGeom>
              <a:avLst/>
              <a:gdLst/>
              <a:ahLst/>
              <a:cxnLst>
                <a:cxn ang="0">
                  <a:pos x="40" y="394"/>
                </a:cxn>
                <a:cxn ang="0">
                  <a:pos x="45" y="380"/>
                </a:cxn>
                <a:cxn ang="0">
                  <a:pos x="68" y="358"/>
                </a:cxn>
                <a:cxn ang="0">
                  <a:pos x="73" y="349"/>
                </a:cxn>
                <a:cxn ang="0">
                  <a:pos x="85" y="318"/>
                </a:cxn>
                <a:cxn ang="0">
                  <a:pos x="92" y="309"/>
                </a:cxn>
                <a:cxn ang="0">
                  <a:pos x="104" y="295"/>
                </a:cxn>
                <a:cxn ang="0">
                  <a:pos x="111" y="281"/>
                </a:cxn>
                <a:cxn ang="0">
                  <a:pos x="113" y="271"/>
                </a:cxn>
                <a:cxn ang="0">
                  <a:pos x="120" y="269"/>
                </a:cxn>
                <a:cxn ang="0">
                  <a:pos x="132" y="250"/>
                </a:cxn>
                <a:cxn ang="0">
                  <a:pos x="139" y="243"/>
                </a:cxn>
                <a:cxn ang="0">
                  <a:pos x="144" y="233"/>
                </a:cxn>
                <a:cxn ang="0">
                  <a:pos x="146" y="222"/>
                </a:cxn>
                <a:cxn ang="0">
                  <a:pos x="160" y="210"/>
                </a:cxn>
                <a:cxn ang="0">
                  <a:pos x="165" y="191"/>
                </a:cxn>
                <a:cxn ang="0">
                  <a:pos x="172" y="184"/>
                </a:cxn>
                <a:cxn ang="0">
                  <a:pos x="172" y="179"/>
                </a:cxn>
                <a:cxn ang="0">
                  <a:pos x="179" y="177"/>
                </a:cxn>
                <a:cxn ang="0">
                  <a:pos x="179" y="172"/>
                </a:cxn>
                <a:cxn ang="0">
                  <a:pos x="186" y="163"/>
                </a:cxn>
                <a:cxn ang="0">
                  <a:pos x="200" y="141"/>
                </a:cxn>
                <a:cxn ang="0">
                  <a:pos x="203" y="132"/>
                </a:cxn>
                <a:cxn ang="0">
                  <a:pos x="205" y="123"/>
                </a:cxn>
                <a:cxn ang="0">
                  <a:pos x="217" y="108"/>
                </a:cxn>
                <a:cxn ang="0">
                  <a:pos x="217" y="99"/>
                </a:cxn>
                <a:cxn ang="0">
                  <a:pos x="224" y="97"/>
                </a:cxn>
                <a:cxn ang="0">
                  <a:pos x="233" y="92"/>
                </a:cxn>
                <a:cxn ang="0">
                  <a:pos x="236" y="83"/>
                </a:cxn>
                <a:cxn ang="0">
                  <a:pos x="240" y="83"/>
                </a:cxn>
                <a:cxn ang="0">
                  <a:pos x="240" y="78"/>
                </a:cxn>
                <a:cxn ang="0">
                  <a:pos x="240" y="68"/>
                </a:cxn>
                <a:cxn ang="0">
                  <a:pos x="247" y="61"/>
                </a:cxn>
                <a:cxn ang="0">
                  <a:pos x="247" y="59"/>
                </a:cxn>
                <a:cxn ang="0">
                  <a:pos x="255" y="57"/>
                </a:cxn>
                <a:cxn ang="0">
                  <a:pos x="257" y="50"/>
                </a:cxn>
                <a:cxn ang="0">
                  <a:pos x="252" y="50"/>
                </a:cxn>
                <a:cxn ang="0">
                  <a:pos x="262" y="38"/>
                </a:cxn>
                <a:cxn ang="0">
                  <a:pos x="262" y="19"/>
                </a:cxn>
                <a:cxn ang="0">
                  <a:pos x="264" y="12"/>
                </a:cxn>
                <a:cxn ang="0">
                  <a:pos x="271" y="0"/>
                </a:cxn>
                <a:cxn ang="0">
                  <a:pos x="264" y="2"/>
                </a:cxn>
                <a:cxn ang="0">
                  <a:pos x="262" y="17"/>
                </a:cxn>
                <a:cxn ang="0">
                  <a:pos x="243" y="31"/>
                </a:cxn>
                <a:cxn ang="0">
                  <a:pos x="224" y="59"/>
                </a:cxn>
                <a:cxn ang="0">
                  <a:pos x="200" y="92"/>
                </a:cxn>
                <a:cxn ang="0">
                  <a:pos x="181" y="120"/>
                </a:cxn>
                <a:cxn ang="0">
                  <a:pos x="172" y="141"/>
                </a:cxn>
                <a:cxn ang="0">
                  <a:pos x="146" y="184"/>
                </a:cxn>
                <a:cxn ang="0">
                  <a:pos x="134" y="210"/>
                </a:cxn>
                <a:cxn ang="0">
                  <a:pos x="120" y="241"/>
                </a:cxn>
                <a:cxn ang="0">
                  <a:pos x="59" y="333"/>
                </a:cxn>
                <a:cxn ang="0">
                  <a:pos x="45" y="358"/>
                </a:cxn>
                <a:cxn ang="0">
                  <a:pos x="12" y="439"/>
                </a:cxn>
              </a:cxnLst>
              <a:pathLst>
                <a:path w="115" h="187">
                  <a:moveTo>
                    <a:pt x="5" y="186"/>
                  </a:moveTo>
                  <a:cubicBezTo>
                    <a:pt x="9" y="184"/>
                    <a:pt x="8" y="180"/>
                    <a:pt x="10" y="179"/>
                  </a:cubicBezTo>
                  <a:cubicBezTo>
                    <a:pt x="10" y="179"/>
                    <a:pt x="9" y="179"/>
                    <a:pt x="10" y="179"/>
                  </a:cubicBezTo>
                  <a:cubicBezTo>
                    <a:pt x="13" y="176"/>
                    <a:pt x="16" y="172"/>
                    <a:pt x="16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6" y="167"/>
                    <a:pt x="17" y="167"/>
                    <a:pt x="17" y="167"/>
                  </a:cubicBezTo>
                  <a:cubicBezTo>
                    <a:pt x="17" y="167"/>
                    <a:pt x="17" y="167"/>
                    <a:pt x="16" y="167"/>
                  </a:cubicBezTo>
                  <a:cubicBezTo>
                    <a:pt x="17" y="167"/>
                    <a:pt x="17" y="166"/>
                    <a:pt x="18" y="166"/>
                  </a:cubicBezTo>
                  <a:cubicBezTo>
                    <a:pt x="17" y="166"/>
                    <a:pt x="17" y="166"/>
                    <a:pt x="17" y="165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6"/>
                    <a:pt x="18" y="162"/>
                    <a:pt x="21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2" y="159"/>
                    <a:pt x="23" y="157"/>
                    <a:pt x="25" y="155"/>
                  </a:cubicBezTo>
                  <a:cubicBezTo>
                    <a:pt x="23" y="155"/>
                    <a:pt x="23" y="155"/>
                    <a:pt x="23" y="155"/>
                  </a:cubicBezTo>
                  <a:cubicBezTo>
                    <a:pt x="25" y="155"/>
                    <a:pt x="25" y="154"/>
                    <a:pt x="26" y="154"/>
                  </a:cubicBezTo>
                  <a:cubicBezTo>
                    <a:pt x="25" y="154"/>
                    <a:pt x="29" y="154"/>
                    <a:pt x="29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9" y="153"/>
                    <a:pt x="26" y="152"/>
                    <a:pt x="29" y="152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30" y="152"/>
                    <a:pt x="29" y="149"/>
                    <a:pt x="29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9"/>
                    <a:pt x="30" y="149"/>
                    <a:pt x="30" y="148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30" y="148"/>
                    <a:pt x="30" y="146"/>
                    <a:pt x="31" y="148"/>
                  </a:cubicBezTo>
                  <a:cubicBezTo>
                    <a:pt x="30" y="146"/>
                    <a:pt x="30" y="148"/>
                    <a:pt x="30" y="146"/>
                  </a:cubicBezTo>
                  <a:cubicBezTo>
                    <a:pt x="31" y="145"/>
                    <a:pt x="34" y="141"/>
                    <a:pt x="35" y="139"/>
                  </a:cubicBezTo>
                  <a:cubicBezTo>
                    <a:pt x="35" y="139"/>
                    <a:pt x="35" y="139"/>
                    <a:pt x="34" y="139"/>
                  </a:cubicBezTo>
                  <a:cubicBezTo>
                    <a:pt x="35" y="136"/>
                    <a:pt x="35" y="136"/>
                    <a:pt x="35" y="136"/>
                  </a:cubicBezTo>
                  <a:cubicBezTo>
                    <a:pt x="35" y="136"/>
                    <a:pt x="35" y="136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5" y="135"/>
                  </a:cubicBezTo>
                  <a:cubicBezTo>
                    <a:pt x="36" y="135"/>
                    <a:pt x="36" y="133"/>
                    <a:pt x="38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8" y="133"/>
                    <a:pt x="38" y="132"/>
                    <a:pt x="38" y="132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9" y="132"/>
                    <a:pt x="39" y="131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9" y="131"/>
                    <a:pt x="39" y="129"/>
                    <a:pt x="42" y="128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8"/>
                    <a:pt x="42" y="127"/>
                    <a:pt x="43" y="127"/>
                  </a:cubicBezTo>
                  <a:cubicBezTo>
                    <a:pt x="43" y="125"/>
                    <a:pt x="42" y="125"/>
                    <a:pt x="42" y="125"/>
                  </a:cubicBezTo>
                  <a:cubicBezTo>
                    <a:pt x="43" y="125"/>
                    <a:pt x="43" y="123"/>
                    <a:pt x="44" y="125"/>
                  </a:cubicBezTo>
                  <a:cubicBezTo>
                    <a:pt x="44" y="123"/>
                    <a:pt x="44" y="122"/>
                    <a:pt x="46" y="122"/>
                  </a:cubicBezTo>
                  <a:cubicBezTo>
                    <a:pt x="44" y="122"/>
                    <a:pt x="44" y="120"/>
                    <a:pt x="44" y="122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7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6"/>
                    <a:pt x="49" y="116"/>
                    <a:pt x="48" y="115"/>
                  </a:cubicBezTo>
                  <a:cubicBezTo>
                    <a:pt x="48" y="115"/>
                    <a:pt x="48" y="116"/>
                    <a:pt x="48" y="115"/>
                  </a:cubicBezTo>
                  <a:cubicBezTo>
                    <a:pt x="48" y="115"/>
                    <a:pt x="48" y="115"/>
                    <a:pt x="49" y="115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49" y="114"/>
                    <a:pt x="49" y="114"/>
                    <a:pt x="51" y="114"/>
                  </a:cubicBezTo>
                  <a:cubicBezTo>
                    <a:pt x="51" y="115"/>
                    <a:pt x="49" y="114"/>
                    <a:pt x="49" y="114"/>
                  </a:cubicBezTo>
                  <a:cubicBezTo>
                    <a:pt x="51" y="115"/>
                    <a:pt x="51" y="114"/>
                    <a:pt x="51" y="114"/>
                  </a:cubicBezTo>
                  <a:cubicBezTo>
                    <a:pt x="51" y="114"/>
                    <a:pt x="51" y="114"/>
                    <a:pt x="51" y="114"/>
                  </a:cubicBezTo>
                  <a:cubicBezTo>
                    <a:pt x="53" y="112"/>
                    <a:pt x="53" y="112"/>
                    <a:pt x="55" y="112"/>
                  </a:cubicBezTo>
                  <a:cubicBezTo>
                    <a:pt x="55" y="112"/>
                    <a:pt x="53" y="110"/>
                    <a:pt x="53" y="112"/>
                  </a:cubicBezTo>
                  <a:cubicBezTo>
                    <a:pt x="53" y="110"/>
                    <a:pt x="56" y="108"/>
                    <a:pt x="55" y="107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7"/>
                    <a:pt x="55" y="107"/>
                    <a:pt x="56" y="107"/>
                  </a:cubicBezTo>
                  <a:cubicBezTo>
                    <a:pt x="55" y="107"/>
                    <a:pt x="56" y="107"/>
                    <a:pt x="56" y="106"/>
                  </a:cubicBezTo>
                  <a:cubicBezTo>
                    <a:pt x="57" y="106"/>
                    <a:pt x="56" y="106"/>
                    <a:pt x="56" y="107"/>
                  </a:cubicBezTo>
                  <a:cubicBezTo>
                    <a:pt x="56" y="106"/>
                    <a:pt x="59" y="105"/>
                    <a:pt x="59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60" y="102"/>
                    <a:pt x="59" y="102"/>
                  </a:cubicBezTo>
                  <a:cubicBezTo>
                    <a:pt x="60" y="102"/>
                    <a:pt x="57" y="103"/>
                    <a:pt x="59" y="103"/>
                  </a:cubicBezTo>
                  <a:cubicBezTo>
                    <a:pt x="57" y="102"/>
                    <a:pt x="60" y="103"/>
                    <a:pt x="59" y="102"/>
                  </a:cubicBezTo>
                  <a:cubicBezTo>
                    <a:pt x="59" y="102"/>
                    <a:pt x="60" y="102"/>
                    <a:pt x="60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9"/>
                    <a:pt x="60" y="101"/>
                    <a:pt x="60" y="101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101"/>
                    <a:pt x="60" y="99"/>
                    <a:pt x="61" y="99"/>
                  </a:cubicBezTo>
                  <a:cubicBezTo>
                    <a:pt x="61" y="99"/>
                    <a:pt x="62" y="99"/>
                    <a:pt x="61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2" y="98"/>
                    <a:pt x="61" y="95"/>
                    <a:pt x="62" y="98"/>
                  </a:cubicBezTo>
                  <a:cubicBezTo>
                    <a:pt x="62" y="95"/>
                    <a:pt x="64" y="94"/>
                    <a:pt x="62" y="94"/>
                  </a:cubicBezTo>
                  <a:cubicBezTo>
                    <a:pt x="64" y="94"/>
                    <a:pt x="64" y="93"/>
                    <a:pt x="64" y="93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93"/>
                    <a:pt x="64" y="93"/>
                    <a:pt x="64" y="92"/>
                  </a:cubicBezTo>
                  <a:cubicBezTo>
                    <a:pt x="64" y="92"/>
                    <a:pt x="64" y="92"/>
                    <a:pt x="64" y="90"/>
                  </a:cubicBezTo>
                  <a:cubicBezTo>
                    <a:pt x="66" y="90"/>
                    <a:pt x="66" y="90"/>
                    <a:pt x="66" y="92"/>
                  </a:cubicBezTo>
                  <a:cubicBezTo>
                    <a:pt x="66" y="90"/>
                    <a:pt x="68" y="90"/>
                    <a:pt x="68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4" y="88"/>
                    <a:pt x="68" y="89"/>
                    <a:pt x="68" y="88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68" y="88"/>
                    <a:pt x="70" y="88"/>
                    <a:pt x="69" y="86"/>
                  </a:cubicBezTo>
                  <a:cubicBezTo>
                    <a:pt x="69" y="86"/>
                    <a:pt x="69" y="86"/>
                    <a:pt x="70" y="86"/>
                  </a:cubicBezTo>
                  <a:cubicBezTo>
                    <a:pt x="69" y="85"/>
                    <a:pt x="72" y="82"/>
                    <a:pt x="70" y="81"/>
                  </a:cubicBezTo>
                  <a:cubicBezTo>
                    <a:pt x="70" y="81"/>
                    <a:pt x="70" y="81"/>
                    <a:pt x="72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1"/>
                    <a:pt x="72" y="81"/>
                    <a:pt x="70" y="81"/>
                  </a:cubicBezTo>
                  <a:cubicBezTo>
                    <a:pt x="70" y="80"/>
                    <a:pt x="73" y="81"/>
                    <a:pt x="73" y="80"/>
                  </a:cubicBezTo>
                  <a:cubicBezTo>
                    <a:pt x="73" y="80"/>
                    <a:pt x="72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8"/>
                    <a:pt x="73" y="77"/>
                    <a:pt x="72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7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5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4" y="75"/>
                    <a:pt x="74" y="73"/>
                    <a:pt x="76" y="73"/>
                  </a:cubicBezTo>
                  <a:cubicBezTo>
                    <a:pt x="76" y="73"/>
                    <a:pt x="77" y="75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3"/>
                    <a:pt x="77" y="72"/>
                    <a:pt x="77" y="72"/>
                  </a:cubicBezTo>
                  <a:cubicBezTo>
                    <a:pt x="77" y="72"/>
                    <a:pt x="77" y="72"/>
                    <a:pt x="77" y="69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7" y="69"/>
                    <a:pt x="77" y="69"/>
                    <a:pt x="79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9" y="68"/>
                    <a:pt x="77" y="67"/>
                    <a:pt x="79" y="67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7"/>
                    <a:pt x="82" y="65"/>
                    <a:pt x="82" y="64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3" y="63"/>
                    <a:pt x="85" y="63"/>
                    <a:pt x="85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3" y="60"/>
                    <a:pt x="83" y="59"/>
                    <a:pt x="83" y="60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6" y="60"/>
                    <a:pt x="86" y="59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6"/>
                    <a:pt x="87" y="55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7" y="55"/>
                    <a:pt x="89" y="55"/>
                    <a:pt x="89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9" y="52"/>
                    <a:pt x="89" y="52"/>
                    <a:pt x="89" y="54"/>
                  </a:cubicBezTo>
                  <a:cubicBezTo>
                    <a:pt x="89" y="52"/>
                    <a:pt x="89" y="51"/>
                    <a:pt x="89" y="51"/>
                  </a:cubicBezTo>
                  <a:cubicBezTo>
                    <a:pt x="92" y="51"/>
                    <a:pt x="94" y="48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6"/>
                    <a:pt x="95" y="47"/>
                    <a:pt x="94" y="47"/>
                  </a:cubicBezTo>
                  <a:cubicBezTo>
                    <a:pt x="94" y="46"/>
                    <a:pt x="94" y="46"/>
                    <a:pt x="92" y="46"/>
                  </a:cubicBezTo>
                  <a:cubicBezTo>
                    <a:pt x="92" y="43"/>
                    <a:pt x="94" y="46"/>
                    <a:pt x="95" y="43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3"/>
                    <a:pt x="96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2" y="43"/>
                    <a:pt x="92" y="42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0" y="41"/>
                    <a:pt x="90" y="42"/>
                    <a:pt x="90" y="41"/>
                  </a:cubicBezTo>
                  <a:cubicBezTo>
                    <a:pt x="90" y="41"/>
                    <a:pt x="92" y="41"/>
                    <a:pt x="94" y="42"/>
                  </a:cubicBezTo>
                  <a:cubicBezTo>
                    <a:pt x="94" y="41"/>
                    <a:pt x="95" y="42"/>
                    <a:pt x="95" y="42"/>
                  </a:cubicBezTo>
                  <a:cubicBezTo>
                    <a:pt x="95" y="41"/>
                    <a:pt x="95" y="42"/>
                    <a:pt x="95" y="42"/>
                  </a:cubicBezTo>
                  <a:cubicBezTo>
                    <a:pt x="94" y="41"/>
                    <a:pt x="95" y="41"/>
                    <a:pt x="95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8" y="39"/>
                    <a:pt x="98" y="41"/>
                  </a:cubicBezTo>
                  <a:cubicBezTo>
                    <a:pt x="99" y="41"/>
                    <a:pt x="98" y="39"/>
                    <a:pt x="99" y="39"/>
                  </a:cubicBezTo>
                  <a:cubicBezTo>
                    <a:pt x="98" y="39"/>
                    <a:pt x="96" y="39"/>
                    <a:pt x="96" y="39"/>
                  </a:cubicBezTo>
                  <a:cubicBezTo>
                    <a:pt x="98" y="39"/>
                    <a:pt x="98" y="38"/>
                    <a:pt x="99" y="39"/>
                  </a:cubicBezTo>
                  <a:cubicBezTo>
                    <a:pt x="99" y="39"/>
                    <a:pt x="98" y="39"/>
                    <a:pt x="98" y="38"/>
                  </a:cubicBezTo>
                  <a:cubicBezTo>
                    <a:pt x="98" y="38"/>
                    <a:pt x="99" y="38"/>
                    <a:pt x="98" y="38"/>
                  </a:cubicBezTo>
                  <a:cubicBezTo>
                    <a:pt x="99" y="38"/>
                    <a:pt x="99" y="38"/>
                    <a:pt x="99" y="38"/>
                  </a:cubicBezTo>
                  <a:cubicBezTo>
                    <a:pt x="99" y="38"/>
                    <a:pt x="99" y="37"/>
                    <a:pt x="98" y="37"/>
                  </a:cubicBezTo>
                  <a:cubicBezTo>
                    <a:pt x="99" y="37"/>
                    <a:pt x="100" y="37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100" y="37"/>
                    <a:pt x="99" y="35"/>
                    <a:pt x="100" y="37"/>
                  </a:cubicBezTo>
                  <a:cubicBezTo>
                    <a:pt x="99" y="35"/>
                    <a:pt x="100" y="37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2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0" y="34"/>
                    <a:pt x="102" y="34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4"/>
                    <a:pt x="100" y="34"/>
                    <a:pt x="100" y="33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4"/>
                    <a:pt x="102" y="33"/>
                    <a:pt x="103" y="33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102" y="33"/>
                    <a:pt x="100" y="33"/>
                    <a:pt x="102" y="30"/>
                  </a:cubicBezTo>
                  <a:cubicBezTo>
                    <a:pt x="102" y="30"/>
                    <a:pt x="103" y="30"/>
                    <a:pt x="103" y="33"/>
                  </a:cubicBezTo>
                  <a:cubicBezTo>
                    <a:pt x="103" y="33"/>
                    <a:pt x="103" y="30"/>
                    <a:pt x="102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6"/>
                  </a:cubicBezTo>
                  <a:cubicBezTo>
                    <a:pt x="102" y="29"/>
                    <a:pt x="103" y="28"/>
                    <a:pt x="105" y="28"/>
                  </a:cubicBezTo>
                  <a:cubicBezTo>
                    <a:pt x="105" y="28"/>
                    <a:pt x="102" y="26"/>
                    <a:pt x="105" y="26"/>
                  </a:cubicBezTo>
                  <a:cubicBezTo>
                    <a:pt x="105" y="26"/>
                    <a:pt x="107" y="26"/>
                    <a:pt x="105" y="26"/>
                  </a:cubicBezTo>
                  <a:cubicBezTo>
                    <a:pt x="105" y="26"/>
                    <a:pt x="107" y="28"/>
                    <a:pt x="107" y="26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4"/>
                    <a:pt x="105" y="25"/>
                  </a:cubicBezTo>
                  <a:cubicBezTo>
                    <a:pt x="105" y="25"/>
                    <a:pt x="103" y="25"/>
                    <a:pt x="105" y="25"/>
                  </a:cubicBezTo>
                  <a:cubicBezTo>
                    <a:pt x="107" y="25"/>
                    <a:pt x="105" y="24"/>
                    <a:pt x="107" y="24"/>
                  </a:cubicBezTo>
                  <a:cubicBezTo>
                    <a:pt x="107" y="25"/>
                    <a:pt x="107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5"/>
                    <a:pt x="109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7" y="24"/>
                    <a:pt x="108" y="25"/>
                    <a:pt x="107" y="24"/>
                  </a:cubicBezTo>
                  <a:cubicBezTo>
                    <a:pt x="107" y="24"/>
                    <a:pt x="108" y="24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5" y="21"/>
                    <a:pt x="107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08" y="21"/>
                    <a:pt x="109" y="21"/>
                    <a:pt x="109" y="21"/>
                  </a:cubicBezTo>
                  <a:cubicBezTo>
                    <a:pt x="108" y="20"/>
                    <a:pt x="109" y="20"/>
                    <a:pt x="109" y="20"/>
                  </a:cubicBezTo>
                  <a:cubicBezTo>
                    <a:pt x="109" y="20"/>
                    <a:pt x="108" y="21"/>
                    <a:pt x="107" y="21"/>
                  </a:cubicBezTo>
                  <a:cubicBezTo>
                    <a:pt x="107" y="20"/>
                    <a:pt x="107" y="22"/>
                    <a:pt x="105" y="21"/>
                  </a:cubicBezTo>
                  <a:cubicBezTo>
                    <a:pt x="107" y="21"/>
                    <a:pt x="105" y="20"/>
                    <a:pt x="103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20"/>
                    <a:pt x="105" y="20"/>
                    <a:pt x="107" y="21"/>
                  </a:cubicBezTo>
                  <a:cubicBezTo>
                    <a:pt x="107" y="20"/>
                    <a:pt x="107" y="20"/>
                    <a:pt x="108" y="20"/>
                  </a:cubicBezTo>
                  <a:cubicBezTo>
                    <a:pt x="108" y="18"/>
                    <a:pt x="107" y="18"/>
                    <a:pt x="107" y="18"/>
                  </a:cubicBezTo>
                  <a:cubicBezTo>
                    <a:pt x="108" y="18"/>
                    <a:pt x="108" y="16"/>
                    <a:pt x="108" y="14"/>
                  </a:cubicBezTo>
                  <a:cubicBezTo>
                    <a:pt x="109" y="16"/>
                    <a:pt x="109" y="14"/>
                    <a:pt x="111" y="14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2" y="16"/>
                    <a:pt x="109" y="14"/>
                    <a:pt x="111" y="14"/>
                  </a:cubicBezTo>
                  <a:cubicBezTo>
                    <a:pt x="111" y="16"/>
                    <a:pt x="109" y="14"/>
                    <a:pt x="109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9" y="13"/>
                    <a:pt x="109" y="12"/>
                    <a:pt x="111" y="12"/>
                  </a:cubicBezTo>
                  <a:cubicBezTo>
                    <a:pt x="111" y="11"/>
                    <a:pt x="112" y="9"/>
                    <a:pt x="112" y="9"/>
                  </a:cubicBezTo>
                  <a:cubicBezTo>
                    <a:pt x="112" y="8"/>
                    <a:pt x="111" y="8"/>
                    <a:pt x="111" y="8"/>
                  </a:cubicBezTo>
                  <a:cubicBezTo>
                    <a:pt x="111" y="7"/>
                    <a:pt x="112" y="8"/>
                    <a:pt x="112" y="8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2" y="8"/>
                    <a:pt x="112" y="5"/>
                    <a:pt x="113" y="7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1" y="3"/>
                    <a:pt x="112" y="3"/>
                    <a:pt x="112" y="3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3"/>
                    <a:pt x="113" y="1"/>
                    <a:pt x="115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3" y="0"/>
                    <a:pt x="113" y="0"/>
                    <a:pt x="115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1"/>
                    <a:pt x="113" y="0"/>
                    <a:pt x="113" y="1"/>
                  </a:cubicBezTo>
                  <a:cubicBezTo>
                    <a:pt x="113" y="1"/>
                    <a:pt x="113" y="1"/>
                    <a:pt x="112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2" y="1"/>
                    <a:pt x="112" y="1"/>
                    <a:pt x="111" y="1"/>
                  </a:cubicBezTo>
                  <a:cubicBezTo>
                    <a:pt x="112" y="1"/>
                    <a:pt x="111" y="0"/>
                    <a:pt x="112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09" y="1"/>
                    <a:pt x="109" y="3"/>
                  </a:cubicBezTo>
                  <a:cubicBezTo>
                    <a:pt x="111" y="5"/>
                    <a:pt x="108" y="5"/>
                    <a:pt x="108" y="5"/>
                  </a:cubicBezTo>
                  <a:cubicBezTo>
                    <a:pt x="109" y="5"/>
                    <a:pt x="111" y="5"/>
                    <a:pt x="111" y="5"/>
                  </a:cubicBezTo>
                  <a:cubicBezTo>
                    <a:pt x="111" y="7"/>
                    <a:pt x="111" y="5"/>
                    <a:pt x="111" y="7"/>
                  </a:cubicBezTo>
                  <a:cubicBezTo>
                    <a:pt x="109" y="7"/>
                    <a:pt x="109" y="7"/>
                    <a:pt x="108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8" y="7"/>
                    <a:pt x="108" y="7"/>
                    <a:pt x="107" y="8"/>
                  </a:cubicBezTo>
                  <a:cubicBezTo>
                    <a:pt x="107" y="9"/>
                    <a:pt x="107" y="9"/>
                    <a:pt x="105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5" y="11"/>
                    <a:pt x="105" y="12"/>
                    <a:pt x="103" y="13"/>
                  </a:cubicBezTo>
                  <a:cubicBezTo>
                    <a:pt x="103" y="14"/>
                    <a:pt x="102" y="14"/>
                    <a:pt x="102" y="16"/>
                  </a:cubicBezTo>
                  <a:cubicBezTo>
                    <a:pt x="100" y="18"/>
                    <a:pt x="99" y="20"/>
                    <a:pt x="98" y="22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98" y="22"/>
                    <a:pt x="99" y="22"/>
                    <a:pt x="99" y="24"/>
                  </a:cubicBezTo>
                  <a:cubicBezTo>
                    <a:pt x="99" y="22"/>
                    <a:pt x="98" y="24"/>
                    <a:pt x="98" y="24"/>
                  </a:cubicBezTo>
                  <a:cubicBezTo>
                    <a:pt x="98" y="24"/>
                    <a:pt x="96" y="25"/>
                    <a:pt x="95" y="25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4" y="26"/>
                    <a:pt x="94" y="28"/>
                    <a:pt x="94" y="29"/>
                  </a:cubicBezTo>
                  <a:cubicBezTo>
                    <a:pt x="94" y="29"/>
                    <a:pt x="95" y="29"/>
                    <a:pt x="94" y="29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0" y="30"/>
                    <a:pt x="90" y="33"/>
                    <a:pt x="90" y="34"/>
                  </a:cubicBezTo>
                  <a:cubicBezTo>
                    <a:pt x="87" y="35"/>
                    <a:pt x="87" y="38"/>
                    <a:pt x="85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3" y="42"/>
                    <a:pt x="83" y="46"/>
                    <a:pt x="81" y="47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2" y="48"/>
                    <a:pt x="81" y="50"/>
                    <a:pt x="81" y="48"/>
                  </a:cubicBezTo>
                  <a:cubicBezTo>
                    <a:pt x="81" y="50"/>
                    <a:pt x="79" y="50"/>
                    <a:pt x="79" y="51"/>
                  </a:cubicBezTo>
                  <a:cubicBezTo>
                    <a:pt x="79" y="51"/>
                    <a:pt x="79" y="51"/>
                    <a:pt x="77" y="51"/>
                  </a:cubicBezTo>
                  <a:cubicBezTo>
                    <a:pt x="77" y="52"/>
                    <a:pt x="77" y="54"/>
                    <a:pt x="76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6" y="55"/>
                    <a:pt x="76" y="56"/>
                    <a:pt x="76" y="55"/>
                  </a:cubicBezTo>
                  <a:cubicBezTo>
                    <a:pt x="76" y="56"/>
                    <a:pt x="73" y="59"/>
                    <a:pt x="73" y="60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72" y="61"/>
                    <a:pt x="72" y="63"/>
                    <a:pt x="70" y="63"/>
                  </a:cubicBezTo>
                  <a:cubicBezTo>
                    <a:pt x="70" y="64"/>
                    <a:pt x="72" y="63"/>
                    <a:pt x="72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69" y="65"/>
                    <a:pt x="69" y="68"/>
                    <a:pt x="68" y="69"/>
                  </a:cubicBezTo>
                  <a:cubicBezTo>
                    <a:pt x="66" y="72"/>
                    <a:pt x="64" y="76"/>
                    <a:pt x="61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0" y="78"/>
                    <a:pt x="62" y="81"/>
                    <a:pt x="60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9" y="82"/>
                    <a:pt x="60" y="85"/>
                    <a:pt x="59" y="86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59" y="86"/>
                    <a:pt x="57" y="88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9" y="89"/>
                    <a:pt x="56" y="89"/>
                    <a:pt x="57" y="90"/>
                  </a:cubicBezTo>
                  <a:cubicBezTo>
                    <a:pt x="57" y="90"/>
                    <a:pt x="56" y="90"/>
                    <a:pt x="57" y="90"/>
                  </a:cubicBezTo>
                  <a:cubicBezTo>
                    <a:pt x="56" y="93"/>
                    <a:pt x="53" y="94"/>
                    <a:pt x="51" y="98"/>
                  </a:cubicBezTo>
                  <a:cubicBezTo>
                    <a:pt x="51" y="101"/>
                    <a:pt x="53" y="99"/>
                    <a:pt x="51" y="99"/>
                  </a:cubicBezTo>
                  <a:cubicBezTo>
                    <a:pt x="51" y="101"/>
                    <a:pt x="51" y="99"/>
                    <a:pt x="51" y="99"/>
                  </a:cubicBezTo>
                  <a:cubicBezTo>
                    <a:pt x="49" y="101"/>
                    <a:pt x="53" y="102"/>
                    <a:pt x="51" y="102"/>
                  </a:cubicBezTo>
                  <a:cubicBezTo>
                    <a:pt x="49" y="101"/>
                    <a:pt x="51" y="102"/>
                    <a:pt x="49" y="102"/>
                  </a:cubicBezTo>
                  <a:cubicBezTo>
                    <a:pt x="49" y="103"/>
                    <a:pt x="51" y="103"/>
                    <a:pt x="49" y="103"/>
                  </a:cubicBezTo>
                  <a:cubicBezTo>
                    <a:pt x="49" y="105"/>
                    <a:pt x="49" y="105"/>
                    <a:pt x="49" y="105"/>
                  </a:cubicBezTo>
                  <a:cubicBezTo>
                    <a:pt x="48" y="105"/>
                    <a:pt x="48" y="106"/>
                    <a:pt x="46" y="106"/>
                  </a:cubicBezTo>
                  <a:cubicBezTo>
                    <a:pt x="43" y="112"/>
                    <a:pt x="38" y="118"/>
                    <a:pt x="34" y="123"/>
                  </a:cubicBezTo>
                  <a:cubicBezTo>
                    <a:pt x="31" y="129"/>
                    <a:pt x="29" y="133"/>
                    <a:pt x="25" y="141"/>
                  </a:cubicBezTo>
                  <a:cubicBezTo>
                    <a:pt x="25" y="142"/>
                    <a:pt x="25" y="142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3" y="144"/>
                    <a:pt x="23" y="145"/>
                    <a:pt x="22" y="145"/>
                  </a:cubicBezTo>
                  <a:cubicBezTo>
                    <a:pt x="21" y="146"/>
                    <a:pt x="19" y="149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3"/>
                    <a:pt x="19" y="153"/>
                    <a:pt x="19" y="153"/>
                  </a:cubicBezTo>
                  <a:cubicBezTo>
                    <a:pt x="19" y="153"/>
                    <a:pt x="18" y="153"/>
                    <a:pt x="18" y="152"/>
                  </a:cubicBezTo>
                  <a:cubicBezTo>
                    <a:pt x="13" y="157"/>
                    <a:pt x="12" y="165"/>
                    <a:pt x="9" y="169"/>
                  </a:cubicBezTo>
                  <a:cubicBezTo>
                    <a:pt x="9" y="170"/>
                    <a:pt x="8" y="171"/>
                    <a:pt x="6" y="172"/>
                  </a:cubicBezTo>
                  <a:cubicBezTo>
                    <a:pt x="5" y="179"/>
                    <a:pt x="4" y="183"/>
                    <a:pt x="0" y="186"/>
                  </a:cubicBezTo>
                  <a:cubicBezTo>
                    <a:pt x="0" y="186"/>
                    <a:pt x="4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441" name="Freeform 147"/>
            <p:cNvSpPr/>
            <p:nvPr/>
          </p:nvSpPr>
          <p:spPr>
            <a:xfrm>
              <a:off x="1240" y="2411"/>
              <a:ext cx="2" cy="3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2" y="3"/>
                </a:cxn>
                <a:cxn ang="0">
                  <a:pos x="2" y="0"/>
                </a:cxn>
              </a:cxnLst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442" name="Freeform 148"/>
            <p:cNvSpPr/>
            <p:nvPr/>
          </p:nvSpPr>
          <p:spPr>
            <a:xfrm>
              <a:off x="1138" y="2723"/>
              <a:ext cx="267" cy="444"/>
            </a:xfrm>
            <a:custGeom>
              <a:avLst/>
              <a:gdLst/>
              <a:ahLst/>
              <a:cxnLst>
                <a:cxn ang="0">
                  <a:pos x="35" y="394"/>
                </a:cxn>
                <a:cxn ang="0">
                  <a:pos x="43" y="380"/>
                </a:cxn>
                <a:cxn ang="0">
                  <a:pos x="64" y="357"/>
                </a:cxn>
                <a:cxn ang="0">
                  <a:pos x="71" y="350"/>
                </a:cxn>
                <a:cxn ang="0">
                  <a:pos x="83" y="319"/>
                </a:cxn>
                <a:cxn ang="0">
                  <a:pos x="87" y="307"/>
                </a:cxn>
                <a:cxn ang="0">
                  <a:pos x="102" y="295"/>
                </a:cxn>
                <a:cxn ang="0">
                  <a:pos x="106" y="279"/>
                </a:cxn>
                <a:cxn ang="0">
                  <a:pos x="111" y="272"/>
                </a:cxn>
                <a:cxn ang="0">
                  <a:pos x="116" y="267"/>
                </a:cxn>
                <a:cxn ang="0">
                  <a:pos x="128" y="255"/>
                </a:cxn>
                <a:cxn ang="0">
                  <a:pos x="135" y="243"/>
                </a:cxn>
                <a:cxn ang="0">
                  <a:pos x="142" y="236"/>
                </a:cxn>
                <a:cxn ang="0">
                  <a:pos x="144" y="224"/>
                </a:cxn>
                <a:cxn ang="0">
                  <a:pos x="154" y="208"/>
                </a:cxn>
                <a:cxn ang="0">
                  <a:pos x="163" y="194"/>
                </a:cxn>
                <a:cxn ang="0">
                  <a:pos x="168" y="184"/>
                </a:cxn>
                <a:cxn ang="0">
                  <a:pos x="168" y="177"/>
                </a:cxn>
                <a:cxn ang="0">
                  <a:pos x="175" y="175"/>
                </a:cxn>
                <a:cxn ang="0">
                  <a:pos x="175" y="172"/>
                </a:cxn>
                <a:cxn ang="0">
                  <a:pos x="182" y="165"/>
                </a:cxn>
                <a:cxn ang="0">
                  <a:pos x="196" y="142"/>
                </a:cxn>
                <a:cxn ang="0">
                  <a:pos x="198" y="135"/>
                </a:cxn>
                <a:cxn ang="0">
                  <a:pos x="203" y="130"/>
                </a:cxn>
                <a:cxn ang="0">
                  <a:pos x="215" y="106"/>
                </a:cxn>
                <a:cxn ang="0">
                  <a:pos x="213" y="102"/>
                </a:cxn>
                <a:cxn ang="0">
                  <a:pos x="217" y="99"/>
                </a:cxn>
                <a:cxn ang="0">
                  <a:pos x="229" y="92"/>
                </a:cxn>
                <a:cxn ang="0">
                  <a:pos x="234" y="83"/>
                </a:cxn>
                <a:cxn ang="0">
                  <a:pos x="236" y="83"/>
                </a:cxn>
                <a:cxn ang="0">
                  <a:pos x="236" y="80"/>
                </a:cxn>
                <a:cxn ang="0">
                  <a:pos x="236" y="71"/>
                </a:cxn>
                <a:cxn ang="0">
                  <a:pos x="243" y="61"/>
                </a:cxn>
                <a:cxn ang="0">
                  <a:pos x="243" y="59"/>
                </a:cxn>
                <a:cxn ang="0">
                  <a:pos x="248" y="54"/>
                </a:cxn>
                <a:cxn ang="0">
                  <a:pos x="253" y="50"/>
                </a:cxn>
                <a:cxn ang="0">
                  <a:pos x="246" y="50"/>
                </a:cxn>
                <a:cxn ang="0">
                  <a:pos x="258" y="40"/>
                </a:cxn>
                <a:cxn ang="0">
                  <a:pos x="258" y="19"/>
                </a:cxn>
                <a:cxn ang="0">
                  <a:pos x="260" y="12"/>
                </a:cxn>
                <a:cxn ang="0">
                  <a:pos x="267" y="0"/>
                </a:cxn>
                <a:cxn ang="0">
                  <a:pos x="260" y="5"/>
                </a:cxn>
                <a:cxn ang="0">
                  <a:pos x="258" y="14"/>
                </a:cxn>
                <a:cxn ang="0">
                  <a:pos x="239" y="31"/>
                </a:cxn>
                <a:cxn ang="0">
                  <a:pos x="217" y="59"/>
                </a:cxn>
                <a:cxn ang="0">
                  <a:pos x="196" y="92"/>
                </a:cxn>
                <a:cxn ang="0">
                  <a:pos x="177" y="120"/>
                </a:cxn>
                <a:cxn ang="0">
                  <a:pos x="168" y="142"/>
                </a:cxn>
                <a:cxn ang="0">
                  <a:pos x="144" y="184"/>
                </a:cxn>
                <a:cxn ang="0">
                  <a:pos x="132" y="208"/>
                </a:cxn>
                <a:cxn ang="0">
                  <a:pos x="116" y="241"/>
                </a:cxn>
                <a:cxn ang="0">
                  <a:pos x="54" y="333"/>
                </a:cxn>
                <a:cxn ang="0">
                  <a:pos x="43" y="357"/>
                </a:cxn>
                <a:cxn ang="0">
                  <a:pos x="9" y="437"/>
                </a:cxn>
              </a:cxnLst>
              <a:pathLst>
                <a:path w="113" h="188">
                  <a:moveTo>
                    <a:pt x="4" y="185"/>
                  </a:moveTo>
                  <a:cubicBezTo>
                    <a:pt x="8" y="184"/>
                    <a:pt x="6" y="180"/>
                    <a:pt x="9" y="178"/>
                  </a:cubicBezTo>
                  <a:cubicBezTo>
                    <a:pt x="9" y="178"/>
                    <a:pt x="8" y="178"/>
                    <a:pt x="9" y="178"/>
                  </a:cubicBezTo>
                  <a:cubicBezTo>
                    <a:pt x="13" y="177"/>
                    <a:pt x="14" y="172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5" y="168"/>
                    <a:pt x="15" y="167"/>
                  </a:cubicBezTo>
                  <a:cubicBezTo>
                    <a:pt x="15" y="167"/>
                    <a:pt x="15" y="167"/>
                    <a:pt x="14" y="167"/>
                  </a:cubicBezTo>
                  <a:cubicBezTo>
                    <a:pt x="15" y="167"/>
                    <a:pt x="15" y="165"/>
                    <a:pt x="17" y="165"/>
                  </a:cubicBezTo>
                  <a:cubicBezTo>
                    <a:pt x="15" y="165"/>
                    <a:pt x="15" y="165"/>
                    <a:pt x="15" y="164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18" y="165"/>
                    <a:pt x="18" y="163"/>
                    <a:pt x="19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21" y="159"/>
                    <a:pt x="22" y="158"/>
                    <a:pt x="23" y="155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3" y="155"/>
                    <a:pt x="23" y="155"/>
                    <a:pt x="24" y="154"/>
                  </a:cubicBezTo>
                  <a:cubicBezTo>
                    <a:pt x="23" y="154"/>
                    <a:pt x="27" y="154"/>
                    <a:pt x="27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7" y="152"/>
                    <a:pt x="24" y="151"/>
                    <a:pt x="27" y="151"/>
                  </a:cubicBezTo>
                  <a:cubicBezTo>
                    <a:pt x="27" y="151"/>
                    <a:pt x="27" y="151"/>
                    <a:pt x="27" y="151"/>
                  </a:cubicBezTo>
                  <a:cubicBezTo>
                    <a:pt x="28" y="151"/>
                    <a:pt x="27" y="150"/>
                    <a:pt x="27" y="150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0"/>
                    <a:pt x="28" y="150"/>
                    <a:pt x="28" y="148"/>
                  </a:cubicBezTo>
                  <a:cubicBezTo>
                    <a:pt x="28" y="148"/>
                    <a:pt x="28" y="148"/>
                    <a:pt x="28" y="148"/>
                  </a:cubicBezTo>
                  <a:cubicBezTo>
                    <a:pt x="28" y="148"/>
                    <a:pt x="28" y="146"/>
                    <a:pt x="30" y="148"/>
                  </a:cubicBezTo>
                  <a:cubicBezTo>
                    <a:pt x="28" y="146"/>
                    <a:pt x="28" y="148"/>
                    <a:pt x="28" y="146"/>
                  </a:cubicBezTo>
                  <a:cubicBezTo>
                    <a:pt x="31" y="145"/>
                    <a:pt x="32" y="141"/>
                    <a:pt x="34" y="138"/>
                  </a:cubicBezTo>
                  <a:cubicBezTo>
                    <a:pt x="34" y="138"/>
                    <a:pt x="34" y="138"/>
                    <a:pt x="32" y="138"/>
                  </a:cubicBezTo>
                  <a:cubicBezTo>
                    <a:pt x="34" y="137"/>
                    <a:pt x="34" y="137"/>
                    <a:pt x="34" y="137"/>
                  </a:cubicBezTo>
                  <a:cubicBezTo>
                    <a:pt x="34" y="137"/>
                    <a:pt x="34" y="137"/>
                    <a:pt x="34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5" y="135"/>
                    <a:pt x="35" y="135"/>
                    <a:pt x="34" y="135"/>
                  </a:cubicBezTo>
                  <a:cubicBezTo>
                    <a:pt x="35" y="135"/>
                    <a:pt x="35" y="134"/>
                    <a:pt x="36" y="134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6" y="134"/>
                    <a:pt x="36" y="132"/>
                    <a:pt x="36" y="132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6" y="130"/>
                    <a:pt x="37" y="132"/>
                    <a:pt x="37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7" y="130"/>
                    <a:pt x="37" y="129"/>
                    <a:pt x="40" y="129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8"/>
                    <a:pt x="40" y="126"/>
                    <a:pt x="41" y="126"/>
                  </a:cubicBezTo>
                  <a:cubicBezTo>
                    <a:pt x="41" y="125"/>
                    <a:pt x="40" y="125"/>
                    <a:pt x="41" y="125"/>
                  </a:cubicBezTo>
                  <a:cubicBezTo>
                    <a:pt x="41" y="125"/>
                    <a:pt x="41" y="124"/>
                    <a:pt x="43" y="125"/>
                  </a:cubicBezTo>
                  <a:cubicBezTo>
                    <a:pt x="43" y="124"/>
                    <a:pt x="43" y="122"/>
                    <a:pt x="44" y="122"/>
                  </a:cubicBezTo>
                  <a:cubicBezTo>
                    <a:pt x="43" y="122"/>
                    <a:pt x="43" y="121"/>
                    <a:pt x="43" y="122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41" y="121"/>
                    <a:pt x="41" y="122"/>
                    <a:pt x="41" y="121"/>
                  </a:cubicBezTo>
                  <a:cubicBezTo>
                    <a:pt x="41" y="121"/>
                    <a:pt x="43" y="121"/>
                    <a:pt x="43" y="118"/>
                  </a:cubicBezTo>
                  <a:cubicBezTo>
                    <a:pt x="44" y="118"/>
                    <a:pt x="45" y="118"/>
                    <a:pt x="45" y="118"/>
                  </a:cubicBezTo>
                  <a:cubicBezTo>
                    <a:pt x="44" y="117"/>
                    <a:pt x="44" y="117"/>
                    <a:pt x="44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8" y="117"/>
                  </a:cubicBezTo>
                  <a:cubicBezTo>
                    <a:pt x="47" y="117"/>
                    <a:pt x="48" y="116"/>
                    <a:pt x="47" y="115"/>
                  </a:cubicBezTo>
                  <a:cubicBezTo>
                    <a:pt x="47" y="115"/>
                    <a:pt x="47" y="116"/>
                    <a:pt x="47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3"/>
                    <a:pt x="48" y="113"/>
                    <a:pt x="49" y="113"/>
                  </a:cubicBezTo>
                  <a:cubicBezTo>
                    <a:pt x="49" y="115"/>
                    <a:pt x="48" y="113"/>
                    <a:pt x="48" y="115"/>
                  </a:cubicBezTo>
                  <a:cubicBezTo>
                    <a:pt x="49" y="115"/>
                    <a:pt x="49" y="113"/>
                    <a:pt x="49" y="113"/>
                  </a:cubicBezTo>
                  <a:cubicBezTo>
                    <a:pt x="49" y="113"/>
                    <a:pt x="49" y="113"/>
                    <a:pt x="49" y="113"/>
                  </a:cubicBezTo>
                  <a:cubicBezTo>
                    <a:pt x="51" y="113"/>
                    <a:pt x="51" y="112"/>
                    <a:pt x="52" y="112"/>
                  </a:cubicBezTo>
                  <a:cubicBezTo>
                    <a:pt x="52" y="112"/>
                    <a:pt x="51" y="111"/>
                    <a:pt x="51" y="112"/>
                  </a:cubicBezTo>
                  <a:cubicBezTo>
                    <a:pt x="51" y="111"/>
                    <a:pt x="54" y="111"/>
                    <a:pt x="52" y="108"/>
                  </a:cubicBezTo>
                  <a:cubicBezTo>
                    <a:pt x="52" y="109"/>
                    <a:pt x="54" y="109"/>
                    <a:pt x="54" y="109"/>
                  </a:cubicBezTo>
                  <a:cubicBezTo>
                    <a:pt x="54" y="108"/>
                    <a:pt x="52" y="108"/>
                    <a:pt x="54" y="108"/>
                  </a:cubicBezTo>
                  <a:cubicBezTo>
                    <a:pt x="52" y="108"/>
                    <a:pt x="54" y="108"/>
                    <a:pt x="54" y="108"/>
                  </a:cubicBezTo>
                  <a:cubicBezTo>
                    <a:pt x="56" y="108"/>
                    <a:pt x="54" y="105"/>
                    <a:pt x="54" y="108"/>
                  </a:cubicBezTo>
                  <a:cubicBezTo>
                    <a:pt x="54" y="105"/>
                    <a:pt x="57" y="104"/>
                    <a:pt x="57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8" y="102"/>
                    <a:pt x="57" y="102"/>
                  </a:cubicBezTo>
                  <a:cubicBezTo>
                    <a:pt x="58" y="102"/>
                    <a:pt x="56" y="103"/>
                    <a:pt x="57" y="103"/>
                  </a:cubicBezTo>
                  <a:cubicBezTo>
                    <a:pt x="56" y="103"/>
                    <a:pt x="58" y="103"/>
                    <a:pt x="57" y="102"/>
                  </a:cubicBezTo>
                  <a:cubicBezTo>
                    <a:pt x="57" y="102"/>
                    <a:pt x="58" y="102"/>
                    <a:pt x="58" y="100"/>
                  </a:cubicBezTo>
                  <a:cubicBezTo>
                    <a:pt x="58" y="102"/>
                    <a:pt x="57" y="100"/>
                    <a:pt x="57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60" y="100"/>
                    <a:pt x="60" y="99"/>
                    <a:pt x="60" y="100"/>
                  </a:cubicBezTo>
                  <a:cubicBezTo>
                    <a:pt x="60" y="99"/>
                    <a:pt x="61" y="99"/>
                    <a:pt x="60" y="99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0" y="96"/>
                    <a:pt x="61" y="98"/>
                  </a:cubicBezTo>
                  <a:cubicBezTo>
                    <a:pt x="61" y="96"/>
                    <a:pt x="62" y="95"/>
                    <a:pt x="61" y="95"/>
                  </a:cubicBezTo>
                  <a:cubicBezTo>
                    <a:pt x="62" y="95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1"/>
                    <a:pt x="62" y="90"/>
                  </a:cubicBezTo>
                  <a:cubicBezTo>
                    <a:pt x="64" y="90"/>
                    <a:pt x="64" y="90"/>
                    <a:pt x="64" y="91"/>
                  </a:cubicBezTo>
                  <a:cubicBezTo>
                    <a:pt x="64" y="90"/>
                    <a:pt x="65" y="90"/>
                    <a:pt x="6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2" y="87"/>
                    <a:pt x="65" y="88"/>
                    <a:pt x="65" y="87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65" y="87"/>
                    <a:pt x="69" y="87"/>
                    <a:pt x="67" y="86"/>
                  </a:cubicBezTo>
                  <a:cubicBezTo>
                    <a:pt x="67" y="86"/>
                    <a:pt x="67" y="86"/>
                    <a:pt x="69" y="86"/>
                  </a:cubicBezTo>
                  <a:cubicBezTo>
                    <a:pt x="67" y="85"/>
                    <a:pt x="70" y="83"/>
                    <a:pt x="69" y="82"/>
                  </a:cubicBezTo>
                  <a:cubicBezTo>
                    <a:pt x="69" y="82"/>
                    <a:pt x="69" y="82"/>
                    <a:pt x="70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0" y="82"/>
                    <a:pt x="70" y="82"/>
                    <a:pt x="69" y="82"/>
                  </a:cubicBezTo>
                  <a:cubicBezTo>
                    <a:pt x="69" y="79"/>
                    <a:pt x="71" y="82"/>
                    <a:pt x="71" y="79"/>
                  </a:cubicBezTo>
                  <a:cubicBezTo>
                    <a:pt x="71" y="79"/>
                    <a:pt x="71" y="79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3" y="78"/>
                    <a:pt x="71" y="78"/>
                    <a:pt x="70" y="77"/>
                  </a:cubicBezTo>
                  <a:cubicBezTo>
                    <a:pt x="71" y="77"/>
                    <a:pt x="71" y="77"/>
                    <a:pt x="71" y="77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7"/>
                    <a:pt x="71" y="75"/>
                    <a:pt x="71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5"/>
                    <a:pt x="71" y="75"/>
                    <a:pt x="73" y="75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3" y="75"/>
                    <a:pt x="73" y="75"/>
                    <a:pt x="74" y="75"/>
                  </a:cubicBezTo>
                  <a:cubicBezTo>
                    <a:pt x="73" y="75"/>
                    <a:pt x="73" y="74"/>
                    <a:pt x="73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3" y="74"/>
                    <a:pt x="74" y="73"/>
                  </a:cubicBezTo>
                  <a:cubicBezTo>
                    <a:pt x="74" y="73"/>
                    <a:pt x="75" y="74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5" y="73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0"/>
                    <a:pt x="75" y="70"/>
                    <a:pt x="77" y="7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7" y="69"/>
                    <a:pt x="75" y="66"/>
                    <a:pt x="7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66"/>
                    <a:pt x="79" y="65"/>
                    <a:pt x="79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2" y="62"/>
                    <a:pt x="83" y="62"/>
                    <a:pt x="83" y="60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2" y="60"/>
                    <a:pt x="82" y="59"/>
                    <a:pt x="82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6"/>
                    <a:pt x="86" y="57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6"/>
                    <a:pt x="87" y="56"/>
                    <a:pt x="87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2"/>
                    <a:pt x="87" y="52"/>
                    <a:pt x="87" y="55"/>
                  </a:cubicBezTo>
                  <a:cubicBezTo>
                    <a:pt x="87" y="52"/>
                    <a:pt x="87" y="52"/>
                    <a:pt x="87" y="51"/>
                  </a:cubicBezTo>
                  <a:cubicBezTo>
                    <a:pt x="90" y="51"/>
                    <a:pt x="91" y="48"/>
                    <a:pt x="91" y="47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5"/>
                    <a:pt x="92" y="47"/>
                    <a:pt x="92" y="47"/>
                  </a:cubicBezTo>
                  <a:cubicBezTo>
                    <a:pt x="91" y="47"/>
                    <a:pt x="91" y="45"/>
                    <a:pt x="91" y="45"/>
                  </a:cubicBezTo>
                  <a:cubicBezTo>
                    <a:pt x="90" y="44"/>
                    <a:pt x="91" y="45"/>
                    <a:pt x="92" y="45"/>
                  </a:cubicBezTo>
                  <a:cubicBezTo>
                    <a:pt x="92" y="45"/>
                    <a:pt x="91" y="45"/>
                    <a:pt x="92" y="45"/>
                  </a:cubicBezTo>
                  <a:cubicBezTo>
                    <a:pt x="92" y="45"/>
                    <a:pt x="92" y="44"/>
                    <a:pt x="95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3"/>
                    <a:pt x="90" y="44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8" y="42"/>
                    <a:pt x="88" y="43"/>
                    <a:pt x="88" y="42"/>
                  </a:cubicBezTo>
                  <a:cubicBezTo>
                    <a:pt x="88" y="42"/>
                    <a:pt x="90" y="42"/>
                    <a:pt x="91" y="43"/>
                  </a:cubicBezTo>
                  <a:cubicBezTo>
                    <a:pt x="91" y="42"/>
                    <a:pt x="92" y="43"/>
                    <a:pt x="95" y="43"/>
                  </a:cubicBezTo>
                  <a:cubicBezTo>
                    <a:pt x="92" y="42"/>
                    <a:pt x="92" y="43"/>
                    <a:pt x="92" y="43"/>
                  </a:cubicBezTo>
                  <a:cubicBezTo>
                    <a:pt x="91" y="42"/>
                    <a:pt x="92" y="42"/>
                    <a:pt x="92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7" y="42"/>
                    <a:pt x="96" y="39"/>
                    <a:pt x="97" y="42"/>
                  </a:cubicBezTo>
                  <a:cubicBezTo>
                    <a:pt x="96" y="39"/>
                    <a:pt x="95" y="39"/>
                    <a:pt x="95" y="39"/>
                  </a:cubicBezTo>
                  <a:cubicBezTo>
                    <a:pt x="96" y="39"/>
                    <a:pt x="96" y="38"/>
                    <a:pt x="97" y="39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6" y="38"/>
                    <a:pt x="97" y="38"/>
                    <a:pt x="96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38"/>
                    <a:pt x="97" y="38"/>
                    <a:pt x="96" y="36"/>
                  </a:cubicBezTo>
                  <a:cubicBezTo>
                    <a:pt x="97" y="36"/>
                    <a:pt x="99" y="36"/>
                    <a:pt x="97" y="35"/>
                  </a:cubicBezTo>
                  <a:cubicBezTo>
                    <a:pt x="97" y="35"/>
                    <a:pt x="97" y="35"/>
                    <a:pt x="99" y="35"/>
                  </a:cubicBezTo>
                  <a:cubicBezTo>
                    <a:pt x="99" y="36"/>
                    <a:pt x="97" y="35"/>
                    <a:pt x="99" y="36"/>
                  </a:cubicBezTo>
                  <a:cubicBezTo>
                    <a:pt x="97" y="35"/>
                    <a:pt x="99" y="36"/>
                    <a:pt x="99" y="36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99" y="34"/>
                    <a:pt x="100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4"/>
                    <a:pt x="99" y="34"/>
                    <a:pt x="99" y="32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4"/>
                    <a:pt x="100" y="32"/>
                    <a:pt x="101" y="32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2"/>
                    <a:pt x="99" y="32"/>
                    <a:pt x="100" y="31"/>
                  </a:cubicBezTo>
                  <a:cubicBezTo>
                    <a:pt x="100" y="31"/>
                    <a:pt x="101" y="31"/>
                    <a:pt x="101" y="32"/>
                  </a:cubicBezTo>
                  <a:cubicBezTo>
                    <a:pt x="101" y="32"/>
                    <a:pt x="101" y="31"/>
                    <a:pt x="100" y="31"/>
                  </a:cubicBezTo>
                  <a:cubicBezTo>
                    <a:pt x="101" y="31"/>
                    <a:pt x="101" y="32"/>
                    <a:pt x="101" y="31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00" y="30"/>
                    <a:pt x="101" y="29"/>
                    <a:pt x="103" y="29"/>
                  </a:cubicBezTo>
                  <a:cubicBezTo>
                    <a:pt x="103" y="29"/>
                    <a:pt x="100" y="26"/>
                    <a:pt x="103" y="26"/>
                  </a:cubicBezTo>
                  <a:cubicBezTo>
                    <a:pt x="103" y="26"/>
                    <a:pt x="104" y="26"/>
                    <a:pt x="103" y="26"/>
                  </a:cubicBezTo>
                  <a:cubicBezTo>
                    <a:pt x="103" y="26"/>
                    <a:pt x="104" y="29"/>
                    <a:pt x="104" y="26"/>
                  </a:cubicBezTo>
                  <a:cubicBezTo>
                    <a:pt x="104" y="26"/>
                    <a:pt x="104" y="25"/>
                    <a:pt x="103" y="25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3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4" y="25"/>
                    <a:pt x="103" y="23"/>
                    <a:pt x="104" y="23"/>
                  </a:cubicBezTo>
                  <a:cubicBezTo>
                    <a:pt x="104" y="25"/>
                    <a:pt x="104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3"/>
                    <a:pt x="105" y="25"/>
                    <a:pt x="107" y="23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4" y="23"/>
                    <a:pt x="105" y="25"/>
                    <a:pt x="104" y="23"/>
                  </a:cubicBezTo>
                  <a:cubicBezTo>
                    <a:pt x="104" y="23"/>
                    <a:pt x="105" y="23"/>
                    <a:pt x="105" y="22"/>
                  </a:cubicBezTo>
                  <a:cubicBezTo>
                    <a:pt x="104" y="22"/>
                    <a:pt x="104" y="23"/>
                    <a:pt x="104" y="23"/>
                  </a:cubicBezTo>
                  <a:cubicBezTo>
                    <a:pt x="104" y="22"/>
                    <a:pt x="103" y="22"/>
                    <a:pt x="104" y="21"/>
                  </a:cubicBezTo>
                  <a:cubicBezTo>
                    <a:pt x="105" y="21"/>
                    <a:pt x="105" y="22"/>
                    <a:pt x="105" y="22"/>
                  </a:cubicBezTo>
                  <a:cubicBezTo>
                    <a:pt x="105" y="21"/>
                    <a:pt x="107" y="21"/>
                    <a:pt x="107" y="21"/>
                  </a:cubicBezTo>
                  <a:cubicBezTo>
                    <a:pt x="105" y="19"/>
                    <a:pt x="109" y="19"/>
                    <a:pt x="107" y="19"/>
                  </a:cubicBezTo>
                  <a:cubicBezTo>
                    <a:pt x="107" y="21"/>
                    <a:pt x="105" y="21"/>
                    <a:pt x="104" y="21"/>
                  </a:cubicBezTo>
                  <a:cubicBezTo>
                    <a:pt x="104" y="21"/>
                    <a:pt x="104" y="22"/>
                    <a:pt x="103" y="21"/>
                  </a:cubicBezTo>
                  <a:cubicBezTo>
                    <a:pt x="104" y="21"/>
                    <a:pt x="103" y="19"/>
                    <a:pt x="101" y="19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3" y="19"/>
                    <a:pt x="104" y="21"/>
                  </a:cubicBezTo>
                  <a:cubicBezTo>
                    <a:pt x="104" y="19"/>
                    <a:pt x="105" y="19"/>
                    <a:pt x="105" y="19"/>
                  </a:cubicBezTo>
                  <a:cubicBezTo>
                    <a:pt x="105" y="18"/>
                    <a:pt x="105" y="18"/>
                    <a:pt x="104" y="18"/>
                  </a:cubicBezTo>
                  <a:cubicBezTo>
                    <a:pt x="105" y="18"/>
                    <a:pt x="105" y="17"/>
                    <a:pt x="105" y="16"/>
                  </a:cubicBezTo>
                  <a:cubicBezTo>
                    <a:pt x="107" y="17"/>
                    <a:pt x="107" y="16"/>
                    <a:pt x="109" y="16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10" y="17"/>
                    <a:pt x="109" y="17"/>
                    <a:pt x="109" y="17"/>
                  </a:cubicBezTo>
                  <a:cubicBezTo>
                    <a:pt x="110" y="17"/>
                    <a:pt x="107" y="16"/>
                    <a:pt x="109" y="16"/>
                  </a:cubicBezTo>
                  <a:cubicBezTo>
                    <a:pt x="109" y="17"/>
                    <a:pt x="107" y="16"/>
                    <a:pt x="107" y="16"/>
                  </a:cubicBezTo>
                  <a:cubicBezTo>
                    <a:pt x="107" y="13"/>
                    <a:pt x="105" y="13"/>
                    <a:pt x="105" y="13"/>
                  </a:cubicBezTo>
                  <a:cubicBezTo>
                    <a:pt x="107" y="13"/>
                    <a:pt x="109" y="12"/>
                    <a:pt x="109" y="12"/>
                  </a:cubicBezTo>
                  <a:cubicBezTo>
                    <a:pt x="109" y="10"/>
                    <a:pt x="110" y="9"/>
                    <a:pt x="110" y="9"/>
                  </a:cubicBezTo>
                  <a:cubicBezTo>
                    <a:pt x="110" y="8"/>
                    <a:pt x="109" y="8"/>
                    <a:pt x="109" y="8"/>
                  </a:cubicBezTo>
                  <a:cubicBezTo>
                    <a:pt x="109" y="6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5"/>
                    <a:pt x="112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09" y="4"/>
                    <a:pt x="110" y="4"/>
                    <a:pt x="110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4"/>
                    <a:pt x="112" y="2"/>
                    <a:pt x="113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2" y="0"/>
                    <a:pt x="112" y="0"/>
                    <a:pt x="113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2"/>
                    <a:pt x="112" y="0"/>
                    <a:pt x="112" y="2"/>
                  </a:cubicBezTo>
                  <a:cubicBezTo>
                    <a:pt x="112" y="2"/>
                    <a:pt x="112" y="2"/>
                    <a:pt x="110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09" y="2"/>
                    <a:pt x="110" y="2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2"/>
                    <a:pt x="107" y="2"/>
                    <a:pt x="107" y="4"/>
                  </a:cubicBezTo>
                  <a:cubicBezTo>
                    <a:pt x="109" y="5"/>
                    <a:pt x="105" y="5"/>
                    <a:pt x="105" y="5"/>
                  </a:cubicBezTo>
                  <a:cubicBezTo>
                    <a:pt x="107" y="5"/>
                    <a:pt x="109" y="5"/>
                    <a:pt x="109" y="5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7" y="6"/>
                    <a:pt x="107" y="6"/>
                    <a:pt x="105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5" y="6"/>
                    <a:pt x="105" y="6"/>
                    <a:pt x="104" y="8"/>
                  </a:cubicBezTo>
                  <a:cubicBezTo>
                    <a:pt x="104" y="9"/>
                    <a:pt x="104" y="9"/>
                    <a:pt x="103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3" y="10"/>
                    <a:pt x="103" y="12"/>
                    <a:pt x="101" y="13"/>
                  </a:cubicBezTo>
                  <a:cubicBezTo>
                    <a:pt x="101" y="16"/>
                    <a:pt x="100" y="16"/>
                    <a:pt x="100" y="17"/>
                  </a:cubicBezTo>
                  <a:cubicBezTo>
                    <a:pt x="99" y="18"/>
                    <a:pt x="97" y="19"/>
                    <a:pt x="96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6" y="22"/>
                    <a:pt x="97" y="22"/>
                    <a:pt x="97" y="23"/>
                  </a:cubicBezTo>
                  <a:cubicBezTo>
                    <a:pt x="97" y="22"/>
                    <a:pt x="96" y="23"/>
                    <a:pt x="96" y="23"/>
                  </a:cubicBezTo>
                  <a:cubicBezTo>
                    <a:pt x="96" y="25"/>
                    <a:pt x="95" y="25"/>
                    <a:pt x="92" y="25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6"/>
                    <a:pt x="92" y="29"/>
                    <a:pt x="91" y="30"/>
                  </a:cubicBezTo>
                  <a:cubicBezTo>
                    <a:pt x="91" y="30"/>
                    <a:pt x="92" y="30"/>
                    <a:pt x="91" y="30"/>
                  </a:cubicBezTo>
                  <a:cubicBezTo>
                    <a:pt x="91" y="31"/>
                    <a:pt x="90" y="31"/>
                    <a:pt x="90" y="31"/>
                  </a:cubicBezTo>
                  <a:cubicBezTo>
                    <a:pt x="88" y="32"/>
                    <a:pt x="88" y="32"/>
                    <a:pt x="88" y="34"/>
                  </a:cubicBezTo>
                  <a:cubicBezTo>
                    <a:pt x="86" y="35"/>
                    <a:pt x="86" y="38"/>
                    <a:pt x="83" y="39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2" y="43"/>
                    <a:pt x="82" y="45"/>
                    <a:pt x="78" y="47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9" y="48"/>
                    <a:pt x="78" y="49"/>
                    <a:pt x="78" y="48"/>
                  </a:cubicBezTo>
                  <a:cubicBezTo>
                    <a:pt x="78" y="49"/>
                    <a:pt x="77" y="49"/>
                    <a:pt x="77" y="51"/>
                  </a:cubicBezTo>
                  <a:cubicBezTo>
                    <a:pt x="77" y="51"/>
                    <a:pt x="77" y="51"/>
                    <a:pt x="75" y="51"/>
                  </a:cubicBezTo>
                  <a:cubicBezTo>
                    <a:pt x="75" y="52"/>
                    <a:pt x="75" y="55"/>
                    <a:pt x="74" y="55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5"/>
                    <a:pt x="75" y="55"/>
                    <a:pt x="75" y="56"/>
                  </a:cubicBezTo>
                  <a:cubicBezTo>
                    <a:pt x="74" y="56"/>
                    <a:pt x="74" y="57"/>
                    <a:pt x="74" y="56"/>
                  </a:cubicBezTo>
                  <a:cubicBezTo>
                    <a:pt x="74" y="57"/>
                    <a:pt x="71" y="59"/>
                    <a:pt x="71" y="60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70" y="61"/>
                    <a:pt x="70" y="62"/>
                    <a:pt x="69" y="62"/>
                  </a:cubicBezTo>
                  <a:cubicBezTo>
                    <a:pt x="69" y="64"/>
                    <a:pt x="70" y="64"/>
                    <a:pt x="70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5"/>
                    <a:pt x="67" y="69"/>
                    <a:pt x="65" y="70"/>
                  </a:cubicBezTo>
                  <a:cubicBezTo>
                    <a:pt x="64" y="73"/>
                    <a:pt x="62" y="75"/>
                    <a:pt x="60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0" y="78"/>
                    <a:pt x="61" y="82"/>
                    <a:pt x="58" y="82"/>
                  </a:cubicBezTo>
                  <a:cubicBezTo>
                    <a:pt x="58" y="82"/>
                    <a:pt x="58" y="82"/>
                    <a:pt x="58" y="83"/>
                  </a:cubicBezTo>
                  <a:cubicBezTo>
                    <a:pt x="57" y="83"/>
                    <a:pt x="58" y="85"/>
                    <a:pt x="57" y="86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7" y="87"/>
                    <a:pt x="56" y="87"/>
                    <a:pt x="56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7" y="88"/>
                    <a:pt x="54" y="88"/>
                    <a:pt x="56" y="90"/>
                  </a:cubicBezTo>
                  <a:cubicBezTo>
                    <a:pt x="56" y="90"/>
                    <a:pt x="54" y="90"/>
                    <a:pt x="56" y="90"/>
                  </a:cubicBezTo>
                  <a:cubicBezTo>
                    <a:pt x="54" y="92"/>
                    <a:pt x="51" y="95"/>
                    <a:pt x="49" y="98"/>
                  </a:cubicBezTo>
                  <a:cubicBezTo>
                    <a:pt x="49" y="100"/>
                    <a:pt x="52" y="99"/>
                    <a:pt x="49" y="100"/>
                  </a:cubicBezTo>
                  <a:cubicBezTo>
                    <a:pt x="49" y="100"/>
                    <a:pt x="49" y="99"/>
                    <a:pt x="49" y="100"/>
                  </a:cubicBezTo>
                  <a:cubicBezTo>
                    <a:pt x="48" y="100"/>
                    <a:pt x="51" y="102"/>
                    <a:pt x="49" y="102"/>
                  </a:cubicBezTo>
                  <a:cubicBezTo>
                    <a:pt x="48" y="100"/>
                    <a:pt x="49" y="102"/>
                    <a:pt x="48" y="102"/>
                  </a:cubicBezTo>
                  <a:cubicBezTo>
                    <a:pt x="48" y="103"/>
                    <a:pt x="49" y="103"/>
                    <a:pt x="48" y="103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7" y="104"/>
                    <a:pt x="47" y="105"/>
                    <a:pt x="44" y="105"/>
                  </a:cubicBezTo>
                  <a:cubicBezTo>
                    <a:pt x="41" y="112"/>
                    <a:pt x="36" y="117"/>
                    <a:pt x="32" y="124"/>
                  </a:cubicBezTo>
                  <a:cubicBezTo>
                    <a:pt x="30" y="129"/>
                    <a:pt x="27" y="134"/>
                    <a:pt x="23" y="141"/>
                  </a:cubicBezTo>
                  <a:cubicBezTo>
                    <a:pt x="23" y="142"/>
                    <a:pt x="23" y="142"/>
                    <a:pt x="22" y="143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3"/>
                    <a:pt x="22" y="145"/>
                    <a:pt x="21" y="145"/>
                  </a:cubicBezTo>
                  <a:cubicBezTo>
                    <a:pt x="19" y="146"/>
                    <a:pt x="18" y="150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8" y="152"/>
                    <a:pt x="17" y="152"/>
                    <a:pt x="17" y="151"/>
                  </a:cubicBezTo>
                  <a:cubicBezTo>
                    <a:pt x="13" y="156"/>
                    <a:pt x="10" y="164"/>
                    <a:pt x="8" y="168"/>
                  </a:cubicBezTo>
                  <a:cubicBezTo>
                    <a:pt x="8" y="169"/>
                    <a:pt x="6" y="171"/>
                    <a:pt x="5" y="172"/>
                  </a:cubicBezTo>
                  <a:cubicBezTo>
                    <a:pt x="4" y="178"/>
                    <a:pt x="2" y="182"/>
                    <a:pt x="0" y="185"/>
                  </a:cubicBezTo>
                  <a:cubicBezTo>
                    <a:pt x="0" y="185"/>
                    <a:pt x="2" y="188"/>
                    <a:pt x="4" y="185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443" name="Freeform 149"/>
            <p:cNvSpPr/>
            <p:nvPr/>
          </p:nvSpPr>
          <p:spPr>
            <a:xfrm>
              <a:off x="1145" y="3385"/>
              <a:ext cx="267" cy="441"/>
            </a:xfrm>
            <a:custGeom>
              <a:avLst/>
              <a:gdLst/>
              <a:ahLst/>
              <a:cxnLst>
                <a:cxn ang="0">
                  <a:pos x="33" y="391"/>
                </a:cxn>
                <a:cxn ang="0">
                  <a:pos x="45" y="380"/>
                </a:cxn>
                <a:cxn ang="0">
                  <a:pos x="64" y="354"/>
                </a:cxn>
                <a:cxn ang="0">
                  <a:pos x="66" y="344"/>
                </a:cxn>
                <a:cxn ang="0">
                  <a:pos x="85" y="318"/>
                </a:cxn>
                <a:cxn ang="0">
                  <a:pos x="87" y="309"/>
                </a:cxn>
                <a:cxn ang="0">
                  <a:pos x="102" y="292"/>
                </a:cxn>
                <a:cxn ang="0">
                  <a:pos x="109" y="278"/>
                </a:cxn>
                <a:cxn ang="0">
                  <a:pos x="109" y="269"/>
                </a:cxn>
                <a:cxn ang="0">
                  <a:pos x="116" y="262"/>
                </a:cxn>
                <a:cxn ang="0">
                  <a:pos x="128" y="250"/>
                </a:cxn>
                <a:cxn ang="0">
                  <a:pos x="132" y="243"/>
                </a:cxn>
                <a:cxn ang="0">
                  <a:pos x="142" y="231"/>
                </a:cxn>
                <a:cxn ang="0">
                  <a:pos x="146" y="222"/>
                </a:cxn>
                <a:cxn ang="0">
                  <a:pos x="154" y="210"/>
                </a:cxn>
                <a:cxn ang="0">
                  <a:pos x="163" y="191"/>
                </a:cxn>
                <a:cxn ang="0">
                  <a:pos x="165" y="186"/>
                </a:cxn>
                <a:cxn ang="0">
                  <a:pos x="172" y="179"/>
                </a:cxn>
                <a:cxn ang="0">
                  <a:pos x="175" y="170"/>
                </a:cxn>
                <a:cxn ang="0">
                  <a:pos x="177" y="170"/>
                </a:cxn>
                <a:cxn ang="0">
                  <a:pos x="180" y="163"/>
                </a:cxn>
                <a:cxn ang="0">
                  <a:pos x="194" y="139"/>
                </a:cxn>
                <a:cxn ang="0">
                  <a:pos x="203" y="132"/>
                </a:cxn>
                <a:cxn ang="0">
                  <a:pos x="206" y="123"/>
                </a:cxn>
                <a:cxn ang="0">
                  <a:pos x="215" y="106"/>
                </a:cxn>
                <a:cxn ang="0">
                  <a:pos x="210" y="99"/>
                </a:cxn>
                <a:cxn ang="0">
                  <a:pos x="220" y="97"/>
                </a:cxn>
                <a:cxn ang="0">
                  <a:pos x="227" y="92"/>
                </a:cxn>
                <a:cxn ang="0">
                  <a:pos x="234" y="83"/>
                </a:cxn>
                <a:cxn ang="0">
                  <a:pos x="236" y="83"/>
                </a:cxn>
                <a:cxn ang="0">
                  <a:pos x="236" y="75"/>
                </a:cxn>
                <a:cxn ang="0">
                  <a:pos x="236" y="68"/>
                </a:cxn>
                <a:cxn ang="0">
                  <a:pos x="246" y="61"/>
                </a:cxn>
                <a:cxn ang="0">
                  <a:pos x="246" y="59"/>
                </a:cxn>
                <a:cxn ang="0">
                  <a:pos x="248" y="57"/>
                </a:cxn>
                <a:cxn ang="0">
                  <a:pos x="255" y="47"/>
                </a:cxn>
                <a:cxn ang="0">
                  <a:pos x="246" y="42"/>
                </a:cxn>
                <a:cxn ang="0">
                  <a:pos x="255" y="38"/>
                </a:cxn>
                <a:cxn ang="0">
                  <a:pos x="258" y="12"/>
                </a:cxn>
                <a:cxn ang="0">
                  <a:pos x="258" y="9"/>
                </a:cxn>
                <a:cxn ang="0">
                  <a:pos x="267" y="0"/>
                </a:cxn>
                <a:cxn ang="0">
                  <a:pos x="258" y="0"/>
                </a:cxn>
                <a:cxn ang="0">
                  <a:pos x="255" y="12"/>
                </a:cxn>
                <a:cxn ang="0">
                  <a:pos x="239" y="28"/>
                </a:cxn>
                <a:cxn ang="0">
                  <a:pos x="217" y="59"/>
                </a:cxn>
                <a:cxn ang="0">
                  <a:pos x="196" y="92"/>
                </a:cxn>
                <a:cxn ang="0">
                  <a:pos x="180" y="120"/>
                </a:cxn>
                <a:cxn ang="0">
                  <a:pos x="165" y="139"/>
                </a:cxn>
                <a:cxn ang="0">
                  <a:pos x="144" y="186"/>
                </a:cxn>
                <a:cxn ang="0">
                  <a:pos x="132" y="210"/>
                </a:cxn>
                <a:cxn ang="0">
                  <a:pos x="116" y="241"/>
                </a:cxn>
                <a:cxn ang="0">
                  <a:pos x="54" y="330"/>
                </a:cxn>
                <a:cxn ang="0">
                  <a:pos x="40" y="354"/>
                </a:cxn>
                <a:cxn ang="0">
                  <a:pos x="12" y="439"/>
                </a:cxn>
              </a:cxnLst>
              <a:pathLst>
                <a:path w="113" h="187">
                  <a:moveTo>
                    <a:pt x="5" y="186"/>
                  </a:moveTo>
                  <a:cubicBezTo>
                    <a:pt x="7" y="184"/>
                    <a:pt x="7" y="179"/>
                    <a:pt x="10" y="178"/>
                  </a:cubicBezTo>
                  <a:cubicBezTo>
                    <a:pt x="10" y="178"/>
                    <a:pt x="9" y="178"/>
                    <a:pt x="9" y="176"/>
                  </a:cubicBezTo>
                  <a:cubicBezTo>
                    <a:pt x="11" y="175"/>
                    <a:pt x="13" y="171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6"/>
                    <a:pt x="14" y="166"/>
                    <a:pt x="14" y="166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4" y="163"/>
                  </a:cubicBezTo>
                  <a:cubicBezTo>
                    <a:pt x="15" y="163"/>
                    <a:pt x="15" y="163"/>
                    <a:pt x="15" y="163"/>
                  </a:cubicBezTo>
                  <a:cubicBezTo>
                    <a:pt x="19" y="163"/>
                    <a:pt x="17" y="162"/>
                    <a:pt x="19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0" y="159"/>
                    <a:pt x="22" y="157"/>
                    <a:pt x="23" y="156"/>
                  </a:cubicBezTo>
                  <a:cubicBezTo>
                    <a:pt x="23" y="156"/>
                    <a:pt x="23" y="156"/>
                    <a:pt x="23" y="153"/>
                  </a:cubicBezTo>
                  <a:cubicBezTo>
                    <a:pt x="23" y="156"/>
                    <a:pt x="24" y="153"/>
                    <a:pt x="24" y="153"/>
                  </a:cubicBezTo>
                  <a:cubicBezTo>
                    <a:pt x="24" y="152"/>
                    <a:pt x="26" y="153"/>
                    <a:pt x="26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27" y="152"/>
                    <a:pt x="26" y="150"/>
                    <a:pt x="27" y="150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27" y="150"/>
                    <a:pt x="26" y="149"/>
                    <a:pt x="27" y="149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8" y="148"/>
                    <a:pt x="28" y="146"/>
                    <a:pt x="28" y="146"/>
                  </a:cubicBezTo>
                  <a:cubicBezTo>
                    <a:pt x="28" y="146"/>
                    <a:pt x="28" y="148"/>
                    <a:pt x="27" y="146"/>
                  </a:cubicBezTo>
                  <a:cubicBezTo>
                    <a:pt x="30" y="144"/>
                    <a:pt x="32" y="140"/>
                    <a:pt x="33" y="137"/>
                  </a:cubicBezTo>
                  <a:cubicBezTo>
                    <a:pt x="33" y="137"/>
                    <a:pt x="33" y="137"/>
                    <a:pt x="33" y="136"/>
                  </a:cubicBezTo>
                  <a:cubicBezTo>
                    <a:pt x="33" y="136"/>
                    <a:pt x="33" y="136"/>
                    <a:pt x="35" y="136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5" y="135"/>
                    <a:pt x="35" y="135"/>
                    <a:pt x="35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6" y="133"/>
                    <a:pt x="36" y="133"/>
                    <a:pt x="36" y="132"/>
                  </a:cubicBezTo>
                  <a:cubicBezTo>
                    <a:pt x="37" y="132"/>
                    <a:pt x="36" y="132"/>
                    <a:pt x="37" y="131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36" y="129"/>
                    <a:pt x="37" y="132"/>
                    <a:pt x="37" y="131"/>
                  </a:cubicBezTo>
                  <a:cubicBezTo>
                    <a:pt x="37" y="131"/>
                    <a:pt x="37" y="131"/>
                    <a:pt x="37" y="131"/>
                  </a:cubicBezTo>
                  <a:cubicBezTo>
                    <a:pt x="39" y="131"/>
                    <a:pt x="39" y="129"/>
                    <a:pt x="39" y="127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40" y="127"/>
                    <a:pt x="40" y="126"/>
                    <a:pt x="40" y="126"/>
                  </a:cubicBezTo>
                  <a:cubicBezTo>
                    <a:pt x="40" y="124"/>
                    <a:pt x="39" y="124"/>
                    <a:pt x="40" y="124"/>
                  </a:cubicBezTo>
                  <a:cubicBezTo>
                    <a:pt x="41" y="124"/>
                    <a:pt x="41" y="123"/>
                    <a:pt x="43" y="124"/>
                  </a:cubicBezTo>
                  <a:cubicBezTo>
                    <a:pt x="43" y="123"/>
                    <a:pt x="43" y="122"/>
                    <a:pt x="43" y="122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0" y="120"/>
                  </a:cubicBezTo>
                  <a:cubicBezTo>
                    <a:pt x="41" y="120"/>
                    <a:pt x="41" y="119"/>
                    <a:pt x="41" y="119"/>
                  </a:cubicBezTo>
                  <a:cubicBezTo>
                    <a:pt x="43" y="119"/>
                    <a:pt x="45" y="119"/>
                    <a:pt x="46" y="118"/>
                  </a:cubicBezTo>
                  <a:cubicBezTo>
                    <a:pt x="45" y="119"/>
                    <a:pt x="45" y="118"/>
                    <a:pt x="45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6" y="118"/>
                    <a:pt x="46" y="116"/>
                  </a:cubicBezTo>
                  <a:cubicBezTo>
                    <a:pt x="48" y="116"/>
                    <a:pt x="48" y="116"/>
                    <a:pt x="48" y="116"/>
                  </a:cubicBezTo>
                  <a:cubicBezTo>
                    <a:pt x="48" y="116"/>
                    <a:pt x="49" y="116"/>
                    <a:pt x="48" y="114"/>
                  </a:cubicBezTo>
                  <a:cubicBezTo>
                    <a:pt x="48" y="114"/>
                    <a:pt x="48" y="114"/>
                    <a:pt x="46" y="114"/>
                  </a:cubicBezTo>
                  <a:cubicBezTo>
                    <a:pt x="48" y="114"/>
                    <a:pt x="48" y="114"/>
                    <a:pt x="48" y="112"/>
                  </a:cubicBezTo>
                  <a:cubicBezTo>
                    <a:pt x="48" y="112"/>
                    <a:pt x="48" y="112"/>
                    <a:pt x="48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50" y="112"/>
                    <a:pt x="49" y="111"/>
                  </a:cubicBezTo>
                  <a:cubicBezTo>
                    <a:pt x="50" y="111"/>
                    <a:pt x="52" y="111"/>
                    <a:pt x="52" y="110"/>
                  </a:cubicBezTo>
                  <a:cubicBezTo>
                    <a:pt x="53" y="111"/>
                    <a:pt x="50" y="110"/>
                    <a:pt x="52" y="110"/>
                  </a:cubicBezTo>
                  <a:cubicBezTo>
                    <a:pt x="52" y="109"/>
                    <a:pt x="53" y="109"/>
                    <a:pt x="53" y="107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53" y="107"/>
                    <a:pt x="53" y="106"/>
                    <a:pt x="54" y="106"/>
                  </a:cubicBezTo>
                  <a:cubicBezTo>
                    <a:pt x="54" y="106"/>
                    <a:pt x="54" y="106"/>
                    <a:pt x="53" y="106"/>
                  </a:cubicBezTo>
                  <a:cubicBezTo>
                    <a:pt x="54" y="106"/>
                    <a:pt x="56" y="105"/>
                    <a:pt x="56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102"/>
                    <a:pt x="54" y="103"/>
                    <a:pt x="56" y="103"/>
                  </a:cubicBezTo>
                  <a:cubicBezTo>
                    <a:pt x="56" y="102"/>
                    <a:pt x="57" y="102"/>
                    <a:pt x="57" y="102"/>
                  </a:cubicBezTo>
                  <a:cubicBezTo>
                    <a:pt x="57" y="102"/>
                    <a:pt x="60" y="102"/>
                    <a:pt x="57" y="99"/>
                  </a:cubicBezTo>
                  <a:cubicBezTo>
                    <a:pt x="57" y="99"/>
                    <a:pt x="56" y="99"/>
                    <a:pt x="57" y="99"/>
                  </a:cubicBezTo>
                  <a:cubicBezTo>
                    <a:pt x="57" y="98"/>
                    <a:pt x="57" y="99"/>
                    <a:pt x="57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9"/>
                    <a:pt x="60" y="98"/>
                    <a:pt x="60" y="98"/>
                  </a:cubicBezTo>
                  <a:cubicBezTo>
                    <a:pt x="60" y="98"/>
                    <a:pt x="61" y="98"/>
                    <a:pt x="6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0" y="97"/>
                    <a:pt x="60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6"/>
                    <a:pt x="62" y="96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2" y="93"/>
                    <a:pt x="63" y="93"/>
                    <a:pt x="63" y="93"/>
                  </a:cubicBezTo>
                  <a:cubicBezTo>
                    <a:pt x="63" y="93"/>
                    <a:pt x="63" y="93"/>
                    <a:pt x="62" y="93"/>
                  </a:cubicBezTo>
                  <a:cubicBezTo>
                    <a:pt x="62" y="92"/>
                    <a:pt x="63" y="92"/>
                    <a:pt x="63" y="92"/>
                  </a:cubicBezTo>
                  <a:cubicBezTo>
                    <a:pt x="63" y="92"/>
                    <a:pt x="63" y="90"/>
                    <a:pt x="62" y="90"/>
                  </a:cubicBezTo>
                  <a:cubicBezTo>
                    <a:pt x="63" y="90"/>
                    <a:pt x="63" y="90"/>
                    <a:pt x="65" y="90"/>
                  </a:cubicBezTo>
                  <a:cubicBezTo>
                    <a:pt x="63" y="89"/>
                    <a:pt x="66" y="90"/>
                    <a:pt x="65" y="89"/>
                  </a:cubicBezTo>
                  <a:cubicBezTo>
                    <a:pt x="65" y="89"/>
                    <a:pt x="65" y="89"/>
                    <a:pt x="63" y="89"/>
                  </a:cubicBezTo>
                  <a:cubicBezTo>
                    <a:pt x="63" y="86"/>
                    <a:pt x="66" y="86"/>
                    <a:pt x="65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7" y="86"/>
                    <a:pt x="66" y="85"/>
                  </a:cubicBezTo>
                  <a:cubicBezTo>
                    <a:pt x="67" y="85"/>
                    <a:pt x="66" y="84"/>
                    <a:pt x="67" y="85"/>
                  </a:cubicBezTo>
                  <a:cubicBezTo>
                    <a:pt x="67" y="84"/>
                    <a:pt x="70" y="82"/>
                    <a:pt x="69" y="81"/>
                  </a:cubicBezTo>
                  <a:cubicBezTo>
                    <a:pt x="69" y="81"/>
                    <a:pt x="69" y="80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7" y="79"/>
                    <a:pt x="70" y="80"/>
                    <a:pt x="70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3" y="77"/>
                    <a:pt x="70" y="77"/>
                    <a:pt x="70" y="77"/>
                  </a:cubicBezTo>
                  <a:cubicBezTo>
                    <a:pt x="70" y="77"/>
                    <a:pt x="70" y="76"/>
                    <a:pt x="73" y="77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0" y="76"/>
                    <a:pt x="73" y="73"/>
                    <a:pt x="73" y="73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3" y="76"/>
                    <a:pt x="74" y="73"/>
                    <a:pt x="74" y="73"/>
                  </a:cubicBezTo>
                  <a:cubicBezTo>
                    <a:pt x="74" y="73"/>
                    <a:pt x="74" y="73"/>
                    <a:pt x="75" y="73"/>
                  </a:cubicBezTo>
                  <a:cubicBezTo>
                    <a:pt x="74" y="73"/>
                    <a:pt x="75" y="72"/>
                    <a:pt x="74" y="72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2"/>
                    <a:pt x="73" y="72"/>
                    <a:pt x="74" y="72"/>
                  </a:cubicBezTo>
                  <a:cubicBezTo>
                    <a:pt x="74" y="72"/>
                    <a:pt x="75" y="73"/>
                    <a:pt x="75" y="72"/>
                  </a:cubicBezTo>
                  <a:cubicBezTo>
                    <a:pt x="75" y="72"/>
                    <a:pt x="75" y="72"/>
                    <a:pt x="74" y="72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1"/>
                    <a:pt x="76" y="71"/>
                  </a:cubicBezTo>
                  <a:cubicBezTo>
                    <a:pt x="76" y="71"/>
                    <a:pt x="76" y="71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8"/>
                    <a:pt x="78" y="68"/>
                    <a:pt x="78" y="68"/>
                  </a:cubicBezTo>
                  <a:cubicBezTo>
                    <a:pt x="78" y="68"/>
                    <a:pt x="75" y="67"/>
                    <a:pt x="76" y="67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78" y="65"/>
                    <a:pt x="80" y="65"/>
                    <a:pt x="79" y="64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80" y="63"/>
                    <a:pt x="83" y="60"/>
                    <a:pt x="82" y="59"/>
                  </a:cubicBezTo>
                  <a:cubicBezTo>
                    <a:pt x="82" y="59"/>
                    <a:pt x="82" y="59"/>
                    <a:pt x="80" y="59"/>
                  </a:cubicBezTo>
                  <a:cubicBezTo>
                    <a:pt x="82" y="59"/>
                    <a:pt x="80" y="58"/>
                    <a:pt x="82" y="58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3" y="59"/>
                    <a:pt x="83" y="58"/>
                    <a:pt x="83" y="56"/>
                  </a:cubicBezTo>
                  <a:cubicBezTo>
                    <a:pt x="83" y="58"/>
                    <a:pt x="86" y="58"/>
                    <a:pt x="86" y="58"/>
                  </a:cubicBezTo>
                  <a:cubicBezTo>
                    <a:pt x="83" y="56"/>
                    <a:pt x="83" y="56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6" y="55"/>
                    <a:pt x="87" y="56"/>
                    <a:pt x="86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4"/>
                    <a:pt x="87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88" y="52"/>
                    <a:pt x="88" y="51"/>
                    <a:pt x="87" y="51"/>
                  </a:cubicBezTo>
                  <a:cubicBezTo>
                    <a:pt x="89" y="50"/>
                    <a:pt x="91" y="47"/>
                    <a:pt x="92" y="46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5"/>
                    <a:pt x="92" y="46"/>
                    <a:pt x="92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3"/>
                    <a:pt x="92" y="45"/>
                    <a:pt x="92" y="43"/>
                  </a:cubicBezTo>
                  <a:cubicBezTo>
                    <a:pt x="93" y="43"/>
                    <a:pt x="92" y="43"/>
                    <a:pt x="92" y="45"/>
                  </a:cubicBezTo>
                  <a:cubicBezTo>
                    <a:pt x="92" y="45"/>
                    <a:pt x="92" y="43"/>
                    <a:pt x="93" y="43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2" y="42"/>
                    <a:pt x="91" y="43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41"/>
                    <a:pt x="88" y="42"/>
                    <a:pt x="88" y="41"/>
                  </a:cubicBezTo>
                  <a:cubicBezTo>
                    <a:pt x="89" y="41"/>
                    <a:pt x="91" y="41"/>
                    <a:pt x="91" y="41"/>
                  </a:cubicBezTo>
                  <a:cubicBezTo>
                    <a:pt x="92" y="41"/>
                    <a:pt x="93" y="42"/>
                    <a:pt x="93" y="41"/>
                  </a:cubicBezTo>
                  <a:cubicBezTo>
                    <a:pt x="93" y="41"/>
                    <a:pt x="93" y="42"/>
                    <a:pt x="92" y="41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3" y="41"/>
                    <a:pt x="93" y="39"/>
                  </a:cubicBezTo>
                  <a:cubicBezTo>
                    <a:pt x="95" y="41"/>
                    <a:pt x="95" y="39"/>
                    <a:pt x="95" y="41"/>
                  </a:cubicBezTo>
                  <a:cubicBezTo>
                    <a:pt x="96" y="41"/>
                    <a:pt x="95" y="39"/>
                    <a:pt x="96" y="39"/>
                  </a:cubicBezTo>
                  <a:cubicBezTo>
                    <a:pt x="96" y="39"/>
                    <a:pt x="93" y="39"/>
                    <a:pt x="93" y="38"/>
                  </a:cubicBezTo>
                  <a:cubicBezTo>
                    <a:pt x="95" y="39"/>
                    <a:pt x="96" y="38"/>
                    <a:pt x="96" y="39"/>
                  </a:cubicBezTo>
                  <a:cubicBezTo>
                    <a:pt x="96" y="39"/>
                    <a:pt x="96" y="38"/>
                    <a:pt x="95" y="38"/>
                  </a:cubicBezTo>
                  <a:cubicBezTo>
                    <a:pt x="95" y="38"/>
                    <a:pt x="99" y="38"/>
                    <a:pt x="96" y="37"/>
                  </a:cubicBezTo>
                  <a:cubicBezTo>
                    <a:pt x="96" y="38"/>
                    <a:pt x="96" y="38"/>
                    <a:pt x="96" y="38"/>
                  </a:cubicBezTo>
                  <a:cubicBezTo>
                    <a:pt x="96" y="37"/>
                    <a:pt x="96" y="37"/>
                    <a:pt x="96" y="37"/>
                  </a:cubicBezTo>
                  <a:cubicBezTo>
                    <a:pt x="96" y="37"/>
                    <a:pt x="99" y="37"/>
                    <a:pt x="96" y="35"/>
                  </a:cubicBezTo>
                  <a:cubicBezTo>
                    <a:pt x="96" y="35"/>
                    <a:pt x="99" y="33"/>
                    <a:pt x="99" y="35"/>
                  </a:cubicBezTo>
                  <a:cubicBezTo>
                    <a:pt x="99" y="37"/>
                    <a:pt x="96" y="35"/>
                    <a:pt x="99" y="37"/>
                  </a:cubicBezTo>
                  <a:cubicBezTo>
                    <a:pt x="99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1" y="33"/>
                    <a:pt x="100" y="33"/>
                    <a:pt x="100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0" y="33"/>
                    <a:pt x="99" y="32"/>
                    <a:pt x="99" y="32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0"/>
                  </a:cubicBezTo>
                  <a:cubicBezTo>
                    <a:pt x="100" y="30"/>
                    <a:pt x="101" y="30"/>
                    <a:pt x="101" y="32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1" y="30"/>
                    <a:pt x="101" y="30"/>
                    <a:pt x="102" y="30"/>
                  </a:cubicBezTo>
                  <a:cubicBezTo>
                    <a:pt x="101" y="30"/>
                    <a:pt x="101" y="29"/>
                    <a:pt x="101" y="29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99" y="28"/>
                    <a:pt x="100" y="28"/>
                    <a:pt x="99" y="28"/>
                  </a:cubicBezTo>
                  <a:cubicBezTo>
                    <a:pt x="99" y="26"/>
                    <a:pt x="99" y="26"/>
                    <a:pt x="100" y="26"/>
                  </a:cubicBezTo>
                  <a:cubicBezTo>
                    <a:pt x="100" y="28"/>
                    <a:pt x="101" y="28"/>
                    <a:pt x="102" y="28"/>
                  </a:cubicBezTo>
                  <a:cubicBezTo>
                    <a:pt x="104" y="28"/>
                    <a:pt x="100" y="25"/>
                    <a:pt x="102" y="26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6"/>
                    <a:pt x="104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4" y="25"/>
                    <a:pt x="102" y="25"/>
                    <a:pt x="104" y="25"/>
                  </a:cubicBezTo>
                  <a:cubicBezTo>
                    <a:pt x="104" y="24"/>
                    <a:pt x="102" y="24"/>
                    <a:pt x="104" y="24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4"/>
                    <a:pt x="106" y="25"/>
                    <a:pt x="106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5" y="22"/>
                    <a:pt x="105" y="25"/>
                    <a:pt x="104" y="24"/>
                  </a:cubicBezTo>
                  <a:cubicBezTo>
                    <a:pt x="105" y="22"/>
                    <a:pt x="105" y="24"/>
                    <a:pt x="105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22"/>
                    <a:pt x="104" y="20"/>
                    <a:pt x="105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6" y="20"/>
                    <a:pt x="106" y="20"/>
                    <a:pt x="108" y="20"/>
                  </a:cubicBezTo>
                  <a:cubicBezTo>
                    <a:pt x="106" y="18"/>
                    <a:pt x="108" y="18"/>
                    <a:pt x="106" y="18"/>
                  </a:cubicBezTo>
                  <a:cubicBezTo>
                    <a:pt x="106" y="18"/>
                    <a:pt x="106" y="20"/>
                    <a:pt x="105" y="20"/>
                  </a:cubicBezTo>
                  <a:cubicBezTo>
                    <a:pt x="104" y="18"/>
                    <a:pt x="105" y="22"/>
                    <a:pt x="104" y="20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4" y="18"/>
                    <a:pt x="105" y="17"/>
                    <a:pt x="106" y="17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05" y="16"/>
                    <a:pt x="106" y="16"/>
                    <a:pt x="106" y="15"/>
                  </a:cubicBezTo>
                  <a:cubicBezTo>
                    <a:pt x="106" y="16"/>
                    <a:pt x="106" y="13"/>
                    <a:pt x="108" y="15"/>
                  </a:cubicBezTo>
                  <a:cubicBezTo>
                    <a:pt x="108" y="15"/>
                    <a:pt x="108" y="16"/>
                    <a:pt x="109" y="16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08" y="15"/>
                    <a:pt x="108" y="15"/>
                    <a:pt x="106" y="13"/>
                  </a:cubicBezTo>
                  <a:cubicBezTo>
                    <a:pt x="108" y="13"/>
                    <a:pt x="105" y="13"/>
                    <a:pt x="106" y="13"/>
                  </a:cubicBezTo>
                  <a:cubicBezTo>
                    <a:pt x="106" y="12"/>
                    <a:pt x="108" y="12"/>
                    <a:pt x="108" y="12"/>
                  </a:cubicBezTo>
                  <a:cubicBezTo>
                    <a:pt x="108" y="11"/>
                    <a:pt x="109" y="9"/>
                    <a:pt x="110" y="9"/>
                  </a:cubicBezTo>
                  <a:cubicBezTo>
                    <a:pt x="109" y="7"/>
                    <a:pt x="109" y="7"/>
                    <a:pt x="109" y="5"/>
                  </a:cubicBezTo>
                  <a:cubicBezTo>
                    <a:pt x="109" y="5"/>
                    <a:pt x="109" y="7"/>
                    <a:pt x="109" y="5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09" y="5"/>
                    <a:pt x="109" y="4"/>
                    <a:pt x="110" y="5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3"/>
                    <a:pt x="110" y="3"/>
                    <a:pt x="110" y="3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3" y="3"/>
                    <a:pt x="113" y="1"/>
                    <a:pt x="113" y="1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0" y="0"/>
                    <a:pt x="113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3" y="1"/>
                    <a:pt x="110" y="1"/>
                    <a:pt x="110" y="1"/>
                  </a:cubicBezTo>
                  <a:cubicBezTo>
                    <a:pt x="110" y="1"/>
                    <a:pt x="110" y="1"/>
                    <a:pt x="110" y="1"/>
                  </a:cubicBezTo>
                  <a:cubicBezTo>
                    <a:pt x="110" y="0"/>
                    <a:pt x="109" y="1"/>
                    <a:pt x="109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109" y="1"/>
                    <a:pt x="108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8" y="1"/>
                    <a:pt x="108" y="1"/>
                    <a:pt x="108" y="3"/>
                  </a:cubicBezTo>
                  <a:cubicBezTo>
                    <a:pt x="108" y="3"/>
                    <a:pt x="106" y="3"/>
                    <a:pt x="106" y="4"/>
                  </a:cubicBezTo>
                  <a:cubicBezTo>
                    <a:pt x="106" y="4"/>
                    <a:pt x="108" y="4"/>
                    <a:pt x="109" y="4"/>
                  </a:cubicBezTo>
                  <a:cubicBezTo>
                    <a:pt x="109" y="4"/>
                    <a:pt x="108" y="4"/>
                    <a:pt x="108" y="5"/>
                  </a:cubicBezTo>
                  <a:cubicBezTo>
                    <a:pt x="108" y="5"/>
                    <a:pt x="106" y="4"/>
                    <a:pt x="106" y="5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5" y="7"/>
                    <a:pt x="104" y="9"/>
                    <a:pt x="104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2" y="11"/>
                    <a:pt x="102" y="12"/>
                    <a:pt x="101" y="12"/>
                  </a:cubicBezTo>
                  <a:cubicBezTo>
                    <a:pt x="101" y="13"/>
                    <a:pt x="100" y="15"/>
                    <a:pt x="101" y="16"/>
                  </a:cubicBezTo>
                  <a:cubicBezTo>
                    <a:pt x="99" y="17"/>
                    <a:pt x="96" y="18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9" y="22"/>
                    <a:pt x="96" y="22"/>
                  </a:cubicBezTo>
                  <a:cubicBezTo>
                    <a:pt x="96" y="22"/>
                    <a:pt x="96" y="22"/>
                    <a:pt x="95" y="22"/>
                  </a:cubicBezTo>
                  <a:cubicBezTo>
                    <a:pt x="95" y="24"/>
                    <a:pt x="93" y="25"/>
                    <a:pt x="92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2" y="26"/>
                    <a:pt x="92" y="28"/>
                    <a:pt x="92" y="28"/>
                  </a:cubicBezTo>
                  <a:cubicBezTo>
                    <a:pt x="92" y="29"/>
                    <a:pt x="92" y="29"/>
                    <a:pt x="92" y="29"/>
                  </a:cubicBezTo>
                  <a:cubicBezTo>
                    <a:pt x="91" y="29"/>
                    <a:pt x="91" y="29"/>
                    <a:pt x="89" y="30"/>
                  </a:cubicBezTo>
                  <a:cubicBezTo>
                    <a:pt x="89" y="30"/>
                    <a:pt x="89" y="32"/>
                    <a:pt x="89" y="33"/>
                  </a:cubicBezTo>
                  <a:cubicBezTo>
                    <a:pt x="87" y="35"/>
                    <a:pt x="86" y="38"/>
                    <a:pt x="83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0" y="41"/>
                    <a:pt x="80" y="45"/>
                    <a:pt x="79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80" y="47"/>
                    <a:pt x="79" y="47"/>
                    <a:pt x="78" y="47"/>
                  </a:cubicBezTo>
                  <a:cubicBezTo>
                    <a:pt x="78" y="47"/>
                    <a:pt x="76" y="50"/>
                    <a:pt x="78" y="50"/>
                  </a:cubicBezTo>
                  <a:cubicBezTo>
                    <a:pt x="78" y="51"/>
                    <a:pt x="76" y="51"/>
                    <a:pt x="76" y="51"/>
                  </a:cubicBezTo>
                  <a:cubicBezTo>
                    <a:pt x="76" y="52"/>
                    <a:pt x="75" y="52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5"/>
                    <a:pt x="75" y="56"/>
                    <a:pt x="74" y="55"/>
                  </a:cubicBezTo>
                  <a:cubicBezTo>
                    <a:pt x="74" y="56"/>
                    <a:pt x="70" y="58"/>
                    <a:pt x="73" y="59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0"/>
                    <a:pt x="70" y="63"/>
                    <a:pt x="69" y="63"/>
                  </a:cubicBezTo>
                  <a:cubicBezTo>
                    <a:pt x="69" y="63"/>
                    <a:pt x="69" y="63"/>
                    <a:pt x="69" y="64"/>
                  </a:cubicBezTo>
                  <a:cubicBezTo>
                    <a:pt x="69" y="64"/>
                    <a:pt x="69" y="63"/>
                    <a:pt x="69" y="64"/>
                  </a:cubicBezTo>
                  <a:cubicBezTo>
                    <a:pt x="66" y="65"/>
                    <a:pt x="67" y="67"/>
                    <a:pt x="66" y="69"/>
                  </a:cubicBezTo>
                  <a:cubicBezTo>
                    <a:pt x="63" y="71"/>
                    <a:pt x="62" y="76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0" y="79"/>
                    <a:pt x="61" y="81"/>
                    <a:pt x="60" y="80"/>
                  </a:cubicBezTo>
                  <a:cubicBezTo>
                    <a:pt x="60" y="81"/>
                    <a:pt x="57" y="81"/>
                    <a:pt x="60" y="81"/>
                  </a:cubicBezTo>
                  <a:cubicBezTo>
                    <a:pt x="57" y="81"/>
                    <a:pt x="57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4" y="86"/>
                    <a:pt x="54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6" y="89"/>
                    <a:pt x="54" y="89"/>
                    <a:pt x="54" y="90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3" y="92"/>
                    <a:pt x="52" y="94"/>
                    <a:pt x="49" y="97"/>
                  </a:cubicBezTo>
                  <a:cubicBezTo>
                    <a:pt x="49" y="98"/>
                    <a:pt x="52" y="98"/>
                    <a:pt x="50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99"/>
                    <a:pt x="50" y="102"/>
                    <a:pt x="49" y="102"/>
                  </a:cubicBezTo>
                  <a:cubicBezTo>
                    <a:pt x="49" y="99"/>
                    <a:pt x="49" y="102"/>
                    <a:pt x="49" y="99"/>
                  </a:cubicBezTo>
                  <a:cubicBezTo>
                    <a:pt x="49" y="102"/>
                    <a:pt x="49" y="103"/>
                    <a:pt x="48" y="103"/>
                  </a:cubicBezTo>
                  <a:cubicBezTo>
                    <a:pt x="49" y="103"/>
                    <a:pt x="49" y="103"/>
                    <a:pt x="49" y="103"/>
                  </a:cubicBezTo>
                  <a:cubicBezTo>
                    <a:pt x="46" y="105"/>
                    <a:pt x="46" y="106"/>
                    <a:pt x="45" y="106"/>
                  </a:cubicBezTo>
                  <a:cubicBezTo>
                    <a:pt x="40" y="111"/>
                    <a:pt x="36" y="116"/>
                    <a:pt x="33" y="122"/>
                  </a:cubicBezTo>
                  <a:cubicBezTo>
                    <a:pt x="30" y="129"/>
                    <a:pt x="26" y="133"/>
                    <a:pt x="23" y="140"/>
                  </a:cubicBezTo>
                  <a:cubicBezTo>
                    <a:pt x="24" y="143"/>
                    <a:pt x="23" y="143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2" y="144"/>
                    <a:pt x="22" y="145"/>
                    <a:pt x="22" y="144"/>
                  </a:cubicBezTo>
                  <a:cubicBezTo>
                    <a:pt x="20" y="146"/>
                    <a:pt x="19" y="148"/>
                    <a:pt x="17" y="15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2"/>
                    <a:pt x="15" y="150"/>
                  </a:cubicBezTo>
                  <a:cubicBezTo>
                    <a:pt x="13" y="157"/>
                    <a:pt x="11" y="162"/>
                    <a:pt x="7" y="169"/>
                  </a:cubicBezTo>
                  <a:cubicBezTo>
                    <a:pt x="7" y="170"/>
                    <a:pt x="6" y="171"/>
                    <a:pt x="5" y="173"/>
                  </a:cubicBezTo>
                  <a:cubicBezTo>
                    <a:pt x="5" y="178"/>
                    <a:pt x="2" y="183"/>
                    <a:pt x="0" y="186"/>
                  </a:cubicBezTo>
                  <a:cubicBezTo>
                    <a:pt x="0" y="186"/>
                    <a:pt x="2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444" name="Freeform 150"/>
            <p:cNvSpPr/>
            <p:nvPr/>
          </p:nvSpPr>
          <p:spPr>
            <a:xfrm>
              <a:off x="878" y="2863"/>
              <a:ext cx="260" cy="472"/>
            </a:xfrm>
            <a:custGeom>
              <a:avLst/>
              <a:gdLst/>
              <a:ahLst/>
              <a:cxnLst>
                <a:cxn ang="0">
                  <a:pos x="232" y="413"/>
                </a:cxn>
                <a:cxn ang="0">
                  <a:pos x="225" y="399"/>
                </a:cxn>
                <a:cxn ang="0">
                  <a:pos x="210" y="368"/>
                </a:cxn>
                <a:cxn ang="0">
                  <a:pos x="208" y="359"/>
                </a:cxn>
                <a:cxn ang="0">
                  <a:pos x="184" y="330"/>
                </a:cxn>
                <a:cxn ang="0">
                  <a:pos x="182" y="321"/>
                </a:cxn>
                <a:cxn ang="0">
                  <a:pos x="177" y="300"/>
                </a:cxn>
                <a:cxn ang="0">
                  <a:pos x="168" y="288"/>
                </a:cxn>
                <a:cxn ang="0">
                  <a:pos x="161" y="281"/>
                </a:cxn>
                <a:cxn ang="0">
                  <a:pos x="161" y="274"/>
                </a:cxn>
                <a:cxn ang="0">
                  <a:pos x="151" y="257"/>
                </a:cxn>
                <a:cxn ang="0">
                  <a:pos x="147" y="248"/>
                </a:cxn>
                <a:cxn ang="0">
                  <a:pos x="142" y="236"/>
                </a:cxn>
                <a:cxn ang="0">
                  <a:pos x="137" y="224"/>
                </a:cxn>
                <a:cxn ang="0">
                  <a:pos x="130" y="208"/>
                </a:cxn>
                <a:cxn ang="0">
                  <a:pos x="118" y="194"/>
                </a:cxn>
                <a:cxn ang="0">
                  <a:pos x="116" y="186"/>
                </a:cxn>
                <a:cxn ang="0">
                  <a:pos x="109" y="177"/>
                </a:cxn>
                <a:cxn ang="0">
                  <a:pos x="109" y="172"/>
                </a:cxn>
                <a:cxn ang="0">
                  <a:pos x="106" y="168"/>
                </a:cxn>
                <a:cxn ang="0">
                  <a:pos x="102" y="163"/>
                </a:cxn>
                <a:cxn ang="0">
                  <a:pos x="87" y="137"/>
                </a:cxn>
                <a:cxn ang="0">
                  <a:pos x="83" y="127"/>
                </a:cxn>
                <a:cxn ang="0">
                  <a:pos x="80" y="123"/>
                </a:cxn>
                <a:cxn ang="0">
                  <a:pos x="69" y="101"/>
                </a:cxn>
                <a:cxn ang="0">
                  <a:pos x="59" y="101"/>
                </a:cxn>
                <a:cxn ang="0">
                  <a:pos x="66" y="92"/>
                </a:cxn>
                <a:cxn ang="0">
                  <a:pos x="66" y="80"/>
                </a:cxn>
                <a:cxn ang="0">
                  <a:pos x="57" y="73"/>
                </a:cxn>
                <a:cxn ang="0">
                  <a:pos x="57" y="71"/>
                </a:cxn>
                <a:cxn ang="0">
                  <a:pos x="52" y="66"/>
                </a:cxn>
                <a:cxn ang="0">
                  <a:pos x="47" y="64"/>
                </a:cxn>
                <a:cxn ang="0">
                  <a:pos x="47" y="52"/>
                </a:cxn>
                <a:cxn ang="0">
                  <a:pos x="40" y="50"/>
                </a:cxn>
                <a:cxn ang="0">
                  <a:pos x="40" y="42"/>
                </a:cxn>
                <a:cxn ang="0">
                  <a:pos x="38" y="38"/>
                </a:cxn>
                <a:cxn ang="0">
                  <a:pos x="35" y="42"/>
                </a:cxn>
                <a:cxn ang="0">
                  <a:pos x="31" y="28"/>
                </a:cxn>
                <a:cxn ang="0">
                  <a:pos x="14" y="14"/>
                </a:cxn>
                <a:cxn ang="0">
                  <a:pos x="7" y="9"/>
                </a:cxn>
                <a:cxn ang="0">
                  <a:pos x="5" y="0"/>
                </a:cxn>
                <a:cxn ang="0">
                  <a:pos x="0" y="7"/>
                </a:cxn>
                <a:cxn ang="0">
                  <a:pos x="9" y="14"/>
                </a:cxn>
                <a:cxn ang="0">
                  <a:pos x="17" y="38"/>
                </a:cxn>
                <a:cxn ang="0">
                  <a:pos x="31" y="73"/>
                </a:cxn>
                <a:cxn ang="0">
                  <a:pos x="50" y="111"/>
                </a:cxn>
                <a:cxn ang="0">
                  <a:pos x="66" y="137"/>
                </a:cxn>
                <a:cxn ang="0">
                  <a:pos x="76" y="163"/>
                </a:cxn>
                <a:cxn ang="0">
                  <a:pos x="102" y="205"/>
                </a:cxn>
                <a:cxn ang="0">
                  <a:pos x="116" y="229"/>
                </a:cxn>
                <a:cxn ang="0">
                  <a:pos x="137" y="257"/>
                </a:cxn>
                <a:cxn ang="0">
                  <a:pos x="184" y="361"/>
                </a:cxn>
                <a:cxn ang="0">
                  <a:pos x="201" y="389"/>
                </a:cxn>
                <a:cxn ang="0">
                  <a:pos x="253" y="460"/>
                </a:cxn>
              </a:cxnLst>
              <a:pathLst>
                <a:path w="110" h="200">
                  <a:moveTo>
                    <a:pt x="107" y="195"/>
                  </a:moveTo>
                  <a:cubicBezTo>
                    <a:pt x="110" y="191"/>
                    <a:pt x="105" y="190"/>
                    <a:pt x="105" y="187"/>
                  </a:cubicBezTo>
                  <a:cubicBezTo>
                    <a:pt x="103" y="187"/>
                    <a:pt x="103" y="187"/>
                    <a:pt x="103" y="187"/>
                  </a:cubicBezTo>
                  <a:cubicBezTo>
                    <a:pt x="103" y="182"/>
                    <a:pt x="101" y="179"/>
                    <a:pt x="98" y="177"/>
                  </a:cubicBezTo>
                  <a:cubicBezTo>
                    <a:pt x="98" y="178"/>
                    <a:pt x="98" y="178"/>
                    <a:pt x="98" y="178"/>
                  </a:cubicBezTo>
                  <a:cubicBezTo>
                    <a:pt x="97" y="177"/>
                    <a:pt x="98" y="175"/>
                    <a:pt x="98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8" y="175"/>
                    <a:pt x="97" y="175"/>
                    <a:pt x="97" y="174"/>
                  </a:cubicBezTo>
                  <a:cubicBezTo>
                    <a:pt x="97" y="174"/>
                    <a:pt x="97" y="174"/>
                    <a:pt x="95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8" y="171"/>
                    <a:pt x="95" y="171"/>
                    <a:pt x="95" y="169"/>
                  </a:cubicBezTo>
                  <a:cubicBezTo>
                    <a:pt x="95" y="169"/>
                    <a:pt x="95" y="169"/>
                    <a:pt x="95" y="169"/>
                  </a:cubicBezTo>
                  <a:cubicBezTo>
                    <a:pt x="93" y="166"/>
                    <a:pt x="91" y="164"/>
                    <a:pt x="91" y="161"/>
                  </a:cubicBezTo>
                  <a:cubicBezTo>
                    <a:pt x="91" y="162"/>
                    <a:pt x="90" y="162"/>
                    <a:pt x="90" y="162"/>
                  </a:cubicBezTo>
                  <a:cubicBezTo>
                    <a:pt x="90" y="162"/>
                    <a:pt x="90" y="161"/>
                    <a:pt x="90" y="160"/>
                  </a:cubicBezTo>
                  <a:cubicBezTo>
                    <a:pt x="89" y="161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8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5"/>
                    <a:pt x="88" y="156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8" y="155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6" y="153"/>
                    <a:pt x="88" y="152"/>
                  </a:cubicBezTo>
                  <a:cubicBezTo>
                    <a:pt x="86" y="152"/>
                    <a:pt x="88" y="153"/>
                    <a:pt x="86" y="153"/>
                  </a:cubicBezTo>
                  <a:cubicBezTo>
                    <a:pt x="85" y="149"/>
                    <a:pt x="84" y="147"/>
                    <a:pt x="82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0"/>
                    <a:pt x="80" y="140"/>
                    <a:pt x="78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8" y="139"/>
                    <a:pt x="78" y="139"/>
                    <a:pt x="78" y="138"/>
                  </a:cubicBezTo>
                  <a:cubicBezTo>
                    <a:pt x="78" y="139"/>
                    <a:pt x="78" y="139"/>
                    <a:pt x="77" y="139"/>
                  </a:cubicBezTo>
                  <a:cubicBezTo>
                    <a:pt x="78" y="138"/>
                    <a:pt x="77" y="138"/>
                    <a:pt x="77" y="136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6"/>
                    <a:pt x="77" y="136"/>
                    <a:pt x="77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7" y="135"/>
                    <a:pt x="76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2"/>
                    <a:pt x="75" y="132"/>
                    <a:pt x="75" y="131"/>
                  </a:cubicBezTo>
                  <a:cubicBezTo>
                    <a:pt x="73" y="131"/>
                    <a:pt x="73" y="131"/>
                    <a:pt x="73" y="131"/>
                  </a:cubicBezTo>
                  <a:cubicBezTo>
                    <a:pt x="75" y="129"/>
                    <a:pt x="73" y="129"/>
                    <a:pt x="75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2" y="126"/>
                    <a:pt x="71" y="126"/>
                    <a:pt x="72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7"/>
                    <a:pt x="71" y="126"/>
                    <a:pt x="69" y="126"/>
                  </a:cubicBezTo>
                  <a:cubicBezTo>
                    <a:pt x="71" y="125"/>
                    <a:pt x="71" y="123"/>
                    <a:pt x="71" y="122"/>
                  </a:cubicBezTo>
                  <a:cubicBezTo>
                    <a:pt x="71" y="123"/>
                    <a:pt x="69" y="123"/>
                    <a:pt x="69" y="123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69" y="122"/>
                    <a:pt x="69" y="121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8" y="119"/>
                    <a:pt x="69" y="119"/>
                    <a:pt x="68" y="119"/>
                  </a:cubicBezTo>
                  <a:cubicBezTo>
                    <a:pt x="68" y="119"/>
                    <a:pt x="68" y="119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8"/>
                    <a:pt x="68" y="118"/>
                    <a:pt x="68" y="118"/>
                  </a:cubicBezTo>
                  <a:cubicBezTo>
                    <a:pt x="69" y="116"/>
                    <a:pt x="69" y="116"/>
                    <a:pt x="68" y="114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4"/>
                    <a:pt x="68" y="113"/>
                    <a:pt x="68" y="112"/>
                  </a:cubicBezTo>
                  <a:cubicBezTo>
                    <a:pt x="68" y="112"/>
                    <a:pt x="65" y="113"/>
                    <a:pt x="68" y="113"/>
                  </a:cubicBezTo>
                  <a:cubicBezTo>
                    <a:pt x="65" y="113"/>
                    <a:pt x="65" y="110"/>
                    <a:pt x="64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09"/>
                    <a:pt x="64" y="110"/>
                    <a:pt x="64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8"/>
                    <a:pt x="64" y="109"/>
                    <a:pt x="64" y="109"/>
                  </a:cubicBezTo>
                  <a:cubicBezTo>
                    <a:pt x="64" y="108"/>
                    <a:pt x="64" y="106"/>
                    <a:pt x="63" y="105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1"/>
                    <a:pt x="62" y="106"/>
                    <a:pt x="62" y="105"/>
                  </a:cubicBezTo>
                  <a:cubicBezTo>
                    <a:pt x="62" y="105"/>
                    <a:pt x="63" y="103"/>
                    <a:pt x="62" y="103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1"/>
                    <a:pt x="60" y="103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2" y="100"/>
                    <a:pt x="60" y="100"/>
                    <a:pt x="60" y="100"/>
                  </a:cubicBezTo>
                  <a:cubicBezTo>
                    <a:pt x="60" y="100"/>
                    <a:pt x="60" y="99"/>
                    <a:pt x="59" y="99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60" y="97"/>
                    <a:pt x="59" y="97"/>
                    <a:pt x="59" y="96"/>
                  </a:cubicBezTo>
                  <a:cubicBezTo>
                    <a:pt x="59" y="96"/>
                    <a:pt x="59" y="95"/>
                    <a:pt x="58" y="95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8" y="93"/>
                    <a:pt x="58" y="93"/>
                    <a:pt x="56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5" y="92"/>
                    <a:pt x="55" y="92"/>
                    <a:pt x="55" y="92"/>
                  </a:cubicBezTo>
                  <a:cubicBezTo>
                    <a:pt x="55" y="92"/>
                    <a:pt x="56" y="92"/>
                    <a:pt x="56" y="90"/>
                  </a:cubicBezTo>
                  <a:cubicBezTo>
                    <a:pt x="55" y="92"/>
                    <a:pt x="56" y="88"/>
                    <a:pt x="55" y="88"/>
                  </a:cubicBezTo>
                  <a:cubicBezTo>
                    <a:pt x="55" y="88"/>
                    <a:pt x="55" y="90"/>
                    <a:pt x="52" y="90"/>
                  </a:cubicBezTo>
                  <a:cubicBezTo>
                    <a:pt x="51" y="90"/>
                    <a:pt x="55" y="88"/>
                    <a:pt x="52" y="87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2" y="87"/>
                    <a:pt x="55" y="86"/>
                    <a:pt x="52" y="86"/>
                  </a:cubicBezTo>
                  <a:cubicBezTo>
                    <a:pt x="52" y="86"/>
                    <a:pt x="51" y="86"/>
                    <a:pt x="52" y="86"/>
                  </a:cubicBezTo>
                  <a:cubicBezTo>
                    <a:pt x="51" y="84"/>
                    <a:pt x="51" y="82"/>
                    <a:pt x="50" y="82"/>
                  </a:cubicBezTo>
                  <a:cubicBezTo>
                    <a:pt x="50" y="82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0"/>
                    <a:pt x="49" y="82"/>
                  </a:cubicBezTo>
                  <a:cubicBezTo>
                    <a:pt x="47" y="82"/>
                    <a:pt x="50" y="80"/>
                    <a:pt x="49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9" y="78"/>
                    <a:pt x="47" y="78"/>
                    <a:pt x="47" y="79"/>
                  </a:cubicBezTo>
                  <a:cubicBezTo>
                    <a:pt x="47" y="78"/>
                    <a:pt x="46" y="78"/>
                    <a:pt x="47" y="78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7" y="78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7" y="75"/>
                  </a:cubicBezTo>
                  <a:cubicBezTo>
                    <a:pt x="47" y="75"/>
                    <a:pt x="47" y="75"/>
                    <a:pt x="47" y="74"/>
                  </a:cubicBezTo>
                  <a:cubicBezTo>
                    <a:pt x="46" y="75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4"/>
                  </a:cubicBezTo>
                  <a:cubicBezTo>
                    <a:pt x="46" y="73"/>
                    <a:pt x="45" y="74"/>
                    <a:pt x="45" y="73"/>
                  </a:cubicBezTo>
                  <a:cubicBezTo>
                    <a:pt x="45" y="73"/>
                    <a:pt x="46" y="73"/>
                    <a:pt x="46" y="71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3" y="70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3" y="67"/>
                    <a:pt x="41" y="69"/>
                    <a:pt x="42" y="67"/>
                  </a:cubicBezTo>
                  <a:cubicBezTo>
                    <a:pt x="41" y="67"/>
                    <a:pt x="42" y="66"/>
                    <a:pt x="43" y="66"/>
                  </a:cubicBezTo>
                  <a:cubicBezTo>
                    <a:pt x="42" y="66"/>
                    <a:pt x="42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1"/>
                    <a:pt x="41" y="58"/>
                    <a:pt x="37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8"/>
                    <a:pt x="35" y="58"/>
                    <a:pt x="37" y="58"/>
                  </a:cubicBezTo>
                  <a:cubicBezTo>
                    <a:pt x="37" y="58"/>
                    <a:pt x="37" y="58"/>
                    <a:pt x="38" y="58"/>
                  </a:cubicBezTo>
                  <a:cubicBezTo>
                    <a:pt x="38" y="57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5" y="56"/>
                    <a:pt x="35" y="56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7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7"/>
                    <a:pt x="32" y="44"/>
                    <a:pt x="32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3"/>
                    <a:pt x="30" y="43"/>
                  </a:cubicBezTo>
                  <a:cubicBezTo>
                    <a:pt x="30" y="43"/>
                    <a:pt x="30" y="43"/>
                    <a:pt x="29" y="43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29" y="41"/>
                    <a:pt x="30" y="41"/>
                  </a:cubicBezTo>
                  <a:cubicBezTo>
                    <a:pt x="30" y="41"/>
                    <a:pt x="29" y="40"/>
                    <a:pt x="30" y="40"/>
                  </a:cubicBezTo>
                  <a:cubicBezTo>
                    <a:pt x="29" y="40"/>
                    <a:pt x="29" y="40"/>
                    <a:pt x="29" y="41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3"/>
                    <a:pt x="25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3"/>
                    <a:pt x="25" y="44"/>
                    <a:pt x="24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0"/>
                    <a:pt x="29" y="40"/>
                    <a:pt x="28" y="39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5" y="40"/>
                    <a:pt x="28" y="39"/>
                    <a:pt x="28" y="39"/>
                  </a:cubicBezTo>
                  <a:cubicBezTo>
                    <a:pt x="28" y="39"/>
                    <a:pt x="28" y="39"/>
                    <a:pt x="28" y="36"/>
                  </a:cubicBezTo>
                  <a:cubicBezTo>
                    <a:pt x="28" y="36"/>
                    <a:pt x="28" y="39"/>
                    <a:pt x="28" y="36"/>
                  </a:cubicBezTo>
                  <a:cubicBezTo>
                    <a:pt x="28" y="36"/>
                    <a:pt x="28" y="35"/>
                    <a:pt x="28" y="36"/>
                  </a:cubicBezTo>
                  <a:cubicBezTo>
                    <a:pt x="29" y="35"/>
                    <a:pt x="28" y="35"/>
                    <a:pt x="28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5"/>
                    <a:pt x="25" y="35"/>
                    <a:pt x="28" y="34"/>
                  </a:cubicBezTo>
                  <a:cubicBezTo>
                    <a:pt x="28" y="34"/>
                    <a:pt x="25" y="34"/>
                    <a:pt x="25" y="35"/>
                  </a:cubicBezTo>
                  <a:cubicBezTo>
                    <a:pt x="25" y="35"/>
                    <a:pt x="28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4" y="34"/>
                  </a:cubicBezTo>
                  <a:cubicBezTo>
                    <a:pt x="24" y="32"/>
                    <a:pt x="25" y="31"/>
                    <a:pt x="24" y="32"/>
                  </a:cubicBezTo>
                  <a:cubicBezTo>
                    <a:pt x="24" y="32"/>
                    <a:pt x="22" y="31"/>
                    <a:pt x="24" y="31"/>
                  </a:cubicBezTo>
                  <a:cubicBezTo>
                    <a:pt x="25" y="31"/>
                    <a:pt x="24" y="32"/>
                    <a:pt x="25" y="31"/>
                  </a:cubicBezTo>
                  <a:cubicBezTo>
                    <a:pt x="24" y="32"/>
                    <a:pt x="25" y="31"/>
                    <a:pt x="25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8"/>
                    <a:pt x="22" y="30"/>
                    <a:pt x="22" y="28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7"/>
                    <a:pt x="22" y="28"/>
                    <a:pt x="22" y="27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6"/>
                    <a:pt x="22" y="27"/>
                    <a:pt x="22" y="26"/>
                  </a:cubicBezTo>
                  <a:cubicBezTo>
                    <a:pt x="21" y="26"/>
                    <a:pt x="21" y="26"/>
                    <a:pt x="20" y="26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7"/>
                    <a:pt x="17" y="27"/>
                  </a:cubicBezTo>
                  <a:cubicBezTo>
                    <a:pt x="17" y="27"/>
                    <a:pt x="17" y="27"/>
                    <a:pt x="17" y="26"/>
                  </a:cubicBezTo>
                  <a:cubicBezTo>
                    <a:pt x="20" y="26"/>
                    <a:pt x="19" y="23"/>
                    <a:pt x="20" y="23"/>
                  </a:cubicBezTo>
                  <a:cubicBezTo>
                    <a:pt x="20" y="22"/>
                    <a:pt x="17" y="23"/>
                    <a:pt x="19" y="22"/>
                  </a:cubicBezTo>
                  <a:cubicBezTo>
                    <a:pt x="19" y="22"/>
                    <a:pt x="20" y="21"/>
                    <a:pt x="20" y="22"/>
                  </a:cubicBezTo>
                  <a:cubicBezTo>
                    <a:pt x="19" y="21"/>
                    <a:pt x="20" y="21"/>
                    <a:pt x="20" y="21"/>
                  </a:cubicBezTo>
                  <a:cubicBezTo>
                    <a:pt x="20" y="21"/>
                    <a:pt x="19" y="21"/>
                    <a:pt x="17" y="22"/>
                  </a:cubicBezTo>
                  <a:cubicBezTo>
                    <a:pt x="19" y="21"/>
                    <a:pt x="19" y="22"/>
                    <a:pt x="19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1"/>
                    <a:pt x="17" y="21"/>
                  </a:cubicBezTo>
                  <a:cubicBezTo>
                    <a:pt x="17" y="21"/>
                    <a:pt x="17" y="22"/>
                    <a:pt x="17" y="21"/>
                  </a:cubicBezTo>
                  <a:cubicBezTo>
                    <a:pt x="17" y="19"/>
                    <a:pt x="16" y="21"/>
                    <a:pt x="17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7" y="18"/>
                    <a:pt x="20" y="18"/>
                    <a:pt x="19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9" y="18"/>
                    <a:pt x="17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5" y="19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6" y="14"/>
                    <a:pt x="15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5" y="18"/>
                    <a:pt x="16" y="18"/>
                    <a:pt x="15" y="18"/>
                  </a:cubicBezTo>
                  <a:cubicBezTo>
                    <a:pt x="15" y="18"/>
                    <a:pt x="13" y="18"/>
                    <a:pt x="13" y="19"/>
                  </a:cubicBezTo>
                  <a:cubicBezTo>
                    <a:pt x="11" y="18"/>
                    <a:pt x="13" y="18"/>
                    <a:pt x="13" y="18"/>
                  </a:cubicBezTo>
                  <a:cubicBezTo>
                    <a:pt x="13" y="18"/>
                    <a:pt x="13" y="18"/>
                    <a:pt x="15" y="18"/>
                  </a:cubicBezTo>
                  <a:cubicBezTo>
                    <a:pt x="13" y="17"/>
                    <a:pt x="13" y="16"/>
                    <a:pt x="15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1" y="14"/>
                    <a:pt x="11" y="13"/>
                  </a:cubicBezTo>
                  <a:cubicBezTo>
                    <a:pt x="13" y="13"/>
                    <a:pt x="9" y="12"/>
                    <a:pt x="11" y="12"/>
                  </a:cubicBezTo>
                  <a:cubicBezTo>
                    <a:pt x="13" y="13"/>
                    <a:pt x="13" y="13"/>
                    <a:pt x="15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3" y="12"/>
                  </a:cubicBezTo>
                  <a:cubicBezTo>
                    <a:pt x="13" y="12"/>
                    <a:pt x="11" y="12"/>
                    <a:pt x="9" y="13"/>
                  </a:cubicBezTo>
                  <a:cubicBezTo>
                    <a:pt x="9" y="12"/>
                    <a:pt x="9" y="13"/>
                    <a:pt x="8" y="13"/>
                  </a:cubicBezTo>
                  <a:cubicBezTo>
                    <a:pt x="8" y="12"/>
                    <a:pt x="8" y="9"/>
                    <a:pt x="8" y="9"/>
                  </a:cubicBezTo>
                  <a:cubicBezTo>
                    <a:pt x="7" y="8"/>
                    <a:pt x="7" y="6"/>
                    <a:pt x="7" y="6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4" y="5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5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0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1"/>
                    <a:pt x="2" y="1"/>
                  </a:cubicBezTo>
                  <a:cubicBezTo>
                    <a:pt x="2" y="1"/>
                    <a:pt x="3" y="3"/>
                    <a:pt x="2" y="3"/>
                  </a:cubicBezTo>
                  <a:cubicBezTo>
                    <a:pt x="2" y="3"/>
                    <a:pt x="2" y="3"/>
                    <a:pt x="2" y="1"/>
                  </a:cubicBezTo>
                  <a:cubicBezTo>
                    <a:pt x="2" y="3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5"/>
                    <a:pt x="2" y="5"/>
                  </a:cubicBezTo>
                  <a:cubicBezTo>
                    <a:pt x="3" y="5"/>
                    <a:pt x="2" y="6"/>
                    <a:pt x="2" y="8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4" y="5"/>
                    <a:pt x="3" y="5"/>
                    <a:pt x="4" y="6"/>
                  </a:cubicBezTo>
                  <a:cubicBezTo>
                    <a:pt x="4" y="6"/>
                    <a:pt x="3" y="6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12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7" y="16"/>
                    <a:pt x="7" y="16"/>
                  </a:cubicBezTo>
                  <a:cubicBezTo>
                    <a:pt x="7" y="17"/>
                    <a:pt x="7" y="19"/>
                    <a:pt x="8" y="19"/>
                  </a:cubicBezTo>
                  <a:cubicBezTo>
                    <a:pt x="9" y="21"/>
                    <a:pt x="9" y="23"/>
                    <a:pt x="1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6"/>
                    <a:pt x="13" y="26"/>
                    <a:pt x="13" y="26"/>
                  </a:cubicBezTo>
                  <a:cubicBezTo>
                    <a:pt x="11" y="26"/>
                    <a:pt x="13" y="27"/>
                    <a:pt x="11" y="27"/>
                  </a:cubicBezTo>
                  <a:cubicBezTo>
                    <a:pt x="13" y="27"/>
                    <a:pt x="13" y="30"/>
                    <a:pt x="13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16" y="32"/>
                    <a:pt x="17" y="32"/>
                    <a:pt x="17" y="34"/>
                  </a:cubicBezTo>
                  <a:cubicBezTo>
                    <a:pt x="16" y="34"/>
                    <a:pt x="16" y="35"/>
                    <a:pt x="16" y="35"/>
                  </a:cubicBezTo>
                  <a:cubicBezTo>
                    <a:pt x="16" y="36"/>
                    <a:pt x="17" y="39"/>
                    <a:pt x="19" y="39"/>
                  </a:cubicBezTo>
                  <a:cubicBezTo>
                    <a:pt x="19" y="41"/>
                    <a:pt x="20" y="44"/>
                    <a:pt x="21" y="47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9"/>
                    <a:pt x="24" y="52"/>
                    <a:pt x="24" y="54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8" y="54"/>
                    <a:pt x="28" y="56"/>
                    <a:pt x="25" y="56"/>
                  </a:cubicBezTo>
                  <a:cubicBezTo>
                    <a:pt x="25" y="56"/>
                    <a:pt x="25" y="57"/>
                    <a:pt x="28" y="57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9" y="60"/>
                    <a:pt x="29" y="61"/>
                    <a:pt x="29" y="62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2"/>
                    <a:pt x="32" y="62"/>
                    <a:pt x="30" y="62"/>
                  </a:cubicBezTo>
                  <a:cubicBezTo>
                    <a:pt x="32" y="65"/>
                    <a:pt x="30" y="67"/>
                    <a:pt x="33" y="67"/>
                  </a:cubicBezTo>
                  <a:cubicBezTo>
                    <a:pt x="32" y="67"/>
                    <a:pt x="32" y="69"/>
                    <a:pt x="32" y="69"/>
                  </a:cubicBezTo>
                  <a:cubicBezTo>
                    <a:pt x="33" y="70"/>
                    <a:pt x="34" y="70"/>
                    <a:pt x="34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4" y="71"/>
                    <a:pt x="34" y="71"/>
                    <a:pt x="34" y="73"/>
                  </a:cubicBezTo>
                  <a:cubicBezTo>
                    <a:pt x="34" y="74"/>
                    <a:pt x="37" y="75"/>
                    <a:pt x="37" y="78"/>
                  </a:cubicBezTo>
                  <a:cubicBezTo>
                    <a:pt x="38" y="82"/>
                    <a:pt x="42" y="84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3" y="88"/>
                    <a:pt x="46" y="88"/>
                    <a:pt x="45" y="90"/>
                  </a:cubicBezTo>
                  <a:cubicBezTo>
                    <a:pt x="45" y="90"/>
                    <a:pt x="45" y="92"/>
                    <a:pt x="46" y="92"/>
                  </a:cubicBezTo>
                  <a:cubicBezTo>
                    <a:pt x="45" y="92"/>
                    <a:pt x="47" y="93"/>
                    <a:pt x="47" y="95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9" y="95"/>
                    <a:pt x="47" y="96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7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1" y="100"/>
                    <a:pt x="52" y="105"/>
                    <a:pt x="52" y="108"/>
                  </a:cubicBezTo>
                  <a:cubicBezTo>
                    <a:pt x="56" y="109"/>
                    <a:pt x="56" y="106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56" y="110"/>
                    <a:pt x="58" y="110"/>
                    <a:pt x="56" y="110"/>
                  </a:cubicBezTo>
                  <a:cubicBezTo>
                    <a:pt x="58" y="112"/>
                    <a:pt x="59" y="110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9" y="113"/>
                    <a:pt x="60" y="114"/>
                    <a:pt x="59" y="116"/>
                  </a:cubicBezTo>
                  <a:cubicBezTo>
                    <a:pt x="62" y="123"/>
                    <a:pt x="64" y="129"/>
                    <a:pt x="68" y="136"/>
                  </a:cubicBezTo>
                  <a:cubicBezTo>
                    <a:pt x="72" y="142"/>
                    <a:pt x="75" y="148"/>
                    <a:pt x="78" y="153"/>
                  </a:cubicBezTo>
                  <a:cubicBezTo>
                    <a:pt x="80" y="155"/>
                    <a:pt x="80" y="155"/>
                    <a:pt x="80" y="156"/>
                  </a:cubicBezTo>
                  <a:cubicBezTo>
                    <a:pt x="80" y="156"/>
                    <a:pt x="80" y="156"/>
                    <a:pt x="82" y="156"/>
                  </a:cubicBezTo>
                  <a:cubicBezTo>
                    <a:pt x="80" y="156"/>
                    <a:pt x="82" y="158"/>
                    <a:pt x="80" y="158"/>
                  </a:cubicBezTo>
                  <a:cubicBezTo>
                    <a:pt x="82" y="161"/>
                    <a:pt x="84" y="162"/>
                    <a:pt x="85" y="16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6"/>
                    <a:pt x="85" y="165"/>
                  </a:cubicBezTo>
                  <a:cubicBezTo>
                    <a:pt x="86" y="173"/>
                    <a:pt x="91" y="177"/>
                    <a:pt x="95" y="182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2" y="191"/>
                    <a:pt x="105" y="194"/>
                    <a:pt x="106" y="200"/>
                  </a:cubicBezTo>
                  <a:cubicBezTo>
                    <a:pt x="106" y="200"/>
                    <a:pt x="107" y="199"/>
                    <a:pt x="107" y="195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445" name="Freeform 151"/>
            <p:cNvSpPr/>
            <p:nvPr/>
          </p:nvSpPr>
          <p:spPr>
            <a:xfrm>
              <a:off x="885" y="3373"/>
              <a:ext cx="260" cy="475"/>
            </a:xfrm>
            <a:custGeom>
              <a:avLst/>
              <a:gdLst/>
              <a:ahLst/>
              <a:cxnLst>
                <a:cxn ang="0">
                  <a:pos x="229" y="418"/>
                </a:cxn>
                <a:cxn ang="0">
                  <a:pos x="222" y="404"/>
                </a:cxn>
                <a:cxn ang="0">
                  <a:pos x="213" y="373"/>
                </a:cxn>
                <a:cxn ang="0">
                  <a:pos x="210" y="364"/>
                </a:cxn>
                <a:cxn ang="0">
                  <a:pos x="189" y="333"/>
                </a:cxn>
                <a:cxn ang="0">
                  <a:pos x="182" y="324"/>
                </a:cxn>
                <a:cxn ang="0">
                  <a:pos x="175" y="305"/>
                </a:cxn>
                <a:cxn ang="0">
                  <a:pos x="165" y="293"/>
                </a:cxn>
                <a:cxn ang="0">
                  <a:pos x="161" y="284"/>
                </a:cxn>
                <a:cxn ang="0">
                  <a:pos x="161" y="274"/>
                </a:cxn>
                <a:cxn ang="0">
                  <a:pos x="154" y="260"/>
                </a:cxn>
                <a:cxn ang="0">
                  <a:pos x="149" y="250"/>
                </a:cxn>
                <a:cxn ang="0">
                  <a:pos x="144" y="236"/>
                </a:cxn>
                <a:cxn ang="0">
                  <a:pos x="135" y="229"/>
                </a:cxn>
                <a:cxn ang="0">
                  <a:pos x="130" y="213"/>
                </a:cxn>
                <a:cxn ang="0">
                  <a:pos x="116" y="199"/>
                </a:cxn>
                <a:cxn ang="0">
                  <a:pos x="116" y="189"/>
                </a:cxn>
                <a:cxn ang="0">
                  <a:pos x="111" y="182"/>
                </a:cxn>
                <a:cxn ang="0">
                  <a:pos x="104" y="175"/>
                </a:cxn>
                <a:cxn ang="0">
                  <a:pos x="104" y="173"/>
                </a:cxn>
                <a:cxn ang="0">
                  <a:pos x="102" y="168"/>
                </a:cxn>
                <a:cxn ang="0">
                  <a:pos x="90" y="142"/>
                </a:cxn>
                <a:cxn ang="0">
                  <a:pos x="85" y="130"/>
                </a:cxn>
                <a:cxn ang="0">
                  <a:pos x="80" y="123"/>
                </a:cxn>
                <a:cxn ang="0">
                  <a:pos x="66" y="106"/>
                </a:cxn>
                <a:cxn ang="0">
                  <a:pos x="61" y="102"/>
                </a:cxn>
                <a:cxn ang="0">
                  <a:pos x="61" y="92"/>
                </a:cxn>
                <a:cxn ang="0">
                  <a:pos x="64" y="83"/>
                </a:cxn>
                <a:cxn ang="0">
                  <a:pos x="59" y="78"/>
                </a:cxn>
                <a:cxn ang="0">
                  <a:pos x="59" y="71"/>
                </a:cxn>
                <a:cxn ang="0">
                  <a:pos x="54" y="71"/>
                </a:cxn>
                <a:cxn ang="0">
                  <a:pos x="43" y="61"/>
                </a:cxn>
                <a:cxn ang="0">
                  <a:pos x="43" y="52"/>
                </a:cxn>
                <a:cxn ang="0">
                  <a:pos x="40" y="52"/>
                </a:cxn>
                <a:cxn ang="0">
                  <a:pos x="40" y="45"/>
                </a:cxn>
                <a:cxn ang="0">
                  <a:pos x="35" y="35"/>
                </a:cxn>
                <a:cxn ang="0">
                  <a:pos x="31" y="45"/>
                </a:cxn>
                <a:cxn ang="0">
                  <a:pos x="31" y="28"/>
                </a:cxn>
                <a:cxn ang="0">
                  <a:pos x="9" y="17"/>
                </a:cxn>
                <a:cxn ang="0">
                  <a:pos x="5" y="14"/>
                </a:cxn>
                <a:cxn ang="0">
                  <a:pos x="0" y="0"/>
                </a:cxn>
                <a:cxn ang="0">
                  <a:pos x="0" y="9"/>
                </a:cxn>
                <a:cxn ang="0">
                  <a:pos x="9" y="17"/>
                </a:cxn>
                <a:cxn ang="0">
                  <a:pos x="12" y="40"/>
                </a:cxn>
                <a:cxn ang="0">
                  <a:pos x="31" y="76"/>
                </a:cxn>
                <a:cxn ang="0">
                  <a:pos x="50" y="111"/>
                </a:cxn>
                <a:cxn ang="0">
                  <a:pos x="64" y="142"/>
                </a:cxn>
                <a:cxn ang="0">
                  <a:pos x="73" y="168"/>
                </a:cxn>
                <a:cxn ang="0">
                  <a:pos x="102" y="210"/>
                </a:cxn>
                <a:cxn ang="0">
                  <a:pos x="116" y="232"/>
                </a:cxn>
                <a:cxn ang="0">
                  <a:pos x="135" y="262"/>
                </a:cxn>
                <a:cxn ang="0">
                  <a:pos x="184" y="366"/>
                </a:cxn>
                <a:cxn ang="0">
                  <a:pos x="203" y="395"/>
                </a:cxn>
                <a:cxn ang="0">
                  <a:pos x="255" y="466"/>
                </a:cxn>
              </a:cxnLst>
              <a:pathLst>
                <a:path w="110" h="201">
                  <a:moveTo>
                    <a:pt x="108" y="197"/>
                  </a:moveTo>
                  <a:cubicBezTo>
                    <a:pt x="110" y="193"/>
                    <a:pt x="106" y="191"/>
                    <a:pt x="106" y="188"/>
                  </a:cubicBezTo>
                  <a:cubicBezTo>
                    <a:pt x="106" y="186"/>
                    <a:pt x="104" y="188"/>
                    <a:pt x="104" y="186"/>
                  </a:cubicBezTo>
                  <a:cubicBezTo>
                    <a:pt x="104" y="184"/>
                    <a:pt x="102" y="181"/>
                    <a:pt x="99" y="178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97" y="178"/>
                    <a:pt x="99" y="177"/>
                    <a:pt x="97" y="177"/>
                  </a:cubicBezTo>
                  <a:cubicBezTo>
                    <a:pt x="97" y="177"/>
                    <a:pt x="97" y="177"/>
                    <a:pt x="97" y="177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5" y="176"/>
                    <a:pt x="95" y="176"/>
                    <a:pt x="95" y="176"/>
                  </a:cubicBezTo>
                  <a:cubicBezTo>
                    <a:pt x="95" y="173"/>
                    <a:pt x="95" y="173"/>
                    <a:pt x="95" y="173"/>
                  </a:cubicBezTo>
                  <a:cubicBezTo>
                    <a:pt x="97" y="172"/>
                    <a:pt x="94" y="172"/>
                    <a:pt x="95" y="169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94" y="168"/>
                    <a:pt x="93" y="165"/>
                    <a:pt x="91" y="16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3"/>
                    <a:pt x="91" y="163"/>
                    <a:pt x="91" y="160"/>
                  </a:cubicBezTo>
                  <a:cubicBezTo>
                    <a:pt x="90" y="160"/>
                    <a:pt x="91" y="159"/>
                    <a:pt x="90" y="159"/>
                  </a:cubicBezTo>
                  <a:cubicBezTo>
                    <a:pt x="90" y="159"/>
                    <a:pt x="90" y="159"/>
                    <a:pt x="90" y="159"/>
                  </a:cubicBezTo>
                  <a:cubicBezTo>
                    <a:pt x="91" y="158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4"/>
                    <a:pt x="87" y="154"/>
                    <a:pt x="89" y="154"/>
                  </a:cubicBezTo>
                  <a:cubicBezTo>
                    <a:pt x="87" y="154"/>
                    <a:pt x="89" y="155"/>
                    <a:pt x="87" y="155"/>
                  </a:cubicBezTo>
                  <a:cubicBezTo>
                    <a:pt x="86" y="151"/>
                    <a:pt x="83" y="147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3"/>
                    <a:pt x="80" y="143"/>
                    <a:pt x="81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1" y="142"/>
                    <a:pt x="80" y="141"/>
                  </a:cubicBezTo>
                  <a:cubicBezTo>
                    <a:pt x="80" y="142"/>
                    <a:pt x="80" y="142"/>
                    <a:pt x="78" y="142"/>
                  </a:cubicBezTo>
                  <a:cubicBezTo>
                    <a:pt x="80" y="141"/>
                    <a:pt x="78" y="141"/>
                    <a:pt x="78" y="139"/>
                  </a:cubicBezTo>
                  <a:cubicBezTo>
                    <a:pt x="78" y="139"/>
                    <a:pt x="78" y="139"/>
                    <a:pt x="78" y="141"/>
                  </a:cubicBezTo>
                  <a:cubicBezTo>
                    <a:pt x="78" y="139"/>
                    <a:pt x="77" y="139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8"/>
                    <a:pt x="78" y="138"/>
                    <a:pt x="77" y="137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4"/>
                    <a:pt x="77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3"/>
                    <a:pt x="76" y="132"/>
                    <a:pt x="76" y="132"/>
                  </a:cubicBezTo>
                  <a:cubicBezTo>
                    <a:pt x="74" y="130"/>
                    <a:pt x="74" y="132"/>
                    <a:pt x="74" y="130"/>
                  </a:cubicBezTo>
                  <a:cubicBezTo>
                    <a:pt x="74" y="130"/>
                    <a:pt x="73" y="129"/>
                    <a:pt x="74" y="129"/>
                  </a:cubicBezTo>
                  <a:cubicBezTo>
                    <a:pt x="74" y="129"/>
                    <a:pt x="73" y="128"/>
                    <a:pt x="73" y="126"/>
                  </a:cubicBezTo>
                  <a:cubicBezTo>
                    <a:pt x="73" y="128"/>
                    <a:pt x="70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69" y="128"/>
                    <a:pt x="70" y="128"/>
                    <a:pt x="69" y="129"/>
                  </a:cubicBezTo>
                  <a:cubicBezTo>
                    <a:pt x="69" y="128"/>
                    <a:pt x="69" y="126"/>
                    <a:pt x="69" y="126"/>
                  </a:cubicBezTo>
                  <a:cubicBezTo>
                    <a:pt x="69" y="126"/>
                    <a:pt x="70" y="125"/>
                    <a:pt x="70" y="124"/>
                  </a:cubicBezTo>
                  <a:cubicBezTo>
                    <a:pt x="70" y="125"/>
                    <a:pt x="69" y="124"/>
                    <a:pt x="69" y="125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9" y="121"/>
                    <a:pt x="69" y="120"/>
                    <a:pt x="70" y="120"/>
                  </a:cubicBezTo>
                  <a:cubicBezTo>
                    <a:pt x="69" y="120"/>
                    <a:pt x="69" y="119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6" y="119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5"/>
                    <a:pt x="68" y="113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3"/>
                    <a:pt x="66" y="112"/>
                    <a:pt x="65" y="111"/>
                  </a:cubicBezTo>
                  <a:cubicBezTo>
                    <a:pt x="65" y="112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4" y="110"/>
                    <a:pt x="65" y="110"/>
                  </a:cubicBezTo>
                  <a:cubicBezTo>
                    <a:pt x="65" y="110"/>
                    <a:pt x="64" y="106"/>
                    <a:pt x="63" y="106"/>
                  </a:cubicBezTo>
                  <a:cubicBezTo>
                    <a:pt x="64" y="106"/>
                    <a:pt x="64" y="104"/>
                    <a:pt x="64" y="104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6"/>
                    <a:pt x="63" y="106"/>
                    <a:pt x="63" y="106"/>
                  </a:cubicBezTo>
                  <a:cubicBezTo>
                    <a:pt x="63" y="106"/>
                    <a:pt x="63" y="103"/>
                    <a:pt x="63" y="104"/>
                  </a:cubicBezTo>
                  <a:cubicBezTo>
                    <a:pt x="63" y="103"/>
                    <a:pt x="63" y="103"/>
                    <a:pt x="61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0" y="102"/>
                    <a:pt x="61" y="103"/>
                    <a:pt x="61" y="102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1" y="102"/>
                    <a:pt x="60" y="100"/>
                    <a:pt x="61" y="100"/>
                  </a:cubicBezTo>
                  <a:cubicBezTo>
                    <a:pt x="61" y="100"/>
                    <a:pt x="61" y="99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0"/>
                    <a:pt x="60" y="100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57" y="99"/>
                    <a:pt x="60" y="98"/>
                  </a:cubicBezTo>
                  <a:cubicBezTo>
                    <a:pt x="57" y="98"/>
                    <a:pt x="57" y="97"/>
                    <a:pt x="57" y="97"/>
                  </a:cubicBezTo>
                  <a:cubicBezTo>
                    <a:pt x="57" y="94"/>
                    <a:pt x="57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1"/>
                    <a:pt x="55" y="91"/>
                    <a:pt x="56" y="91"/>
                  </a:cubicBezTo>
                  <a:cubicBezTo>
                    <a:pt x="53" y="91"/>
                    <a:pt x="56" y="90"/>
                    <a:pt x="55" y="90"/>
                  </a:cubicBezTo>
                  <a:cubicBezTo>
                    <a:pt x="53" y="90"/>
                    <a:pt x="53" y="91"/>
                    <a:pt x="53" y="90"/>
                  </a:cubicBezTo>
                  <a:cubicBezTo>
                    <a:pt x="52" y="91"/>
                    <a:pt x="53" y="89"/>
                    <a:pt x="53" y="8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7"/>
                    <a:pt x="52" y="87"/>
                    <a:pt x="53" y="86"/>
                  </a:cubicBezTo>
                  <a:cubicBezTo>
                    <a:pt x="52" y="86"/>
                    <a:pt x="52" y="84"/>
                    <a:pt x="49" y="84"/>
                  </a:cubicBezTo>
                  <a:cubicBezTo>
                    <a:pt x="49" y="84"/>
                    <a:pt x="49" y="84"/>
                    <a:pt x="49" y="81"/>
                  </a:cubicBezTo>
                  <a:cubicBezTo>
                    <a:pt x="51" y="81"/>
                    <a:pt x="49" y="84"/>
                    <a:pt x="51" y="84"/>
                  </a:cubicBezTo>
                  <a:cubicBezTo>
                    <a:pt x="51" y="84"/>
                    <a:pt x="51" y="84"/>
                    <a:pt x="51" y="81"/>
                  </a:cubicBezTo>
                  <a:cubicBezTo>
                    <a:pt x="51" y="81"/>
                    <a:pt x="49" y="81"/>
                    <a:pt x="49" y="84"/>
                  </a:cubicBezTo>
                  <a:cubicBezTo>
                    <a:pt x="48" y="81"/>
                    <a:pt x="51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8" y="78"/>
                    <a:pt x="48" y="78"/>
                    <a:pt x="47" y="78"/>
                  </a:cubicBezTo>
                  <a:cubicBezTo>
                    <a:pt x="47" y="78"/>
                    <a:pt x="47" y="78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6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8" y="76"/>
                    <a:pt x="47" y="76"/>
                    <a:pt x="48" y="76"/>
                  </a:cubicBezTo>
                  <a:cubicBezTo>
                    <a:pt x="47" y="76"/>
                    <a:pt x="47" y="76"/>
                    <a:pt x="47" y="74"/>
                  </a:cubicBezTo>
                  <a:cubicBezTo>
                    <a:pt x="44" y="74"/>
                    <a:pt x="47" y="74"/>
                    <a:pt x="47" y="74"/>
                  </a:cubicBezTo>
                  <a:cubicBezTo>
                    <a:pt x="47" y="74"/>
                    <a:pt x="47" y="73"/>
                    <a:pt x="44" y="7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3"/>
                    <a:pt x="47" y="73"/>
                    <a:pt x="47" y="73"/>
                  </a:cubicBezTo>
                  <a:cubicBezTo>
                    <a:pt x="44" y="73"/>
                    <a:pt x="44" y="73"/>
                    <a:pt x="44" y="74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2"/>
                    <a:pt x="43" y="72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0" y="71"/>
                    <a:pt x="40" y="68"/>
                  </a:cubicBezTo>
                  <a:cubicBezTo>
                    <a:pt x="40" y="67"/>
                    <a:pt x="42" y="67"/>
                    <a:pt x="42" y="67"/>
                  </a:cubicBezTo>
                  <a:cubicBezTo>
                    <a:pt x="42" y="65"/>
                    <a:pt x="42" y="64"/>
                    <a:pt x="40" y="64"/>
                  </a:cubicBezTo>
                  <a:cubicBezTo>
                    <a:pt x="40" y="64"/>
                    <a:pt x="40" y="64"/>
                    <a:pt x="40" y="63"/>
                  </a:cubicBezTo>
                  <a:cubicBezTo>
                    <a:pt x="39" y="61"/>
                    <a:pt x="40" y="60"/>
                    <a:pt x="38" y="60"/>
                  </a:cubicBezTo>
                  <a:cubicBezTo>
                    <a:pt x="38" y="60"/>
                    <a:pt x="38" y="60"/>
                    <a:pt x="36" y="60"/>
                  </a:cubicBezTo>
                  <a:cubicBezTo>
                    <a:pt x="38" y="60"/>
                    <a:pt x="36" y="60"/>
                    <a:pt x="38" y="60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8"/>
                    <a:pt x="36" y="58"/>
                  </a:cubicBezTo>
                  <a:cubicBezTo>
                    <a:pt x="38" y="58"/>
                    <a:pt x="38" y="58"/>
                    <a:pt x="38" y="55"/>
                  </a:cubicBezTo>
                  <a:cubicBezTo>
                    <a:pt x="36" y="58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6" y="52"/>
                    <a:pt x="3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1"/>
                    <a:pt x="35" y="51"/>
                    <a:pt x="35" y="51"/>
                  </a:cubicBezTo>
                  <a:cubicBezTo>
                    <a:pt x="34" y="51"/>
                    <a:pt x="34" y="50"/>
                    <a:pt x="31" y="50"/>
                  </a:cubicBezTo>
                  <a:cubicBezTo>
                    <a:pt x="34" y="48"/>
                    <a:pt x="31" y="46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5"/>
                    <a:pt x="28" y="43"/>
                    <a:pt x="28" y="45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1"/>
                    <a:pt x="28" y="43"/>
                    <a:pt x="30" y="43"/>
                  </a:cubicBezTo>
                  <a:cubicBezTo>
                    <a:pt x="30" y="41"/>
                    <a:pt x="28" y="41"/>
                    <a:pt x="30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5" y="45"/>
                    <a:pt x="25" y="45"/>
                  </a:cubicBezTo>
                  <a:cubicBezTo>
                    <a:pt x="25" y="43"/>
                    <a:pt x="26" y="41"/>
                    <a:pt x="26" y="43"/>
                  </a:cubicBezTo>
                  <a:cubicBezTo>
                    <a:pt x="26" y="41"/>
                    <a:pt x="27" y="39"/>
                    <a:pt x="27" y="39"/>
                  </a:cubicBezTo>
                  <a:cubicBezTo>
                    <a:pt x="27" y="39"/>
                    <a:pt x="27" y="39"/>
                    <a:pt x="27" y="41"/>
                  </a:cubicBezTo>
                  <a:cubicBezTo>
                    <a:pt x="26" y="41"/>
                    <a:pt x="27" y="39"/>
                    <a:pt x="26" y="39"/>
                  </a:cubicBezTo>
                  <a:cubicBezTo>
                    <a:pt x="27" y="39"/>
                    <a:pt x="27" y="38"/>
                    <a:pt x="27" y="38"/>
                  </a:cubicBezTo>
                  <a:cubicBezTo>
                    <a:pt x="27" y="38"/>
                    <a:pt x="27" y="38"/>
                    <a:pt x="26" y="38"/>
                  </a:cubicBezTo>
                  <a:cubicBezTo>
                    <a:pt x="27" y="38"/>
                    <a:pt x="27" y="37"/>
                    <a:pt x="27" y="37"/>
                  </a:cubicBezTo>
                  <a:cubicBezTo>
                    <a:pt x="28" y="37"/>
                    <a:pt x="27" y="37"/>
                    <a:pt x="27" y="35"/>
                  </a:cubicBezTo>
                  <a:cubicBezTo>
                    <a:pt x="26" y="37"/>
                    <a:pt x="26" y="38"/>
                    <a:pt x="25" y="37"/>
                  </a:cubicBezTo>
                  <a:cubicBezTo>
                    <a:pt x="26" y="37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6" y="34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3"/>
                    <a:pt x="23" y="33"/>
                  </a:cubicBezTo>
                  <a:cubicBezTo>
                    <a:pt x="23" y="33"/>
                    <a:pt x="23" y="33"/>
                    <a:pt x="25" y="33"/>
                  </a:cubicBezTo>
                  <a:cubicBezTo>
                    <a:pt x="25" y="33"/>
                    <a:pt x="25" y="33"/>
                    <a:pt x="26" y="33"/>
                  </a:cubicBezTo>
                  <a:cubicBezTo>
                    <a:pt x="25" y="33"/>
                    <a:pt x="25" y="33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3" y="32"/>
                    <a:pt x="23" y="30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2" y="32"/>
                    <a:pt x="22" y="30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5" y="28"/>
                    <a:pt x="23" y="28"/>
                    <a:pt x="23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28"/>
                  </a:cubicBezTo>
                  <a:cubicBezTo>
                    <a:pt x="22" y="28"/>
                    <a:pt x="22" y="26"/>
                    <a:pt x="23" y="28"/>
                  </a:cubicBezTo>
                  <a:cubicBezTo>
                    <a:pt x="23" y="26"/>
                    <a:pt x="22" y="26"/>
                    <a:pt x="22" y="28"/>
                  </a:cubicBezTo>
                  <a:cubicBezTo>
                    <a:pt x="22" y="26"/>
                    <a:pt x="22" y="26"/>
                    <a:pt x="23" y="26"/>
                  </a:cubicBezTo>
                  <a:cubicBezTo>
                    <a:pt x="22" y="26"/>
                    <a:pt x="21" y="26"/>
                    <a:pt x="21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8"/>
                    <a:pt x="18" y="26"/>
                    <a:pt x="17" y="28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8" y="25"/>
                    <a:pt x="21" y="24"/>
                  </a:cubicBezTo>
                  <a:cubicBezTo>
                    <a:pt x="21" y="22"/>
                    <a:pt x="17" y="25"/>
                    <a:pt x="18" y="24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21" y="22"/>
                    <a:pt x="21" y="21"/>
                  </a:cubicBezTo>
                  <a:cubicBezTo>
                    <a:pt x="18" y="22"/>
                    <a:pt x="17" y="21"/>
                    <a:pt x="17" y="22"/>
                  </a:cubicBezTo>
                  <a:cubicBezTo>
                    <a:pt x="17" y="22"/>
                    <a:pt x="18" y="22"/>
                    <a:pt x="18" y="24"/>
                  </a:cubicBezTo>
                  <a:cubicBezTo>
                    <a:pt x="17" y="24"/>
                    <a:pt x="17" y="24"/>
                    <a:pt x="15" y="24"/>
                  </a:cubicBezTo>
                  <a:cubicBezTo>
                    <a:pt x="15" y="22"/>
                    <a:pt x="15" y="22"/>
                    <a:pt x="17" y="22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1"/>
                    <a:pt x="15" y="21"/>
                    <a:pt x="17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8" y="20"/>
                    <a:pt x="18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8" y="20"/>
                    <a:pt x="17" y="21"/>
                  </a:cubicBezTo>
                  <a:cubicBezTo>
                    <a:pt x="17" y="20"/>
                    <a:pt x="17" y="20"/>
                    <a:pt x="15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20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5"/>
                  </a:cubicBezTo>
                  <a:cubicBezTo>
                    <a:pt x="14" y="17"/>
                    <a:pt x="14" y="15"/>
                    <a:pt x="14" y="15"/>
                  </a:cubicBezTo>
                  <a:cubicBezTo>
                    <a:pt x="14" y="15"/>
                    <a:pt x="15" y="17"/>
                    <a:pt x="14" y="19"/>
                  </a:cubicBezTo>
                  <a:cubicBezTo>
                    <a:pt x="13" y="19"/>
                    <a:pt x="15" y="19"/>
                    <a:pt x="14" y="20"/>
                  </a:cubicBezTo>
                  <a:cubicBezTo>
                    <a:pt x="14" y="20"/>
                    <a:pt x="13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19"/>
                    <a:pt x="13" y="20"/>
                    <a:pt x="13" y="19"/>
                  </a:cubicBezTo>
                  <a:cubicBezTo>
                    <a:pt x="13" y="19"/>
                    <a:pt x="13" y="17"/>
                    <a:pt x="13" y="15"/>
                  </a:cubicBezTo>
                  <a:cubicBezTo>
                    <a:pt x="13" y="15"/>
                    <a:pt x="11" y="17"/>
                    <a:pt x="13" y="17"/>
                  </a:cubicBezTo>
                  <a:cubicBezTo>
                    <a:pt x="11" y="15"/>
                    <a:pt x="11" y="15"/>
                    <a:pt x="10" y="13"/>
                  </a:cubicBezTo>
                  <a:cubicBezTo>
                    <a:pt x="11" y="13"/>
                    <a:pt x="10" y="12"/>
                    <a:pt x="1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1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2"/>
                    <a:pt x="9" y="13"/>
                    <a:pt x="9" y="12"/>
                  </a:cubicBezTo>
                  <a:cubicBezTo>
                    <a:pt x="9" y="12"/>
                    <a:pt x="9" y="11"/>
                    <a:pt x="9" y="9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5" y="7"/>
                    <a:pt x="5" y="8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6"/>
                  </a:cubicBezTo>
                  <a:cubicBezTo>
                    <a:pt x="0" y="4"/>
                    <a:pt x="1" y="6"/>
                    <a:pt x="1" y="4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5"/>
                    <a:pt x="5" y="15"/>
                    <a:pt x="5" y="17"/>
                  </a:cubicBezTo>
                  <a:cubicBezTo>
                    <a:pt x="8" y="19"/>
                    <a:pt x="8" y="20"/>
                    <a:pt x="9" y="20"/>
                  </a:cubicBezTo>
                  <a:cubicBezTo>
                    <a:pt x="9" y="22"/>
                    <a:pt x="10" y="24"/>
                    <a:pt x="11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3" y="25"/>
                    <a:pt x="13" y="26"/>
                  </a:cubicBezTo>
                  <a:cubicBezTo>
                    <a:pt x="11" y="26"/>
                    <a:pt x="11" y="26"/>
                    <a:pt x="11" y="28"/>
                  </a:cubicBezTo>
                  <a:cubicBezTo>
                    <a:pt x="13" y="28"/>
                    <a:pt x="13" y="30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4" y="33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5" y="35"/>
                    <a:pt x="15" y="37"/>
                  </a:cubicBezTo>
                  <a:cubicBezTo>
                    <a:pt x="15" y="38"/>
                    <a:pt x="17" y="38"/>
                    <a:pt x="17" y="39"/>
                  </a:cubicBezTo>
                  <a:cubicBezTo>
                    <a:pt x="17" y="43"/>
                    <a:pt x="21" y="45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50"/>
                    <a:pt x="25" y="52"/>
                    <a:pt x="25" y="55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6" y="55"/>
                    <a:pt x="26" y="58"/>
                  </a:cubicBezTo>
                  <a:cubicBezTo>
                    <a:pt x="26" y="58"/>
                    <a:pt x="26" y="59"/>
                    <a:pt x="27" y="59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8" y="61"/>
                    <a:pt x="28" y="61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8" y="63"/>
                    <a:pt x="28" y="63"/>
                    <a:pt x="30" y="63"/>
                  </a:cubicBezTo>
                  <a:cubicBezTo>
                    <a:pt x="30" y="63"/>
                    <a:pt x="30" y="64"/>
                    <a:pt x="28" y="64"/>
                  </a:cubicBezTo>
                  <a:cubicBezTo>
                    <a:pt x="30" y="65"/>
                    <a:pt x="30" y="68"/>
                    <a:pt x="31" y="68"/>
                  </a:cubicBezTo>
                  <a:cubicBezTo>
                    <a:pt x="31" y="68"/>
                    <a:pt x="31" y="68"/>
                    <a:pt x="31" y="71"/>
                  </a:cubicBezTo>
                  <a:cubicBezTo>
                    <a:pt x="31" y="71"/>
                    <a:pt x="34" y="72"/>
                    <a:pt x="34" y="73"/>
                  </a:cubicBezTo>
                  <a:cubicBezTo>
                    <a:pt x="35" y="73"/>
                    <a:pt x="35" y="72"/>
                    <a:pt x="35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6"/>
                    <a:pt x="38" y="77"/>
                    <a:pt x="38" y="78"/>
                  </a:cubicBezTo>
                  <a:cubicBezTo>
                    <a:pt x="39" y="84"/>
                    <a:pt x="40" y="86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0"/>
                    <a:pt x="44" y="90"/>
                    <a:pt x="43" y="91"/>
                  </a:cubicBezTo>
                  <a:cubicBezTo>
                    <a:pt x="44" y="91"/>
                    <a:pt x="44" y="93"/>
                    <a:pt x="44" y="91"/>
                  </a:cubicBezTo>
                  <a:cubicBezTo>
                    <a:pt x="44" y="93"/>
                    <a:pt x="48" y="94"/>
                    <a:pt x="47" y="97"/>
                  </a:cubicBezTo>
                  <a:cubicBezTo>
                    <a:pt x="47" y="97"/>
                    <a:pt x="47" y="97"/>
                    <a:pt x="47" y="94"/>
                  </a:cubicBezTo>
                  <a:cubicBezTo>
                    <a:pt x="48" y="97"/>
                    <a:pt x="48" y="98"/>
                    <a:pt x="49" y="99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1" y="98"/>
                    <a:pt x="49" y="100"/>
                    <a:pt x="51" y="99"/>
                  </a:cubicBezTo>
                  <a:cubicBezTo>
                    <a:pt x="51" y="99"/>
                    <a:pt x="49" y="100"/>
                    <a:pt x="49" y="99"/>
                  </a:cubicBezTo>
                  <a:cubicBezTo>
                    <a:pt x="52" y="102"/>
                    <a:pt x="52" y="104"/>
                    <a:pt x="53" y="110"/>
                  </a:cubicBezTo>
                  <a:cubicBezTo>
                    <a:pt x="56" y="111"/>
                    <a:pt x="56" y="107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2"/>
                  </a:cubicBezTo>
                  <a:cubicBezTo>
                    <a:pt x="57" y="112"/>
                    <a:pt x="60" y="112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57" y="115"/>
                    <a:pt x="60" y="116"/>
                    <a:pt x="60" y="117"/>
                  </a:cubicBezTo>
                  <a:cubicBezTo>
                    <a:pt x="63" y="124"/>
                    <a:pt x="65" y="130"/>
                    <a:pt x="68" y="137"/>
                  </a:cubicBezTo>
                  <a:cubicBezTo>
                    <a:pt x="73" y="142"/>
                    <a:pt x="74" y="150"/>
                    <a:pt x="78" y="155"/>
                  </a:cubicBezTo>
                  <a:cubicBezTo>
                    <a:pt x="81" y="155"/>
                    <a:pt x="81" y="155"/>
                    <a:pt x="81" y="158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1" y="158"/>
                    <a:pt x="82" y="158"/>
                    <a:pt x="81" y="159"/>
                  </a:cubicBezTo>
                  <a:cubicBezTo>
                    <a:pt x="82" y="160"/>
                    <a:pt x="83" y="164"/>
                    <a:pt x="86" y="165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7" y="172"/>
                    <a:pt x="93" y="178"/>
                    <a:pt x="95" y="184"/>
                  </a:cubicBezTo>
                  <a:cubicBezTo>
                    <a:pt x="97" y="185"/>
                    <a:pt x="97" y="186"/>
                    <a:pt x="99" y="188"/>
                  </a:cubicBezTo>
                  <a:cubicBezTo>
                    <a:pt x="102" y="193"/>
                    <a:pt x="106" y="195"/>
                    <a:pt x="107" y="201"/>
                  </a:cubicBezTo>
                  <a:cubicBezTo>
                    <a:pt x="107" y="201"/>
                    <a:pt x="108" y="198"/>
                    <a:pt x="108" y="197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446" name="Freeform 152"/>
            <p:cNvSpPr/>
            <p:nvPr/>
          </p:nvSpPr>
          <p:spPr>
            <a:xfrm>
              <a:off x="1103" y="1370"/>
              <a:ext cx="59" cy="2471"/>
            </a:xfrm>
            <a:custGeom>
              <a:avLst/>
              <a:gdLst/>
              <a:ahLst/>
              <a:cxnLst>
                <a:cxn ang="0">
                  <a:pos x="54" y="0"/>
                </a:cxn>
                <a:cxn ang="0">
                  <a:pos x="40" y="1224"/>
                </a:cxn>
                <a:cxn ang="0">
                  <a:pos x="59" y="2471"/>
                </a:cxn>
                <a:cxn ang="0">
                  <a:pos x="9" y="2471"/>
                </a:cxn>
                <a:cxn ang="0">
                  <a:pos x="26" y="1791"/>
                </a:cxn>
                <a:cxn ang="0">
                  <a:pos x="0" y="565"/>
                </a:cxn>
                <a:cxn ang="0">
                  <a:pos x="19" y="0"/>
                </a:cxn>
                <a:cxn ang="0">
                  <a:pos x="54" y="0"/>
                </a:cxn>
                <a:cxn ang="0">
                  <a:pos x="54" y="0"/>
                </a:cxn>
              </a:cxnLst>
              <a:pathLst>
                <a:path w="25" h="1046">
                  <a:moveTo>
                    <a:pt x="23" y="0"/>
                  </a:moveTo>
                  <a:cubicBezTo>
                    <a:pt x="17" y="518"/>
                    <a:pt x="17" y="518"/>
                    <a:pt x="17" y="518"/>
                  </a:cubicBezTo>
                  <a:cubicBezTo>
                    <a:pt x="25" y="1046"/>
                    <a:pt x="25" y="1046"/>
                    <a:pt x="25" y="1046"/>
                  </a:cubicBezTo>
                  <a:cubicBezTo>
                    <a:pt x="4" y="1046"/>
                    <a:pt x="4" y="1046"/>
                    <a:pt x="4" y="1046"/>
                  </a:cubicBezTo>
                  <a:cubicBezTo>
                    <a:pt x="11" y="758"/>
                    <a:pt x="11" y="758"/>
                    <a:pt x="11" y="758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8447" name="Group 256"/>
          <p:cNvGrpSpPr/>
          <p:nvPr/>
        </p:nvGrpSpPr>
        <p:grpSpPr>
          <a:xfrm>
            <a:off x="7885113" y="2686050"/>
            <a:ext cx="1114425" cy="1646238"/>
            <a:chOff x="0" y="0"/>
            <a:chExt cx="940" cy="1390"/>
          </a:xfrm>
        </p:grpSpPr>
        <p:sp>
          <p:nvSpPr>
            <p:cNvPr id="8448" name="Freeform 51"/>
            <p:cNvSpPr/>
            <p:nvPr/>
          </p:nvSpPr>
          <p:spPr>
            <a:xfrm>
              <a:off x="170" y="343"/>
              <a:ext cx="192" cy="212"/>
            </a:xfrm>
            <a:custGeom>
              <a:avLst/>
              <a:gdLst/>
              <a:ahLst/>
              <a:cxnLst>
                <a:cxn ang="0">
                  <a:pos x="192" y="172"/>
                </a:cxn>
                <a:cxn ang="0">
                  <a:pos x="104" y="16"/>
                </a:cxn>
                <a:cxn ang="0">
                  <a:pos x="0" y="49"/>
                </a:cxn>
                <a:cxn ang="0">
                  <a:pos x="50" y="45"/>
                </a:cxn>
                <a:cxn ang="0">
                  <a:pos x="126" y="179"/>
                </a:cxn>
                <a:cxn ang="0">
                  <a:pos x="192" y="172"/>
                </a:cxn>
              </a:cxnLst>
              <a:pathLst>
                <a:path w="81" h="90">
                  <a:moveTo>
                    <a:pt x="81" y="73"/>
                  </a:moveTo>
                  <a:cubicBezTo>
                    <a:pt x="81" y="73"/>
                    <a:pt x="74" y="21"/>
                    <a:pt x="44" y="7"/>
                  </a:cubicBezTo>
                  <a:cubicBezTo>
                    <a:pt x="29" y="0"/>
                    <a:pt x="0" y="14"/>
                    <a:pt x="0" y="21"/>
                  </a:cubicBezTo>
                  <a:cubicBezTo>
                    <a:pt x="8" y="21"/>
                    <a:pt x="21" y="19"/>
                    <a:pt x="21" y="19"/>
                  </a:cubicBezTo>
                  <a:cubicBezTo>
                    <a:pt x="21" y="19"/>
                    <a:pt x="26" y="58"/>
                    <a:pt x="53" y="76"/>
                  </a:cubicBezTo>
                  <a:cubicBezTo>
                    <a:pt x="74" y="90"/>
                    <a:pt x="81" y="73"/>
                    <a:pt x="81" y="73"/>
                  </a:cubicBezTo>
                  <a:close/>
                </a:path>
              </a:pathLst>
            </a:custGeom>
            <a:solidFill>
              <a:srgbClr val="3B3B3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449" name="Freeform 52"/>
            <p:cNvSpPr/>
            <p:nvPr/>
          </p:nvSpPr>
          <p:spPr>
            <a:xfrm>
              <a:off x="234" y="362"/>
              <a:ext cx="17" cy="16"/>
            </a:xfrm>
            <a:custGeom>
              <a:avLst/>
              <a:gdLst/>
              <a:ahLst/>
              <a:cxnLst>
                <a:cxn ang="0">
                  <a:pos x="17" y="7"/>
                </a:cxn>
                <a:cxn ang="0">
                  <a:pos x="10" y="16"/>
                </a:cxn>
                <a:cxn ang="0">
                  <a:pos x="0" y="7"/>
                </a:cxn>
                <a:cxn ang="0">
                  <a:pos x="10" y="0"/>
                </a:cxn>
                <a:cxn ang="0">
                  <a:pos x="17" y="7"/>
                </a:cxn>
              </a:cxnLst>
              <a:pathLst>
                <a:path w="7" h="7">
                  <a:moveTo>
                    <a:pt x="7" y="3"/>
                  </a:moveTo>
                  <a:cubicBezTo>
                    <a:pt x="7" y="5"/>
                    <a:pt x="6" y="7"/>
                    <a:pt x="4" y="7"/>
                  </a:cubicBezTo>
                  <a:cubicBezTo>
                    <a:pt x="2" y="7"/>
                    <a:pt x="0" y="5"/>
                    <a:pt x="0" y="3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" y="0"/>
                    <a:pt x="7" y="1"/>
                    <a:pt x="7" y="3"/>
                  </a:cubicBezTo>
                  <a:close/>
                </a:path>
              </a:pathLst>
            </a:custGeom>
            <a:solidFill>
              <a:srgbClr val="FFF7D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450" name="Freeform 53"/>
            <p:cNvSpPr/>
            <p:nvPr/>
          </p:nvSpPr>
          <p:spPr>
            <a:xfrm>
              <a:off x="267" y="326"/>
              <a:ext cx="26" cy="31"/>
            </a:xfrm>
            <a:custGeom>
              <a:avLst/>
              <a:gdLst/>
              <a:ahLst/>
              <a:cxnLst>
                <a:cxn ang="0">
                  <a:pos x="0" y="31"/>
                </a:cxn>
                <a:cxn ang="0">
                  <a:pos x="19" y="0"/>
                </a:cxn>
                <a:cxn ang="0">
                  <a:pos x="0" y="31"/>
                </a:cxn>
              </a:cxnLst>
              <a:pathLst>
                <a:path w="11" h="13">
                  <a:moveTo>
                    <a:pt x="0" y="13"/>
                  </a:moveTo>
                  <a:cubicBezTo>
                    <a:pt x="0" y="13"/>
                    <a:pt x="8" y="5"/>
                    <a:pt x="8" y="0"/>
                  </a:cubicBezTo>
                  <a:cubicBezTo>
                    <a:pt x="11" y="5"/>
                    <a:pt x="10" y="13"/>
                    <a:pt x="0" y="13"/>
                  </a:cubicBezTo>
                  <a:close/>
                </a:path>
              </a:pathLst>
            </a:custGeom>
            <a:solidFill>
              <a:srgbClr val="3B3B3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451" name="Freeform 54"/>
            <p:cNvSpPr/>
            <p:nvPr/>
          </p:nvSpPr>
          <p:spPr>
            <a:xfrm>
              <a:off x="253" y="326"/>
              <a:ext cx="28" cy="36"/>
            </a:xfrm>
            <a:custGeom>
              <a:avLst/>
              <a:gdLst/>
              <a:ahLst/>
              <a:cxnLst>
                <a:cxn ang="0">
                  <a:pos x="12" y="36"/>
                </a:cxn>
                <a:cxn ang="0">
                  <a:pos x="0" y="0"/>
                </a:cxn>
                <a:cxn ang="0">
                  <a:pos x="12" y="36"/>
                </a:cxn>
              </a:cxnLst>
              <a:pathLst>
                <a:path w="12" h="15">
                  <a:moveTo>
                    <a:pt x="5" y="15"/>
                  </a:moveTo>
                  <a:cubicBezTo>
                    <a:pt x="5" y="15"/>
                    <a:pt x="4" y="3"/>
                    <a:pt x="0" y="0"/>
                  </a:cubicBezTo>
                  <a:cubicBezTo>
                    <a:pt x="7" y="1"/>
                    <a:pt x="12" y="7"/>
                    <a:pt x="5" y="15"/>
                  </a:cubicBezTo>
                  <a:close/>
                </a:path>
              </a:pathLst>
            </a:custGeom>
            <a:solidFill>
              <a:srgbClr val="3B3B3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452" name="Freeform 55"/>
            <p:cNvSpPr/>
            <p:nvPr/>
          </p:nvSpPr>
          <p:spPr>
            <a:xfrm>
              <a:off x="692" y="352"/>
              <a:ext cx="191" cy="210"/>
            </a:xfrm>
            <a:custGeom>
              <a:avLst/>
              <a:gdLst/>
              <a:ahLst/>
              <a:cxnLst>
                <a:cxn ang="0">
                  <a:pos x="0" y="170"/>
                </a:cxn>
                <a:cxn ang="0">
                  <a:pos x="87" y="17"/>
                </a:cxn>
                <a:cxn ang="0">
                  <a:pos x="191" y="47"/>
                </a:cxn>
                <a:cxn ang="0">
                  <a:pos x="141" y="42"/>
                </a:cxn>
                <a:cxn ang="0">
                  <a:pos x="66" y="179"/>
                </a:cxn>
                <a:cxn ang="0">
                  <a:pos x="0" y="170"/>
                </a:cxn>
              </a:cxnLst>
              <a:pathLst>
                <a:path w="81" h="89">
                  <a:moveTo>
                    <a:pt x="0" y="72"/>
                  </a:moveTo>
                  <a:cubicBezTo>
                    <a:pt x="0" y="72"/>
                    <a:pt x="7" y="21"/>
                    <a:pt x="37" y="7"/>
                  </a:cubicBezTo>
                  <a:cubicBezTo>
                    <a:pt x="52" y="0"/>
                    <a:pt x="81" y="13"/>
                    <a:pt x="81" y="20"/>
                  </a:cubicBezTo>
                  <a:cubicBezTo>
                    <a:pt x="73" y="21"/>
                    <a:pt x="60" y="18"/>
                    <a:pt x="60" y="18"/>
                  </a:cubicBezTo>
                  <a:cubicBezTo>
                    <a:pt x="60" y="18"/>
                    <a:pt x="56" y="57"/>
                    <a:pt x="28" y="76"/>
                  </a:cubicBezTo>
                  <a:cubicBezTo>
                    <a:pt x="8" y="89"/>
                    <a:pt x="0" y="72"/>
                    <a:pt x="0" y="72"/>
                  </a:cubicBezTo>
                  <a:close/>
                </a:path>
              </a:pathLst>
            </a:custGeom>
            <a:solidFill>
              <a:srgbClr val="3B3B3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453" name="Freeform 56"/>
            <p:cNvSpPr/>
            <p:nvPr/>
          </p:nvSpPr>
          <p:spPr>
            <a:xfrm>
              <a:off x="794" y="626"/>
              <a:ext cx="19" cy="19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10" y="19"/>
                </a:cxn>
                <a:cxn ang="0">
                  <a:pos x="19" y="12"/>
                </a:cxn>
                <a:cxn ang="0">
                  <a:pos x="12" y="0"/>
                </a:cxn>
                <a:cxn ang="0">
                  <a:pos x="0" y="10"/>
                </a:cxn>
              </a:cxnLst>
              <a:pathLst>
                <a:path w="8" h="8">
                  <a:moveTo>
                    <a:pt x="0" y="4"/>
                  </a:moveTo>
                  <a:cubicBezTo>
                    <a:pt x="0" y="6"/>
                    <a:pt x="2" y="8"/>
                    <a:pt x="4" y="8"/>
                  </a:cubicBezTo>
                  <a:cubicBezTo>
                    <a:pt x="6" y="8"/>
                    <a:pt x="8" y="6"/>
                    <a:pt x="8" y="5"/>
                  </a:cubicBezTo>
                  <a:cubicBezTo>
                    <a:pt x="8" y="2"/>
                    <a:pt x="6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lose/>
                </a:path>
              </a:pathLst>
            </a:custGeom>
            <a:solidFill>
              <a:srgbClr val="FFF7D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454" name="Freeform 57"/>
            <p:cNvSpPr/>
            <p:nvPr/>
          </p:nvSpPr>
          <p:spPr>
            <a:xfrm>
              <a:off x="763" y="336"/>
              <a:ext cx="26" cy="33"/>
            </a:xfrm>
            <a:custGeom>
              <a:avLst/>
              <a:gdLst/>
              <a:ahLst/>
              <a:cxnLst>
                <a:cxn ang="0">
                  <a:pos x="26" y="33"/>
                </a:cxn>
                <a:cxn ang="0">
                  <a:pos x="7" y="0"/>
                </a:cxn>
                <a:cxn ang="0">
                  <a:pos x="26" y="33"/>
                </a:cxn>
              </a:cxnLst>
              <a:pathLst>
                <a:path w="11" h="14">
                  <a:moveTo>
                    <a:pt x="11" y="14"/>
                  </a:moveTo>
                  <a:cubicBezTo>
                    <a:pt x="11" y="14"/>
                    <a:pt x="3" y="4"/>
                    <a:pt x="3" y="0"/>
                  </a:cubicBezTo>
                  <a:cubicBezTo>
                    <a:pt x="0" y="4"/>
                    <a:pt x="1" y="13"/>
                    <a:pt x="11" y="14"/>
                  </a:cubicBezTo>
                  <a:close/>
                </a:path>
              </a:pathLst>
            </a:custGeom>
            <a:solidFill>
              <a:srgbClr val="3B3B3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455" name="Freeform 58"/>
            <p:cNvSpPr/>
            <p:nvPr/>
          </p:nvSpPr>
          <p:spPr>
            <a:xfrm>
              <a:off x="775" y="333"/>
              <a:ext cx="26" cy="36"/>
            </a:xfrm>
            <a:custGeom>
              <a:avLst/>
              <a:gdLst/>
              <a:ahLst/>
              <a:cxnLst>
                <a:cxn ang="0">
                  <a:pos x="17" y="36"/>
                </a:cxn>
                <a:cxn ang="0">
                  <a:pos x="26" y="0"/>
                </a:cxn>
                <a:cxn ang="0">
                  <a:pos x="17" y="36"/>
                </a:cxn>
              </a:cxnLst>
              <a:pathLst>
                <a:path w="11" h="15">
                  <a:moveTo>
                    <a:pt x="7" y="15"/>
                  </a:moveTo>
                  <a:cubicBezTo>
                    <a:pt x="7" y="15"/>
                    <a:pt x="8" y="4"/>
                    <a:pt x="11" y="0"/>
                  </a:cubicBezTo>
                  <a:cubicBezTo>
                    <a:pt x="5" y="1"/>
                    <a:pt x="0" y="8"/>
                    <a:pt x="7" y="15"/>
                  </a:cubicBezTo>
                  <a:close/>
                </a:path>
              </a:pathLst>
            </a:custGeom>
            <a:solidFill>
              <a:srgbClr val="3B3B3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456" name="Freeform 59"/>
            <p:cNvSpPr/>
            <p:nvPr/>
          </p:nvSpPr>
          <p:spPr>
            <a:xfrm>
              <a:off x="0" y="525"/>
              <a:ext cx="140" cy="94"/>
            </a:xfrm>
            <a:custGeom>
              <a:avLst/>
              <a:gdLst/>
              <a:ahLst/>
              <a:cxnLst>
                <a:cxn ang="0">
                  <a:pos x="116" y="2"/>
                </a:cxn>
                <a:cxn ang="0">
                  <a:pos x="14" y="21"/>
                </a:cxn>
                <a:cxn ang="0">
                  <a:pos x="52" y="28"/>
                </a:cxn>
                <a:cxn ang="0">
                  <a:pos x="0" y="66"/>
                </a:cxn>
                <a:cxn ang="0">
                  <a:pos x="69" y="49"/>
                </a:cxn>
                <a:cxn ang="0">
                  <a:pos x="36" y="94"/>
                </a:cxn>
                <a:cxn ang="0">
                  <a:pos x="116" y="59"/>
                </a:cxn>
                <a:cxn ang="0">
                  <a:pos x="114" y="12"/>
                </a:cxn>
              </a:cxnLst>
              <a:pathLst>
                <a:path w="59" h="40">
                  <a:moveTo>
                    <a:pt x="49" y="1"/>
                  </a:moveTo>
                  <a:cubicBezTo>
                    <a:pt x="49" y="1"/>
                    <a:pt x="21" y="0"/>
                    <a:pt x="6" y="9"/>
                  </a:cubicBezTo>
                  <a:cubicBezTo>
                    <a:pt x="16" y="9"/>
                    <a:pt x="22" y="12"/>
                    <a:pt x="22" y="12"/>
                  </a:cubicBezTo>
                  <a:cubicBezTo>
                    <a:pt x="22" y="12"/>
                    <a:pt x="1" y="18"/>
                    <a:pt x="0" y="28"/>
                  </a:cubicBezTo>
                  <a:cubicBezTo>
                    <a:pt x="13" y="22"/>
                    <a:pt x="29" y="21"/>
                    <a:pt x="29" y="21"/>
                  </a:cubicBezTo>
                  <a:cubicBezTo>
                    <a:pt x="29" y="21"/>
                    <a:pt x="16" y="31"/>
                    <a:pt x="15" y="40"/>
                  </a:cubicBezTo>
                  <a:cubicBezTo>
                    <a:pt x="27" y="34"/>
                    <a:pt x="41" y="26"/>
                    <a:pt x="49" y="25"/>
                  </a:cubicBezTo>
                  <a:cubicBezTo>
                    <a:pt x="59" y="24"/>
                    <a:pt x="48" y="5"/>
                    <a:pt x="48" y="5"/>
                  </a:cubicBezTo>
                </a:path>
              </a:pathLst>
            </a:custGeom>
            <a:solidFill>
              <a:srgbClr val="F6E39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457" name="Freeform 60"/>
            <p:cNvSpPr/>
            <p:nvPr/>
          </p:nvSpPr>
          <p:spPr>
            <a:xfrm>
              <a:off x="803" y="539"/>
              <a:ext cx="137" cy="94"/>
            </a:xfrm>
            <a:custGeom>
              <a:avLst/>
              <a:gdLst/>
              <a:ahLst/>
              <a:cxnLst>
                <a:cxn ang="0">
                  <a:pos x="19" y="5"/>
                </a:cxn>
                <a:cxn ang="0">
                  <a:pos x="123" y="21"/>
                </a:cxn>
                <a:cxn ang="0">
                  <a:pos x="83" y="28"/>
                </a:cxn>
                <a:cxn ang="0">
                  <a:pos x="137" y="66"/>
                </a:cxn>
                <a:cxn ang="0">
                  <a:pos x="66" y="49"/>
                </a:cxn>
                <a:cxn ang="0">
                  <a:pos x="102" y="94"/>
                </a:cxn>
                <a:cxn ang="0">
                  <a:pos x="19" y="59"/>
                </a:cxn>
                <a:cxn ang="0">
                  <a:pos x="21" y="12"/>
                </a:cxn>
              </a:cxnLst>
              <a:pathLst>
                <a:path w="58" h="40">
                  <a:moveTo>
                    <a:pt x="8" y="2"/>
                  </a:moveTo>
                  <a:cubicBezTo>
                    <a:pt x="8" y="2"/>
                    <a:pt x="38" y="0"/>
                    <a:pt x="52" y="9"/>
                  </a:cubicBezTo>
                  <a:cubicBezTo>
                    <a:pt x="41" y="9"/>
                    <a:pt x="35" y="12"/>
                    <a:pt x="35" y="12"/>
                  </a:cubicBezTo>
                  <a:cubicBezTo>
                    <a:pt x="35" y="12"/>
                    <a:pt x="57" y="18"/>
                    <a:pt x="58" y="28"/>
                  </a:cubicBezTo>
                  <a:cubicBezTo>
                    <a:pt x="45" y="22"/>
                    <a:pt x="28" y="21"/>
                    <a:pt x="28" y="21"/>
                  </a:cubicBezTo>
                  <a:cubicBezTo>
                    <a:pt x="28" y="21"/>
                    <a:pt x="42" y="31"/>
                    <a:pt x="43" y="40"/>
                  </a:cubicBezTo>
                  <a:cubicBezTo>
                    <a:pt x="31" y="34"/>
                    <a:pt x="17" y="26"/>
                    <a:pt x="8" y="25"/>
                  </a:cubicBezTo>
                  <a:cubicBezTo>
                    <a:pt x="0" y="24"/>
                    <a:pt x="9" y="5"/>
                    <a:pt x="9" y="5"/>
                  </a:cubicBezTo>
                </a:path>
              </a:pathLst>
            </a:custGeom>
            <a:solidFill>
              <a:srgbClr val="F6E39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458" name="Freeform 61"/>
            <p:cNvSpPr/>
            <p:nvPr/>
          </p:nvSpPr>
          <p:spPr>
            <a:xfrm>
              <a:off x="446" y="851"/>
              <a:ext cx="64" cy="539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53" y="539"/>
                </a:cxn>
                <a:cxn ang="0">
                  <a:pos x="0" y="539"/>
                </a:cxn>
                <a:cxn ang="0">
                  <a:pos x="6" y="38"/>
                </a:cxn>
                <a:cxn ang="0">
                  <a:pos x="64" y="0"/>
                </a:cxn>
              </a:cxnLst>
              <a:pathLst>
                <a:path w="52" h="368">
                  <a:moveTo>
                    <a:pt x="52" y="0"/>
                  </a:moveTo>
                  <a:lnTo>
                    <a:pt x="43" y="368"/>
                  </a:lnTo>
                  <a:lnTo>
                    <a:pt x="0" y="368"/>
                  </a:lnTo>
                  <a:lnTo>
                    <a:pt x="5" y="26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6E401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459" name="Freeform 62"/>
            <p:cNvSpPr/>
            <p:nvPr/>
          </p:nvSpPr>
          <p:spPr>
            <a:xfrm>
              <a:off x="310" y="825"/>
              <a:ext cx="304" cy="153"/>
            </a:xfrm>
            <a:custGeom>
              <a:avLst/>
              <a:gdLst/>
              <a:ahLst/>
              <a:cxnLst>
                <a:cxn ang="0">
                  <a:pos x="259" y="21"/>
                </a:cxn>
                <a:cxn ang="0">
                  <a:pos x="299" y="101"/>
                </a:cxn>
                <a:cxn ang="0">
                  <a:pos x="269" y="78"/>
                </a:cxn>
                <a:cxn ang="0">
                  <a:pos x="266" y="137"/>
                </a:cxn>
                <a:cxn ang="0">
                  <a:pos x="236" y="104"/>
                </a:cxn>
                <a:cxn ang="0">
                  <a:pos x="224" y="148"/>
                </a:cxn>
                <a:cxn ang="0">
                  <a:pos x="212" y="87"/>
                </a:cxn>
                <a:cxn ang="0">
                  <a:pos x="181" y="151"/>
                </a:cxn>
                <a:cxn ang="0">
                  <a:pos x="174" y="99"/>
                </a:cxn>
                <a:cxn ang="0">
                  <a:pos x="130" y="153"/>
                </a:cxn>
                <a:cxn ang="0">
                  <a:pos x="130" y="92"/>
                </a:cxn>
                <a:cxn ang="0">
                  <a:pos x="99" y="127"/>
                </a:cxn>
                <a:cxn ang="0">
                  <a:pos x="85" y="80"/>
                </a:cxn>
                <a:cxn ang="0">
                  <a:pos x="38" y="134"/>
                </a:cxn>
                <a:cxn ang="0">
                  <a:pos x="42" y="66"/>
                </a:cxn>
                <a:cxn ang="0">
                  <a:pos x="2" y="101"/>
                </a:cxn>
                <a:cxn ang="0">
                  <a:pos x="38" y="49"/>
                </a:cxn>
                <a:cxn ang="0">
                  <a:pos x="165" y="0"/>
                </a:cxn>
                <a:cxn ang="0">
                  <a:pos x="259" y="21"/>
                </a:cxn>
                <a:cxn ang="0">
                  <a:pos x="259" y="21"/>
                </a:cxn>
              </a:cxnLst>
              <a:pathLst>
                <a:path w="129" h="65">
                  <a:moveTo>
                    <a:pt x="110" y="9"/>
                  </a:moveTo>
                  <a:cubicBezTo>
                    <a:pt x="112" y="12"/>
                    <a:pt x="129" y="28"/>
                    <a:pt x="127" y="43"/>
                  </a:cubicBezTo>
                  <a:cubicBezTo>
                    <a:pt x="122" y="36"/>
                    <a:pt x="114" y="33"/>
                    <a:pt x="114" y="33"/>
                  </a:cubicBezTo>
                  <a:cubicBezTo>
                    <a:pt x="114" y="33"/>
                    <a:pt x="118" y="43"/>
                    <a:pt x="113" y="58"/>
                  </a:cubicBezTo>
                  <a:cubicBezTo>
                    <a:pt x="110" y="48"/>
                    <a:pt x="100" y="44"/>
                    <a:pt x="100" y="44"/>
                  </a:cubicBezTo>
                  <a:cubicBezTo>
                    <a:pt x="100" y="44"/>
                    <a:pt x="95" y="58"/>
                    <a:pt x="95" y="63"/>
                  </a:cubicBezTo>
                  <a:cubicBezTo>
                    <a:pt x="85" y="51"/>
                    <a:pt x="90" y="37"/>
                    <a:pt x="90" y="37"/>
                  </a:cubicBezTo>
                  <a:cubicBezTo>
                    <a:pt x="90" y="37"/>
                    <a:pt x="77" y="58"/>
                    <a:pt x="77" y="64"/>
                  </a:cubicBezTo>
                  <a:cubicBezTo>
                    <a:pt x="68" y="56"/>
                    <a:pt x="74" y="42"/>
                    <a:pt x="74" y="42"/>
                  </a:cubicBezTo>
                  <a:cubicBezTo>
                    <a:pt x="74" y="42"/>
                    <a:pt x="55" y="61"/>
                    <a:pt x="55" y="65"/>
                  </a:cubicBezTo>
                  <a:cubicBezTo>
                    <a:pt x="46" y="57"/>
                    <a:pt x="53" y="43"/>
                    <a:pt x="55" y="39"/>
                  </a:cubicBezTo>
                  <a:cubicBezTo>
                    <a:pt x="58" y="36"/>
                    <a:pt x="43" y="43"/>
                    <a:pt x="42" y="54"/>
                  </a:cubicBezTo>
                  <a:cubicBezTo>
                    <a:pt x="30" y="51"/>
                    <a:pt x="36" y="34"/>
                    <a:pt x="36" y="34"/>
                  </a:cubicBezTo>
                  <a:cubicBezTo>
                    <a:pt x="36" y="34"/>
                    <a:pt x="18" y="43"/>
                    <a:pt x="16" y="57"/>
                  </a:cubicBezTo>
                  <a:cubicBezTo>
                    <a:pt x="4" y="51"/>
                    <a:pt x="18" y="28"/>
                    <a:pt x="18" y="28"/>
                  </a:cubicBezTo>
                  <a:cubicBezTo>
                    <a:pt x="18" y="28"/>
                    <a:pt x="2" y="39"/>
                    <a:pt x="1" y="43"/>
                  </a:cubicBezTo>
                  <a:cubicBezTo>
                    <a:pt x="0" y="28"/>
                    <a:pt x="8" y="26"/>
                    <a:pt x="16" y="21"/>
                  </a:cubicBezTo>
                  <a:cubicBezTo>
                    <a:pt x="23" y="15"/>
                    <a:pt x="70" y="0"/>
                    <a:pt x="70" y="0"/>
                  </a:cubicBezTo>
                  <a:cubicBezTo>
                    <a:pt x="110" y="9"/>
                    <a:pt x="110" y="9"/>
                    <a:pt x="110" y="9"/>
                  </a:cubicBezTo>
                  <a:cubicBezTo>
                    <a:pt x="110" y="9"/>
                    <a:pt x="110" y="9"/>
                    <a:pt x="110" y="9"/>
                  </a:cubicBezTo>
                  <a:close/>
                </a:path>
              </a:pathLst>
            </a:custGeom>
            <a:solidFill>
              <a:srgbClr val="F6E39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460" name="Freeform 63"/>
            <p:cNvSpPr/>
            <p:nvPr/>
          </p:nvSpPr>
          <p:spPr>
            <a:xfrm>
              <a:off x="88" y="510"/>
              <a:ext cx="779" cy="357"/>
            </a:xfrm>
            <a:custGeom>
              <a:avLst/>
              <a:gdLst/>
              <a:ahLst/>
              <a:cxnLst>
                <a:cxn ang="0">
                  <a:pos x="456" y="0"/>
                </a:cxn>
                <a:cxn ang="0">
                  <a:pos x="614" y="7"/>
                </a:cxn>
                <a:cxn ang="0">
                  <a:pos x="755" y="17"/>
                </a:cxn>
                <a:cxn ang="0">
                  <a:pos x="760" y="99"/>
                </a:cxn>
                <a:cxn ang="0">
                  <a:pos x="515" y="95"/>
                </a:cxn>
                <a:cxn ang="0">
                  <a:pos x="529" y="324"/>
                </a:cxn>
                <a:cxn ang="0">
                  <a:pos x="238" y="338"/>
                </a:cxn>
                <a:cxn ang="0">
                  <a:pos x="238" y="92"/>
                </a:cxn>
                <a:cxn ang="0">
                  <a:pos x="21" y="80"/>
                </a:cxn>
                <a:cxn ang="0">
                  <a:pos x="31" y="7"/>
                </a:cxn>
                <a:cxn ang="0">
                  <a:pos x="323" y="2"/>
                </a:cxn>
                <a:cxn ang="0">
                  <a:pos x="456" y="0"/>
                </a:cxn>
                <a:cxn ang="0">
                  <a:pos x="456" y="0"/>
                </a:cxn>
              </a:cxnLst>
              <a:pathLst>
                <a:path w="330" h="151">
                  <a:moveTo>
                    <a:pt x="193" y="0"/>
                  </a:moveTo>
                  <a:cubicBezTo>
                    <a:pt x="260" y="3"/>
                    <a:pt x="260" y="3"/>
                    <a:pt x="260" y="3"/>
                  </a:cubicBezTo>
                  <a:cubicBezTo>
                    <a:pt x="260" y="3"/>
                    <a:pt x="308" y="1"/>
                    <a:pt x="320" y="7"/>
                  </a:cubicBezTo>
                  <a:cubicBezTo>
                    <a:pt x="328" y="11"/>
                    <a:pt x="330" y="29"/>
                    <a:pt x="322" y="42"/>
                  </a:cubicBezTo>
                  <a:cubicBezTo>
                    <a:pt x="312" y="59"/>
                    <a:pt x="222" y="34"/>
                    <a:pt x="218" y="40"/>
                  </a:cubicBezTo>
                  <a:cubicBezTo>
                    <a:pt x="212" y="52"/>
                    <a:pt x="240" y="125"/>
                    <a:pt x="224" y="137"/>
                  </a:cubicBezTo>
                  <a:cubicBezTo>
                    <a:pt x="208" y="149"/>
                    <a:pt x="109" y="151"/>
                    <a:pt x="101" y="143"/>
                  </a:cubicBezTo>
                  <a:cubicBezTo>
                    <a:pt x="86" y="128"/>
                    <a:pt x="108" y="60"/>
                    <a:pt x="101" y="39"/>
                  </a:cubicBezTo>
                  <a:cubicBezTo>
                    <a:pt x="97" y="27"/>
                    <a:pt x="17" y="71"/>
                    <a:pt x="9" y="34"/>
                  </a:cubicBezTo>
                  <a:cubicBezTo>
                    <a:pt x="8" y="27"/>
                    <a:pt x="0" y="4"/>
                    <a:pt x="13" y="3"/>
                  </a:cubicBezTo>
                  <a:cubicBezTo>
                    <a:pt x="26" y="1"/>
                    <a:pt x="137" y="1"/>
                    <a:pt x="137" y="1"/>
                  </a:cubicBezTo>
                  <a:cubicBezTo>
                    <a:pt x="193" y="0"/>
                    <a:pt x="193" y="0"/>
                    <a:pt x="193" y="0"/>
                  </a:cubicBezTo>
                  <a:cubicBezTo>
                    <a:pt x="193" y="0"/>
                    <a:pt x="193" y="0"/>
                    <a:pt x="193" y="0"/>
                  </a:cubicBezTo>
                  <a:close/>
                </a:path>
              </a:pathLst>
            </a:custGeom>
            <a:solidFill>
              <a:srgbClr val="3FC1F1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461" name="Freeform 64"/>
            <p:cNvSpPr/>
            <p:nvPr/>
          </p:nvSpPr>
          <p:spPr>
            <a:xfrm>
              <a:off x="333" y="265"/>
              <a:ext cx="300" cy="304"/>
            </a:xfrm>
            <a:custGeom>
              <a:avLst/>
              <a:gdLst/>
              <a:ahLst/>
              <a:cxnLst>
                <a:cxn ang="0">
                  <a:pos x="149" y="7"/>
                </a:cxn>
                <a:cxn ang="0">
                  <a:pos x="283" y="153"/>
                </a:cxn>
                <a:cxn ang="0">
                  <a:pos x="7" y="144"/>
                </a:cxn>
                <a:cxn ang="0">
                  <a:pos x="149" y="7"/>
                </a:cxn>
              </a:cxnLst>
              <a:pathLst>
                <a:path w="127" h="129">
                  <a:moveTo>
                    <a:pt x="63" y="3"/>
                  </a:moveTo>
                  <a:cubicBezTo>
                    <a:pt x="89" y="4"/>
                    <a:pt x="127" y="1"/>
                    <a:pt x="120" y="65"/>
                  </a:cubicBezTo>
                  <a:cubicBezTo>
                    <a:pt x="113" y="129"/>
                    <a:pt x="0" y="109"/>
                    <a:pt x="3" y="61"/>
                  </a:cubicBezTo>
                  <a:cubicBezTo>
                    <a:pt x="5" y="12"/>
                    <a:pt x="19" y="0"/>
                    <a:pt x="63" y="3"/>
                  </a:cubicBezTo>
                  <a:close/>
                </a:path>
              </a:pathLst>
            </a:custGeom>
            <a:solidFill>
              <a:srgbClr val="F6E39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462" name="Freeform 65"/>
            <p:cNvSpPr/>
            <p:nvPr/>
          </p:nvSpPr>
          <p:spPr>
            <a:xfrm>
              <a:off x="310" y="480"/>
              <a:ext cx="311" cy="115"/>
            </a:xfrm>
            <a:custGeom>
              <a:avLst/>
              <a:gdLst/>
              <a:ahLst/>
              <a:cxnLst>
                <a:cxn ang="0">
                  <a:pos x="196" y="0"/>
                </a:cxn>
                <a:cxn ang="0">
                  <a:pos x="299" y="63"/>
                </a:cxn>
                <a:cxn ang="0">
                  <a:pos x="221" y="45"/>
                </a:cxn>
                <a:cxn ang="0">
                  <a:pos x="219" y="115"/>
                </a:cxn>
                <a:cxn ang="0">
                  <a:pos x="163" y="49"/>
                </a:cxn>
                <a:cxn ang="0">
                  <a:pos x="111" y="110"/>
                </a:cxn>
                <a:cxn ang="0">
                  <a:pos x="90" y="42"/>
                </a:cxn>
                <a:cxn ang="0">
                  <a:pos x="0" y="61"/>
                </a:cxn>
                <a:cxn ang="0">
                  <a:pos x="115" y="0"/>
                </a:cxn>
                <a:cxn ang="0">
                  <a:pos x="196" y="0"/>
                </a:cxn>
                <a:cxn ang="0">
                  <a:pos x="196" y="0"/>
                </a:cxn>
              </a:cxnLst>
              <a:pathLst>
                <a:path w="132" h="49">
                  <a:moveTo>
                    <a:pt x="83" y="0"/>
                  </a:moveTo>
                  <a:cubicBezTo>
                    <a:pt x="83" y="0"/>
                    <a:pt x="132" y="13"/>
                    <a:pt x="127" y="27"/>
                  </a:cubicBezTo>
                  <a:cubicBezTo>
                    <a:pt x="115" y="22"/>
                    <a:pt x="109" y="15"/>
                    <a:pt x="94" y="19"/>
                  </a:cubicBezTo>
                  <a:cubicBezTo>
                    <a:pt x="99" y="25"/>
                    <a:pt x="97" y="41"/>
                    <a:pt x="93" y="49"/>
                  </a:cubicBezTo>
                  <a:cubicBezTo>
                    <a:pt x="86" y="36"/>
                    <a:pt x="78" y="26"/>
                    <a:pt x="69" y="21"/>
                  </a:cubicBezTo>
                  <a:cubicBezTo>
                    <a:pt x="61" y="26"/>
                    <a:pt x="52" y="36"/>
                    <a:pt x="47" y="47"/>
                  </a:cubicBezTo>
                  <a:cubicBezTo>
                    <a:pt x="42" y="38"/>
                    <a:pt x="41" y="28"/>
                    <a:pt x="38" y="18"/>
                  </a:cubicBezTo>
                  <a:cubicBezTo>
                    <a:pt x="24" y="19"/>
                    <a:pt x="7" y="23"/>
                    <a:pt x="0" y="26"/>
                  </a:cubicBezTo>
                  <a:cubicBezTo>
                    <a:pt x="21" y="3"/>
                    <a:pt x="49" y="0"/>
                    <a:pt x="49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  <a:close/>
                </a:path>
              </a:pathLst>
            </a:custGeom>
            <a:solidFill>
              <a:srgbClr val="F6E39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463" name="Freeform 66"/>
            <p:cNvSpPr/>
            <p:nvPr/>
          </p:nvSpPr>
          <p:spPr>
            <a:xfrm>
              <a:off x="296" y="813"/>
              <a:ext cx="325" cy="113"/>
            </a:xfrm>
            <a:custGeom>
              <a:avLst/>
              <a:gdLst/>
              <a:ahLst/>
              <a:cxnLst>
                <a:cxn ang="0">
                  <a:pos x="252" y="0"/>
                </a:cxn>
                <a:cxn ang="0">
                  <a:pos x="313" y="57"/>
                </a:cxn>
                <a:cxn ang="0">
                  <a:pos x="266" y="52"/>
                </a:cxn>
                <a:cxn ang="0">
                  <a:pos x="261" y="113"/>
                </a:cxn>
                <a:cxn ang="0">
                  <a:pos x="177" y="73"/>
                </a:cxn>
                <a:cxn ang="0">
                  <a:pos x="155" y="108"/>
                </a:cxn>
                <a:cxn ang="0">
                  <a:pos x="104" y="71"/>
                </a:cxn>
                <a:cxn ang="0">
                  <a:pos x="57" y="104"/>
                </a:cxn>
                <a:cxn ang="0">
                  <a:pos x="47" y="64"/>
                </a:cxn>
                <a:cxn ang="0">
                  <a:pos x="7" y="73"/>
                </a:cxn>
                <a:cxn ang="0">
                  <a:pos x="52" y="26"/>
                </a:cxn>
                <a:cxn ang="0">
                  <a:pos x="252" y="0"/>
                </a:cxn>
                <a:cxn ang="0">
                  <a:pos x="252" y="0"/>
                </a:cxn>
              </a:cxnLst>
              <a:pathLst>
                <a:path w="138" h="48">
                  <a:moveTo>
                    <a:pt x="107" y="0"/>
                  </a:moveTo>
                  <a:cubicBezTo>
                    <a:pt x="107" y="0"/>
                    <a:pt x="138" y="16"/>
                    <a:pt x="133" y="24"/>
                  </a:cubicBezTo>
                  <a:cubicBezTo>
                    <a:pt x="125" y="20"/>
                    <a:pt x="117" y="19"/>
                    <a:pt x="113" y="22"/>
                  </a:cubicBezTo>
                  <a:cubicBezTo>
                    <a:pt x="114" y="28"/>
                    <a:pt x="117" y="45"/>
                    <a:pt x="111" y="48"/>
                  </a:cubicBezTo>
                  <a:cubicBezTo>
                    <a:pt x="104" y="41"/>
                    <a:pt x="85" y="28"/>
                    <a:pt x="75" y="31"/>
                  </a:cubicBezTo>
                  <a:cubicBezTo>
                    <a:pt x="71" y="32"/>
                    <a:pt x="68" y="38"/>
                    <a:pt x="66" y="46"/>
                  </a:cubicBezTo>
                  <a:cubicBezTo>
                    <a:pt x="59" y="46"/>
                    <a:pt x="51" y="30"/>
                    <a:pt x="44" y="30"/>
                  </a:cubicBezTo>
                  <a:cubicBezTo>
                    <a:pt x="38" y="30"/>
                    <a:pt x="29" y="35"/>
                    <a:pt x="24" y="44"/>
                  </a:cubicBezTo>
                  <a:cubicBezTo>
                    <a:pt x="20" y="43"/>
                    <a:pt x="17" y="36"/>
                    <a:pt x="20" y="27"/>
                  </a:cubicBezTo>
                  <a:cubicBezTo>
                    <a:pt x="17" y="25"/>
                    <a:pt x="10" y="27"/>
                    <a:pt x="3" y="31"/>
                  </a:cubicBezTo>
                  <a:cubicBezTo>
                    <a:pt x="0" y="25"/>
                    <a:pt x="22" y="11"/>
                    <a:pt x="22" y="11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07" y="0"/>
                    <a:pt x="107" y="0"/>
                    <a:pt x="107" y="0"/>
                  </a:cubicBezTo>
                  <a:close/>
                </a:path>
              </a:pathLst>
            </a:custGeom>
            <a:solidFill>
              <a:srgbClr val="3FC1F1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464" name="Freeform 67"/>
            <p:cNvSpPr/>
            <p:nvPr/>
          </p:nvSpPr>
          <p:spPr>
            <a:xfrm>
              <a:off x="281" y="0"/>
              <a:ext cx="399" cy="369"/>
            </a:xfrm>
            <a:custGeom>
              <a:avLst/>
              <a:gdLst/>
              <a:ahLst/>
              <a:cxnLst>
                <a:cxn ang="0">
                  <a:pos x="399" y="305"/>
                </a:cxn>
                <a:cxn ang="0">
                  <a:pos x="253" y="334"/>
                </a:cxn>
                <a:cxn ang="0">
                  <a:pos x="5" y="300"/>
                </a:cxn>
                <a:cxn ang="0">
                  <a:pos x="125" y="263"/>
                </a:cxn>
                <a:cxn ang="0">
                  <a:pos x="127" y="111"/>
                </a:cxn>
                <a:cxn ang="0">
                  <a:pos x="38" y="104"/>
                </a:cxn>
                <a:cxn ang="0">
                  <a:pos x="35" y="24"/>
                </a:cxn>
                <a:cxn ang="0">
                  <a:pos x="0" y="12"/>
                </a:cxn>
                <a:cxn ang="0">
                  <a:pos x="52" y="9"/>
                </a:cxn>
                <a:cxn ang="0">
                  <a:pos x="47" y="69"/>
                </a:cxn>
                <a:cxn ang="0">
                  <a:pos x="61" y="92"/>
                </a:cxn>
                <a:cxn ang="0">
                  <a:pos x="137" y="73"/>
                </a:cxn>
                <a:cxn ang="0">
                  <a:pos x="262" y="199"/>
                </a:cxn>
                <a:cxn ang="0">
                  <a:pos x="274" y="263"/>
                </a:cxn>
              </a:cxnLst>
              <a:pathLst>
                <a:path w="169" h="156">
                  <a:moveTo>
                    <a:pt x="169" y="129"/>
                  </a:moveTo>
                  <a:cubicBezTo>
                    <a:pt x="161" y="142"/>
                    <a:pt x="135" y="147"/>
                    <a:pt x="107" y="141"/>
                  </a:cubicBezTo>
                  <a:cubicBezTo>
                    <a:pt x="79" y="135"/>
                    <a:pt x="25" y="156"/>
                    <a:pt x="2" y="127"/>
                  </a:cubicBezTo>
                  <a:cubicBezTo>
                    <a:pt x="17" y="120"/>
                    <a:pt x="53" y="111"/>
                    <a:pt x="53" y="111"/>
                  </a:cubicBezTo>
                  <a:cubicBezTo>
                    <a:pt x="49" y="102"/>
                    <a:pt x="65" y="59"/>
                    <a:pt x="54" y="47"/>
                  </a:cubicBezTo>
                  <a:cubicBezTo>
                    <a:pt x="45" y="37"/>
                    <a:pt x="26" y="54"/>
                    <a:pt x="16" y="44"/>
                  </a:cubicBezTo>
                  <a:cubicBezTo>
                    <a:pt x="3" y="33"/>
                    <a:pt x="17" y="13"/>
                    <a:pt x="15" y="10"/>
                  </a:cubicBezTo>
                  <a:cubicBezTo>
                    <a:pt x="13" y="6"/>
                    <a:pt x="0" y="5"/>
                    <a:pt x="0" y="5"/>
                  </a:cubicBezTo>
                  <a:cubicBezTo>
                    <a:pt x="0" y="5"/>
                    <a:pt x="18" y="0"/>
                    <a:pt x="22" y="4"/>
                  </a:cubicBezTo>
                  <a:cubicBezTo>
                    <a:pt x="26" y="6"/>
                    <a:pt x="19" y="24"/>
                    <a:pt x="20" y="29"/>
                  </a:cubicBezTo>
                  <a:cubicBezTo>
                    <a:pt x="21" y="34"/>
                    <a:pt x="23" y="38"/>
                    <a:pt x="26" y="39"/>
                  </a:cubicBezTo>
                  <a:cubicBezTo>
                    <a:pt x="29" y="40"/>
                    <a:pt x="42" y="31"/>
                    <a:pt x="58" y="31"/>
                  </a:cubicBezTo>
                  <a:cubicBezTo>
                    <a:pt x="95" y="30"/>
                    <a:pt x="108" y="76"/>
                    <a:pt x="111" y="84"/>
                  </a:cubicBezTo>
                  <a:cubicBezTo>
                    <a:pt x="112" y="90"/>
                    <a:pt x="119" y="107"/>
                    <a:pt x="116" y="111"/>
                  </a:cubicBezTo>
                </a:path>
              </a:pathLst>
            </a:custGeom>
            <a:solidFill>
              <a:srgbClr val="3FC1F1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465" name="Freeform 68"/>
            <p:cNvSpPr/>
            <p:nvPr/>
          </p:nvSpPr>
          <p:spPr>
            <a:xfrm>
              <a:off x="494" y="357"/>
              <a:ext cx="66" cy="40"/>
            </a:xfrm>
            <a:custGeom>
              <a:avLst/>
              <a:gdLst/>
              <a:ahLst/>
              <a:cxnLst>
                <a:cxn ang="0">
                  <a:pos x="50" y="0"/>
                </a:cxn>
                <a:cxn ang="0">
                  <a:pos x="31" y="40"/>
                </a:cxn>
                <a:cxn ang="0">
                  <a:pos x="9" y="0"/>
                </a:cxn>
                <a:cxn ang="0">
                  <a:pos x="35" y="28"/>
                </a:cxn>
                <a:cxn ang="0">
                  <a:pos x="50" y="0"/>
                </a:cxn>
              </a:cxnLst>
              <a:pathLst>
                <a:path w="28" h="17">
                  <a:moveTo>
                    <a:pt x="21" y="0"/>
                  </a:moveTo>
                  <a:cubicBezTo>
                    <a:pt x="21" y="0"/>
                    <a:pt x="28" y="17"/>
                    <a:pt x="13" y="17"/>
                  </a:cubicBezTo>
                  <a:cubicBezTo>
                    <a:pt x="0" y="17"/>
                    <a:pt x="4" y="0"/>
                    <a:pt x="4" y="0"/>
                  </a:cubicBezTo>
                  <a:cubicBezTo>
                    <a:pt x="4" y="0"/>
                    <a:pt x="6" y="13"/>
                    <a:pt x="15" y="12"/>
                  </a:cubicBezTo>
                  <a:cubicBezTo>
                    <a:pt x="19" y="12"/>
                    <a:pt x="21" y="0"/>
                    <a:pt x="21" y="0"/>
                  </a:cubicBezTo>
                  <a:close/>
                </a:path>
              </a:pathLst>
            </a:custGeom>
            <a:solidFill>
              <a:srgbClr val="B1A15C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466" name="Freeform 69"/>
            <p:cNvSpPr/>
            <p:nvPr/>
          </p:nvSpPr>
          <p:spPr>
            <a:xfrm>
              <a:off x="411" y="357"/>
              <a:ext cx="62" cy="40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29" y="40"/>
                </a:cxn>
                <a:cxn ang="0">
                  <a:pos x="7" y="0"/>
                </a:cxn>
                <a:cxn ang="0">
                  <a:pos x="31" y="28"/>
                </a:cxn>
                <a:cxn ang="0">
                  <a:pos x="48" y="0"/>
                </a:cxn>
              </a:cxnLst>
              <a:pathLst>
                <a:path w="26" h="17">
                  <a:moveTo>
                    <a:pt x="20" y="0"/>
                  </a:moveTo>
                  <a:cubicBezTo>
                    <a:pt x="20" y="0"/>
                    <a:pt x="26" y="17"/>
                    <a:pt x="12" y="17"/>
                  </a:cubicBezTo>
                  <a:cubicBezTo>
                    <a:pt x="0" y="17"/>
                    <a:pt x="3" y="0"/>
                    <a:pt x="3" y="0"/>
                  </a:cubicBezTo>
                  <a:cubicBezTo>
                    <a:pt x="3" y="0"/>
                    <a:pt x="6" y="13"/>
                    <a:pt x="13" y="12"/>
                  </a:cubicBezTo>
                  <a:cubicBezTo>
                    <a:pt x="18" y="12"/>
                    <a:pt x="20" y="0"/>
                    <a:pt x="20" y="0"/>
                  </a:cubicBezTo>
                  <a:close/>
                </a:path>
              </a:pathLst>
            </a:custGeom>
            <a:solidFill>
              <a:srgbClr val="B1A15C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467" name="Freeform 70"/>
            <p:cNvSpPr/>
            <p:nvPr/>
          </p:nvSpPr>
          <p:spPr>
            <a:xfrm>
              <a:off x="340" y="385"/>
              <a:ext cx="291" cy="130"/>
            </a:xfrm>
            <a:custGeom>
              <a:avLst/>
              <a:gdLst/>
              <a:ahLst/>
              <a:cxnLst>
                <a:cxn ang="0">
                  <a:pos x="0" y="40"/>
                </a:cxn>
                <a:cxn ang="0">
                  <a:pos x="92" y="123"/>
                </a:cxn>
                <a:cxn ang="0">
                  <a:pos x="263" y="76"/>
                </a:cxn>
                <a:cxn ang="0">
                  <a:pos x="279" y="0"/>
                </a:cxn>
                <a:cxn ang="0">
                  <a:pos x="211" y="99"/>
                </a:cxn>
                <a:cxn ang="0">
                  <a:pos x="66" y="97"/>
                </a:cxn>
                <a:cxn ang="0">
                  <a:pos x="0" y="40"/>
                </a:cxn>
              </a:cxnLst>
              <a:pathLst>
                <a:path w="123" h="55">
                  <a:moveTo>
                    <a:pt x="0" y="17"/>
                  </a:moveTo>
                  <a:cubicBezTo>
                    <a:pt x="0" y="17"/>
                    <a:pt x="8" y="50"/>
                    <a:pt x="39" y="52"/>
                  </a:cubicBezTo>
                  <a:cubicBezTo>
                    <a:pt x="66" y="52"/>
                    <a:pt x="96" y="55"/>
                    <a:pt x="111" y="32"/>
                  </a:cubicBezTo>
                  <a:cubicBezTo>
                    <a:pt x="123" y="14"/>
                    <a:pt x="118" y="0"/>
                    <a:pt x="118" y="0"/>
                  </a:cubicBezTo>
                  <a:cubicBezTo>
                    <a:pt x="118" y="0"/>
                    <a:pt x="116" y="36"/>
                    <a:pt x="89" y="42"/>
                  </a:cubicBezTo>
                  <a:cubicBezTo>
                    <a:pt x="66" y="48"/>
                    <a:pt x="42" y="45"/>
                    <a:pt x="28" y="41"/>
                  </a:cubicBezTo>
                  <a:cubicBezTo>
                    <a:pt x="12" y="38"/>
                    <a:pt x="0" y="17"/>
                    <a:pt x="0" y="17"/>
                  </a:cubicBezTo>
                  <a:close/>
                </a:path>
              </a:pathLst>
            </a:custGeom>
            <a:solidFill>
              <a:srgbClr val="D3C071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468" name="Freeform 71"/>
            <p:cNvSpPr/>
            <p:nvPr/>
          </p:nvSpPr>
          <p:spPr>
            <a:xfrm>
              <a:off x="376" y="418"/>
              <a:ext cx="196" cy="29"/>
            </a:xfrm>
            <a:custGeom>
              <a:avLst/>
              <a:gdLst/>
              <a:ahLst/>
              <a:cxnLst>
                <a:cxn ang="0">
                  <a:pos x="184" y="7"/>
                </a:cxn>
                <a:cxn ang="0">
                  <a:pos x="94" y="17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92" y="29"/>
                </a:cxn>
                <a:cxn ang="0">
                  <a:pos x="196" y="12"/>
                </a:cxn>
                <a:cxn ang="0">
                  <a:pos x="184" y="7"/>
                </a:cxn>
                <a:cxn ang="0">
                  <a:pos x="184" y="7"/>
                </a:cxn>
              </a:cxnLst>
              <a:pathLst>
                <a:path w="83" h="12">
                  <a:moveTo>
                    <a:pt x="78" y="3"/>
                  </a:moveTo>
                  <a:cubicBezTo>
                    <a:pt x="78" y="3"/>
                    <a:pt x="64" y="8"/>
                    <a:pt x="40" y="7"/>
                  </a:cubicBezTo>
                  <a:cubicBezTo>
                    <a:pt x="16" y="6"/>
                    <a:pt x="5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8" y="12"/>
                    <a:pt x="39" y="12"/>
                  </a:cubicBezTo>
                  <a:cubicBezTo>
                    <a:pt x="59" y="12"/>
                    <a:pt x="83" y="5"/>
                    <a:pt x="83" y="5"/>
                  </a:cubicBezTo>
                  <a:cubicBezTo>
                    <a:pt x="78" y="3"/>
                    <a:pt x="78" y="3"/>
                    <a:pt x="78" y="3"/>
                  </a:cubicBezTo>
                  <a:cubicBezTo>
                    <a:pt x="78" y="3"/>
                    <a:pt x="78" y="3"/>
                    <a:pt x="78" y="3"/>
                  </a:cubicBezTo>
                  <a:close/>
                </a:path>
              </a:pathLst>
            </a:custGeom>
            <a:solidFill>
              <a:srgbClr val="B1A15C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469" name="Freeform 72"/>
            <p:cNvSpPr/>
            <p:nvPr/>
          </p:nvSpPr>
          <p:spPr>
            <a:xfrm>
              <a:off x="352" y="380"/>
              <a:ext cx="59" cy="55"/>
            </a:xfrm>
            <a:custGeom>
              <a:avLst/>
              <a:gdLst/>
              <a:ahLst/>
              <a:cxnLst>
                <a:cxn ang="0">
                  <a:pos x="24" y="10"/>
                </a:cxn>
                <a:cxn ang="0">
                  <a:pos x="47" y="19"/>
                </a:cxn>
                <a:cxn ang="0">
                  <a:pos x="33" y="53"/>
                </a:cxn>
                <a:cxn ang="0">
                  <a:pos x="24" y="10"/>
                </a:cxn>
              </a:cxnLst>
              <a:pathLst>
                <a:path w="25" h="23">
                  <a:moveTo>
                    <a:pt x="10" y="4"/>
                  </a:moveTo>
                  <a:cubicBezTo>
                    <a:pt x="10" y="4"/>
                    <a:pt x="16" y="0"/>
                    <a:pt x="20" y="8"/>
                  </a:cubicBezTo>
                  <a:cubicBezTo>
                    <a:pt x="25" y="15"/>
                    <a:pt x="21" y="23"/>
                    <a:pt x="14" y="22"/>
                  </a:cubicBezTo>
                  <a:cubicBezTo>
                    <a:pt x="5" y="21"/>
                    <a:pt x="0" y="9"/>
                    <a:pt x="10" y="4"/>
                  </a:cubicBezTo>
                  <a:close/>
                </a:path>
              </a:pathLst>
            </a:custGeom>
            <a:solidFill>
              <a:srgbClr val="E28A7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470" name="Freeform 73"/>
            <p:cNvSpPr/>
            <p:nvPr/>
          </p:nvSpPr>
          <p:spPr>
            <a:xfrm>
              <a:off x="543" y="397"/>
              <a:ext cx="50" cy="52"/>
            </a:xfrm>
            <a:custGeom>
              <a:avLst/>
              <a:gdLst/>
              <a:ahLst/>
              <a:cxnLst>
                <a:cxn ang="0">
                  <a:pos x="31" y="2"/>
                </a:cxn>
                <a:cxn ang="0">
                  <a:pos x="50" y="21"/>
                </a:cxn>
                <a:cxn ang="0">
                  <a:pos x="17" y="40"/>
                </a:cxn>
                <a:cxn ang="0">
                  <a:pos x="31" y="2"/>
                </a:cxn>
              </a:cxnLst>
              <a:pathLst>
                <a:path w="21" h="22">
                  <a:moveTo>
                    <a:pt x="13" y="1"/>
                  </a:moveTo>
                  <a:cubicBezTo>
                    <a:pt x="13" y="1"/>
                    <a:pt x="20" y="0"/>
                    <a:pt x="21" y="9"/>
                  </a:cubicBezTo>
                  <a:cubicBezTo>
                    <a:pt x="21" y="17"/>
                    <a:pt x="13" y="22"/>
                    <a:pt x="7" y="17"/>
                  </a:cubicBezTo>
                  <a:cubicBezTo>
                    <a:pt x="0" y="13"/>
                    <a:pt x="2" y="0"/>
                    <a:pt x="13" y="1"/>
                  </a:cubicBezTo>
                  <a:close/>
                </a:path>
              </a:pathLst>
            </a:custGeom>
            <a:solidFill>
              <a:srgbClr val="E28A7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471" name="Freeform 74"/>
            <p:cNvSpPr/>
            <p:nvPr/>
          </p:nvSpPr>
          <p:spPr>
            <a:xfrm>
              <a:off x="355" y="624"/>
              <a:ext cx="103" cy="116"/>
            </a:xfrm>
            <a:custGeom>
              <a:avLst/>
              <a:gdLst/>
              <a:ahLst/>
              <a:cxnLst>
                <a:cxn ang="0">
                  <a:pos x="7" y="7"/>
                </a:cxn>
                <a:cxn ang="0">
                  <a:pos x="89" y="9"/>
                </a:cxn>
                <a:cxn ang="0">
                  <a:pos x="87" y="107"/>
                </a:cxn>
                <a:cxn ang="0">
                  <a:pos x="2" y="97"/>
                </a:cxn>
                <a:cxn ang="0">
                  <a:pos x="7" y="7"/>
                </a:cxn>
              </a:cxnLst>
              <a:pathLst>
                <a:path w="44" h="49">
                  <a:moveTo>
                    <a:pt x="3" y="3"/>
                  </a:moveTo>
                  <a:cubicBezTo>
                    <a:pt x="3" y="3"/>
                    <a:pt x="37" y="0"/>
                    <a:pt x="38" y="4"/>
                  </a:cubicBezTo>
                  <a:cubicBezTo>
                    <a:pt x="39" y="6"/>
                    <a:pt x="44" y="43"/>
                    <a:pt x="37" y="45"/>
                  </a:cubicBezTo>
                  <a:cubicBezTo>
                    <a:pt x="30" y="49"/>
                    <a:pt x="1" y="49"/>
                    <a:pt x="1" y="41"/>
                  </a:cubicBezTo>
                  <a:cubicBezTo>
                    <a:pt x="1" y="32"/>
                    <a:pt x="0" y="6"/>
                    <a:pt x="3" y="3"/>
                  </a:cubicBezTo>
                  <a:close/>
                </a:path>
              </a:pathLst>
            </a:custGeom>
            <a:solidFill>
              <a:srgbClr val="0D8EBD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472" name="Freeform 75"/>
            <p:cNvSpPr/>
            <p:nvPr/>
          </p:nvSpPr>
          <p:spPr>
            <a:xfrm>
              <a:off x="399" y="191"/>
              <a:ext cx="163" cy="88"/>
            </a:xfrm>
            <a:custGeom>
              <a:avLst/>
              <a:gdLst/>
              <a:ahLst/>
              <a:cxnLst>
                <a:cxn ang="0">
                  <a:pos x="156" y="74"/>
                </a:cxn>
                <a:cxn ang="0">
                  <a:pos x="5" y="74"/>
                </a:cxn>
                <a:cxn ang="0">
                  <a:pos x="9" y="12"/>
                </a:cxn>
                <a:cxn ang="0">
                  <a:pos x="144" y="7"/>
                </a:cxn>
                <a:cxn ang="0">
                  <a:pos x="156" y="74"/>
                </a:cxn>
              </a:cxnLst>
              <a:pathLst>
                <a:path w="69" h="37">
                  <a:moveTo>
                    <a:pt x="66" y="31"/>
                  </a:moveTo>
                  <a:cubicBezTo>
                    <a:pt x="66" y="31"/>
                    <a:pt x="18" y="37"/>
                    <a:pt x="2" y="31"/>
                  </a:cubicBezTo>
                  <a:cubicBezTo>
                    <a:pt x="0" y="27"/>
                    <a:pt x="2" y="8"/>
                    <a:pt x="4" y="5"/>
                  </a:cubicBezTo>
                  <a:cubicBezTo>
                    <a:pt x="14" y="6"/>
                    <a:pt x="53" y="0"/>
                    <a:pt x="61" y="3"/>
                  </a:cubicBezTo>
                  <a:cubicBezTo>
                    <a:pt x="64" y="4"/>
                    <a:pt x="69" y="29"/>
                    <a:pt x="66" y="31"/>
                  </a:cubicBezTo>
                  <a:close/>
                </a:path>
              </a:pathLst>
            </a:custGeom>
            <a:solidFill>
              <a:srgbClr val="0D8EBD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473" name="Freeform 76"/>
            <p:cNvSpPr/>
            <p:nvPr/>
          </p:nvSpPr>
          <p:spPr>
            <a:xfrm>
              <a:off x="350" y="844"/>
              <a:ext cx="243" cy="35"/>
            </a:xfrm>
            <a:custGeom>
              <a:avLst/>
              <a:gdLst/>
              <a:ahLst/>
              <a:cxnLst>
                <a:cxn ang="0">
                  <a:pos x="243" y="0"/>
                </a:cxn>
                <a:cxn ang="0">
                  <a:pos x="0" y="7"/>
                </a:cxn>
                <a:cxn ang="0">
                  <a:pos x="243" y="0"/>
                </a:cxn>
              </a:cxnLst>
              <a:pathLst>
                <a:path w="103" h="15">
                  <a:moveTo>
                    <a:pt x="103" y="0"/>
                  </a:moveTo>
                  <a:cubicBezTo>
                    <a:pt x="87" y="2"/>
                    <a:pt x="36" y="10"/>
                    <a:pt x="0" y="3"/>
                  </a:cubicBezTo>
                  <a:cubicBezTo>
                    <a:pt x="19" y="15"/>
                    <a:pt x="100" y="7"/>
                    <a:pt x="103" y="0"/>
                  </a:cubicBezTo>
                  <a:close/>
                </a:path>
              </a:pathLst>
            </a:custGeom>
            <a:solidFill>
              <a:srgbClr val="0D8EBD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474" name="Freeform 77"/>
            <p:cNvSpPr/>
            <p:nvPr/>
          </p:nvSpPr>
          <p:spPr>
            <a:xfrm>
              <a:off x="466" y="553"/>
              <a:ext cx="14" cy="284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36"/>
                </a:cxn>
                <a:cxn ang="0">
                  <a:pos x="5" y="78"/>
                </a:cxn>
                <a:cxn ang="0">
                  <a:pos x="5" y="142"/>
                </a:cxn>
                <a:cxn ang="0">
                  <a:pos x="5" y="208"/>
                </a:cxn>
                <a:cxn ang="0">
                  <a:pos x="0" y="284"/>
                </a:cxn>
                <a:cxn ang="0">
                  <a:pos x="14" y="213"/>
                </a:cxn>
                <a:cxn ang="0">
                  <a:pos x="14" y="85"/>
                </a:cxn>
                <a:cxn ang="0">
                  <a:pos x="2" y="0"/>
                </a:cxn>
              </a:cxnLst>
              <a:pathLst>
                <a:path w="6" h="120">
                  <a:moveTo>
                    <a:pt x="1" y="0"/>
                  </a:moveTo>
                  <a:cubicBezTo>
                    <a:pt x="1" y="0"/>
                    <a:pt x="1" y="6"/>
                    <a:pt x="1" y="15"/>
                  </a:cubicBezTo>
                  <a:cubicBezTo>
                    <a:pt x="3" y="22"/>
                    <a:pt x="2" y="22"/>
                    <a:pt x="2" y="33"/>
                  </a:cubicBezTo>
                  <a:cubicBezTo>
                    <a:pt x="2" y="45"/>
                    <a:pt x="2" y="51"/>
                    <a:pt x="2" y="60"/>
                  </a:cubicBezTo>
                  <a:cubicBezTo>
                    <a:pt x="2" y="69"/>
                    <a:pt x="2" y="78"/>
                    <a:pt x="2" y="88"/>
                  </a:cubicBezTo>
                  <a:cubicBezTo>
                    <a:pt x="2" y="101"/>
                    <a:pt x="0" y="120"/>
                    <a:pt x="0" y="120"/>
                  </a:cubicBezTo>
                  <a:cubicBezTo>
                    <a:pt x="0" y="120"/>
                    <a:pt x="6" y="112"/>
                    <a:pt x="6" y="90"/>
                  </a:cubicBezTo>
                  <a:cubicBezTo>
                    <a:pt x="6" y="66"/>
                    <a:pt x="6" y="43"/>
                    <a:pt x="6" y="36"/>
                  </a:cubicBezTo>
                  <a:cubicBezTo>
                    <a:pt x="6" y="28"/>
                    <a:pt x="5" y="6"/>
                    <a:pt x="1" y="0"/>
                  </a:cubicBezTo>
                  <a:close/>
                </a:path>
              </a:pathLst>
            </a:custGeom>
            <a:solidFill>
              <a:srgbClr val="0D8EBD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475" name="Freeform 78"/>
            <p:cNvSpPr/>
            <p:nvPr/>
          </p:nvSpPr>
          <p:spPr>
            <a:xfrm>
              <a:off x="801" y="378"/>
              <a:ext cx="19" cy="17"/>
            </a:xfrm>
            <a:custGeom>
              <a:avLst/>
              <a:gdLst/>
              <a:ahLst/>
              <a:cxnLst>
                <a:cxn ang="0">
                  <a:pos x="19" y="7"/>
                </a:cxn>
                <a:cxn ang="0">
                  <a:pos x="10" y="17"/>
                </a:cxn>
                <a:cxn ang="0">
                  <a:pos x="0" y="7"/>
                </a:cxn>
                <a:cxn ang="0">
                  <a:pos x="7" y="0"/>
                </a:cxn>
                <a:cxn ang="0">
                  <a:pos x="19" y="7"/>
                </a:cxn>
              </a:cxnLst>
              <a:pathLst>
                <a:path w="8" h="7">
                  <a:moveTo>
                    <a:pt x="8" y="3"/>
                  </a:moveTo>
                  <a:cubicBezTo>
                    <a:pt x="8" y="5"/>
                    <a:pt x="6" y="7"/>
                    <a:pt x="4" y="7"/>
                  </a:cubicBezTo>
                  <a:cubicBezTo>
                    <a:pt x="2" y="7"/>
                    <a:pt x="0" y="6"/>
                    <a:pt x="0" y="3"/>
                  </a:cubicBezTo>
                  <a:cubicBezTo>
                    <a:pt x="0" y="2"/>
                    <a:pt x="2" y="0"/>
                    <a:pt x="3" y="0"/>
                  </a:cubicBezTo>
                  <a:cubicBezTo>
                    <a:pt x="5" y="0"/>
                    <a:pt x="7" y="1"/>
                    <a:pt x="8" y="3"/>
                  </a:cubicBezTo>
                  <a:close/>
                </a:path>
              </a:pathLst>
            </a:custGeom>
            <a:solidFill>
              <a:srgbClr val="FFF7D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8476" name="Group 285"/>
          <p:cNvGrpSpPr/>
          <p:nvPr/>
        </p:nvGrpSpPr>
        <p:grpSpPr>
          <a:xfrm>
            <a:off x="5991225" y="3098800"/>
            <a:ext cx="1830388" cy="2306638"/>
            <a:chOff x="0" y="0"/>
            <a:chExt cx="1736" cy="2188"/>
          </a:xfrm>
        </p:grpSpPr>
        <p:sp>
          <p:nvSpPr>
            <p:cNvPr id="8477" name="Freeform 6"/>
            <p:cNvSpPr/>
            <p:nvPr/>
          </p:nvSpPr>
          <p:spPr>
            <a:xfrm>
              <a:off x="75" y="348"/>
              <a:ext cx="518" cy="649"/>
            </a:xfrm>
            <a:custGeom>
              <a:avLst/>
              <a:gdLst/>
              <a:ahLst/>
              <a:cxnLst>
                <a:cxn ang="0">
                  <a:pos x="293" y="97"/>
                </a:cxn>
                <a:cxn ang="0">
                  <a:pos x="281" y="92"/>
                </a:cxn>
                <a:cxn ang="0">
                  <a:pos x="324" y="5"/>
                </a:cxn>
                <a:cxn ang="0">
                  <a:pos x="277" y="85"/>
                </a:cxn>
                <a:cxn ang="0">
                  <a:pos x="239" y="0"/>
                </a:cxn>
                <a:cxn ang="0">
                  <a:pos x="265" y="87"/>
                </a:cxn>
                <a:cxn ang="0">
                  <a:pos x="0" y="172"/>
                </a:cxn>
                <a:cxn ang="0">
                  <a:pos x="140" y="165"/>
                </a:cxn>
                <a:cxn ang="0">
                  <a:pos x="331" y="555"/>
                </a:cxn>
                <a:cxn ang="0">
                  <a:pos x="518" y="543"/>
                </a:cxn>
                <a:cxn ang="0">
                  <a:pos x="293" y="97"/>
                </a:cxn>
              </a:cxnLst>
              <a:pathLst>
                <a:path w="219" h="275">
                  <a:moveTo>
                    <a:pt x="124" y="41"/>
                  </a:moveTo>
                  <a:cubicBezTo>
                    <a:pt x="122" y="40"/>
                    <a:pt x="121" y="40"/>
                    <a:pt x="119" y="39"/>
                  </a:cubicBezTo>
                  <a:cubicBezTo>
                    <a:pt x="143" y="37"/>
                    <a:pt x="146" y="16"/>
                    <a:pt x="137" y="2"/>
                  </a:cubicBezTo>
                  <a:cubicBezTo>
                    <a:pt x="137" y="12"/>
                    <a:pt x="123" y="29"/>
                    <a:pt x="117" y="36"/>
                  </a:cubicBezTo>
                  <a:cubicBezTo>
                    <a:pt x="129" y="18"/>
                    <a:pt x="116" y="3"/>
                    <a:pt x="101" y="0"/>
                  </a:cubicBezTo>
                  <a:cubicBezTo>
                    <a:pt x="108" y="7"/>
                    <a:pt x="111" y="27"/>
                    <a:pt x="112" y="37"/>
                  </a:cubicBezTo>
                  <a:cubicBezTo>
                    <a:pt x="70" y="26"/>
                    <a:pt x="1" y="57"/>
                    <a:pt x="0" y="73"/>
                  </a:cubicBezTo>
                  <a:cubicBezTo>
                    <a:pt x="23" y="76"/>
                    <a:pt x="59" y="70"/>
                    <a:pt x="59" y="70"/>
                  </a:cubicBezTo>
                  <a:cubicBezTo>
                    <a:pt x="59" y="70"/>
                    <a:pt x="67" y="180"/>
                    <a:pt x="140" y="235"/>
                  </a:cubicBezTo>
                  <a:cubicBezTo>
                    <a:pt x="195" y="275"/>
                    <a:pt x="219" y="230"/>
                    <a:pt x="219" y="230"/>
                  </a:cubicBezTo>
                  <a:cubicBezTo>
                    <a:pt x="219" y="230"/>
                    <a:pt x="206" y="84"/>
                    <a:pt x="124" y="41"/>
                  </a:cubicBezTo>
                  <a:close/>
                </a:path>
              </a:pathLst>
            </a:custGeom>
            <a:solidFill>
              <a:srgbClr val="3B3B3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478" name="Oval 7"/>
            <p:cNvSpPr/>
            <p:nvPr/>
          </p:nvSpPr>
          <p:spPr>
            <a:xfrm>
              <a:off x="257" y="444"/>
              <a:ext cx="47" cy="45"/>
            </a:xfrm>
            <a:prstGeom prst="ellipse">
              <a:avLst/>
            </a:prstGeom>
            <a:solidFill>
              <a:srgbClr val="FFF7D3"/>
            </a:solidFill>
            <a:ln w="9525">
              <a:noFill/>
            </a:ln>
          </p:spPr>
          <p:txBody>
            <a:bodyPr anchor="t"/>
            <a:p>
              <a:endParaRPr lang="zh-CN" altLang="zh-CN" sz="1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479" name="Freeform 8"/>
            <p:cNvSpPr/>
            <p:nvPr/>
          </p:nvSpPr>
          <p:spPr>
            <a:xfrm>
              <a:off x="833" y="1381"/>
              <a:ext cx="86" cy="80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" y="807"/>
                </a:cxn>
                <a:cxn ang="0">
                  <a:pos x="86" y="807"/>
                </a:cxn>
                <a:cxn ang="0">
                  <a:pos x="75" y="56"/>
                </a:cxn>
                <a:cxn ang="0">
                  <a:pos x="0" y="0"/>
                </a:cxn>
              </a:cxnLst>
              <a:pathLst>
                <a:path w="97" h="673">
                  <a:moveTo>
                    <a:pt x="0" y="0"/>
                  </a:moveTo>
                  <a:lnTo>
                    <a:pt x="19" y="673"/>
                  </a:lnTo>
                  <a:lnTo>
                    <a:pt x="97" y="673"/>
                  </a:lnTo>
                  <a:lnTo>
                    <a:pt x="85" y="4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E401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480" name="Freeform 9"/>
            <p:cNvSpPr/>
            <p:nvPr/>
          </p:nvSpPr>
          <p:spPr>
            <a:xfrm>
              <a:off x="618" y="1406"/>
              <a:ext cx="553" cy="286"/>
            </a:xfrm>
            <a:custGeom>
              <a:avLst/>
              <a:gdLst/>
              <a:ahLst/>
              <a:cxnLst>
                <a:cxn ang="0">
                  <a:pos x="83" y="40"/>
                </a:cxn>
                <a:cxn ang="0">
                  <a:pos x="5" y="184"/>
                </a:cxn>
                <a:cxn ang="0">
                  <a:pos x="61" y="142"/>
                </a:cxn>
                <a:cxn ang="0">
                  <a:pos x="66" y="253"/>
                </a:cxn>
                <a:cxn ang="0">
                  <a:pos x="125" y="191"/>
                </a:cxn>
                <a:cxn ang="0">
                  <a:pos x="144" y="272"/>
                </a:cxn>
                <a:cxn ang="0">
                  <a:pos x="170" y="158"/>
                </a:cxn>
                <a:cxn ang="0">
                  <a:pos x="222" y="277"/>
                </a:cxn>
                <a:cxn ang="0">
                  <a:pos x="239" y="180"/>
                </a:cxn>
                <a:cxn ang="0">
                  <a:pos x="317" y="286"/>
                </a:cxn>
                <a:cxn ang="0">
                  <a:pos x="317" y="170"/>
                </a:cxn>
                <a:cxn ang="0">
                  <a:pos x="373" y="232"/>
                </a:cxn>
                <a:cxn ang="0">
                  <a:pos x="399" y="147"/>
                </a:cxn>
                <a:cxn ang="0">
                  <a:pos x="484" y="248"/>
                </a:cxn>
                <a:cxn ang="0">
                  <a:pos x="477" y="123"/>
                </a:cxn>
                <a:cxn ang="0">
                  <a:pos x="551" y="187"/>
                </a:cxn>
                <a:cxn ang="0">
                  <a:pos x="484" y="90"/>
                </a:cxn>
                <a:cxn ang="0">
                  <a:pos x="253" y="0"/>
                </a:cxn>
                <a:cxn ang="0">
                  <a:pos x="83" y="40"/>
                </a:cxn>
                <a:cxn ang="0">
                  <a:pos x="83" y="40"/>
                </a:cxn>
              </a:cxnLst>
              <a:pathLst>
                <a:path w="234" h="121">
                  <a:moveTo>
                    <a:pt x="35" y="17"/>
                  </a:moveTo>
                  <a:cubicBezTo>
                    <a:pt x="30" y="22"/>
                    <a:pt x="0" y="52"/>
                    <a:pt x="2" y="78"/>
                  </a:cubicBezTo>
                  <a:cubicBezTo>
                    <a:pt x="12" y="65"/>
                    <a:pt x="26" y="60"/>
                    <a:pt x="26" y="60"/>
                  </a:cubicBezTo>
                  <a:cubicBezTo>
                    <a:pt x="26" y="60"/>
                    <a:pt x="19" y="79"/>
                    <a:pt x="28" y="107"/>
                  </a:cubicBezTo>
                  <a:cubicBezTo>
                    <a:pt x="35" y="89"/>
                    <a:pt x="53" y="81"/>
                    <a:pt x="53" y="81"/>
                  </a:cubicBezTo>
                  <a:cubicBezTo>
                    <a:pt x="53" y="81"/>
                    <a:pt x="61" y="107"/>
                    <a:pt x="61" y="115"/>
                  </a:cubicBezTo>
                  <a:cubicBezTo>
                    <a:pt x="79" y="94"/>
                    <a:pt x="72" y="67"/>
                    <a:pt x="72" y="67"/>
                  </a:cubicBezTo>
                  <a:cubicBezTo>
                    <a:pt x="72" y="67"/>
                    <a:pt x="94" y="107"/>
                    <a:pt x="94" y="117"/>
                  </a:cubicBezTo>
                  <a:cubicBezTo>
                    <a:pt x="111" y="103"/>
                    <a:pt x="101" y="76"/>
                    <a:pt x="101" y="76"/>
                  </a:cubicBezTo>
                  <a:cubicBezTo>
                    <a:pt x="101" y="76"/>
                    <a:pt x="134" y="112"/>
                    <a:pt x="134" y="121"/>
                  </a:cubicBezTo>
                  <a:cubicBezTo>
                    <a:pt x="151" y="105"/>
                    <a:pt x="137" y="79"/>
                    <a:pt x="134" y="72"/>
                  </a:cubicBezTo>
                  <a:cubicBezTo>
                    <a:pt x="130" y="65"/>
                    <a:pt x="157" y="79"/>
                    <a:pt x="158" y="98"/>
                  </a:cubicBezTo>
                  <a:cubicBezTo>
                    <a:pt x="179" y="94"/>
                    <a:pt x="169" y="62"/>
                    <a:pt x="169" y="62"/>
                  </a:cubicBezTo>
                  <a:cubicBezTo>
                    <a:pt x="169" y="62"/>
                    <a:pt x="202" y="79"/>
                    <a:pt x="205" y="105"/>
                  </a:cubicBezTo>
                  <a:cubicBezTo>
                    <a:pt x="226" y="94"/>
                    <a:pt x="202" y="52"/>
                    <a:pt x="202" y="52"/>
                  </a:cubicBezTo>
                  <a:cubicBezTo>
                    <a:pt x="202" y="52"/>
                    <a:pt x="231" y="72"/>
                    <a:pt x="233" y="79"/>
                  </a:cubicBezTo>
                  <a:cubicBezTo>
                    <a:pt x="234" y="52"/>
                    <a:pt x="219" y="48"/>
                    <a:pt x="205" y="38"/>
                  </a:cubicBezTo>
                  <a:cubicBezTo>
                    <a:pt x="191" y="27"/>
                    <a:pt x="107" y="0"/>
                    <a:pt x="107" y="0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5" y="17"/>
                    <a:pt x="35" y="17"/>
                    <a:pt x="35" y="17"/>
                  </a:cubicBezTo>
                  <a:close/>
                </a:path>
              </a:pathLst>
            </a:custGeom>
            <a:solidFill>
              <a:srgbClr val="F6E39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481" name="Freeform 10"/>
            <p:cNvSpPr/>
            <p:nvPr/>
          </p:nvSpPr>
          <p:spPr>
            <a:xfrm>
              <a:off x="156" y="832"/>
              <a:ext cx="1417" cy="763"/>
            </a:xfrm>
            <a:custGeom>
              <a:avLst/>
              <a:gdLst/>
              <a:ahLst/>
              <a:cxnLst>
                <a:cxn ang="0">
                  <a:pos x="1360" y="14"/>
                </a:cxn>
                <a:cxn ang="0">
                  <a:pos x="829" y="5"/>
                </a:cxn>
                <a:cxn ang="0">
                  <a:pos x="588" y="0"/>
                </a:cxn>
                <a:cxn ang="0">
                  <a:pos x="302" y="19"/>
                </a:cxn>
                <a:cxn ang="0">
                  <a:pos x="45" y="31"/>
                </a:cxn>
                <a:cxn ang="0">
                  <a:pos x="35" y="187"/>
                </a:cxn>
                <a:cxn ang="0">
                  <a:pos x="482" y="180"/>
                </a:cxn>
                <a:cxn ang="0">
                  <a:pos x="458" y="593"/>
                </a:cxn>
                <a:cxn ang="0">
                  <a:pos x="496" y="609"/>
                </a:cxn>
                <a:cxn ang="0">
                  <a:pos x="468" y="659"/>
                </a:cxn>
                <a:cxn ang="0">
                  <a:pos x="555" y="650"/>
                </a:cxn>
                <a:cxn ang="0">
                  <a:pos x="562" y="763"/>
                </a:cxn>
                <a:cxn ang="0">
                  <a:pos x="720" y="690"/>
                </a:cxn>
                <a:cxn ang="0">
                  <a:pos x="758" y="751"/>
                </a:cxn>
                <a:cxn ang="0">
                  <a:pos x="853" y="685"/>
                </a:cxn>
                <a:cxn ang="0">
                  <a:pos x="940" y="746"/>
                </a:cxn>
                <a:cxn ang="0">
                  <a:pos x="956" y="673"/>
                </a:cxn>
                <a:cxn ang="0">
                  <a:pos x="1027" y="690"/>
                </a:cxn>
                <a:cxn ang="0">
                  <a:pos x="973" y="624"/>
                </a:cxn>
                <a:cxn ang="0">
                  <a:pos x="985" y="617"/>
                </a:cxn>
                <a:cxn ang="0">
                  <a:pos x="985" y="175"/>
                </a:cxn>
                <a:cxn ang="0">
                  <a:pos x="1379" y="154"/>
                </a:cxn>
                <a:cxn ang="0">
                  <a:pos x="1360" y="14"/>
                </a:cxn>
              </a:cxnLst>
              <a:pathLst>
                <a:path w="600" h="323">
                  <a:moveTo>
                    <a:pt x="576" y="6"/>
                  </a:moveTo>
                  <a:cubicBezTo>
                    <a:pt x="553" y="3"/>
                    <a:pt x="351" y="2"/>
                    <a:pt x="351" y="2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128" y="8"/>
                    <a:pt x="128" y="8"/>
                    <a:pt x="128" y="8"/>
                  </a:cubicBezTo>
                  <a:cubicBezTo>
                    <a:pt x="128" y="8"/>
                    <a:pt x="40" y="2"/>
                    <a:pt x="19" y="13"/>
                  </a:cubicBezTo>
                  <a:cubicBezTo>
                    <a:pt x="3" y="21"/>
                    <a:pt x="0" y="54"/>
                    <a:pt x="15" y="79"/>
                  </a:cubicBezTo>
                  <a:cubicBezTo>
                    <a:pt x="33" y="108"/>
                    <a:pt x="196" y="62"/>
                    <a:pt x="204" y="76"/>
                  </a:cubicBezTo>
                  <a:cubicBezTo>
                    <a:pt x="216" y="97"/>
                    <a:pt x="166" y="229"/>
                    <a:pt x="194" y="251"/>
                  </a:cubicBezTo>
                  <a:cubicBezTo>
                    <a:pt x="197" y="254"/>
                    <a:pt x="203" y="256"/>
                    <a:pt x="210" y="258"/>
                  </a:cubicBezTo>
                  <a:cubicBezTo>
                    <a:pt x="201" y="266"/>
                    <a:pt x="195" y="274"/>
                    <a:pt x="198" y="279"/>
                  </a:cubicBezTo>
                  <a:cubicBezTo>
                    <a:pt x="213" y="271"/>
                    <a:pt x="228" y="269"/>
                    <a:pt x="235" y="275"/>
                  </a:cubicBezTo>
                  <a:cubicBezTo>
                    <a:pt x="233" y="287"/>
                    <a:pt x="228" y="318"/>
                    <a:pt x="238" y="323"/>
                  </a:cubicBezTo>
                  <a:cubicBezTo>
                    <a:pt x="252" y="311"/>
                    <a:pt x="288" y="287"/>
                    <a:pt x="305" y="292"/>
                  </a:cubicBezTo>
                  <a:cubicBezTo>
                    <a:pt x="313" y="294"/>
                    <a:pt x="318" y="306"/>
                    <a:pt x="321" y="318"/>
                  </a:cubicBezTo>
                  <a:cubicBezTo>
                    <a:pt x="333" y="321"/>
                    <a:pt x="349" y="290"/>
                    <a:pt x="361" y="290"/>
                  </a:cubicBezTo>
                  <a:cubicBezTo>
                    <a:pt x="373" y="290"/>
                    <a:pt x="388" y="299"/>
                    <a:pt x="398" y="316"/>
                  </a:cubicBezTo>
                  <a:cubicBezTo>
                    <a:pt x="405" y="314"/>
                    <a:pt x="411" y="300"/>
                    <a:pt x="405" y="285"/>
                  </a:cubicBezTo>
                  <a:cubicBezTo>
                    <a:pt x="411" y="280"/>
                    <a:pt x="422" y="286"/>
                    <a:pt x="435" y="292"/>
                  </a:cubicBezTo>
                  <a:cubicBezTo>
                    <a:pt x="439" y="284"/>
                    <a:pt x="424" y="272"/>
                    <a:pt x="412" y="264"/>
                  </a:cubicBezTo>
                  <a:cubicBezTo>
                    <a:pt x="414" y="263"/>
                    <a:pt x="416" y="262"/>
                    <a:pt x="417" y="261"/>
                  </a:cubicBezTo>
                  <a:cubicBezTo>
                    <a:pt x="445" y="234"/>
                    <a:pt x="405" y="112"/>
                    <a:pt x="417" y="74"/>
                  </a:cubicBezTo>
                  <a:cubicBezTo>
                    <a:pt x="425" y="50"/>
                    <a:pt x="570" y="132"/>
                    <a:pt x="584" y="65"/>
                  </a:cubicBezTo>
                  <a:cubicBezTo>
                    <a:pt x="587" y="51"/>
                    <a:pt x="600" y="8"/>
                    <a:pt x="576" y="6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482" name="Freeform 11"/>
            <p:cNvSpPr/>
            <p:nvPr/>
          </p:nvSpPr>
          <p:spPr>
            <a:xfrm>
              <a:off x="1485" y="860"/>
              <a:ext cx="251" cy="175"/>
            </a:xfrm>
            <a:custGeom>
              <a:avLst/>
              <a:gdLst/>
              <a:ahLst/>
              <a:cxnLst>
                <a:cxn ang="0">
                  <a:pos x="38" y="9"/>
                </a:cxn>
                <a:cxn ang="0">
                  <a:pos x="225" y="43"/>
                </a:cxn>
                <a:cxn ang="0">
                  <a:pos x="156" y="50"/>
                </a:cxn>
                <a:cxn ang="0">
                  <a:pos x="251" y="125"/>
                </a:cxn>
                <a:cxn ang="0">
                  <a:pos x="125" y="92"/>
                </a:cxn>
                <a:cxn ang="0">
                  <a:pos x="189" y="175"/>
                </a:cxn>
                <a:cxn ang="0">
                  <a:pos x="38" y="109"/>
                </a:cxn>
                <a:cxn ang="0">
                  <a:pos x="43" y="21"/>
                </a:cxn>
              </a:cxnLst>
              <a:pathLst>
                <a:path w="106" h="74">
                  <a:moveTo>
                    <a:pt x="16" y="4"/>
                  </a:moveTo>
                  <a:cubicBezTo>
                    <a:pt x="16" y="4"/>
                    <a:pt x="69" y="0"/>
                    <a:pt x="95" y="18"/>
                  </a:cubicBezTo>
                  <a:cubicBezTo>
                    <a:pt x="76" y="18"/>
                    <a:pt x="66" y="21"/>
                    <a:pt x="66" y="21"/>
                  </a:cubicBezTo>
                  <a:cubicBezTo>
                    <a:pt x="66" y="21"/>
                    <a:pt x="104" y="34"/>
                    <a:pt x="106" y="53"/>
                  </a:cubicBezTo>
                  <a:cubicBezTo>
                    <a:pt x="83" y="42"/>
                    <a:pt x="53" y="39"/>
                    <a:pt x="53" y="39"/>
                  </a:cubicBezTo>
                  <a:cubicBezTo>
                    <a:pt x="53" y="39"/>
                    <a:pt x="78" y="56"/>
                    <a:pt x="80" y="74"/>
                  </a:cubicBezTo>
                  <a:cubicBezTo>
                    <a:pt x="57" y="63"/>
                    <a:pt x="31" y="48"/>
                    <a:pt x="16" y="46"/>
                  </a:cubicBezTo>
                  <a:cubicBezTo>
                    <a:pt x="0" y="44"/>
                    <a:pt x="18" y="9"/>
                    <a:pt x="18" y="9"/>
                  </a:cubicBezTo>
                </a:path>
              </a:pathLst>
            </a:custGeom>
            <a:solidFill>
              <a:srgbClr val="F6E39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483" name="Freeform 12"/>
            <p:cNvSpPr/>
            <p:nvPr/>
          </p:nvSpPr>
          <p:spPr>
            <a:xfrm>
              <a:off x="0" y="860"/>
              <a:ext cx="248" cy="175"/>
            </a:xfrm>
            <a:custGeom>
              <a:avLst/>
              <a:gdLst/>
              <a:ahLst/>
              <a:cxnLst>
                <a:cxn ang="0">
                  <a:pos x="210" y="9"/>
                </a:cxn>
                <a:cxn ang="0">
                  <a:pos x="24" y="43"/>
                </a:cxn>
                <a:cxn ang="0">
                  <a:pos x="94" y="50"/>
                </a:cxn>
                <a:cxn ang="0">
                  <a:pos x="0" y="125"/>
                </a:cxn>
                <a:cxn ang="0">
                  <a:pos x="123" y="92"/>
                </a:cxn>
                <a:cxn ang="0">
                  <a:pos x="61" y="175"/>
                </a:cxn>
                <a:cxn ang="0">
                  <a:pos x="210" y="109"/>
                </a:cxn>
                <a:cxn ang="0">
                  <a:pos x="205" y="21"/>
                </a:cxn>
              </a:cxnLst>
              <a:pathLst>
                <a:path w="105" h="74">
                  <a:moveTo>
                    <a:pt x="89" y="4"/>
                  </a:moveTo>
                  <a:cubicBezTo>
                    <a:pt x="89" y="4"/>
                    <a:pt x="37" y="0"/>
                    <a:pt x="10" y="18"/>
                  </a:cubicBezTo>
                  <a:cubicBezTo>
                    <a:pt x="30" y="18"/>
                    <a:pt x="40" y="21"/>
                    <a:pt x="40" y="21"/>
                  </a:cubicBezTo>
                  <a:cubicBezTo>
                    <a:pt x="40" y="21"/>
                    <a:pt x="2" y="34"/>
                    <a:pt x="0" y="53"/>
                  </a:cubicBezTo>
                  <a:cubicBezTo>
                    <a:pt x="23" y="42"/>
                    <a:pt x="52" y="39"/>
                    <a:pt x="52" y="39"/>
                  </a:cubicBezTo>
                  <a:cubicBezTo>
                    <a:pt x="52" y="39"/>
                    <a:pt x="28" y="56"/>
                    <a:pt x="26" y="74"/>
                  </a:cubicBezTo>
                  <a:cubicBezTo>
                    <a:pt x="49" y="63"/>
                    <a:pt x="73" y="48"/>
                    <a:pt x="89" y="46"/>
                  </a:cubicBezTo>
                  <a:cubicBezTo>
                    <a:pt x="105" y="44"/>
                    <a:pt x="87" y="9"/>
                    <a:pt x="87" y="9"/>
                  </a:cubicBezTo>
                </a:path>
              </a:pathLst>
            </a:custGeom>
            <a:solidFill>
              <a:srgbClr val="F6E39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484" name="Freeform 13"/>
            <p:cNvSpPr/>
            <p:nvPr/>
          </p:nvSpPr>
          <p:spPr>
            <a:xfrm>
              <a:off x="581" y="388"/>
              <a:ext cx="548" cy="557"/>
            </a:xfrm>
            <a:custGeom>
              <a:avLst/>
              <a:gdLst/>
              <a:ahLst/>
              <a:cxnLst>
                <a:cxn ang="0">
                  <a:pos x="274" y="12"/>
                </a:cxn>
                <a:cxn ang="0">
                  <a:pos x="31" y="281"/>
                </a:cxn>
                <a:cxn ang="0">
                  <a:pos x="536" y="262"/>
                </a:cxn>
                <a:cxn ang="0">
                  <a:pos x="274" y="12"/>
                </a:cxn>
              </a:cxnLst>
              <a:pathLst>
                <a:path w="232" h="236">
                  <a:moveTo>
                    <a:pt x="116" y="5"/>
                  </a:moveTo>
                  <a:cubicBezTo>
                    <a:pt x="70" y="8"/>
                    <a:pt x="0" y="2"/>
                    <a:pt x="13" y="119"/>
                  </a:cubicBezTo>
                  <a:cubicBezTo>
                    <a:pt x="26" y="236"/>
                    <a:pt x="232" y="199"/>
                    <a:pt x="227" y="111"/>
                  </a:cubicBezTo>
                  <a:cubicBezTo>
                    <a:pt x="221" y="23"/>
                    <a:pt x="198" y="0"/>
                    <a:pt x="116" y="5"/>
                  </a:cubicBezTo>
                  <a:close/>
                </a:path>
              </a:pathLst>
            </a:custGeom>
            <a:solidFill>
              <a:srgbClr val="F6E39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485" name="Freeform 14"/>
            <p:cNvSpPr/>
            <p:nvPr/>
          </p:nvSpPr>
          <p:spPr>
            <a:xfrm>
              <a:off x="604" y="782"/>
              <a:ext cx="567" cy="208"/>
            </a:xfrm>
            <a:custGeom>
              <a:avLst/>
              <a:gdLst/>
              <a:ahLst/>
              <a:cxnLst>
                <a:cxn ang="0">
                  <a:pos x="210" y="0"/>
                </a:cxn>
                <a:cxn ang="0">
                  <a:pos x="21" y="116"/>
                </a:cxn>
                <a:cxn ang="0">
                  <a:pos x="163" y="78"/>
                </a:cxn>
                <a:cxn ang="0">
                  <a:pos x="165" y="208"/>
                </a:cxn>
                <a:cxn ang="0">
                  <a:pos x="274" y="87"/>
                </a:cxn>
                <a:cxn ang="0">
                  <a:pos x="366" y="199"/>
                </a:cxn>
                <a:cxn ang="0">
                  <a:pos x="404" y="73"/>
                </a:cxn>
                <a:cxn ang="0">
                  <a:pos x="567" y="109"/>
                </a:cxn>
                <a:cxn ang="0">
                  <a:pos x="357" y="0"/>
                </a:cxn>
                <a:cxn ang="0">
                  <a:pos x="210" y="0"/>
                </a:cxn>
                <a:cxn ang="0">
                  <a:pos x="210" y="0"/>
                </a:cxn>
              </a:cxnLst>
              <a:pathLst>
                <a:path w="240" h="88">
                  <a:moveTo>
                    <a:pt x="89" y="0"/>
                  </a:moveTo>
                  <a:cubicBezTo>
                    <a:pt x="89" y="0"/>
                    <a:pt x="0" y="22"/>
                    <a:pt x="9" y="49"/>
                  </a:cubicBezTo>
                  <a:cubicBezTo>
                    <a:pt x="31" y="39"/>
                    <a:pt x="41" y="26"/>
                    <a:pt x="69" y="33"/>
                  </a:cubicBezTo>
                  <a:cubicBezTo>
                    <a:pt x="60" y="45"/>
                    <a:pt x="64" y="72"/>
                    <a:pt x="70" y="88"/>
                  </a:cubicBezTo>
                  <a:cubicBezTo>
                    <a:pt x="83" y="64"/>
                    <a:pt x="98" y="46"/>
                    <a:pt x="116" y="37"/>
                  </a:cubicBezTo>
                  <a:cubicBezTo>
                    <a:pt x="130" y="47"/>
                    <a:pt x="146" y="64"/>
                    <a:pt x="155" y="84"/>
                  </a:cubicBezTo>
                  <a:cubicBezTo>
                    <a:pt x="164" y="68"/>
                    <a:pt x="166" y="50"/>
                    <a:pt x="171" y="31"/>
                  </a:cubicBezTo>
                  <a:cubicBezTo>
                    <a:pt x="197" y="34"/>
                    <a:pt x="227" y="41"/>
                    <a:pt x="240" y="46"/>
                  </a:cubicBezTo>
                  <a:cubicBezTo>
                    <a:pt x="201" y="5"/>
                    <a:pt x="151" y="0"/>
                    <a:pt x="151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9" y="0"/>
                    <a:pt x="89" y="0"/>
                    <a:pt x="89" y="0"/>
                  </a:cubicBezTo>
                  <a:close/>
                </a:path>
              </a:pathLst>
            </a:custGeom>
            <a:solidFill>
              <a:srgbClr val="F6E39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486" name="Freeform 15"/>
            <p:cNvSpPr/>
            <p:nvPr/>
          </p:nvSpPr>
          <p:spPr>
            <a:xfrm>
              <a:off x="496" y="0"/>
              <a:ext cx="756" cy="591"/>
            </a:xfrm>
            <a:custGeom>
              <a:avLst/>
              <a:gdLst/>
              <a:ahLst/>
              <a:cxnLst>
                <a:cxn ang="0">
                  <a:pos x="0" y="492"/>
                </a:cxn>
                <a:cxn ang="0">
                  <a:pos x="215" y="508"/>
                </a:cxn>
                <a:cxn ang="0">
                  <a:pos x="721" y="452"/>
                </a:cxn>
                <a:cxn ang="0">
                  <a:pos x="498" y="378"/>
                </a:cxn>
                <a:cxn ang="0">
                  <a:pos x="498" y="253"/>
                </a:cxn>
                <a:cxn ang="0">
                  <a:pos x="584" y="137"/>
                </a:cxn>
                <a:cxn ang="0">
                  <a:pos x="756" y="196"/>
                </a:cxn>
                <a:cxn ang="0">
                  <a:pos x="534" y="40"/>
                </a:cxn>
                <a:cxn ang="0">
                  <a:pos x="258" y="239"/>
                </a:cxn>
                <a:cxn ang="0">
                  <a:pos x="229" y="383"/>
                </a:cxn>
                <a:cxn ang="0">
                  <a:pos x="0" y="492"/>
                </a:cxn>
                <a:cxn ang="0">
                  <a:pos x="0" y="492"/>
                </a:cxn>
              </a:cxnLst>
              <a:pathLst>
                <a:path w="320" h="250">
                  <a:moveTo>
                    <a:pt x="0" y="208"/>
                  </a:moveTo>
                  <a:cubicBezTo>
                    <a:pt x="32" y="230"/>
                    <a:pt x="62" y="219"/>
                    <a:pt x="91" y="215"/>
                  </a:cubicBezTo>
                  <a:cubicBezTo>
                    <a:pt x="165" y="205"/>
                    <a:pt x="267" y="250"/>
                    <a:pt x="305" y="191"/>
                  </a:cubicBezTo>
                  <a:cubicBezTo>
                    <a:pt x="278" y="179"/>
                    <a:pt x="211" y="160"/>
                    <a:pt x="211" y="160"/>
                  </a:cubicBezTo>
                  <a:cubicBezTo>
                    <a:pt x="211" y="160"/>
                    <a:pt x="203" y="123"/>
                    <a:pt x="211" y="107"/>
                  </a:cubicBezTo>
                  <a:cubicBezTo>
                    <a:pt x="217" y="94"/>
                    <a:pt x="210" y="68"/>
                    <a:pt x="247" y="58"/>
                  </a:cubicBezTo>
                  <a:cubicBezTo>
                    <a:pt x="284" y="47"/>
                    <a:pt x="320" y="83"/>
                    <a:pt x="320" y="83"/>
                  </a:cubicBezTo>
                  <a:cubicBezTo>
                    <a:pt x="320" y="83"/>
                    <a:pt x="272" y="26"/>
                    <a:pt x="226" y="17"/>
                  </a:cubicBezTo>
                  <a:cubicBezTo>
                    <a:pt x="136" y="0"/>
                    <a:pt x="119" y="61"/>
                    <a:pt x="109" y="101"/>
                  </a:cubicBezTo>
                  <a:cubicBezTo>
                    <a:pt x="104" y="123"/>
                    <a:pt x="97" y="162"/>
                    <a:pt x="97" y="162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08"/>
                    <a:pt x="0" y="208"/>
                    <a:pt x="0" y="208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487" name="Freeform 16"/>
            <p:cNvSpPr/>
            <p:nvPr/>
          </p:nvSpPr>
          <p:spPr>
            <a:xfrm>
              <a:off x="718" y="558"/>
              <a:ext cx="113" cy="64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61" y="64"/>
                </a:cxn>
                <a:cxn ang="0">
                  <a:pos x="99" y="0"/>
                </a:cxn>
                <a:cxn ang="0">
                  <a:pos x="57" y="52"/>
                </a:cxn>
                <a:cxn ang="0">
                  <a:pos x="28" y="0"/>
                </a:cxn>
              </a:cxnLst>
              <a:pathLst>
                <a:path w="48" h="27">
                  <a:moveTo>
                    <a:pt x="12" y="0"/>
                  </a:moveTo>
                  <a:cubicBezTo>
                    <a:pt x="12" y="0"/>
                    <a:pt x="0" y="27"/>
                    <a:pt x="26" y="27"/>
                  </a:cubicBezTo>
                  <a:cubicBezTo>
                    <a:pt x="48" y="27"/>
                    <a:pt x="42" y="0"/>
                    <a:pt x="42" y="0"/>
                  </a:cubicBezTo>
                  <a:cubicBezTo>
                    <a:pt x="42" y="0"/>
                    <a:pt x="38" y="23"/>
                    <a:pt x="24" y="22"/>
                  </a:cubicBezTo>
                  <a:cubicBezTo>
                    <a:pt x="16" y="21"/>
                    <a:pt x="12" y="0"/>
                    <a:pt x="12" y="0"/>
                  </a:cubicBezTo>
                  <a:close/>
                </a:path>
              </a:pathLst>
            </a:custGeom>
            <a:solidFill>
              <a:srgbClr val="B1A15C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488" name="Freeform 17"/>
            <p:cNvSpPr/>
            <p:nvPr/>
          </p:nvSpPr>
          <p:spPr>
            <a:xfrm>
              <a:off x="871" y="558"/>
              <a:ext cx="118" cy="64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66" y="64"/>
                </a:cxn>
                <a:cxn ang="0">
                  <a:pos x="101" y="0"/>
                </a:cxn>
                <a:cxn ang="0">
                  <a:pos x="59" y="52"/>
                </a:cxn>
                <a:cxn ang="0">
                  <a:pos x="28" y="0"/>
                </a:cxn>
              </a:cxnLst>
              <a:pathLst>
                <a:path w="50" h="27">
                  <a:moveTo>
                    <a:pt x="12" y="0"/>
                  </a:moveTo>
                  <a:cubicBezTo>
                    <a:pt x="12" y="0"/>
                    <a:pt x="0" y="27"/>
                    <a:pt x="28" y="27"/>
                  </a:cubicBezTo>
                  <a:cubicBezTo>
                    <a:pt x="50" y="27"/>
                    <a:pt x="43" y="0"/>
                    <a:pt x="43" y="0"/>
                  </a:cubicBezTo>
                  <a:cubicBezTo>
                    <a:pt x="43" y="0"/>
                    <a:pt x="39" y="23"/>
                    <a:pt x="25" y="22"/>
                  </a:cubicBezTo>
                  <a:cubicBezTo>
                    <a:pt x="16" y="21"/>
                    <a:pt x="12" y="0"/>
                    <a:pt x="12" y="0"/>
                  </a:cubicBezTo>
                  <a:close/>
                </a:path>
              </a:pathLst>
            </a:custGeom>
            <a:solidFill>
              <a:srgbClr val="B1A15C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489" name="Freeform 18"/>
            <p:cNvSpPr/>
            <p:nvPr/>
          </p:nvSpPr>
          <p:spPr>
            <a:xfrm>
              <a:off x="583" y="610"/>
              <a:ext cx="534" cy="231"/>
            </a:xfrm>
            <a:custGeom>
              <a:avLst/>
              <a:gdLst/>
              <a:ahLst/>
              <a:cxnLst>
                <a:cxn ang="0">
                  <a:pos x="534" y="71"/>
                </a:cxn>
                <a:cxn ang="0">
                  <a:pos x="362" y="215"/>
                </a:cxn>
                <a:cxn ang="0">
                  <a:pos x="54" y="134"/>
                </a:cxn>
                <a:cxn ang="0">
                  <a:pos x="21" y="0"/>
                </a:cxn>
                <a:cxn ang="0">
                  <a:pos x="151" y="179"/>
                </a:cxn>
                <a:cxn ang="0">
                  <a:pos x="416" y="174"/>
                </a:cxn>
                <a:cxn ang="0">
                  <a:pos x="534" y="71"/>
                </a:cxn>
              </a:cxnLst>
              <a:pathLst>
                <a:path w="226" h="98">
                  <a:moveTo>
                    <a:pt x="226" y="30"/>
                  </a:moveTo>
                  <a:cubicBezTo>
                    <a:pt x="226" y="30"/>
                    <a:pt x="211" y="89"/>
                    <a:pt x="153" y="91"/>
                  </a:cubicBezTo>
                  <a:cubicBezTo>
                    <a:pt x="104" y="94"/>
                    <a:pt x="51" y="98"/>
                    <a:pt x="23" y="57"/>
                  </a:cubicBezTo>
                  <a:cubicBezTo>
                    <a:pt x="0" y="25"/>
                    <a:pt x="9" y="0"/>
                    <a:pt x="9" y="0"/>
                  </a:cubicBezTo>
                  <a:cubicBezTo>
                    <a:pt x="9" y="0"/>
                    <a:pt x="13" y="63"/>
                    <a:pt x="64" y="76"/>
                  </a:cubicBezTo>
                  <a:cubicBezTo>
                    <a:pt x="104" y="86"/>
                    <a:pt x="149" y="80"/>
                    <a:pt x="176" y="74"/>
                  </a:cubicBezTo>
                  <a:cubicBezTo>
                    <a:pt x="205" y="68"/>
                    <a:pt x="226" y="30"/>
                    <a:pt x="226" y="30"/>
                  </a:cubicBezTo>
                  <a:close/>
                </a:path>
              </a:pathLst>
            </a:custGeom>
            <a:solidFill>
              <a:srgbClr val="D3C071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490" name="Freeform 19"/>
            <p:cNvSpPr/>
            <p:nvPr/>
          </p:nvSpPr>
          <p:spPr>
            <a:xfrm>
              <a:off x="694" y="664"/>
              <a:ext cx="357" cy="54"/>
            </a:xfrm>
            <a:custGeom>
              <a:avLst/>
              <a:gdLst/>
              <a:ahLst/>
              <a:cxnLst>
                <a:cxn ang="0">
                  <a:pos x="19" y="16"/>
                </a:cxn>
                <a:cxn ang="0">
                  <a:pos x="184" y="33"/>
                </a:cxn>
                <a:cxn ang="0">
                  <a:pos x="336" y="0"/>
                </a:cxn>
                <a:cxn ang="0">
                  <a:pos x="357" y="0"/>
                </a:cxn>
                <a:cxn ang="0">
                  <a:pos x="189" y="54"/>
                </a:cxn>
                <a:cxn ang="0">
                  <a:pos x="0" y="21"/>
                </a:cxn>
                <a:cxn ang="0">
                  <a:pos x="19" y="16"/>
                </a:cxn>
                <a:cxn ang="0">
                  <a:pos x="19" y="16"/>
                </a:cxn>
              </a:cxnLst>
              <a:pathLst>
                <a:path w="151" h="23">
                  <a:moveTo>
                    <a:pt x="8" y="7"/>
                  </a:moveTo>
                  <a:cubicBezTo>
                    <a:pt x="8" y="7"/>
                    <a:pt x="34" y="16"/>
                    <a:pt x="78" y="14"/>
                  </a:cubicBezTo>
                  <a:cubicBezTo>
                    <a:pt x="123" y="13"/>
                    <a:pt x="142" y="0"/>
                    <a:pt x="142" y="0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51" y="0"/>
                    <a:pt x="117" y="23"/>
                    <a:pt x="80" y="23"/>
                  </a:cubicBezTo>
                  <a:cubicBezTo>
                    <a:pt x="43" y="23"/>
                    <a:pt x="0" y="9"/>
                    <a:pt x="0" y="9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lose/>
                </a:path>
              </a:pathLst>
            </a:custGeom>
            <a:solidFill>
              <a:srgbClr val="B1A15C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491" name="Freeform 20"/>
            <p:cNvSpPr/>
            <p:nvPr/>
          </p:nvSpPr>
          <p:spPr>
            <a:xfrm>
              <a:off x="989" y="603"/>
              <a:ext cx="104" cy="94"/>
            </a:xfrm>
            <a:custGeom>
              <a:avLst/>
              <a:gdLst/>
              <a:ahLst/>
              <a:cxnLst>
                <a:cxn ang="0">
                  <a:pos x="61" y="14"/>
                </a:cxn>
                <a:cxn ang="0">
                  <a:pos x="17" y="31"/>
                </a:cxn>
                <a:cxn ang="0">
                  <a:pos x="47" y="92"/>
                </a:cxn>
                <a:cxn ang="0">
                  <a:pos x="61" y="14"/>
                </a:cxn>
              </a:cxnLst>
              <a:pathLst>
                <a:path w="44" h="40">
                  <a:moveTo>
                    <a:pt x="26" y="6"/>
                  </a:moveTo>
                  <a:cubicBezTo>
                    <a:pt x="26" y="6"/>
                    <a:pt x="15" y="0"/>
                    <a:pt x="7" y="13"/>
                  </a:cubicBezTo>
                  <a:cubicBezTo>
                    <a:pt x="0" y="26"/>
                    <a:pt x="6" y="40"/>
                    <a:pt x="20" y="39"/>
                  </a:cubicBezTo>
                  <a:cubicBezTo>
                    <a:pt x="35" y="38"/>
                    <a:pt x="44" y="14"/>
                    <a:pt x="26" y="6"/>
                  </a:cubicBezTo>
                  <a:close/>
                </a:path>
              </a:pathLst>
            </a:custGeom>
            <a:solidFill>
              <a:srgbClr val="E28A7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492" name="Freeform 21"/>
            <p:cNvSpPr/>
            <p:nvPr/>
          </p:nvSpPr>
          <p:spPr>
            <a:xfrm>
              <a:off x="659" y="624"/>
              <a:ext cx="85" cy="101"/>
            </a:xfrm>
            <a:custGeom>
              <a:avLst/>
              <a:gdLst/>
              <a:ahLst/>
              <a:cxnLst>
                <a:cxn ang="0">
                  <a:pos x="31" y="5"/>
                </a:cxn>
                <a:cxn ang="0">
                  <a:pos x="0" y="42"/>
                </a:cxn>
                <a:cxn ang="0">
                  <a:pos x="57" y="80"/>
                </a:cxn>
                <a:cxn ang="0">
                  <a:pos x="31" y="5"/>
                </a:cxn>
              </a:cxnLst>
              <a:pathLst>
                <a:path w="36" h="43">
                  <a:moveTo>
                    <a:pt x="13" y="2"/>
                  </a:moveTo>
                  <a:cubicBezTo>
                    <a:pt x="13" y="2"/>
                    <a:pt x="0" y="2"/>
                    <a:pt x="0" y="18"/>
                  </a:cubicBezTo>
                  <a:cubicBezTo>
                    <a:pt x="0" y="33"/>
                    <a:pt x="12" y="43"/>
                    <a:pt x="24" y="34"/>
                  </a:cubicBezTo>
                  <a:cubicBezTo>
                    <a:pt x="36" y="26"/>
                    <a:pt x="32" y="0"/>
                    <a:pt x="13" y="2"/>
                  </a:cubicBezTo>
                  <a:close/>
                </a:path>
              </a:pathLst>
            </a:custGeom>
            <a:solidFill>
              <a:srgbClr val="E28A7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493" name="Freeform 22"/>
            <p:cNvSpPr/>
            <p:nvPr/>
          </p:nvSpPr>
          <p:spPr>
            <a:xfrm>
              <a:off x="900" y="1047"/>
              <a:ext cx="191" cy="208"/>
            </a:xfrm>
            <a:custGeom>
              <a:avLst/>
              <a:gdLst/>
              <a:ahLst/>
              <a:cxnLst>
                <a:cxn ang="0">
                  <a:pos x="174" y="7"/>
                </a:cxn>
                <a:cxn ang="0">
                  <a:pos x="24" y="12"/>
                </a:cxn>
                <a:cxn ang="0">
                  <a:pos x="28" y="191"/>
                </a:cxn>
                <a:cxn ang="0">
                  <a:pos x="186" y="173"/>
                </a:cxn>
                <a:cxn ang="0">
                  <a:pos x="174" y="7"/>
                </a:cxn>
              </a:cxnLst>
              <a:pathLst>
                <a:path w="81" h="88">
                  <a:moveTo>
                    <a:pt x="74" y="3"/>
                  </a:moveTo>
                  <a:cubicBezTo>
                    <a:pt x="74" y="3"/>
                    <a:pt x="12" y="0"/>
                    <a:pt x="10" y="5"/>
                  </a:cubicBezTo>
                  <a:cubicBezTo>
                    <a:pt x="9" y="10"/>
                    <a:pt x="0" y="76"/>
                    <a:pt x="12" y="81"/>
                  </a:cubicBezTo>
                  <a:cubicBezTo>
                    <a:pt x="24" y="87"/>
                    <a:pt x="79" y="88"/>
                    <a:pt x="79" y="73"/>
                  </a:cubicBezTo>
                  <a:cubicBezTo>
                    <a:pt x="79" y="57"/>
                    <a:pt x="81" y="9"/>
                    <a:pt x="74" y="3"/>
                  </a:cubicBezTo>
                  <a:close/>
                </a:path>
              </a:pathLst>
            </a:custGeom>
            <a:solidFill>
              <a:srgbClr val="B95E1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494" name="Freeform 23"/>
            <p:cNvSpPr/>
            <p:nvPr/>
          </p:nvSpPr>
          <p:spPr>
            <a:xfrm>
              <a:off x="706" y="227"/>
              <a:ext cx="300" cy="187"/>
            </a:xfrm>
            <a:custGeom>
              <a:avLst/>
              <a:gdLst/>
              <a:ahLst/>
              <a:cxnLst>
                <a:cxn ang="0">
                  <a:pos x="21" y="163"/>
                </a:cxn>
                <a:cxn ang="0">
                  <a:pos x="295" y="154"/>
                </a:cxn>
                <a:cxn ang="0">
                  <a:pos x="283" y="21"/>
                </a:cxn>
                <a:cxn ang="0">
                  <a:pos x="50" y="19"/>
                </a:cxn>
                <a:cxn ang="0">
                  <a:pos x="21" y="163"/>
                </a:cxn>
              </a:cxnLst>
              <a:pathLst>
                <a:path w="127" h="79">
                  <a:moveTo>
                    <a:pt x="9" y="69"/>
                  </a:moveTo>
                  <a:cubicBezTo>
                    <a:pt x="9" y="69"/>
                    <a:pt x="96" y="79"/>
                    <a:pt x="125" y="65"/>
                  </a:cubicBezTo>
                  <a:cubicBezTo>
                    <a:pt x="127" y="58"/>
                    <a:pt x="123" y="14"/>
                    <a:pt x="120" y="9"/>
                  </a:cubicBezTo>
                  <a:cubicBezTo>
                    <a:pt x="102" y="10"/>
                    <a:pt x="35" y="0"/>
                    <a:pt x="21" y="8"/>
                  </a:cubicBezTo>
                  <a:cubicBezTo>
                    <a:pt x="14" y="11"/>
                    <a:pt x="0" y="58"/>
                    <a:pt x="9" y="69"/>
                  </a:cubicBezTo>
                  <a:close/>
                </a:path>
              </a:pathLst>
            </a:custGeom>
            <a:solidFill>
              <a:srgbClr val="B95E1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495" name="Freeform 24"/>
            <p:cNvSpPr/>
            <p:nvPr/>
          </p:nvSpPr>
          <p:spPr>
            <a:xfrm>
              <a:off x="859" y="912"/>
              <a:ext cx="29" cy="515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2" y="64"/>
                </a:cxn>
                <a:cxn ang="0">
                  <a:pos x="19" y="144"/>
                </a:cxn>
                <a:cxn ang="0">
                  <a:pos x="19" y="262"/>
                </a:cxn>
                <a:cxn ang="0">
                  <a:pos x="19" y="380"/>
                </a:cxn>
                <a:cxn ang="0">
                  <a:pos x="29" y="515"/>
                </a:cxn>
                <a:cxn ang="0">
                  <a:pos x="2" y="385"/>
                </a:cxn>
                <a:cxn ang="0">
                  <a:pos x="2" y="154"/>
                </a:cxn>
                <a:cxn ang="0">
                  <a:pos x="24" y="0"/>
                </a:cxn>
              </a:cxnLst>
              <a:pathLst>
                <a:path w="12" h="218">
                  <a:moveTo>
                    <a:pt x="10" y="0"/>
                  </a:moveTo>
                  <a:cubicBezTo>
                    <a:pt x="10" y="0"/>
                    <a:pt x="11" y="13"/>
                    <a:pt x="9" y="27"/>
                  </a:cubicBezTo>
                  <a:cubicBezTo>
                    <a:pt x="7" y="42"/>
                    <a:pt x="8" y="40"/>
                    <a:pt x="8" y="61"/>
                  </a:cubicBezTo>
                  <a:cubicBezTo>
                    <a:pt x="8" y="82"/>
                    <a:pt x="8" y="93"/>
                    <a:pt x="8" y="111"/>
                  </a:cubicBezTo>
                  <a:cubicBezTo>
                    <a:pt x="8" y="128"/>
                    <a:pt x="8" y="142"/>
                    <a:pt x="8" y="161"/>
                  </a:cubicBezTo>
                  <a:cubicBezTo>
                    <a:pt x="8" y="185"/>
                    <a:pt x="12" y="218"/>
                    <a:pt x="12" y="218"/>
                  </a:cubicBezTo>
                  <a:cubicBezTo>
                    <a:pt x="12" y="218"/>
                    <a:pt x="0" y="205"/>
                    <a:pt x="1" y="163"/>
                  </a:cubicBezTo>
                  <a:cubicBezTo>
                    <a:pt x="3" y="121"/>
                    <a:pt x="1" y="78"/>
                    <a:pt x="1" y="65"/>
                  </a:cubicBezTo>
                  <a:cubicBezTo>
                    <a:pt x="1" y="52"/>
                    <a:pt x="4" y="12"/>
                    <a:pt x="10" y="0"/>
                  </a:cubicBezTo>
                  <a:close/>
                </a:path>
              </a:pathLst>
            </a:custGeom>
            <a:solidFill>
              <a:srgbClr val="B95E1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496" name="Freeform 25"/>
            <p:cNvSpPr/>
            <p:nvPr/>
          </p:nvSpPr>
          <p:spPr>
            <a:xfrm>
              <a:off x="670" y="1434"/>
              <a:ext cx="442" cy="6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2" y="16"/>
                </a:cxn>
                <a:cxn ang="0">
                  <a:pos x="0" y="0"/>
                </a:cxn>
              </a:cxnLst>
              <a:pathLst>
                <a:path w="187" h="26">
                  <a:moveTo>
                    <a:pt x="0" y="0"/>
                  </a:moveTo>
                  <a:cubicBezTo>
                    <a:pt x="29" y="4"/>
                    <a:pt x="122" y="19"/>
                    <a:pt x="187" y="7"/>
                  </a:cubicBezTo>
                  <a:cubicBezTo>
                    <a:pt x="154" y="26"/>
                    <a:pt x="5" y="13"/>
                    <a:pt x="0" y="0"/>
                  </a:cubicBezTo>
                  <a:close/>
                </a:path>
              </a:pathLst>
            </a:custGeom>
            <a:solidFill>
              <a:srgbClr val="B95E1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8497" name="Freeform 52"/>
          <p:cNvSpPr/>
          <p:nvPr/>
        </p:nvSpPr>
        <p:spPr>
          <a:xfrm>
            <a:off x="0" y="4743450"/>
            <a:ext cx="8372475" cy="1257300"/>
          </a:xfrm>
          <a:custGeom>
            <a:avLst/>
            <a:gdLst/>
            <a:ahLst/>
            <a:cxnLst>
              <a:cxn ang="0">
                <a:pos x="3395161" y="1"/>
              </a:cxn>
              <a:cxn ang="0">
                <a:pos x="8372475" y="1257300"/>
              </a:cxn>
              <a:cxn ang="0">
                <a:pos x="0" y="1257300"/>
              </a:cxn>
              <a:cxn ang="0">
                <a:pos x="0" y="1019710"/>
              </a:cxn>
              <a:cxn ang="0">
                <a:pos x="3395161" y="1"/>
              </a:cxn>
            </a:cxnLst>
            <a:pathLst>
              <a:path w="11770175" h="1788354">
                <a:moveTo>
                  <a:pt x="4772978" y="1"/>
                </a:moveTo>
                <a:cubicBezTo>
                  <a:pt x="7049831" y="-885"/>
                  <a:pt x="9586677" y="653751"/>
                  <a:pt x="11770175" y="1788354"/>
                </a:cubicBezTo>
                <a:lnTo>
                  <a:pt x="0" y="1788354"/>
                </a:lnTo>
                <a:cubicBezTo>
                  <a:pt x="0" y="1702293"/>
                  <a:pt x="0" y="1591933"/>
                  <a:pt x="0" y="1450411"/>
                </a:cubicBezTo>
                <a:cubicBezTo>
                  <a:pt x="1180705" y="450899"/>
                  <a:pt x="2887716" y="735"/>
                  <a:pt x="4772978" y="1"/>
                </a:cubicBezTo>
                <a:close/>
              </a:path>
            </a:pathLst>
          </a:custGeom>
          <a:solidFill>
            <a:srgbClr val="AFAF5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8498" name="Group 307"/>
          <p:cNvGrpSpPr/>
          <p:nvPr/>
        </p:nvGrpSpPr>
        <p:grpSpPr>
          <a:xfrm flipH="1">
            <a:off x="6894513" y="4457700"/>
            <a:ext cx="2247900" cy="1562100"/>
            <a:chOff x="0" y="0"/>
            <a:chExt cx="2735" cy="1900"/>
          </a:xfrm>
        </p:grpSpPr>
        <p:sp>
          <p:nvSpPr>
            <p:cNvPr id="8499" name="Freeform 30"/>
            <p:cNvSpPr/>
            <p:nvPr/>
          </p:nvSpPr>
          <p:spPr>
            <a:xfrm>
              <a:off x="855" y="274"/>
              <a:ext cx="748" cy="931"/>
            </a:xfrm>
            <a:custGeom>
              <a:avLst/>
              <a:gdLst/>
              <a:ahLst/>
              <a:cxnLst>
                <a:cxn ang="0">
                  <a:pos x="170" y="50"/>
                </a:cxn>
                <a:cxn ang="0">
                  <a:pos x="314" y="139"/>
                </a:cxn>
                <a:cxn ang="0">
                  <a:pos x="691" y="378"/>
                </a:cxn>
                <a:cxn ang="0">
                  <a:pos x="691" y="704"/>
                </a:cxn>
                <a:cxn ang="0">
                  <a:pos x="503" y="851"/>
                </a:cxn>
                <a:cxn ang="0">
                  <a:pos x="399" y="867"/>
                </a:cxn>
                <a:cxn ang="0">
                  <a:pos x="286" y="910"/>
                </a:cxn>
                <a:cxn ang="0">
                  <a:pos x="57" y="903"/>
                </a:cxn>
                <a:cxn ang="0">
                  <a:pos x="5" y="371"/>
                </a:cxn>
                <a:cxn ang="0">
                  <a:pos x="170" y="50"/>
                </a:cxn>
              </a:cxnLst>
              <a:pathLst>
                <a:path w="317" h="394">
                  <a:moveTo>
                    <a:pt x="72" y="21"/>
                  </a:moveTo>
                  <a:cubicBezTo>
                    <a:pt x="72" y="21"/>
                    <a:pt x="140" y="0"/>
                    <a:pt x="133" y="59"/>
                  </a:cubicBezTo>
                  <a:cubicBezTo>
                    <a:pt x="131" y="76"/>
                    <a:pt x="256" y="74"/>
                    <a:pt x="293" y="160"/>
                  </a:cubicBezTo>
                  <a:cubicBezTo>
                    <a:pt x="293" y="160"/>
                    <a:pt x="317" y="248"/>
                    <a:pt x="293" y="298"/>
                  </a:cubicBezTo>
                  <a:cubicBezTo>
                    <a:pt x="270" y="349"/>
                    <a:pt x="213" y="360"/>
                    <a:pt x="213" y="360"/>
                  </a:cubicBezTo>
                  <a:cubicBezTo>
                    <a:pt x="169" y="367"/>
                    <a:pt x="169" y="367"/>
                    <a:pt x="169" y="367"/>
                  </a:cubicBezTo>
                  <a:cubicBezTo>
                    <a:pt x="169" y="367"/>
                    <a:pt x="169" y="385"/>
                    <a:pt x="121" y="385"/>
                  </a:cubicBezTo>
                  <a:cubicBezTo>
                    <a:pt x="73" y="385"/>
                    <a:pt x="31" y="394"/>
                    <a:pt x="24" y="382"/>
                  </a:cubicBezTo>
                  <a:cubicBezTo>
                    <a:pt x="15" y="369"/>
                    <a:pt x="0" y="177"/>
                    <a:pt x="2" y="157"/>
                  </a:cubicBezTo>
                  <a:cubicBezTo>
                    <a:pt x="10" y="86"/>
                    <a:pt x="72" y="21"/>
                    <a:pt x="72" y="21"/>
                  </a:cubicBezTo>
                  <a:close/>
                </a:path>
              </a:pathLst>
            </a:custGeom>
            <a:solidFill>
              <a:srgbClr val="FFF7D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500" name="Freeform 31"/>
            <p:cNvSpPr/>
            <p:nvPr/>
          </p:nvSpPr>
          <p:spPr>
            <a:xfrm>
              <a:off x="942" y="364"/>
              <a:ext cx="307" cy="222"/>
            </a:xfrm>
            <a:custGeom>
              <a:avLst/>
              <a:gdLst/>
              <a:ahLst/>
              <a:cxnLst>
                <a:cxn ang="0">
                  <a:pos x="87" y="73"/>
                </a:cxn>
                <a:cxn ang="0">
                  <a:pos x="113" y="7"/>
                </a:cxn>
                <a:cxn ang="0">
                  <a:pos x="198" y="0"/>
                </a:cxn>
                <a:cxn ang="0">
                  <a:pos x="182" y="43"/>
                </a:cxn>
                <a:cxn ang="0">
                  <a:pos x="229" y="106"/>
                </a:cxn>
                <a:cxn ang="0">
                  <a:pos x="307" y="170"/>
                </a:cxn>
                <a:cxn ang="0">
                  <a:pos x="33" y="222"/>
                </a:cxn>
                <a:cxn ang="0">
                  <a:pos x="24" y="165"/>
                </a:cxn>
                <a:cxn ang="0">
                  <a:pos x="87" y="73"/>
                </a:cxn>
              </a:cxnLst>
              <a:pathLst>
                <a:path w="130" h="94">
                  <a:moveTo>
                    <a:pt x="37" y="31"/>
                  </a:moveTo>
                  <a:cubicBezTo>
                    <a:pt x="39" y="18"/>
                    <a:pt x="48" y="3"/>
                    <a:pt x="48" y="3"/>
                  </a:cubicBezTo>
                  <a:cubicBezTo>
                    <a:pt x="48" y="3"/>
                    <a:pt x="48" y="3"/>
                    <a:pt x="84" y="0"/>
                  </a:cubicBezTo>
                  <a:cubicBezTo>
                    <a:pt x="84" y="0"/>
                    <a:pt x="84" y="0"/>
                    <a:pt x="77" y="18"/>
                  </a:cubicBezTo>
                  <a:cubicBezTo>
                    <a:pt x="77" y="18"/>
                    <a:pt x="77" y="39"/>
                    <a:pt x="97" y="45"/>
                  </a:cubicBezTo>
                  <a:cubicBezTo>
                    <a:pt x="118" y="50"/>
                    <a:pt x="130" y="72"/>
                    <a:pt x="130" y="72"/>
                  </a:cubicBezTo>
                  <a:cubicBezTo>
                    <a:pt x="14" y="94"/>
                    <a:pt x="14" y="94"/>
                    <a:pt x="14" y="94"/>
                  </a:cubicBezTo>
                  <a:cubicBezTo>
                    <a:pt x="14" y="94"/>
                    <a:pt x="0" y="91"/>
                    <a:pt x="10" y="70"/>
                  </a:cubicBezTo>
                  <a:cubicBezTo>
                    <a:pt x="21" y="43"/>
                    <a:pt x="28" y="40"/>
                    <a:pt x="37" y="31"/>
                  </a:cubicBezTo>
                  <a:close/>
                </a:path>
              </a:pathLst>
            </a:custGeom>
            <a:solidFill>
              <a:srgbClr val="78953C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501" name="Freeform 32"/>
            <p:cNvSpPr/>
            <p:nvPr/>
          </p:nvSpPr>
          <p:spPr>
            <a:xfrm>
              <a:off x="760" y="473"/>
              <a:ext cx="754" cy="661"/>
            </a:xfrm>
            <a:custGeom>
              <a:avLst/>
              <a:gdLst/>
              <a:ahLst/>
              <a:cxnLst>
                <a:cxn ang="0">
                  <a:pos x="217" y="87"/>
                </a:cxn>
                <a:cxn ang="0">
                  <a:pos x="456" y="57"/>
                </a:cxn>
                <a:cxn ang="0">
                  <a:pos x="745" y="293"/>
                </a:cxn>
                <a:cxn ang="0">
                  <a:pos x="560" y="604"/>
                </a:cxn>
                <a:cxn ang="0">
                  <a:pos x="277" y="616"/>
                </a:cxn>
                <a:cxn ang="0">
                  <a:pos x="217" y="87"/>
                </a:cxn>
              </a:cxnLst>
              <a:pathLst>
                <a:path w="319" h="280">
                  <a:moveTo>
                    <a:pt x="92" y="37"/>
                  </a:moveTo>
                  <a:cubicBezTo>
                    <a:pt x="118" y="3"/>
                    <a:pt x="158" y="9"/>
                    <a:pt x="193" y="24"/>
                  </a:cubicBezTo>
                  <a:cubicBezTo>
                    <a:pt x="229" y="0"/>
                    <a:pt x="310" y="55"/>
                    <a:pt x="315" y="124"/>
                  </a:cubicBezTo>
                  <a:cubicBezTo>
                    <a:pt x="319" y="181"/>
                    <a:pt x="314" y="248"/>
                    <a:pt x="237" y="256"/>
                  </a:cubicBezTo>
                  <a:cubicBezTo>
                    <a:pt x="204" y="280"/>
                    <a:pt x="143" y="280"/>
                    <a:pt x="117" y="261"/>
                  </a:cubicBezTo>
                  <a:cubicBezTo>
                    <a:pt x="0" y="266"/>
                    <a:pt x="3" y="44"/>
                    <a:pt x="92" y="37"/>
                  </a:cubicBezTo>
                  <a:close/>
                </a:path>
              </a:pathLst>
            </a:custGeom>
            <a:solidFill>
              <a:srgbClr val="CA7F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502" name="Freeform 33"/>
            <p:cNvSpPr/>
            <p:nvPr/>
          </p:nvSpPr>
          <p:spPr>
            <a:xfrm>
              <a:off x="0" y="0"/>
              <a:ext cx="1055" cy="1314"/>
            </a:xfrm>
            <a:custGeom>
              <a:avLst/>
              <a:gdLst/>
              <a:ahLst/>
              <a:cxnLst>
                <a:cxn ang="0">
                  <a:pos x="149" y="279"/>
                </a:cxn>
                <a:cxn ang="0">
                  <a:pos x="342" y="59"/>
                </a:cxn>
                <a:cxn ang="0">
                  <a:pos x="564" y="149"/>
                </a:cxn>
                <a:cxn ang="0">
                  <a:pos x="784" y="255"/>
                </a:cxn>
                <a:cxn ang="0">
                  <a:pos x="1055" y="801"/>
                </a:cxn>
                <a:cxn ang="0">
                  <a:pos x="956" y="1113"/>
                </a:cxn>
                <a:cxn ang="0">
                  <a:pos x="739" y="1215"/>
                </a:cxn>
                <a:cxn ang="0">
                  <a:pos x="498" y="1302"/>
                </a:cxn>
                <a:cxn ang="0">
                  <a:pos x="241" y="1253"/>
                </a:cxn>
                <a:cxn ang="0">
                  <a:pos x="101" y="1262"/>
                </a:cxn>
                <a:cxn ang="0">
                  <a:pos x="0" y="1106"/>
                </a:cxn>
                <a:cxn ang="0">
                  <a:pos x="0" y="359"/>
                </a:cxn>
                <a:cxn ang="0">
                  <a:pos x="149" y="279"/>
                </a:cxn>
              </a:cxnLst>
              <a:pathLst>
                <a:path w="447" h="556">
                  <a:moveTo>
                    <a:pt x="63" y="118"/>
                  </a:moveTo>
                  <a:cubicBezTo>
                    <a:pt x="114" y="44"/>
                    <a:pt x="145" y="25"/>
                    <a:pt x="145" y="25"/>
                  </a:cubicBezTo>
                  <a:cubicBezTo>
                    <a:pt x="209" y="0"/>
                    <a:pt x="239" y="63"/>
                    <a:pt x="239" y="63"/>
                  </a:cubicBezTo>
                  <a:cubicBezTo>
                    <a:pt x="239" y="63"/>
                    <a:pt x="300" y="104"/>
                    <a:pt x="332" y="108"/>
                  </a:cubicBezTo>
                  <a:cubicBezTo>
                    <a:pt x="398" y="118"/>
                    <a:pt x="447" y="288"/>
                    <a:pt x="447" y="339"/>
                  </a:cubicBezTo>
                  <a:cubicBezTo>
                    <a:pt x="447" y="389"/>
                    <a:pt x="426" y="443"/>
                    <a:pt x="405" y="471"/>
                  </a:cubicBezTo>
                  <a:cubicBezTo>
                    <a:pt x="384" y="498"/>
                    <a:pt x="338" y="510"/>
                    <a:pt x="313" y="514"/>
                  </a:cubicBezTo>
                  <a:cubicBezTo>
                    <a:pt x="287" y="536"/>
                    <a:pt x="273" y="545"/>
                    <a:pt x="211" y="551"/>
                  </a:cubicBezTo>
                  <a:cubicBezTo>
                    <a:pt x="151" y="556"/>
                    <a:pt x="102" y="530"/>
                    <a:pt x="102" y="530"/>
                  </a:cubicBezTo>
                  <a:cubicBezTo>
                    <a:pt x="102" y="530"/>
                    <a:pt x="74" y="541"/>
                    <a:pt x="43" y="534"/>
                  </a:cubicBezTo>
                  <a:cubicBezTo>
                    <a:pt x="28" y="530"/>
                    <a:pt x="11" y="498"/>
                    <a:pt x="0" y="468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42" y="112"/>
                    <a:pt x="63" y="118"/>
                    <a:pt x="63" y="118"/>
                  </a:cubicBezTo>
                  <a:close/>
                </a:path>
              </a:pathLst>
            </a:custGeom>
            <a:solidFill>
              <a:srgbClr val="FFF7D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503" name="Freeform 34"/>
            <p:cNvSpPr/>
            <p:nvPr/>
          </p:nvSpPr>
          <p:spPr>
            <a:xfrm>
              <a:off x="0" y="232"/>
              <a:ext cx="1006" cy="1093"/>
            </a:xfrm>
            <a:custGeom>
              <a:avLst/>
              <a:gdLst/>
              <a:ahLst/>
              <a:cxnLst>
                <a:cxn ang="0">
                  <a:pos x="283" y="92"/>
                </a:cxn>
                <a:cxn ang="0">
                  <a:pos x="631" y="83"/>
                </a:cxn>
                <a:cxn ang="0">
                  <a:pos x="985" y="538"/>
                </a:cxn>
                <a:cxn ang="0">
                  <a:pos x="725" y="937"/>
                </a:cxn>
                <a:cxn ang="0">
                  <a:pos x="246" y="956"/>
                </a:cxn>
                <a:cxn ang="0">
                  <a:pos x="0" y="758"/>
                </a:cxn>
                <a:cxn ang="0">
                  <a:pos x="0" y="260"/>
                </a:cxn>
                <a:cxn ang="0">
                  <a:pos x="283" y="92"/>
                </a:cxn>
              </a:cxnLst>
              <a:pathLst>
                <a:path w="426" h="463">
                  <a:moveTo>
                    <a:pt x="120" y="39"/>
                  </a:moveTo>
                  <a:cubicBezTo>
                    <a:pt x="153" y="3"/>
                    <a:pt x="236" y="0"/>
                    <a:pt x="267" y="35"/>
                  </a:cubicBezTo>
                  <a:cubicBezTo>
                    <a:pt x="339" y="10"/>
                    <a:pt x="407" y="111"/>
                    <a:pt x="417" y="228"/>
                  </a:cubicBezTo>
                  <a:cubicBezTo>
                    <a:pt x="426" y="324"/>
                    <a:pt x="389" y="393"/>
                    <a:pt x="307" y="397"/>
                  </a:cubicBezTo>
                  <a:cubicBezTo>
                    <a:pt x="278" y="437"/>
                    <a:pt x="140" y="463"/>
                    <a:pt x="104" y="405"/>
                  </a:cubicBezTo>
                  <a:cubicBezTo>
                    <a:pt x="58" y="419"/>
                    <a:pt x="5" y="393"/>
                    <a:pt x="0" y="321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20" y="62"/>
                    <a:pt x="59" y="30"/>
                    <a:pt x="120" y="39"/>
                  </a:cubicBezTo>
                  <a:close/>
                </a:path>
              </a:pathLst>
            </a:custGeom>
            <a:solidFill>
              <a:srgbClr val="EB7F2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504" name="Freeform 35"/>
            <p:cNvSpPr/>
            <p:nvPr/>
          </p:nvSpPr>
          <p:spPr>
            <a:xfrm>
              <a:off x="630" y="314"/>
              <a:ext cx="362" cy="844"/>
            </a:xfrm>
            <a:custGeom>
              <a:avLst/>
              <a:gdLst/>
              <a:ahLst/>
              <a:cxnLst>
                <a:cxn ang="0">
                  <a:pos x="203" y="95"/>
                </a:cxn>
                <a:cxn ang="0">
                  <a:pos x="331" y="605"/>
                </a:cxn>
                <a:cxn ang="0">
                  <a:pos x="161" y="842"/>
                </a:cxn>
                <a:cxn ang="0">
                  <a:pos x="109" y="839"/>
                </a:cxn>
                <a:cxn ang="0">
                  <a:pos x="303" y="452"/>
                </a:cxn>
                <a:cxn ang="0">
                  <a:pos x="106" y="52"/>
                </a:cxn>
                <a:cxn ang="0">
                  <a:pos x="0" y="0"/>
                </a:cxn>
                <a:cxn ang="0">
                  <a:pos x="203" y="95"/>
                </a:cxn>
              </a:cxnLst>
              <a:pathLst>
                <a:path w="153" h="357">
                  <a:moveTo>
                    <a:pt x="86" y="40"/>
                  </a:moveTo>
                  <a:cubicBezTo>
                    <a:pt x="122" y="90"/>
                    <a:pt x="153" y="169"/>
                    <a:pt x="140" y="256"/>
                  </a:cubicBezTo>
                  <a:cubicBezTo>
                    <a:pt x="131" y="315"/>
                    <a:pt x="99" y="354"/>
                    <a:pt x="68" y="356"/>
                  </a:cubicBezTo>
                  <a:cubicBezTo>
                    <a:pt x="62" y="357"/>
                    <a:pt x="46" y="355"/>
                    <a:pt x="46" y="355"/>
                  </a:cubicBezTo>
                  <a:cubicBezTo>
                    <a:pt x="46" y="355"/>
                    <a:pt x="144" y="329"/>
                    <a:pt x="128" y="191"/>
                  </a:cubicBezTo>
                  <a:cubicBezTo>
                    <a:pt x="115" y="77"/>
                    <a:pt x="68" y="33"/>
                    <a:pt x="45" y="22"/>
                  </a:cubicBezTo>
                  <a:cubicBezTo>
                    <a:pt x="22" y="11"/>
                    <a:pt x="0" y="0"/>
                    <a:pt x="0" y="0"/>
                  </a:cubicBezTo>
                  <a:cubicBezTo>
                    <a:pt x="0" y="0"/>
                    <a:pt x="58" y="3"/>
                    <a:pt x="86" y="40"/>
                  </a:cubicBezTo>
                  <a:close/>
                </a:path>
              </a:pathLst>
            </a:custGeom>
            <a:solidFill>
              <a:srgbClr val="9C552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505" name="Freeform 36"/>
            <p:cNvSpPr/>
            <p:nvPr/>
          </p:nvSpPr>
          <p:spPr>
            <a:xfrm>
              <a:off x="576" y="402"/>
              <a:ext cx="227" cy="734"/>
            </a:xfrm>
            <a:custGeom>
              <a:avLst/>
              <a:gdLst/>
              <a:ahLst/>
              <a:cxnLst>
                <a:cxn ang="0">
                  <a:pos x="189" y="255"/>
                </a:cxn>
                <a:cxn ang="0">
                  <a:pos x="175" y="670"/>
                </a:cxn>
                <a:cxn ang="0">
                  <a:pos x="116" y="734"/>
                </a:cxn>
                <a:cxn ang="0">
                  <a:pos x="166" y="288"/>
                </a:cxn>
                <a:cxn ang="0">
                  <a:pos x="0" y="0"/>
                </a:cxn>
                <a:cxn ang="0">
                  <a:pos x="189" y="255"/>
                </a:cxn>
              </a:cxnLst>
              <a:pathLst>
                <a:path w="96" h="311">
                  <a:moveTo>
                    <a:pt x="80" y="108"/>
                  </a:moveTo>
                  <a:cubicBezTo>
                    <a:pt x="96" y="185"/>
                    <a:pt x="89" y="248"/>
                    <a:pt x="74" y="284"/>
                  </a:cubicBezTo>
                  <a:cubicBezTo>
                    <a:pt x="64" y="309"/>
                    <a:pt x="49" y="311"/>
                    <a:pt x="49" y="311"/>
                  </a:cubicBezTo>
                  <a:cubicBezTo>
                    <a:pt x="49" y="311"/>
                    <a:pt x="79" y="255"/>
                    <a:pt x="70" y="122"/>
                  </a:cubicBezTo>
                  <a:cubicBezTo>
                    <a:pt x="65" y="40"/>
                    <a:pt x="0" y="0"/>
                    <a:pt x="0" y="0"/>
                  </a:cubicBezTo>
                  <a:cubicBezTo>
                    <a:pt x="0" y="0"/>
                    <a:pt x="62" y="4"/>
                    <a:pt x="80" y="108"/>
                  </a:cubicBezTo>
                  <a:close/>
                </a:path>
              </a:pathLst>
            </a:custGeom>
            <a:solidFill>
              <a:srgbClr val="9C552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506" name="Freeform 37"/>
            <p:cNvSpPr/>
            <p:nvPr/>
          </p:nvSpPr>
          <p:spPr>
            <a:xfrm>
              <a:off x="134" y="406"/>
              <a:ext cx="149" cy="778"/>
            </a:xfrm>
            <a:custGeom>
              <a:avLst/>
              <a:gdLst/>
              <a:ahLst/>
              <a:cxnLst>
                <a:cxn ang="0">
                  <a:pos x="116" y="0"/>
                </a:cxn>
                <a:cxn ang="0">
                  <a:pos x="38" y="246"/>
                </a:cxn>
                <a:cxn ang="0">
                  <a:pos x="149" y="778"/>
                </a:cxn>
                <a:cxn ang="0">
                  <a:pos x="111" y="759"/>
                </a:cxn>
                <a:cxn ang="0">
                  <a:pos x="2" y="239"/>
                </a:cxn>
                <a:cxn ang="0">
                  <a:pos x="116" y="0"/>
                </a:cxn>
              </a:cxnLst>
              <a:pathLst>
                <a:path w="63" h="329">
                  <a:moveTo>
                    <a:pt x="49" y="0"/>
                  </a:moveTo>
                  <a:cubicBezTo>
                    <a:pt x="49" y="0"/>
                    <a:pt x="19" y="32"/>
                    <a:pt x="16" y="104"/>
                  </a:cubicBezTo>
                  <a:cubicBezTo>
                    <a:pt x="11" y="195"/>
                    <a:pt x="63" y="329"/>
                    <a:pt x="63" y="329"/>
                  </a:cubicBezTo>
                  <a:cubicBezTo>
                    <a:pt x="63" y="329"/>
                    <a:pt x="54" y="322"/>
                    <a:pt x="47" y="321"/>
                  </a:cubicBezTo>
                  <a:cubicBezTo>
                    <a:pt x="18" y="280"/>
                    <a:pt x="0" y="187"/>
                    <a:pt x="1" y="101"/>
                  </a:cubicBezTo>
                  <a:cubicBezTo>
                    <a:pt x="1" y="15"/>
                    <a:pt x="49" y="0"/>
                    <a:pt x="49" y="0"/>
                  </a:cubicBezTo>
                  <a:close/>
                </a:path>
              </a:pathLst>
            </a:custGeom>
            <a:solidFill>
              <a:srgbClr val="9C552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507" name="Freeform 38"/>
            <p:cNvSpPr/>
            <p:nvPr/>
          </p:nvSpPr>
          <p:spPr>
            <a:xfrm>
              <a:off x="224" y="113"/>
              <a:ext cx="401" cy="256"/>
            </a:xfrm>
            <a:custGeom>
              <a:avLst/>
              <a:gdLst/>
              <a:ahLst/>
              <a:cxnLst>
                <a:cxn ang="0">
                  <a:pos x="165" y="0"/>
                </a:cxn>
                <a:cxn ang="0">
                  <a:pos x="231" y="0"/>
                </a:cxn>
                <a:cxn ang="0">
                  <a:pos x="226" y="66"/>
                </a:cxn>
                <a:cxn ang="0">
                  <a:pos x="326" y="111"/>
                </a:cxn>
                <a:cxn ang="0">
                  <a:pos x="401" y="206"/>
                </a:cxn>
                <a:cxn ang="0">
                  <a:pos x="7" y="199"/>
                </a:cxn>
                <a:cxn ang="0">
                  <a:pos x="165" y="0"/>
                </a:cxn>
              </a:cxnLst>
              <a:pathLst>
                <a:path w="170" h="108">
                  <a:moveTo>
                    <a:pt x="70" y="0"/>
                  </a:moveTo>
                  <a:cubicBezTo>
                    <a:pt x="70" y="0"/>
                    <a:pt x="70" y="0"/>
                    <a:pt x="98" y="0"/>
                  </a:cubicBezTo>
                  <a:cubicBezTo>
                    <a:pt x="98" y="0"/>
                    <a:pt x="98" y="0"/>
                    <a:pt x="96" y="28"/>
                  </a:cubicBezTo>
                  <a:cubicBezTo>
                    <a:pt x="96" y="28"/>
                    <a:pt x="107" y="35"/>
                    <a:pt x="138" y="47"/>
                  </a:cubicBezTo>
                  <a:cubicBezTo>
                    <a:pt x="168" y="58"/>
                    <a:pt x="170" y="87"/>
                    <a:pt x="170" y="87"/>
                  </a:cubicBezTo>
                  <a:cubicBezTo>
                    <a:pt x="110" y="107"/>
                    <a:pt x="4" y="108"/>
                    <a:pt x="3" y="84"/>
                  </a:cubicBezTo>
                  <a:cubicBezTo>
                    <a:pt x="0" y="60"/>
                    <a:pt x="70" y="0"/>
                    <a:pt x="70" y="0"/>
                  </a:cubicBezTo>
                  <a:close/>
                </a:path>
              </a:pathLst>
            </a:custGeom>
            <a:solidFill>
              <a:srgbClr val="6F863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508" name="Freeform 39"/>
            <p:cNvSpPr/>
            <p:nvPr/>
          </p:nvSpPr>
          <p:spPr>
            <a:xfrm>
              <a:off x="193" y="113"/>
              <a:ext cx="340" cy="286"/>
            </a:xfrm>
            <a:custGeom>
              <a:avLst/>
              <a:gdLst/>
              <a:ahLst/>
              <a:cxnLst>
                <a:cxn ang="0">
                  <a:pos x="196" y="0"/>
                </a:cxn>
                <a:cxn ang="0">
                  <a:pos x="111" y="123"/>
                </a:cxn>
                <a:cxn ang="0">
                  <a:pos x="123" y="217"/>
                </a:cxn>
                <a:cxn ang="0">
                  <a:pos x="340" y="227"/>
                </a:cxn>
                <a:cxn ang="0">
                  <a:pos x="76" y="253"/>
                </a:cxn>
                <a:cxn ang="0">
                  <a:pos x="64" y="118"/>
                </a:cxn>
                <a:cxn ang="0">
                  <a:pos x="196" y="0"/>
                </a:cxn>
              </a:cxnLst>
              <a:pathLst>
                <a:path w="144" h="121">
                  <a:moveTo>
                    <a:pt x="83" y="0"/>
                  </a:moveTo>
                  <a:cubicBezTo>
                    <a:pt x="83" y="0"/>
                    <a:pt x="49" y="39"/>
                    <a:pt x="47" y="52"/>
                  </a:cubicBezTo>
                  <a:cubicBezTo>
                    <a:pt x="46" y="65"/>
                    <a:pt x="46" y="88"/>
                    <a:pt x="52" y="92"/>
                  </a:cubicBezTo>
                  <a:cubicBezTo>
                    <a:pt x="80" y="110"/>
                    <a:pt x="133" y="96"/>
                    <a:pt x="144" y="96"/>
                  </a:cubicBezTo>
                  <a:cubicBezTo>
                    <a:pt x="119" y="112"/>
                    <a:pt x="74" y="121"/>
                    <a:pt x="32" y="107"/>
                  </a:cubicBezTo>
                  <a:cubicBezTo>
                    <a:pt x="0" y="96"/>
                    <a:pt x="15" y="73"/>
                    <a:pt x="27" y="50"/>
                  </a:cubicBezTo>
                  <a:cubicBezTo>
                    <a:pt x="42" y="21"/>
                    <a:pt x="83" y="0"/>
                    <a:pt x="83" y="0"/>
                  </a:cubicBezTo>
                  <a:close/>
                </a:path>
              </a:pathLst>
            </a:custGeom>
            <a:solidFill>
              <a:srgbClr val="5C6B2F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509" name="Freeform 40"/>
            <p:cNvSpPr/>
            <p:nvPr/>
          </p:nvSpPr>
          <p:spPr>
            <a:xfrm>
              <a:off x="1599" y="867"/>
              <a:ext cx="1136" cy="1018"/>
            </a:xfrm>
            <a:custGeom>
              <a:avLst/>
              <a:gdLst/>
              <a:ahLst/>
              <a:cxnLst>
                <a:cxn ang="0">
                  <a:pos x="538" y="2"/>
                </a:cxn>
                <a:cxn ang="0">
                  <a:pos x="704" y="5"/>
                </a:cxn>
                <a:cxn ang="0">
                  <a:pos x="779" y="137"/>
                </a:cxn>
                <a:cxn ang="0">
                  <a:pos x="895" y="274"/>
                </a:cxn>
                <a:cxn ang="0">
                  <a:pos x="1117" y="765"/>
                </a:cxn>
                <a:cxn ang="0">
                  <a:pos x="897" y="1018"/>
                </a:cxn>
                <a:cxn ang="0">
                  <a:pos x="175" y="1018"/>
                </a:cxn>
                <a:cxn ang="0">
                  <a:pos x="43" y="798"/>
                </a:cxn>
                <a:cxn ang="0">
                  <a:pos x="260" y="250"/>
                </a:cxn>
                <a:cxn ang="0">
                  <a:pos x="409" y="210"/>
                </a:cxn>
                <a:cxn ang="0">
                  <a:pos x="543" y="109"/>
                </a:cxn>
                <a:cxn ang="0">
                  <a:pos x="538" y="2"/>
                </a:cxn>
              </a:cxnLst>
              <a:pathLst>
                <a:path w="481" h="431">
                  <a:moveTo>
                    <a:pt x="228" y="1"/>
                  </a:moveTo>
                  <a:cubicBezTo>
                    <a:pt x="252" y="2"/>
                    <a:pt x="277" y="2"/>
                    <a:pt x="298" y="2"/>
                  </a:cubicBezTo>
                  <a:cubicBezTo>
                    <a:pt x="303" y="19"/>
                    <a:pt x="326" y="46"/>
                    <a:pt x="330" y="58"/>
                  </a:cubicBezTo>
                  <a:cubicBezTo>
                    <a:pt x="355" y="69"/>
                    <a:pt x="370" y="101"/>
                    <a:pt x="379" y="116"/>
                  </a:cubicBezTo>
                  <a:cubicBezTo>
                    <a:pt x="430" y="131"/>
                    <a:pt x="481" y="213"/>
                    <a:pt x="473" y="324"/>
                  </a:cubicBezTo>
                  <a:cubicBezTo>
                    <a:pt x="466" y="417"/>
                    <a:pt x="422" y="423"/>
                    <a:pt x="380" y="431"/>
                  </a:cubicBezTo>
                  <a:cubicBezTo>
                    <a:pt x="74" y="431"/>
                    <a:pt x="74" y="431"/>
                    <a:pt x="74" y="431"/>
                  </a:cubicBezTo>
                  <a:cubicBezTo>
                    <a:pt x="48" y="424"/>
                    <a:pt x="25" y="403"/>
                    <a:pt x="18" y="338"/>
                  </a:cubicBezTo>
                  <a:cubicBezTo>
                    <a:pt x="0" y="188"/>
                    <a:pt x="56" y="131"/>
                    <a:pt x="110" y="106"/>
                  </a:cubicBezTo>
                  <a:cubicBezTo>
                    <a:pt x="125" y="99"/>
                    <a:pt x="148" y="94"/>
                    <a:pt x="173" y="89"/>
                  </a:cubicBezTo>
                  <a:cubicBezTo>
                    <a:pt x="199" y="65"/>
                    <a:pt x="215" y="61"/>
                    <a:pt x="230" y="46"/>
                  </a:cubicBezTo>
                  <a:cubicBezTo>
                    <a:pt x="225" y="33"/>
                    <a:pt x="217" y="0"/>
                    <a:pt x="228" y="1"/>
                  </a:cubicBezTo>
                  <a:close/>
                </a:path>
              </a:pathLst>
            </a:custGeom>
            <a:solidFill>
              <a:srgbClr val="FFF7D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510" name="Freeform 41"/>
            <p:cNvSpPr/>
            <p:nvPr/>
          </p:nvSpPr>
          <p:spPr>
            <a:xfrm>
              <a:off x="1736" y="1047"/>
              <a:ext cx="992" cy="838"/>
            </a:xfrm>
            <a:custGeom>
              <a:avLst/>
              <a:gdLst/>
              <a:ahLst/>
              <a:cxnLst>
                <a:cxn ang="0">
                  <a:pos x="522" y="17"/>
                </a:cxn>
                <a:cxn ang="0">
                  <a:pos x="673" y="87"/>
                </a:cxn>
                <a:cxn ang="0">
                  <a:pos x="848" y="838"/>
                </a:cxn>
                <a:cxn ang="0">
                  <a:pos x="376" y="838"/>
                </a:cxn>
                <a:cxn ang="0">
                  <a:pos x="272" y="800"/>
                </a:cxn>
                <a:cxn ang="0">
                  <a:pos x="0" y="401"/>
                </a:cxn>
                <a:cxn ang="0">
                  <a:pos x="357" y="68"/>
                </a:cxn>
                <a:cxn ang="0">
                  <a:pos x="522" y="17"/>
                </a:cxn>
              </a:cxnLst>
              <a:pathLst>
                <a:path w="420" h="355">
                  <a:moveTo>
                    <a:pt x="221" y="7"/>
                  </a:moveTo>
                  <a:cubicBezTo>
                    <a:pt x="244" y="7"/>
                    <a:pt x="267" y="15"/>
                    <a:pt x="285" y="37"/>
                  </a:cubicBezTo>
                  <a:cubicBezTo>
                    <a:pt x="401" y="37"/>
                    <a:pt x="420" y="312"/>
                    <a:pt x="359" y="355"/>
                  </a:cubicBezTo>
                  <a:cubicBezTo>
                    <a:pt x="159" y="355"/>
                    <a:pt x="159" y="355"/>
                    <a:pt x="159" y="355"/>
                  </a:cubicBezTo>
                  <a:cubicBezTo>
                    <a:pt x="141" y="351"/>
                    <a:pt x="125" y="346"/>
                    <a:pt x="115" y="339"/>
                  </a:cubicBezTo>
                  <a:cubicBezTo>
                    <a:pt x="13" y="335"/>
                    <a:pt x="0" y="247"/>
                    <a:pt x="0" y="170"/>
                  </a:cubicBezTo>
                  <a:cubicBezTo>
                    <a:pt x="1" y="80"/>
                    <a:pt x="103" y="0"/>
                    <a:pt x="151" y="29"/>
                  </a:cubicBezTo>
                  <a:cubicBezTo>
                    <a:pt x="174" y="17"/>
                    <a:pt x="198" y="8"/>
                    <a:pt x="221" y="7"/>
                  </a:cubicBezTo>
                  <a:close/>
                </a:path>
              </a:pathLst>
            </a:custGeom>
            <a:solidFill>
              <a:srgbClr val="CB7F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511" name="Freeform 42"/>
            <p:cNvSpPr/>
            <p:nvPr/>
          </p:nvSpPr>
          <p:spPr>
            <a:xfrm>
              <a:off x="1991" y="1200"/>
              <a:ext cx="101" cy="624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2" y="279"/>
                </a:cxn>
                <a:cxn ang="0">
                  <a:pos x="52" y="624"/>
                </a:cxn>
                <a:cxn ang="0">
                  <a:pos x="94" y="607"/>
                </a:cxn>
                <a:cxn ang="0">
                  <a:pos x="59" y="300"/>
                </a:cxn>
                <a:cxn ang="0">
                  <a:pos x="101" y="0"/>
                </a:cxn>
              </a:cxnLst>
              <a:pathLst>
                <a:path w="43" h="264">
                  <a:moveTo>
                    <a:pt x="43" y="0"/>
                  </a:moveTo>
                  <a:cubicBezTo>
                    <a:pt x="16" y="23"/>
                    <a:pt x="0" y="66"/>
                    <a:pt x="1" y="118"/>
                  </a:cubicBezTo>
                  <a:cubicBezTo>
                    <a:pt x="2" y="170"/>
                    <a:pt x="22" y="264"/>
                    <a:pt x="22" y="264"/>
                  </a:cubicBezTo>
                  <a:cubicBezTo>
                    <a:pt x="40" y="257"/>
                    <a:pt x="40" y="257"/>
                    <a:pt x="40" y="257"/>
                  </a:cubicBezTo>
                  <a:cubicBezTo>
                    <a:pt x="40" y="257"/>
                    <a:pt x="26" y="171"/>
                    <a:pt x="25" y="127"/>
                  </a:cubicBezTo>
                  <a:cubicBezTo>
                    <a:pt x="25" y="83"/>
                    <a:pt x="25" y="49"/>
                    <a:pt x="43" y="0"/>
                  </a:cubicBezTo>
                  <a:close/>
                </a:path>
              </a:pathLst>
            </a:custGeom>
            <a:solidFill>
              <a:srgbClr val="A05F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512" name="Freeform 43"/>
            <p:cNvSpPr/>
            <p:nvPr/>
          </p:nvSpPr>
          <p:spPr>
            <a:xfrm>
              <a:off x="2359" y="1368"/>
              <a:ext cx="132" cy="463"/>
            </a:xfrm>
            <a:custGeom>
              <a:avLst/>
              <a:gdLst/>
              <a:ahLst/>
              <a:cxnLst>
                <a:cxn ang="0">
                  <a:pos x="73" y="0"/>
                </a:cxn>
                <a:cxn ang="0">
                  <a:pos x="104" y="279"/>
                </a:cxn>
                <a:cxn ang="0">
                  <a:pos x="50" y="454"/>
                </a:cxn>
                <a:cxn ang="0">
                  <a:pos x="0" y="463"/>
                </a:cxn>
                <a:cxn ang="0">
                  <a:pos x="87" y="215"/>
                </a:cxn>
                <a:cxn ang="0">
                  <a:pos x="73" y="0"/>
                </a:cxn>
              </a:cxnLst>
              <a:pathLst>
                <a:path w="56" h="196">
                  <a:moveTo>
                    <a:pt x="31" y="0"/>
                  </a:moveTo>
                  <a:cubicBezTo>
                    <a:pt x="56" y="22"/>
                    <a:pt x="50" y="85"/>
                    <a:pt x="44" y="118"/>
                  </a:cubicBezTo>
                  <a:cubicBezTo>
                    <a:pt x="39" y="149"/>
                    <a:pt x="21" y="192"/>
                    <a:pt x="21" y="192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196"/>
                    <a:pt x="31" y="145"/>
                    <a:pt x="37" y="91"/>
                  </a:cubicBezTo>
                  <a:cubicBezTo>
                    <a:pt x="40" y="72"/>
                    <a:pt x="43" y="32"/>
                    <a:pt x="31" y="0"/>
                  </a:cubicBezTo>
                  <a:close/>
                </a:path>
              </a:pathLst>
            </a:custGeom>
            <a:solidFill>
              <a:srgbClr val="A05F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513" name="Freeform 44"/>
            <p:cNvSpPr/>
            <p:nvPr/>
          </p:nvSpPr>
          <p:spPr>
            <a:xfrm>
              <a:off x="2036" y="914"/>
              <a:ext cx="408" cy="274"/>
            </a:xfrm>
            <a:custGeom>
              <a:avLst/>
              <a:gdLst/>
              <a:ahLst/>
              <a:cxnLst>
                <a:cxn ang="0">
                  <a:pos x="0" y="229"/>
                </a:cxn>
                <a:cxn ang="0">
                  <a:pos x="94" y="139"/>
                </a:cxn>
                <a:cxn ang="0">
                  <a:pos x="153" y="52"/>
                </a:cxn>
                <a:cxn ang="0">
                  <a:pos x="127" y="0"/>
                </a:cxn>
                <a:cxn ang="0">
                  <a:pos x="238" y="0"/>
                </a:cxn>
                <a:cxn ang="0">
                  <a:pos x="276" y="85"/>
                </a:cxn>
                <a:cxn ang="0">
                  <a:pos x="373" y="198"/>
                </a:cxn>
                <a:cxn ang="0">
                  <a:pos x="366" y="274"/>
                </a:cxn>
                <a:cxn ang="0">
                  <a:pos x="0" y="229"/>
                </a:cxn>
                <a:cxn ang="0">
                  <a:pos x="0" y="229"/>
                </a:cxn>
              </a:cxnLst>
              <a:pathLst>
                <a:path w="173" h="116">
                  <a:moveTo>
                    <a:pt x="0" y="97"/>
                  </a:moveTo>
                  <a:cubicBezTo>
                    <a:pt x="0" y="97"/>
                    <a:pt x="14" y="69"/>
                    <a:pt x="40" y="59"/>
                  </a:cubicBezTo>
                  <a:cubicBezTo>
                    <a:pt x="67" y="50"/>
                    <a:pt x="65" y="22"/>
                    <a:pt x="65" y="22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1" y="0"/>
                    <a:pt x="114" y="19"/>
                    <a:pt x="117" y="36"/>
                  </a:cubicBezTo>
                  <a:cubicBezTo>
                    <a:pt x="130" y="47"/>
                    <a:pt x="139" y="50"/>
                    <a:pt x="158" y="84"/>
                  </a:cubicBezTo>
                  <a:cubicBezTo>
                    <a:pt x="173" y="112"/>
                    <a:pt x="155" y="116"/>
                    <a:pt x="155" y="116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lose/>
                </a:path>
              </a:pathLst>
            </a:custGeom>
            <a:solidFill>
              <a:srgbClr val="77943C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514" name="Freeform 45"/>
            <p:cNvSpPr/>
            <p:nvPr/>
          </p:nvSpPr>
          <p:spPr>
            <a:xfrm>
              <a:off x="2468" y="1226"/>
              <a:ext cx="234" cy="648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175" y="246"/>
                </a:cxn>
                <a:cxn ang="0">
                  <a:pos x="0" y="648"/>
                </a:cxn>
                <a:cxn ang="0">
                  <a:pos x="14" y="598"/>
                </a:cxn>
                <a:cxn ang="0">
                  <a:pos x="139" y="260"/>
                </a:cxn>
                <a:cxn ang="0">
                  <a:pos x="66" y="0"/>
                </a:cxn>
              </a:cxnLst>
              <a:pathLst>
                <a:path w="99" h="274">
                  <a:moveTo>
                    <a:pt x="28" y="0"/>
                  </a:moveTo>
                  <a:cubicBezTo>
                    <a:pt x="28" y="0"/>
                    <a:pt x="63" y="34"/>
                    <a:pt x="74" y="104"/>
                  </a:cubicBezTo>
                  <a:cubicBezTo>
                    <a:pt x="99" y="253"/>
                    <a:pt x="0" y="274"/>
                    <a:pt x="0" y="274"/>
                  </a:cubicBezTo>
                  <a:cubicBezTo>
                    <a:pt x="6" y="253"/>
                    <a:pt x="6" y="253"/>
                    <a:pt x="6" y="253"/>
                  </a:cubicBezTo>
                  <a:cubicBezTo>
                    <a:pt x="6" y="253"/>
                    <a:pt x="67" y="228"/>
                    <a:pt x="59" y="110"/>
                  </a:cubicBezTo>
                  <a:cubicBezTo>
                    <a:pt x="56" y="66"/>
                    <a:pt x="28" y="0"/>
                    <a:pt x="28" y="0"/>
                  </a:cubicBezTo>
                  <a:close/>
                </a:path>
              </a:pathLst>
            </a:custGeom>
            <a:solidFill>
              <a:srgbClr val="A05F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515" name="Freeform 46"/>
            <p:cNvSpPr/>
            <p:nvPr/>
          </p:nvSpPr>
          <p:spPr>
            <a:xfrm>
              <a:off x="1698" y="1134"/>
              <a:ext cx="276" cy="744"/>
            </a:xfrm>
            <a:custGeom>
              <a:avLst/>
              <a:gdLst/>
              <a:ahLst/>
              <a:cxnLst>
                <a:cxn ang="0">
                  <a:pos x="276" y="0"/>
                </a:cxn>
                <a:cxn ang="0">
                  <a:pos x="17" y="267"/>
                </a:cxn>
                <a:cxn ang="0">
                  <a:pos x="75" y="671"/>
                </a:cxn>
                <a:cxn ang="0">
                  <a:pos x="222" y="716"/>
                </a:cxn>
                <a:cxn ang="0">
                  <a:pos x="229" y="673"/>
                </a:cxn>
                <a:cxn ang="0">
                  <a:pos x="61" y="451"/>
                </a:cxn>
                <a:cxn ang="0">
                  <a:pos x="158" y="94"/>
                </a:cxn>
                <a:cxn ang="0">
                  <a:pos x="276" y="0"/>
                </a:cxn>
              </a:cxnLst>
              <a:pathLst>
                <a:path w="117" h="315">
                  <a:moveTo>
                    <a:pt x="117" y="0"/>
                  </a:moveTo>
                  <a:cubicBezTo>
                    <a:pt x="117" y="0"/>
                    <a:pt x="15" y="35"/>
                    <a:pt x="7" y="113"/>
                  </a:cubicBezTo>
                  <a:cubicBezTo>
                    <a:pt x="0" y="190"/>
                    <a:pt x="9" y="254"/>
                    <a:pt x="32" y="284"/>
                  </a:cubicBezTo>
                  <a:cubicBezTo>
                    <a:pt x="55" y="315"/>
                    <a:pt x="94" y="303"/>
                    <a:pt x="94" y="303"/>
                  </a:cubicBezTo>
                  <a:cubicBezTo>
                    <a:pt x="97" y="285"/>
                    <a:pt x="97" y="285"/>
                    <a:pt x="97" y="285"/>
                  </a:cubicBezTo>
                  <a:cubicBezTo>
                    <a:pt x="97" y="285"/>
                    <a:pt x="36" y="294"/>
                    <a:pt x="26" y="191"/>
                  </a:cubicBezTo>
                  <a:cubicBezTo>
                    <a:pt x="16" y="86"/>
                    <a:pt x="41" y="71"/>
                    <a:pt x="67" y="40"/>
                  </a:cubicBezTo>
                  <a:cubicBezTo>
                    <a:pt x="94" y="9"/>
                    <a:pt x="117" y="0"/>
                    <a:pt x="117" y="0"/>
                  </a:cubicBezTo>
                  <a:close/>
                </a:path>
              </a:pathLst>
            </a:custGeom>
            <a:solidFill>
              <a:srgbClr val="A05F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516" name="Freeform 47"/>
            <p:cNvSpPr/>
            <p:nvPr/>
          </p:nvSpPr>
          <p:spPr>
            <a:xfrm>
              <a:off x="1292" y="522"/>
              <a:ext cx="233" cy="548"/>
            </a:xfrm>
            <a:custGeom>
              <a:avLst/>
              <a:gdLst/>
              <a:ahLst/>
              <a:cxnLst>
                <a:cxn ang="0">
                  <a:pos x="94" y="66"/>
                </a:cxn>
                <a:cxn ang="0">
                  <a:pos x="0" y="0"/>
                </a:cxn>
                <a:cxn ang="0">
                  <a:pos x="212" y="187"/>
                </a:cxn>
                <a:cxn ang="0">
                  <a:pos x="188" y="494"/>
                </a:cxn>
                <a:cxn ang="0">
                  <a:pos x="82" y="536"/>
                </a:cxn>
                <a:cxn ang="0">
                  <a:pos x="73" y="505"/>
                </a:cxn>
                <a:cxn ang="0">
                  <a:pos x="188" y="328"/>
                </a:cxn>
                <a:cxn ang="0">
                  <a:pos x="94" y="66"/>
                </a:cxn>
              </a:cxnLst>
              <a:pathLst>
                <a:path w="99" h="232">
                  <a:moveTo>
                    <a:pt x="40" y="28"/>
                  </a:moveTo>
                  <a:cubicBezTo>
                    <a:pt x="18" y="5"/>
                    <a:pt x="0" y="0"/>
                    <a:pt x="0" y="0"/>
                  </a:cubicBezTo>
                  <a:cubicBezTo>
                    <a:pt x="0" y="0"/>
                    <a:pt x="80" y="21"/>
                    <a:pt x="90" y="79"/>
                  </a:cubicBezTo>
                  <a:cubicBezTo>
                    <a:pt x="99" y="136"/>
                    <a:pt x="95" y="185"/>
                    <a:pt x="80" y="209"/>
                  </a:cubicBezTo>
                  <a:cubicBezTo>
                    <a:pt x="64" y="232"/>
                    <a:pt x="35" y="227"/>
                    <a:pt x="35" y="227"/>
                  </a:cubicBezTo>
                  <a:cubicBezTo>
                    <a:pt x="31" y="214"/>
                    <a:pt x="31" y="214"/>
                    <a:pt x="31" y="214"/>
                  </a:cubicBezTo>
                  <a:cubicBezTo>
                    <a:pt x="31" y="214"/>
                    <a:pt x="77" y="217"/>
                    <a:pt x="80" y="139"/>
                  </a:cubicBezTo>
                  <a:cubicBezTo>
                    <a:pt x="81" y="59"/>
                    <a:pt x="62" y="49"/>
                    <a:pt x="40" y="28"/>
                  </a:cubicBezTo>
                  <a:close/>
                </a:path>
              </a:pathLst>
            </a:custGeom>
            <a:solidFill>
              <a:srgbClr val="A160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517" name="Freeform 48"/>
            <p:cNvSpPr/>
            <p:nvPr/>
          </p:nvSpPr>
          <p:spPr>
            <a:xfrm>
              <a:off x="1209" y="577"/>
              <a:ext cx="92" cy="46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7" y="205"/>
                </a:cxn>
                <a:cxn ang="0">
                  <a:pos x="68" y="467"/>
                </a:cxn>
                <a:cxn ang="0">
                  <a:pos x="35" y="458"/>
                </a:cxn>
                <a:cxn ang="0">
                  <a:pos x="45" y="224"/>
                </a:cxn>
                <a:cxn ang="0">
                  <a:pos x="0" y="0"/>
                </a:cxn>
              </a:cxnLst>
              <a:pathLst>
                <a:path w="39" h="198">
                  <a:moveTo>
                    <a:pt x="0" y="0"/>
                  </a:moveTo>
                  <a:cubicBezTo>
                    <a:pt x="21" y="16"/>
                    <a:pt x="35" y="47"/>
                    <a:pt x="37" y="87"/>
                  </a:cubicBezTo>
                  <a:cubicBezTo>
                    <a:pt x="39" y="127"/>
                    <a:pt x="29" y="198"/>
                    <a:pt x="29" y="198"/>
                  </a:cubicBezTo>
                  <a:cubicBezTo>
                    <a:pt x="15" y="194"/>
                    <a:pt x="15" y="194"/>
                    <a:pt x="15" y="194"/>
                  </a:cubicBezTo>
                  <a:cubicBezTo>
                    <a:pt x="15" y="194"/>
                    <a:pt x="21" y="129"/>
                    <a:pt x="19" y="95"/>
                  </a:cubicBezTo>
                  <a:cubicBezTo>
                    <a:pt x="18" y="61"/>
                    <a:pt x="15" y="35"/>
                    <a:pt x="0" y="0"/>
                  </a:cubicBezTo>
                  <a:close/>
                </a:path>
              </a:pathLst>
            </a:custGeom>
            <a:solidFill>
              <a:srgbClr val="A160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518" name="Freeform 49"/>
            <p:cNvSpPr/>
            <p:nvPr/>
          </p:nvSpPr>
          <p:spPr>
            <a:xfrm>
              <a:off x="0" y="475"/>
              <a:ext cx="2130" cy="1410"/>
            </a:xfrm>
            <a:custGeom>
              <a:avLst/>
              <a:gdLst/>
              <a:ahLst/>
              <a:cxnLst>
                <a:cxn ang="0">
                  <a:pos x="0" y="572"/>
                </a:cxn>
                <a:cxn ang="0">
                  <a:pos x="116" y="562"/>
                </a:cxn>
                <a:cxn ang="0">
                  <a:pos x="564" y="345"/>
                </a:cxn>
                <a:cxn ang="0">
                  <a:pos x="675" y="24"/>
                </a:cxn>
                <a:cxn ang="0">
                  <a:pos x="952" y="109"/>
                </a:cxn>
                <a:cxn ang="0">
                  <a:pos x="914" y="312"/>
                </a:cxn>
                <a:cxn ang="0">
                  <a:pos x="1228" y="350"/>
                </a:cxn>
                <a:cxn ang="0">
                  <a:pos x="1386" y="449"/>
                </a:cxn>
                <a:cxn ang="0">
                  <a:pos x="1707" y="529"/>
                </a:cxn>
                <a:cxn ang="0">
                  <a:pos x="2121" y="1181"/>
                </a:cxn>
                <a:cxn ang="0">
                  <a:pos x="2130" y="1410"/>
                </a:cxn>
                <a:cxn ang="0">
                  <a:pos x="0" y="1410"/>
                </a:cxn>
                <a:cxn ang="0">
                  <a:pos x="0" y="572"/>
                </a:cxn>
                <a:cxn ang="0">
                  <a:pos x="0" y="572"/>
                </a:cxn>
              </a:cxnLst>
              <a:pathLst>
                <a:path w="902" h="597">
                  <a:moveTo>
                    <a:pt x="0" y="242"/>
                  </a:moveTo>
                  <a:cubicBezTo>
                    <a:pt x="17" y="238"/>
                    <a:pt x="34" y="238"/>
                    <a:pt x="49" y="238"/>
                  </a:cubicBezTo>
                  <a:cubicBezTo>
                    <a:pt x="78" y="188"/>
                    <a:pt x="161" y="135"/>
                    <a:pt x="239" y="146"/>
                  </a:cubicBezTo>
                  <a:cubicBezTo>
                    <a:pt x="239" y="83"/>
                    <a:pt x="260" y="35"/>
                    <a:pt x="286" y="10"/>
                  </a:cubicBezTo>
                  <a:cubicBezTo>
                    <a:pt x="317" y="0"/>
                    <a:pt x="381" y="28"/>
                    <a:pt x="403" y="46"/>
                  </a:cubicBezTo>
                  <a:cubicBezTo>
                    <a:pt x="387" y="74"/>
                    <a:pt x="382" y="111"/>
                    <a:pt x="387" y="132"/>
                  </a:cubicBezTo>
                  <a:cubicBezTo>
                    <a:pt x="387" y="132"/>
                    <a:pt x="468" y="126"/>
                    <a:pt x="520" y="148"/>
                  </a:cubicBezTo>
                  <a:cubicBezTo>
                    <a:pt x="570" y="169"/>
                    <a:pt x="587" y="190"/>
                    <a:pt x="587" y="190"/>
                  </a:cubicBezTo>
                  <a:cubicBezTo>
                    <a:pt x="587" y="190"/>
                    <a:pt x="684" y="202"/>
                    <a:pt x="723" y="224"/>
                  </a:cubicBezTo>
                  <a:cubicBezTo>
                    <a:pt x="775" y="253"/>
                    <a:pt x="884" y="347"/>
                    <a:pt x="898" y="500"/>
                  </a:cubicBezTo>
                  <a:cubicBezTo>
                    <a:pt x="900" y="536"/>
                    <a:pt x="901" y="568"/>
                    <a:pt x="902" y="597"/>
                  </a:cubicBezTo>
                  <a:cubicBezTo>
                    <a:pt x="0" y="597"/>
                    <a:pt x="0" y="597"/>
                    <a:pt x="0" y="597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0" y="242"/>
                    <a:pt x="0" y="242"/>
                    <a:pt x="0" y="242"/>
                  </a:cubicBezTo>
                  <a:close/>
                </a:path>
              </a:pathLst>
            </a:custGeom>
            <a:solidFill>
              <a:srgbClr val="FFF7D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519" name="Freeform 50"/>
            <p:cNvSpPr/>
            <p:nvPr/>
          </p:nvSpPr>
          <p:spPr>
            <a:xfrm>
              <a:off x="0" y="848"/>
              <a:ext cx="2118" cy="1037"/>
            </a:xfrm>
            <a:custGeom>
              <a:avLst/>
              <a:gdLst/>
              <a:ahLst/>
              <a:cxnLst>
                <a:cxn ang="0">
                  <a:pos x="0" y="300"/>
                </a:cxn>
                <a:cxn ang="0">
                  <a:pos x="172" y="265"/>
                </a:cxn>
                <a:cxn ang="0">
                  <a:pos x="1093" y="80"/>
                </a:cxn>
                <a:cxn ang="0">
                  <a:pos x="1452" y="142"/>
                </a:cxn>
                <a:cxn ang="0">
                  <a:pos x="2059" y="1037"/>
                </a:cxn>
                <a:cxn ang="0">
                  <a:pos x="0" y="1037"/>
                </a:cxn>
                <a:cxn ang="0">
                  <a:pos x="0" y="300"/>
                </a:cxn>
                <a:cxn ang="0">
                  <a:pos x="0" y="300"/>
                </a:cxn>
              </a:cxnLst>
              <a:pathLst>
                <a:path w="897" h="439">
                  <a:moveTo>
                    <a:pt x="0" y="127"/>
                  </a:moveTo>
                  <a:cubicBezTo>
                    <a:pt x="22" y="118"/>
                    <a:pt x="48" y="112"/>
                    <a:pt x="73" y="112"/>
                  </a:cubicBezTo>
                  <a:cubicBezTo>
                    <a:pt x="161" y="0"/>
                    <a:pt x="344" y="8"/>
                    <a:pt x="463" y="34"/>
                  </a:cubicBezTo>
                  <a:cubicBezTo>
                    <a:pt x="577" y="60"/>
                    <a:pt x="615" y="60"/>
                    <a:pt x="615" y="60"/>
                  </a:cubicBezTo>
                  <a:cubicBezTo>
                    <a:pt x="728" y="57"/>
                    <a:pt x="897" y="200"/>
                    <a:pt x="872" y="439"/>
                  </a:cubicBezTo>
                  <a:cubicBezTo>
                    <a:pt x="0" y="439"/>
                    <a:pt x="0" y="439"/>
                    <a:pt x="0" y="439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27"/>
                    <a:pt x="0" y="127"/>
                    <a:pt x="0" y="127"/>
                  </a:cubicBezTo>
                  <a:close/>
                </a:path>
              </a:pathLst>
            </a:custGeom>
            <a:solidFill>
              <a:srgbClr val="FEBE2F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520" name="Freeform 51"/>
            <p:cNvSpPr/>
            <p:nvPr/>
          </p:nvSpPr>
          <p:spPr>
            <a:xfrm>
              <a:off x="158" y="567"/>
              <a:ext cx="1186" cy="657"/>
            </a:xfrm>
            <a:custGeom>
              <a:avLst/>
              <a:gdLst/>
              <a:ahLst/>
              <a:cxnLst>
                <a:cxn ang="0">
                  <a:pos x="227" y="383"/>
                </a:cxn>
                <a:cxn ang="0">
                  <a:pos x="468" y="343"/>
                </a:cxn>
                <a:cxn ang="0">
                  <a:pos x="539" y="14"/>
                </a:cxn>
                <a:cxn ang="0">
                  <a:pos x="721" y="71"/>
                </a:cxn>
                <a:cxn ang="0">
                  <a:pos x="688" y="338"/>
                </a:cxn>
                <a:cxn ang="0">
                  <a:pos x="1186" y="489"/>
                </a:cxn>
                <a:cxn ang="0">
                  <a:pos x="919" y="435"/>
                </a:cxn>
                <a:cxn ang="0">
                  <a:pos x="1030" y="586"/>
                </a:cxn>
                <a:cxn ang="0">
                  <a:pos x="673" y="499"/>
                </a:cxn>
                <a:cxn ang="0">
                  <a:pos x="321" y="657"/>
                </a:cxn>
                <a:cxn ang="0">
                  <a:pos x="312" y="468"/>
                </a:cxn>
                <a:cxn ang="0">
                  <a:pos x="0" y="584"/>
                </a:cxn>
                <a:cxn ang="0">
                  <a:pos x="227" y="383"/>
                </a:cxn>
              </a:cxnLst>
              <a:pathLst>
                <a:path w="502" h="278">
                  <a:moveTo>
                    <a:pt x="96" y="162"/>
                  </a:moveTo>
                  <a:cubicBezTo>
                    <a:pt x="149" y="139"/>
                    <a:pt x="198" y="145"/>
                    <a:pt x="198" y="145"/>
                  </a:cubicBezTo>
                  <a:cubicBezTo>
                    <a:pt x="198" y="145"/>
                    <a:pt x="188" y="62"/>
                    <a:pt x="228" y="6"/>
                  </a:cubicBezTo>
                  <a:cubicBezTo>
                    <a:pt x="277" y="0"/>
                    <a:pt x="305" y="30"/>
                    <a:pt x="305" y="30"/>
                  </a:cubicBezTo>
                  <a:cubicBezTo>
                    <a:pt x="305" y="30"/>
                    <a:pt x="275" y="124"/>
                    <a:pt x="291" y="143"/>
                  </a:cubicBezTo>
                  <a:cubicBezTo>
                    <a:pt x="331" y="143"/>
                    <a:pt x="418" y="115"/>
                    <a:pt x="502" y="207"/>
                  </a:cubicBezTo>
                  <a:cubicBezTo>
                    <a:pt x="502" y="207"/>
                    <a:pt x="425" y="179"/>
                    <a:pt x="389" y="184"/>
                  </a:cubicBezTo>
                  <a:cubicBezTo>
                    <a:pt x="436" y="211"/>
                    <a:pt x="436" y="248"/>
                    <a:pt x="436" y="248"/>
                  </a:cubicBezTo>
                  <a:cubicBezTo>
                    <a:pt x="436" y="248"/>
                    <a:pt x="351" y="213"/>
                    <a:pt x="285" y="211"/>
                  </a:cubicBezTo>
                  <a:cubicBezTo>
                    <a:pt x="226" y="221"/>
                    <a:pt x="136" y="278"/>
                    <a:pt x="136" y="278"/>
                  </a:cubicBezTo>
                  <a:cubicBezTo>
                    <a:pt x="136" y="278"/>
                    <a:pt x="122" y="247"/>
                    <a:pt x="132" y="198"/>
                  </a:cubicBezTo>
                  <a:cubicBezTo>
                    <a:pt x="87" y="207"/>
                    <a:pt x="0" y="247"/>
                    <a:pt x="0" y="247"/>
                  </a:cubicBezTo>
                  <a:cubicBezTo>
                    <a:pt x="0" y="247"/>
                    <a:pt x="24" y="194"/>
                    <a:pt x="96" y="162"/>
                  </a:cubicBezTo>
                  <a:close/>
                </a:path>
              </a:pathLst>
            </a:custGeom>
            <a:solidFill>
              <a:srgbClr val="92C44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521" name="Freeform 52"/>
            <p:cNvSpPr/>
            <p:nvPr/>
          </p:nvSpPr>
          <p:spPr>
            <a:xfrm>
              <a:off x="1457" y="1035"/>
              <a:ext cx="567" cy="850"/>
            </a:xfrm>
            <a:custGeom>
              <a:avLst/>
              <a:gdLst/>
              <a:ahLst/>
              <a:cxnLst>
                <a:cxn ang="0">
                  <a:pos x="447" y="425"/>
                </a:cxn>
                <a:cxn ang="0">
                  <a:pos x="0" y="45"/>
                </a:cxn>
                <a:cxn ang="0">
                  <a:pos x="376" y="198"/>
                </a:cxn>
                <a:cxn ang="0">
                  <a:pos x="567" y="770"/>
                </a:cxn>
                <a:cxn ang="0">
                  <a:pos x="567" y="850"/>
                </a:cxn>
                <a:cxn ang="0">
                  <a:pos x="510" y="850"/>
                </a:cxn>
                <a:cxn ang="0">
                  <a:pos x="447" y="425"/>
                </a:cxn>
              </a:cxnLst>
              <a:pathLst>
                <a:path w="240" h="360">
                  <a:moveTo>
                    <a:pt x="189" y="180"/>
                  </a:moveTo>
                  <a:cubicBezTo>
                    <a:pt x="130" y="16"/>
                    <a:pt x="53" y="33"/>
                    <a:pt x="0" y="19"/>
                  </a:cubicBezTo>
                  <a:cubicBezTo>
                    <a:pt x="45" y="0"/>
                    <a:pt x="117" y="27"/>
                    <a:pt x="159" y="84"/>
                  </a:cubicBezTo>
                  <a:cubicBezTo>
                    <a:pt x="202" y="141"/>
                    <a:pt x="240" y="245"/>
                    <a:pt x="240" y="326"/>
                  </a:cubicBezTo>
                  <a:cubicBezTo>
                    <a:pt x="240" y="339"/>
                    <a:pt x="240" y="350"/>
                    <a:pt x="240" y="360"/>
                  </a:cubicBezTo>
                  <a:cubicBezTo>
                    <a:pt x="216" y="360"/>
                    <a:pt x="216" y="360"/>
                    <a:pt x="216" y="360"/>
                  </a:cubicBezTo>
                  <a:cubicBezTo>
                    <a:pt x="218" y="311"/>
                    <a:pt x="213" y="248"/>
                    <a:pt x="189" y="180"/>
                  </a:cubicBezTo>
                  <a:close/>
                </a:path>
              </a:pathLst>
            </a:custGeom>
            <a:solidFill>
              <a:srgbClr val="D2792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522" name="Freeform 53"/>
            <p:cNvSpPr/>
            <p:nvPr/>
          </p:nvSpPr>
          <p:spPr>
            <a:xfrm>
              <a:off x="592" y="581"/>
              <a:ext cx="102" cy="374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40" y="201"/>
                </a:cxn>
                <a:cxn ang="0">
                  <a:pos x="36" y="374"/>
                </a:cxn>
                <a:cxn ang="0">
                  <a:pos x="19" y="196"/>
                </a:cxn>
                <a:cxn ang="0">
                  <a:pos x="102" y="0"/>
                </a:cxn>
              </a:cxnLst>
              <a:pathLst>
                <a:path w="43" h="158">
                  <a:moveTo>
                    <a:pt x="43" y="0"/>
                  </a:moveTo>
                  <a:cubicBezTo>
                    <a:pt x="43" y="0"/>
                    <a:pt x="20" y="49"/>
                    <a:pt x="17" y="85"/>
                  </a:cubicBezTo>
                  <a:cubicBezTo>
                    <a:pt x="14" y="106"/>
                    <a:pt x="15" y="158"/>
                    <a:pt x="15" y="158"/>
                  </a:cubicBezTo>
                  <a:cubicBezTo>
                    <a:pt x="15" y="158"/>
                    <a:pt x="0" y="139"/>
                    <a:pt x="8" y="83"/>
                  </a:cubicBezTo>
                  <a:cubicBezTo>
                    <a:pt x="18" y="15"/>
                    <a:pt x="43" y="0"/>
                    <a:pt x="43" y="0"/>
                  </a:cubicBezTo>
                  <a:close/>
                </a:path>
              </a:pathLst>
            </a:custGeom>
            <a:solidFill>
              <a:srgbClr val="7E9D3F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523" name="Freeform 54"/>
            <p:cNvSpPr/>
            <p:nvPr/>
          </p:nvSpPr>
          <p:spPr>
            <a:xfrm>
              <a:off x="996" y="1226"/>
              <a:ext cx="291" cy="659"/>
            </a:xfrm>
            <a:custGeom>
              <a:avLst/>
              <a:gdLst/>
              <a:ahLst/>
              <a:cxnLst>
                <a:cxn ang="0">
                  <a:pos x="166" y="309"/>
                </a:cxn>
                <a:cxn ang="0">
                  <a:pos x="0" y="0"/>
                </a:cxn>
                <a:cxn ang="0">
                  <a:pos x="222" y="168"/>
                </a:cxn>
                <a:cxn ang="0">
                  <a:pos x="291" y="579"/>
                </a:cxn>
                <a:cxn ang="0">
                  <a:pos x="284" y="659"/>
                </a:cxn>
                <a:cxn ang="0">
                  <a:pos x="185" y="659"/>
                </a:cxn>
                <a:cxn ang="0">
                  <a:pos x="166" y="309"/>
                </a:cxn>
              </a:cxnLst>
              <a:pathLst>
                <a:path w="123" h="279">
                  <a:moveTo>
                    <a:pt x="70" y="131"/>
                  </a:moveTo>
                  <a:cubicBezTo>
                    <a:pt x="59" y="83"/>
                    <a:pt x="0" y="0"/>
                    <a:pt x="0" y="0"/>
                  </a:cubicBezTo>
                  <a:cubicBezTo>
                    <a:pt x="0" y="0"/>
                    <a:pt x="74" y="35"/>
                    <a:pt x="94" y="71"/>
                  </a:cubicBezTo>
                  <a:cubicBezTo>
                    <a:pt x="112" y="108"/>
                    <a:pt x="123" y="239"/>
                    <a:pt x="123" y="245"/>
                  </a:cubicBezTo>
                  <a:cubicBezTo>
                    <a:pt x="123" y="248"/>
                    <a:pt x="122" y="263"/>
                    <a:pt x="120" y="279"/>
                  </a:cubicBezTo>
                  <a:cubicBezTo>
                    <a:pt x="78" y="279"/>
                    <a:pt x="78" y="279"/>
                    <a:pt x="78" y="279"/>
                  </a:cubicBezTo>
                  <a:cubicBezTo>
                    <a:pt x="80" y="237"/>
                    <a:pt x="81" y="180"/>
                    <a:pt x="70" y="131"/>
                  </a:cubicBezTo>
                  <a:close/>
                </a:path>
              </a:pathLst>
            </a:custGeom>
            <a:solidFill>
              <a:srgbClr val="FFF7D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524" name="Freeform 55"/>
            <p:cNvSpPr/>
            <p:nvPr/>
          </p:nvSpPr>
          <p:spPr>
            <a:xfrm>
              <a:off x="961" y="1205"/>
              <a:ext cx="364" cy="680"/>
            </a:xfrm>
            <a:custGeom>
              <a:avLst/>
              <a:gdLst/>
              <a:ahLst/>
              <a:cxnLst>
                <a:cxn ang="0">
                  <a:pos x="281" y="340"/>
                </a:cxn>
                <a:cxn ang="0">
                  <a:pos x="0" y="0"/>
                </a:cxn>
                <a:cxn ang="0">
                  <a:pos x="333" y="349"/>
                </a:cxn>
                <a:cxn ang="0">
                  <a:pos x="350" y="680"/>
                </a:cxn>
                <a:cxn ang="0">
                  <a:pos x="303" y="680"/>
                </a:cxn>
                <a:cxn ang="0">
                  <a:pos x="281" y="340"/>
                </a:cxn>
              </a:cxnLst>
              <a:pathLst>
                <a:path w="154" h="288">
                  <a:moveTo>
                    <a:pt x="119" y="144"/>
                  </a:moveTo>
                  <a:cubicBezTo>
                    <a:pt x="98" y="50"/>
                    <a:pt x="0" y="0"/>
                    <a:pt x="0" y="0"/>
                  </a:cubicBezTo>
                  <a:cubicBezTo>
                    <a:pt x="0" y="0"/>
                    <a:pt x="110" y="16"/>
                    <a:pt x="141" y="148"/>
                  </a:cubicBezTo>
                  <a:cubicBezTo>
                    <a:pt x="154" y="200"/>
                    <a:pt x="152" y="248"/>
                    <a:pt x="148" y="288"/>
                  </a:cubicBezTo>
                  <a:cubicBezTo>
                    <a:pt x="128" y="288"/>
                    <a:pt x="128" y="288"/>
                    <a:pt x="128" y="288"/>
                  </a:cubicBezTo>
                  <a:cubicBezTo>
                    <a:pt x="129" y="240"/>
                    <a:pt x="128" y="186"/>
                    <a:pt x="119" y="144"/>
                  </a:cubicBezTo>
                  <a:close/>
                </a:path>
              </a:pathLst>
            </a:custGeom>
            <a:solidFill>
              <a:srgbClr val="D2792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525" name="Freeform 56"/>
            <p:cNvSpPr/>
            <p:nvPr/>
          </p:nvSpPr>
          <p:spPr>
            <a:xfrm>
              <a:off x="0" y="1264"/>
              <a:ext cx="276" cy="621"/>
            </a:xfrm>
            <a:custGeom>
              <a:avLst/>
              <a:gdLst/>
              <a:ahLst/>
              <a:cxnLst>
                <a:cxn ang="0">
                  <a:pos x="0" y="458"/>
                </a:cxn>
                <a:cxn ang="0">
                  <a:pos x="57" y="170"/>
                </a:cxn>
                <a:cxn ang="0">
                  <a:pos x="276" y="0"/>
                </a:cxn>
                <a:cxn ang="0">
                  <a:pos x="113" y="309"/>
                </a:cxn>
                <a:cxn ang="0">
                  <a:pos x="94" y="621"/>
                </a:cxn>
                <a:cxn ang="0">
                  <a:pos x="0" y="621"/>
                </a:cxn>
                <a:cxn ang="0">
                  <a:pos x="0" y="458"/>
                </a:cxn>
                <a:cxn ang="0">
                  <a:pos x="0" y="458"/>
                </a:cxn>
              </a:cxnLst>
              <a:pathLst>
                <a:path w="117" h="263">
                  <a:moveTo>
                    <a:pt x="0" y="194"/>
                  </a:moveTo>
                  <a:cubicBezTo>
                    <a:pt x="5" y="152"/>
                    <a:pt x="13" y="94"/>
                    <a:pt x="24" y="72"/>
                  </a:cubicBezTo>
                  <a:cubicBezTo>
                    <a:pt x="44" y="36"/>
                    <a:pt x="117" y="0"/>
                    <a:pt x="117" y="0"/>
                  </a:cubicBezTo>
                  <a:cubicBezTo>
                    <a:pt x="117" y="0"/>
                    <a:pt x="58" y="84"/>
                    <a:pt x="48" y="131"/>
                  </a:cubicBezTo>
                  <a:cubicBezTo>
                    <a:pt x="38" y="175"/>
                    <a:pt x="37" y="224"/>
                    <a:pt x="40" y="263"/>
                  </a:cubicBezTo>
                  <a:cubicBezTo>
                    <a:pt x="0" y="263"/>
                    <a:pt x="0" y="263"/>
                    <a:pt x="0" y="263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0" y="194"/>
                    <a:pt x="0" y="194"/>
                    <a:pt x="0" y="194"/>
                  </a:cubicBezTo>
                  <a:close/>
                </a:path>
              </a:pathLst>
            </a:custGeom>
            <a:solidFill>
              <a:srgbClr val="FFF7D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526" name="Freeform 57"/>
            <p:cNvSpPr/>
            <p:nvPr/>
          </p:nvSpPr>
          <p:spPr>
            <a:xfrm>
              <a:off x="0" y="1245"/>
              <a:ext cx="314" cy="640"/>
            </a:xfrm>
            <a:custGeom>
              <a:avLst/>
              <a:gdLst/>
              <a:ahLst/>
              <a:cxnLst>
                <a:cxn ang="0">
                  <a:pos x="0" y="279"/>
                </a:cxn>
                <a:cxn ang="0">
                  <a:pos x="314" y="0"/>
                </a:cxn>
                <a:cxn ang="0">
                  <a:pos x="31" y="340"/>
                </a:cxn>
                <a:cxn ang="0">
                  <a:pos x="9" y="640"/>
                </a:cxn>
                <a:cxn ang="0">
                  <a:pos x="0" y="640"/>
                </a:cxn>
                <a:cxn ang="0">
                  <a:pos x="0" y="279"/>
                </a:cxn>
                <a:cxn ang="0">
                  <a:pos x="0" y="279"/>
                </a:cxn>
              </a:cxnLst>
              <a:pathLst>
                <a:path w="133" h="271">
                  <a:moveTo>
                    <a:pt x="0" y="118"/>
                  </a:moveTo>
                  <a:cubicBezTo>
                    <a:pt x="38" y="13"/>
                    <a:pt x="133" y="0"/>
                    <a:pt x="133" y="0"/>
                  </a:cubicBezTo>
                  <a:cubicBezTo>
                    <a:pt x="133" y="0"/>
                    <a:pt x="34" y="50"/>
                    <a:pt x="13" y="144"/>
                  </a:cubicBezTo>
                  <a:cubicBezTo>
                    <a:pt x="5" y="181"/>
                    <a:pt x="3" y="228"/>
                    <a:pt x="4" y="271"/>
                  </a:cubicBezTo>
                  <a:cubicBezTo>
                    <a:pt x="0" y="271"/>
                    <a:pt x="0" y="271"/>
                    <a:pt x="0" y="271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18"/>
                    <a:pt x="0" y="118"/>
                    <a:pt x="0" y="118"/>
                  </a:cubicBezTo>
                  <a:close/>
                </a:path>
              </a:pathLst>
            </a:custGeom>
            <a:solidFill>
              <a:srgbClr val="D2792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527" name="Freeform 58"/>
            <p:cNvSpPr/>
            <p:nvPr/>
          </p:nvSpPr>
          <p:spPr>
            <a:xfrm>
              <a:off x="826" y="629"/>
              <a:ext cx="57" cy="281"/>
            </a:xfrm>
            <a:custGeom>
              <a:avLst/>
              <a:gdLst/>
              <a:ahLst/>
              <a:cxnLst>
                <a:cxn ang="0">
                  <a:pos x="57" y="21"/>
                </a:cxn>
                <a:cxn ang="0">
                  <a:pos x="29" y="146"/>
                </a:cxn>
                <a:cxn ang="0">
                  <a:pos x="31" y="276"/>
                </a:cxn>
                <a:cxn ang="0">
                  <a:pos x="10" y="281"/>
                </a:cxn>
                <a:cxn ang="0">
                  <a:pos x="0" y="142"/>
                </a:cxn>
                <a:cxn ang="0">
                  <a:pos x="40" y="0"/>
                </a:cxn>
                <a:cxn ang="0">
                  <a:pos x="57" y="21"/>
                </a:cxn>
                <a:cxn ang="0">
                  <a:pos x="57" y="21"/>
                </a:cxn>
              </a:cxnLst>
              <a:pathLst>
                <a:path w="24" h="119">
                  <a:moveTo>
                    <a:pt x="24" y="9"/>
                  </a:moveTo>
                  <a:cubicBezTo>
                    <a:pt x="24" y="9"/>
                    <a:pt x="13" y="46"/>
                    <a:pt x="12" y="62"/>
                  </a:cubicBezTo>
                  <a:cubicBezTo>
                    <a:pt x="9" y="79"/>
                    <a:pt x="13" y="117"/>
                    <a:pt x="13" y="117"/>
                  </a:cubicBezTo>
                  <a:cubicBezTo>
                    <a:pt x="4" y="119"/>
                    <a:pt x="4" y="119"/>
                    <a:pt x="4" y="119"/>
                  </a:cubicBezTo>
                  <a:cubicBezTo>
                    <a:pt x="4" y="119"/>
                    <a:pt x="0" y="79"/>
                    <a:pt x="0" y="60"/>
                  </a:cubicBezTo>
                  <a:cubicBezTo>
                    <a:pt x="0" y="41"/>
                    <a:pt x="17" y="0"/>
                    <a:pt x="17" y="0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9"/>
                    <a:pt x="24" y="9"/>
                    <a:pt x="24" y="9"/>
                  </a:cubicBezTo>
                  <a:close/>
                </a:path>
              </a:pathLst>
            </a:custGeom>
            <a:solidFill>
              <a:srgbClr val="7E9D3F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528" name="Freeform 59"/>
            <p:cNvSpPr/>
            <p:nvPr/>
          </p:nvSpPr>
          <p:spPr>
            <a:xfrm>
              <a:off x="1384" y="1323"/>
              <a:ext cx="949" cy="562"/>
            </a:xfrm>
            <a:custGeom>
              <a:avLst/>
              <a:gdLst/>
              <a:ahLst/>
              <a:cxnLst>
                <a:cxn ang="0">
                  <a:pos x="529" y="0"/>
                </a:cxn>
                <a:cxn ang="0">
                  <a:pos x="550" y="7"/>
                </a:cxn>
                <a:cxn ang="0">
                  <a:pos x="578" y="90"/>
                </a:cxn>
                <a:cxn ang="0">
                  <a:pos x="701" y="163"/>
                </a:cxn>
                <a:cxn ang="0">
                  <a:pos x="902" y="234"/>
                </a:cxn>
                <a:cxn ang="0">
                  <a:pos x="944" y="475"/>
                </a:cxn>
                <a:cxn ang="0">
                  <a:pos x="925" y="562"/>
                </a:cxn>
                <a:cxn ang="0">
                  <a:pos x="35" y="562"/>
                </a:cxn>
                <a:cxn ang="0">
                  <a:pos x="19" y="324"/>
                </a:cxn>
                <a:cxn ang="0">
                  <a:pos x="158" y="128"/>
                </a:cxn>
                <a:cxn ang="0">
                  <a:pos x="321" y="128"/>
                </a:cxn>
                <a:cxn ang="0">
                  <a:pos x="437" y="94"/>
                </a:cxn>
                <a:cxn ang="0">
                  <a:pos x="437" y="14"/>
                </a:cxn>
                <a:cxn ang="0">
                  <a:pos x="529" y="0"/>
                </a:cxn>
              </a:cxnLst>
              <a:pathLst>
                <a:path w="402" h="238">
                  <a:moveTo>
                    <a:pt x="224" y="0"/>
                  </a:moveTo>
                  <a:cubicBezTo>
                    <a:pt x="228" y="0"/>
                    <a:pt x="232" y="1"/>
                    <a:pt x="233" y="3"/>
                  </a:cubicBezTo>
                  <a:cubicBezTo>
                    <a:pt x="237" y="12"/>
                    <a:pt x="245" y="38"/>
                    <a:pt x="245" y="38"/>
                  </a:cubicBezTo>
                  <a:cubicBezTo>
                    <a:pt x="245" y="38"/>
                    <a:pt x="284" y="50"/>
                    <a:pt x="297" y="69"/>
                  </a:cubicBezTo>
                  <a:cubicBezTo>
                    <a:pt x="321" y="66"/>
                    <a:pt x="370" y="76"/>
                    <a:pt x="382" y="99"/>
                  </a:cubicBezTo>
                  <a:cubicBezTo>
                    <a:pt x="394" y="121"/>
                    <a:pt x="402" y="157"/>
                    <a:pt x="400" y="201"/>
                  </a:cubicBezTo>
                  <a:cubicBezTo>
                    <a:pt x="399" y="216"/>
                    <a:pt x="396" y="228"/>
                    <a:pt x="392" y="238"/>
                  </a:cubicBezTo>
                  <a:cubicBezTo>
                    <a:pt x="15" y="238"/>
                    <a:pt x="15" y="238"/>
                    <a:pt x="15" y="238"/>
                  </a:cubicBezTo>
                  <a:cubicBezTo>
                    <a:pt x="7" y="218"/>
                    <a:pt x="0" y="185"/>
                    <a:pt x="8" y="137"/>
                  </a:cubicBezTo>
                  <a:cubicBezTo>
                    <a:pt x="12" y="114"/>
                    <a:pt x="44" y="61"/>
                    <a:pt x="67" y="54"/>
                  </a:cubicBezTo>
                  <a:cubicBezTo>
                    <a:pt x="92" y="46"/>
                    <a:pt x="136" y="54"/>
                    <a:pt x="136" y="54"/>
                  </a:cubicBezTo>
                  <a:cubicBezTo>
                    <a:pt x="136" y="54"/>
                    <a:pt x="136" y="54"/>
                    <a:pt x="185" y="40"/>
                  </a:cubicBezTo>
                  <a:cubicBezTo>
                    <a:pt x="185" y="40"/>
                    <a:pt x="185" y="40"/>
                    <a:pt x="185" y="6"/>
                  </a:cubicBezTo>
                  <a:cubicBezTo>
                    <a:pt x="185" y="6"/>
                    <a:pt x="210" y="0"/>
                    <a:pt x="224" y="0"/>
                  </a:cubicBezTo>
                  <a:close/>
                </a:path>
              </a:pathLst>
            </a:custGeom>
            <a:solidFill>
              <a:srgbClr val="FFF7D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529" name="Freeform 60"/>
            <p:cNvSpPr/>
            <p:nvPr/>
          </p:nvSpPr>
          <p:spPr>
            <a:xfrm>
              <a:off x="1639" y="1451"/>
              <a:ext cx="465" cy="120"/>
            </a:xfrm>
            <a:custGeom>
              <a:avLst/>
              <a:gdLst/>
              <a:ahLst/>
              <a:cxnLst>
                <a:cxn ang="0">
                  <a:pos x="456" y="115"/>
                </a:cxn>
                <a:cxn ang="0">
                  <a:pos x="448" y="111"/>
                </a:cxn>
                <a:cxn ang="0">
                  <a:pos x="267" y="12"/>
                </a:cxn>
                <a:cxn ang="0">
                  <a:pos x="0" y="75"/>
                </a:cxn>
                <a:cxn ang="0">
                  <a:pos x="5" y="80"/>
                </a:cxn>
                <a:cxn ang="0">
                  <a:pos x="465" y="120"/>
                </a:cxn>
              </a:cxnLst>
              <a:pathLst>
                <a:path w="197" h="51">
                  <a:moveTo>
                    <a:pt x="193" y="49"/>
                  </a:moveTo>
                  <a:cubicBezTo>
                    <a:pt x="193" y="49"/>
                    <a:pt x="192" y="48"/>
                    <a:pt x="190" y="47"/>
                  </a:cubicBezTo>
                  <a:cubicBezTo>
                    <a:pt x="180" y="40"/>
                    <a:pt x="151" y="10"/>
                    <a:pt x="113" y="5"/>
                  </a:cubicBezTo>
                  <a:cubicBezTo>
                    <a:pt x="68" y="0"/>
                    <a:pt x="0" y="32"/>
                    <a:pt x="0" y="32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197" y="51"/>
                    <a:pt x="197" y="51"/>
                    <a:pt x="197" y="51"/>
                  </a:cubicBezTo>
                </a:path>
              </a:pathLst>
            </a:custGeom>
            <a:solidFill>
              <a:srgbClr val="A160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530" name="Freeform 61"/>
            <p:cNvSpPr/>
            <p:nvPr/>
          </p:nvSpPr>
          <p:spPr>
            <a:xfrm>
              <a:off x="1438" y="1441"/>
              <a:ext cx="888" cy="459"/>
            </a:xfrm>
            <a:custGeom>
              <a:avLst/>
              <a:gdLst/>
              <a:ahLst/>
              <a:cxnLst>
                <a:cxn ang="0">
                  <a:pos x="425" y="57"/>
                </a:cxn>
                <a:cxn ang="0">
                  <a:pos x="633" y="128"/>
                </a:cxn>
                <a:cxn ang="0">
                  <a:pos x="805" y="459"/>
                </a:cxn>
                <a:cxn ang="0">
                  <a:pos x="35" y="459"/>
                </a:cxn>
                <a:cxn ang="0">
                  <a:pos x="5" y="291"/>
                </a:cxn>
                <a:cxn ang="0">
                  <a:pos x="239" y="106"/>
                </a:cxn>
                <a:cxn ang="0">
                  <a:pos x="425" y="57"/>
                </a:cxn>
              </a:cxnLst>
              <a:pathLst>
                <a:path w="376" h="194">
                  <a:moveTo>
                    <a:pt x="180" y="24"/>
                  </a:moveTo>
                  <a:cubicBezTo>
                    <a:pt x="212" y="24"/>
                    <a:pt x="246" y="33"/>
                    <a:pt x="268" y="54"/>
                  </a:cubicBezTo>
                  <a:cubicBezTo>
                    <a:pt x="354" y="36"/>
                    <a:pt x="376" y="136"/>
                    <a:pt x="341" y="194"/>
                  </a:cubicBezTo>
                  <a:cubicBezTo>
                    <a:pt x="15" y="194"/>
                    <a:pt x="15" y="194"/>
                    <a:pt x="15" y="194"/>
                  </a:cubicBezTo>
                  <a:cubicBezTo>
                    <a:pt x="4" y="173"/>
                    <a:pt x="0" y="147"/>
                    <a:pt x="2" y="123"/>
                  </a:cubicBezTo>
                  <a:cubicBezTo>
                    <a:pt x="9" y="27"/>
                    <a:pt x="66" y="0"/>
                    <a:pt x="101" y="45"/>
                  </a:cubicBezTo>
                  <a:cubicBezTo>
                    <a:pt x="116" y="32"/>
                    <a:pt x="147" y="24"/>
                    <a:pt x="180" y="24"/>
                  </a:cubicBezTo>
                  <a:close/>
                </a:path>
              </a:pathLst>
            </a:custGeom>
            <a:solidFill>
              <a:srgbClr val="EE91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531" name="Freeform 62"/>
            <p:cNvSpPr>
              <a:spLocks noEditPoints="1"/>
            </p:cNvSpPr>
            <p:nvPr/>
          </p:nvSpPr>
          <p:spPr>
            <a:xfrm>
              <a:off x="1424" y="1472"/>
              <a:ext cx="869" cy="423"/>
            </a:xfrm>
            <a:custGeom>
              <a:avLst/>
              <a:gdLst/>
              <a:ahLst/>
              <a:cxnLst>
                <a:cxn ang="0">
                  <a:pos x="595" y="132"/>
                </a:cxn>
                <a:cxn ang="0">
                  <a:pos x="656" y="314"/>
                </a:cxn>
                <a:cxn ang="0">
                  <a:pos x="647" y="423"/>
                </a:cxn>
                <a:cxn ang="0">
                  <a:pos x="614" y="423"/>
                </a:cxn>
                <a:cxn ang="0">
                  <a:pos x="621" y="333"/>
                </a:cxn>
                <a:cxn ang="0">
                  <a:pos x="595" y="132"/>
                </a:cxn>
                <a:cxn ang="0">
                  <a:pos x="276" y="102"/>
                </a:cxn>
                <a:cxn ang="0">
                  <a:pos x="229" y="298"/>
                </a:cxn>
                <a:cxn ang="0">
                  <a:pos x="239" y="423"/>
                </a:cxn>
                <a:cxn ang="0">
                  <a:pos x="205" y="423"/>
                </a:cxn>
                <a:cxn ang="0">
                  <a:pos x="201" y="284"/>
                </a:cxn>
                <a:cxn ang="0">
                  <a:pos x="276" y="102"/>
                </a:cxn>
                <a:cxn ang="0">
                  <a:pos x="727" y="57"/>
                </a:cxn>
                <a:cxn ang="0">
                  <a:pos x="850" y="189"/>
                </a:cxn>
                <a:cxn ang="0">
                  <a:pos x="831" y="423"/>
                </a:cxn>
                <a:cxn ang="0">
                  <a:pos x="789" y="423"/>
                </a:cxn>
                <a:cxn ang="0">
                  <a:pos x="815" y="378"/>
                </a:cxn>
                <a:cxn ang="0">
                  <a:pos x="770" y="102"/>
                </a:cxn>
                <a:cxn ang="0">
                  <a:pos x="628" y="80"/>
                </a:cxn>
                <a:cxn ang="0">
                  <a:pos x="593" y="69"/>
                </a:cxn>
                <a:cxn ang="0">
                  <a:pos x="727" y="57"/>
                </a:cxn>
                <a:cxn ang="0">
                  <a:pos x="182" y="14"/>
                </a:cxn>
                <a:cxn ang="0">
                  <a:pos x="283" y="52"/>
                </a:cxn>
                <a:cxn ang="0">
                  <a:pos x="130" y="45"/>
                </a:cxn>
                <a:cxn ang="0">
                  <a:pos x="43" y="347"/>
                </a:cxn>
                <a:cxn ang="0">
                  <a:pos x="73" y="423"/>
                </a:cxn>
                <a:cxn ang="0">
                  <a:pos x="35" y="423"/>
                </a:cxn>
                <a:cxn ang="0">
                  <a:pos x="14" y="199"/>
                </a:cxn>
                <a:cxn ang="0">
                  <a:pos x="182" y="14"/>
                </a:cxn>
              </a:cxnLst>
              <a:pathLst>
                <a:path w="368" h="179">
                  <a:moveTo>
                    <a:pt x="252" y="56"/>
                  </a:moveTo>
                  <a:cubicBezTo>
                    <a:pt x="267" y="57"/>
                    <a:pt x="273" y="78"/>
                    <a:pt x="278" y="133"/>
                  </a:cubicBezTo>
                  <a:cubicBezTo>
                    <a:pt x="278" y="150"/>
                    <a:pt x="276" y="166"/>
                    <a:pt x="274" y="179"/>
                  </a:cubicBezTo>
                  <a:cubicBezTo>
                    <a:pt x="260" y="179"/>
                    <a:pt x="260" y="179"/>
                    <a:pt x="260" y="179"/>
                  </a:cubicBezTo>
                  <a:cubicBezTo>
                    <a:pt x="261" y="168"/>
                    <a:pt x="263" y="156"/>
                    <a:pt x="263" y="141"/>
                  </a:cubicBezTo>
                  <a:cubicBezTo>
                    <a:pt x="265" y="94"/>
                    <a:pt x="257" y="65"/>
                    <a:pt x="252" y="56"/>
                  </a:cubicBezTo>
                  <a:close/>
                  <a:moveTo>
                    <a:pt x="117" y="43"/>
                  </a:moveTo>
                  <a:cubicBezTo>
                    <a:pt x="117" y="43"/>
                    <a:pt x="103" y="76"/>
                    <a:pt x="97" y="126"/>
                  </a:cubicBezTo>
                  <a:cubicBezTo>
                    <a:pt x="95" y="147"/>
                    <a:pt x="97" y="165"/>
                    <a:pt x="101" y="179"/>
                  </a:cubicBezTo>
                  <a:cubicBezTo>
                    <a:pt x="87" y="179"/>
                    <a:pt x="87" y="179"/>
                    <a:pt x="87" y="179"/>
                  </a:cubicBezTo>
                  <a:cubicBezTo>
                    <a:pt x="83" y="162"/>
                    <a:pt x="81" y="140"/>
                    <a:pt x="85" y="120"/>
                  </a:cubicBezTo>
                  <a:cubicBezTo>
                    <a:pt x="100" y="51"/>
                    <a:pt x="117" y="43"/>
                    <a:pt x="117" y="43"/>
                  </a:cubicBezTo>
                  <a:close/>
                  <a:moveTo>
                    <a:pt x="308" y="24"/>
                  </a:moveTo>
                  <a:cubicBezTo>
                    <a:pt x="334" y="23"/>
                    <a:pt x="353" y="49"/>
                    <a:pt x="360" y="80"/>
                  </a:cubicBezTo>
                  <a:cubicBezTo>
                    <a:pt x="368" y="119"/>
                    <a:pt x="363" y="161"/>
                    <a:pt x="352" y="179"/>
                  </a:cubicBezTo>
                  <a:cubicBezTo>
                    <a:pt x="334" y="179"/>
                    <a:pt x="334" y="179"/>
                    <a:pt x="334" y="179"/>
                  </a:cubicBezTo>
                  <a:cubicBezTo>
                    <a:pt x="345" y="160"/>
                    <a:pt x="345" y="160"/>
                    <a:pt x="345" y="160"/>
                  </a:cubicBezTo>
                  <a:cubicBezTo>
                    <a:pt x="366" y="98"/>
                    <a:pt x="338" y="50"/>
                    <a:pt x="326" y="43"/>
                  </a:cubicBezTo>
                  <a:cubicBezTo>
                    <a:pt x="314" y="36"/>
                    <a:pt x="266" y="34"/>
                    <a:pt x="266" y="34"/>
                  </a:cubicBezTo>
                  <a:cubicBezTo>
                    <a:pt x="251" y="29"/>
                    <a:pt x="251" y="29"/>
                    <a:pt x="251" y="29"/>
                  </a:cubicBezTo>
                  <a:cubicBezTo>
                    <a:pt x="251" y="29"/>
                    <a:pt x="282" y="24"/>
                    <a:pt x="308" y="24"/>
                  </a:cubicBezTo>
                  <a:close/>
                  <a:moveTo>
                    <a:pt x="77" y="6"/>
                  </a:moveTo>
                  <a:cubicBezTo>
                    <a:pt x="90" y="7"/>
                    <a:pt x="104" y="13"/>
                    <a:pt x="120" y="22"/>
                  </a:cubicBezTo>
                  <a:cubicBezTo>
                    <a:pt x="120" y="22"/>
                    <a:pt x="69" y="12"/>
                    <a:pt x="55" y="19"/>
                  </a:cubicBezTo>
                  <a:cubicBezTo>
                    <a:pt x="34" y="41"/>
                    <a:pt x="5" y="88"/>
                    <a:pt x="18" y="147"/>
                  </a:cubicBezTo>
                  <a:cubicBezTo>
                    <a:pt x="21" y="161"/>
                    <a:pt x="26" y="171"/>
                    <a:pt x="31" y="179"/>
                  </a:cubicBezTo>
                  <a:cubicBezTo>
                    <a:pt x="15" y="179"/>
                    <a:pt x="15" y="179"/>
                    <a:pt x="15" y="179"/>
                  </a:cubicBezTo>
                  <a:cubicBezTo>
                    <a:pt x="1" y="153"/>
                    <a:pt x="0" y="118"/>
                    <a:pt x="6" y="84"/>
                  </a:cubicBezTo>
                  <a:cubicBezTo>
                    <a:pt x="17" y="28"/>
                    <a:pt x="39" y="0"/>
                    <a:pt x="77" y="6"/>
                  </a:cubicBezTo>
                  <a:close/>
                </a:path>
              </a:pathLst>
            </a:custGeom>
            <a:solidFill>
              <a:srgbClr val="A160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532" name="Freeform 63"/>
            <p:cNvSpPr/>
            <p:nvPr/>
          </p:nvSpPr>
          <p:spPr>
            <a:xfrm>
              <a:off x="1759" y="1377"/>
              <a:ext cx="218" cy="218"/>
            </a:xfrm>
            <a:custGeom>
              <a:avLst/>
              <a:gdLst/>
              <a:ahLst/>
              <a:cxnLst>
                <a:cxn ang="0">
                  <a:pos x="0" y="161"/>
                </a:cxn>
                <a:cxn ang="0">
                  <a:pos x="118" y="211"/>
                </a:cxn>
                <a:cxn ang="0">
                  <a:pos x="218" y="168"/>
                </a:cxn>
                <a:cxn ang="0">
                  <a:pos x="164" y="133"/>
                </a:cxn>
                <a:cxn ang="0">
                  <a:pos x="152" y="14"/>
                </a:cxn>
                <a:cxn ang="0">
                  <a:pos x="88" y="17"/>
                </a:cxn>
                <a:cxn ang="0">
                  <a:pos x="100" y="88"/>
                </a:cxn>
                <a:cxn ang="0">
                  <a:pos x="0" y="161"/>
                </a:cxn>
              </a:cxnLst>
              <a:pathLst>
                <a:path w="92" h="92">
                  <a:moveTo>
                    <a:pt x="0" y="68"/>
                  </a:moveTo>
                  <a:cubicBezTo>
                    <a:pt x="0" y="68"/>
                    <a:pt x="21" y="87"/>
                    <a:pt x="50" y="89"/>
                  </a:cubicBezTo>
                  <a:cubicBezTo>
                    <a:pt x="87" y="92"/>
                    <a:pt x="92" y="71"/>
                    <a:pt x="92" y="71"/>
                  </a:cubicBezTo>
                  <a:cubicBezTo>
                    <a:pt x="69" y="56"/>
                    <a:pt x="69" y="56"/>
                    <a:pt x="69" y="56"/>
                  </a:cubicBezTo>
                  <a:cubicBezTo>
                    <a:pt x="69" y="56"/>
                    <a:pt x="83" y="32"/>
                    <a:pt x="64" y="6"/>
                  </a:cubicBezTo>
                  <a:cubicBezTo>
                    <a:pt x="47" y="0"/>
                    <a:pt x="37" y="7"/>
                    <a:pt x="37" y="7"/>
                  </a:cubicBezTo>
                  <a:cubicBezTo>
                    <a:pt x="42" y="37"/>
                    <a:pt x="42" y="37"/>
                    <a:pt x="42" y="37"/>
                  </a:cubicBezTo>
                  <a:cubicBezTo>
                    <a:pt x="42" y="37"/>
                    <a:pt x="1" y="53"/>
                    <a:pt x="0" y="68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533" name="Freeform 64"/>
            <p:cNvSpPr/>
            <p:nvPr/>
          </p:nvSpPr>
          <p:spPr>
            <a:xfrm>
              <a:off x="1762" y="1389"/>
              <a:ext cx="233" cy="213"/>
            </a:xfrm>
            <a:custGeom>
              <a:avLst/>
              <a:gdLst/>
              <a:ahLst/>
              <a:cxnLst>
                <a:cxn ang="0">
                  <a:pos x="0" y="149"/>
                </a:cxn>
                <a:cxn ang="0">
                  <a:pos x="108" y="206"/>
                </a:cxn>
                <a:cxn ang="0">
                  <a:pos x="214" y="168"/>
                </a:cxn>
                <a:cxn ang="0">
                  <a:pos x="167" y="118"/>
                </a:cxn>
                <a:cxn ang="0">
                  <a:pos x="179" y="57"/>
                </a:cxn>
                <a:cxn ang="0">
                  <a:pos x="155" y="2"/>
                </a:cxn>
                <a:cxn ang="0">
                  <a:pos x="139" y="0"/>
                </a:cxn>
                <a:cxn ang="0">
                  <a:pos x="158" y="64"/>
                </a:cxn>
                <a:cxn ang="0">
                  <a:pos x="141" y="128"/>
                </a:cxn>
                <a:cxn ang="0">
                  <a:pos x="193" y="147"/>
                </a:cxn>
                <a:cxn ang="0">
                  <a:pos x="137" y="192"/>
                </a:cxn>
                <a:cxn ang="0">
                  <a:pos x="0" y="149"/>
                </a:cxn>
              </a:cxnLst>
              <a:pathLst>
                <a:path w="99" h="90">
                  <a:moveTo>
                    <a:pt x="0" y="63"/>
                  </a:moveTo>
                  <a:cubicBezTo>
                    <a:pt x="0" y="63"/>
                    <a:pt x="19" y="86"/>
                    <a:pt x="46" y="87"/>
                  </a:cubicBezTo>
                  <a:cubicBezTo>
                    <a:pt x="73" y="89"/>
                    <a:pt x="82" y="90"/>
                    <a:pt x="91" y="71"/>
                  </a:cubicBezTo>
                  <a:cubicBezTo>
                    <a:pt x="99" y="53"/>
                    <a:pt x="71" y="50"/>
                    <a:pt x="71" y="50"/>
                  </a:cubicBezTo>
                  <a:cubicBezTo>
                    <a:pt x="71" y="50"/>
                    <a:pt x="78" y="39"/>
                    <a:pt x="76" y="24"/>
                  </a:cubicBezTo>
                  <a:cubicBezTo>
                    <a:pt x="74" y="9"/>
                    <a:pt x="66" y="1"/>
                    <a:pt x="66" y="1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68" y="13"/>
                    <a:pt x="67" y="27"/>
                  </a:cubicBezTo>
                  <a:cubicBezTo>
                    <a:pt x="66" y="40"/>
                    <a:pt x="60" y="54"/>
                    <a:pt x="60" y="54"/>
                  </a:cubicBezTo>
                  <a:cubicBezTo>
                    <a:pt x="60" y="54"/>
                    <a:pt x="82" y="56"/>
                    <a:pt x="82" y="62"/>
                  </a:cubicBezTo>
                  <a:cubicBezTo>
                    <a:pt x="82" y="74"/>
                    <a:pt x="70" y="81"/>
                    <a:pt x="58" y="81"/>
                  </a:cubicBezTo>
                  <a:cubicBezTo>
                    <a:pt x="47" y="81"/>
                    <a:pt x="0" y="63"/>
                    <a:pt x="0" y="63"/>
                  </a:cubicBezTo>
                  <a:close/>
                </a:path>
              </a:pathLst>
            </a:custGeom>
            <a:solidFill>
              <a:srgbClr val="696A2C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534" name="Freeform 65"/>
            <p:cNvSpPr/>
            <p:nvPr/>
          </p:nvSpPr>
          <p:spPr>
            <a:xfrm>
              <a:off x="829" y="884"/>
              <a:ext cx="507" cy="167"/>
            </a:xfrm>
            <a:custGeom>
              <a:avLst/>
              <a:gdLst/>
              <a:ahLst/>
              <a:cxnLst>
                <a:cxn ang="0">
                  <a:pos x="193" y="5"/>
                </a:cxn>
                <a:cxn ang="0">
                  <a:pos x="507" y="167"/>
                </a:cxn>
                <a:cxn ang="0">
                  <a:pos x="231" y="31"/>
                </a:cxn>
                <a:cxn ang="0">
                  <a:pos x="0" y="33"/>
                </a:cxn>
                <a:cxn ang="0">
                  <a:pos x="193" y="5"/>
                </a:cxn>
              </a:cxnLst>
              <a:pathLst>
                <a:path w="215" h="71">
                  <a:moveTo>
                    <a:pt x="82" y="2"/>
                  </a:moveTo>
                  <a:cubicBezTo>
                    <a:pt x="116" y="3"/>
                    <a:pt x="190" y="29"/>
                    <a:pt x="215" y="71"/>
                  </a:cubicBezTo>
                  <a:cubicBezTo>
                    <a:pt x="161" y="35"/>
                    <a:pt x="125" y="17"/>
                    <a:pt x="98" y="13"/>
                  </a:cubicBezTo>
                  <a:cubicBezTo>
                    <a:pt x="76" y="9"/>
                    <a:pt x="76" y="12"/>
                    <a:pt x="0" y="14"/>
                  </a:cubicBezTo>
                  <a:cubicBezTo>
                    <a:pt x="0" y="14"/>
                    <a:pt x="27" y="0"/>
                    <a:pt x="82" y="2"/>
                  </a:cubicBezTo>
                  <a:close/>
                </a:path>
              </a:pathLst>
            </a:custGeom>
            <a:solidFill>
              <a:srgbClr val="7E9D3F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8535" name="Group 344"/>
          <p:cNvGrpSpPr/>
          <p:nvPr/>
        </p:nvGrpSpPr>
        <p:grpSpPr>
          <a:xfrm>
            <a:off x="0" y="3706813"/>
            <a:ext cx="3287713" cy="2312987"/>
            <a:chOff x="0" y="0"/>
            <a:chExt cx="3504440" cy="2464312"/>
          </a:xfrm>
        </p:grpSpPr>
        <p:grpSp>
          <p:nvGrpSpPr>
            <p:cNvPr id="8536" name="Group 345"/>
            <p:cNvGrpSpPr/>
            <p:nvPr/>
          </p:nvGrpSpPr>
          <p:grpSpPr>
            <a:xfrm>
              <a:off x="1267" y="0"/>
              <a:ext cx="2827754" cy="2458133"/>
              <a:chOff x="0" y="0"/>
              <a:chExt cx="5799" cy="5041"/>
            </a:xfrm>
          </p:grpSpPr>
          <p:sp>
            <p:nvSpPr>
              <p:cNvPr id="8537" name="Freeform 157"/>
              <p:cNvSpPr/>
              <p:nvPr/>
            </p:nvSpPr>
            <p:spPr>
              <a:xfrm>
                <a:off x="2057" y="241"/>
                <a:ext cx="1751" cy="1833"/>
              </a:xfrm>
              <a:custGeom>
                <a:avLst/>
                <a:gdLst/>
                <a:ahLst/>
                <a:cxnLst>
                  <a:cxn ang="0">
                    <a:pos x="1144" y="262"/>
                  </a:cxn>
                  <a:cxn ang="0">
                    <a:pos x="879" y="113"/>
                  </a:cxn>
                  <a:cxn ang="0">
                    <a:pos x="886" y="0"/>
                  </a:cxn>
                  <a:cxn ang="0">
                    <a:pos x="711" y="5"/>
                  </a:cxn>
                  <a:cxn ang="0">
                    <a:pos x="489" y="265"/>
                  </a:cxn>
                  <a:cxn ang="0">
                    <a:pos x="168" y="477"/>
                  </a:cxn>
                  <a:cxn ang="0">
                    <a:pos x="113" y="1325"/>
                  </a:cxn>
                  <a:cxn ang="0">
                    <a:pos x="336" y="1750"/>
                  </a:cxn>
                  <a:cxn ang="0">
                    <a:pos x="541" y="1736"/>
                  </a:cxn>
                  <a:cxn ang="0">
                    <a:pos x="926" y="1809"/>
                  </a:cxn>
                  <a:cxn ang="0">
                    <a:pos x="1281" y="1679"/>
                  </a:cxn>
                  <a:cxn ang="0">
                    <a:pos x="1607" y="1531"/>
                  </a:cxn>
                  <a:cxn ang="0">
                    <a:pos x="1751" y="1065"/>
                  </a:cxn>
                  <a:cxn ang="0">
                    <a:pos x="1597" y="515"/>
                  </a:cxn>
                  <a:cxn ang="0">
                    <a:pos x="1144" y="262"/>
                  </a:cxn>
                </a:cxnLst>
                <a:pathLst>
                  <a:path w="741" h="776">
                    <a:moveTo>
                      <a:pt x="484" y="111"/>
                    </a:moveTo>
                    <a:cubicBezTo>
                      <a:pt x="454" y="48"/>
                      <a:pt x="372" y="48"/>
                      <a:pt x="372" y="48"/>
                    </a:cubicBezTo>
                    <a:cubicBezTo>
                      <a:pt x="372" y="48"/>
                      <a:pt x="372" y="48"/>
                      <a:pt x="375" y="0"/>
                    </a:cubicBezTo>
                    <a:cubicBezTo>
                      <a:pt x="375" y="0"/>
                      <a:pt x="375" y="0"/>
                      <a:pt x="301" y="2"/>
                    </a:cubicBezTo>
                    <a:cubicBezTo>
                      <a:pt x="301" y="2"/>
                      <a:pt x="212" y="51"/>
                      <a:pt x="207" y="112"/>
                    </a:cubicBezTo>
                    <a:cubicBezTo>
                      <a:pt x="167" y="115"/>
                      <a:pt x="143" y="132"/>
                      <a:pt x="71" y="202"/>
                    </a:cubicBezTo>
                    <a:cubicBezTo>
                      <a:pt x="0" y="270"/>
                      <a:pt x="48" y="561"/>
                      <a:pt x="48" y="561"/>
                    </a:cubicBezTo>
                    <a:cubicBezTo>
                      <a:pt x="48" y="561"/>
                      <a:pt x="99" y="732"/>
                      <a:pt x="142" y="741"/>
                    </a:cubicBezTo>
                    <a:cubicBezTo>
                      <a:pt x="186" y="751"/>
                      <a:pt x="229" y="735"/>
                      <a:pt x="229" y="735"/>
                    </a:cubicBezTo>
                    <a:cubicBezTo>
                      <a:pt x="229" y="735"/>
                      <a:pt x="301" y="776"/>
                      <a:pt x="392" y="766"/>
                    </a:cubicBezTo>
                    <a:cubicBezTo>
                      <a:pt x="483" y="756"/>
                      <a:pt x="505" y="743"/>
                      <a:pt x="542" y="711"/>
                    </a:cubicBezTo>
                    <a:cubicBezTo>
                      <a:pt x="579" y="706"/>
                      <a:pt x="648" y="688"/>
                      <a:pt x="680" y="648"/>
                    </a:cubicBezTo>
                    <a:cubicBezTo>
                      <a:pt x="711" y="607"/>
                      <a:pt x="741" y="527"/>
                      <a:pt x="741" y="451"/>
                    </a:cubicBezTo>
                    <a:cubicBezTo>
                      <a:pt x="741" y="377"/>
                      <a:pt x="676" y="218"/>
                      <a:pt x="676" y="218"/>
                    </a:cubicBezTo>
                    <a:cubicBezTo>
                      <a:pt x="676" y="218"/>
                      <a:pt x="636" y="120"/>
                      <a:pt x="484" y="111"/>
                    </a:cubicBezTo>
                    <a:close/>
                  </a:path>
                </a:pathLst>
              </a:custGeom>
              <a:solidFill>
                <a:srgbClr val="FFF7D5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538" name="Freeform 158"/>
              <p:cNvSpPr/>
              <p:nvPr/>
            </p:nvSpPr>
            <p:spPr>
              <a:xfrm>
                <a:off x="1928" y="456"/>
                <a:ext cx="1807" cy="1630"/>
              </a:xfrm>
              <a:custGeom>
                <a:avLst/>
                <a:gdLst/>
                <a:ahLst/>
                <a:cxnLst>
                  <a:cxn ang="0">
                    <a:pos x="1252" y="128"/>
                  </a:cxn>
                  <a:cxn ang="0">
                    <a:pos x="735" y="139"/>
                  </a:cxn>
                  <a:cxn ang="0">
                    <a:pos x="680" y="1429"/>
                  </a:cxn>
                  <a:cxn ang="0">
                    <a:pos x="1387" y="1401"/>
                  </a:cxn>
                  <a:cxn ang="0">
                    <a:pos x="1776" y="806"/>
                  </a:cxn>
                  <a:cxn ang="0">
                    <a:pos x="1252" y="128"/>
                  </a:cxn>
                </a:cxnLst>
                <a:pathLst>
                  <a:path w="765" h="690">
                    <a:moveTo>
                      <a:pt x="530" y="54"/>
                    </a:moveTo>
                    <a:cubicBezTo>
                      <a:pt x="482" y="0"/>
                      <a:pt x="360" y="6"/>
                      <a:pt x="311" y="59"/>
                    </a:cubicBezTo>
                    <a:cubicBezTo>
                      <a:pt x="0" y="13"/>
                      <a:pt x="79" y="668"/>
                      <a:pt x="288" y="605"/>
                    </a:cubicBezTo>
                    <a:cubicBezTo>
                      <a:pt x="341" y="690"/>
                      <a:pt x="546" y="652"/>
                      <a:pt x="587" y="593"/>
                    </a:cubicBezTo>
                    <a:cubicBezTo>
                      <a:pt x="710" y="587"/>
                      <a:pt x="765" y="485"/>
                      <a:pt x="752" y="341"/>
                    </a:cubicBezTo>
                    <a:cubicBezTo>
                      <a:pt x="737" y="166"/>
                      <a:pt x="635" y="16"/>
                      <a:pt x="530" y="54"/>
                    </a:cubicBezTo>
                    <a:close/>
                  </a:path>
                </a:pathLst>
              </a:custGeom>
              <a:solidFill>
                <a:srgbClr val="EB7F23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539" name="Freeform 159"/>
              <p:cNvSpPr/>
              <p:nvPr/>
            </p:nvSpPr>
            <p:spPr>
              <a:xfrm>
                <a:off x="3177" y="586"/>
                <a:ext cx="532" cy="125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8" y="76"/>
                  </a:cxn>
                  <a:cxn ang="0">
                    <a:pos x="447" y="671"/>
                  </a:cxn>
                  <a:cxn ang="0">
                    <a:pos x="161" y="1245"/>
                  </a:cxn>
                  <a:cxn ang="0">
                    <a:pos x="236" y="1252"/>
                  </a:cxn>
                  <a:cxn ang="0">
                    <a:pos x="489" y="900"/>
                  </a:cxn>
                  <a:cxn ang="0">
                    <a:pos x="298" y="142"/>
                  </a:cxn>
                  <a:cxn ang="0">
                    <a:pos x="0" y="0"/>
                  </a:cxn>
                </a:cxnLst>
                <a:pathLst>
                  <a:path w="225" h="530">
                    <a:moveTo>
                      <a:pt x="0" y="0"/>
                    </a:moveTo>
                    <a:cubicBezTo>
                      <a:pt x="0" y="0"/>
                      <a:pt x="33" y="16"/>
                      <a:pt x="67" y="32"/>
                    </a:cubicBezTo>
                    <a:cubicBezTo>
                      <a:pt x="100" y="49"/>
                      <a:pt x="169" y="115"/>
                      <a:pt x="189" y="284"/>
                    </a:cubicBezTo>
                    <a:cubicBezTo>
                      <a:pt x="213" y="490"/>
                      <a:pt x="68" y="527"/>
                      <a:pt x="68" y="527"/>
                    </a:cubicBezTo>
                    <a:cubicBezTo>
                      <a:pt x="68" y="527"/>
                      <a:pt x="92" y="530"/>
                      <a:pt x="100" y="530"/>
                    </a:cubicBezTo>
                    <a:cubicBezTo>
                      <a:pt x="146" y="526"/>
                      <a:pt x="195" y="468"/>
                      <a:pt x="207" y="381"/>
                    </a:cubicBezTo>
                    <a:cubicBezTo>
                      <a:pt x="225" y="252"/>
                      <a:pt x="181" y="134"/>
                      <a:pt x="126" y="60"/>
                    </a:cubicBezTo>
                    <a:cubicBezTo>
                      <a:pt x="86" y="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9C5625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540" name="Freeform 160"/>
              <p:cNvSpPr/>
              <p:nvPr/>
            </p:nvSpPr>
            <p:spPr>
              <a:xfrm>
                <a:off x="3099" y="716"/>
                <a:ext cx="329" cy="109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44" y="430"/>
                  </a:cxn>
                  <a:cxn ang="0">
                    <a:pos x="168" y="1091"/>
                  </a:cxn>
                  <a:cxn ang="0">
                    <a:pos x="258" y="997"/>
                  </a:cxn>
                  <a:cxn ang="0">
                    <a:pos x="279" y="378"/>
                  </a:cxn>
                  <a:cxn ang="0">
                    <a:pos x="0" y="0"/>
                  </a:cxn>
                </a:cxnLst>
                <a:pathLst>
                  <a:path w="139" h="462">
                    <a:moveTo>
                      <a:pt x="0" y="0"/>
                    </a:moveTo>
                    <a:cubicBezTo>
                      <a:pt x="0" y="0"/>
                      <a:pt x="95" y="59"/>
                      <a:pt x="103" y="182"/>
                    </a:cubicBezTo>
                    <a:cubicBezTo>
                      <a:pt x="115" y="378"/>
                      <a:pt x="71" y="462"/>
                      <a:pt x="71" y="462"/>
                    </a:cubicBezTo>
                    <a:cubicBezTo>
                      <a:pt x="71" y="462"/>
                      <a:pt x="93" y="459"/>
                      <a:pt x="109" y="422"/>
                    </a:cubicBezTo>
                    <a:cubicBezTo>
                      <a:pt x="131" y="369"/>
                      <a:pt x="139" y="276"/>
                      <a:pt x="118" y="160"/>
                    </a:cubicBezTo>
                    <a:cubicBezTo>
                      <a:pt x="90" y="4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9C5625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541" name="Freeform 161"/>
              <p:cNvSpPr/>
              <p:nvPr/>
            </p:nvSpPr>
            <p:spPr>
              <a:xfrm>
                <a:off x="2568" y="267"/>
                <a:ext cx="680" cy="425"/>
              </a:xfrm>
              <a:custGeom>
                <a:avLst/>
                <a:gdLst/>
                <a:ahLst/>
                <a:cxnLst>
                  <a:cxn ang="0">
                    <a:pos x="553" y="177"/>
                  </a:cxn>
                  <a:cxn ang="0">
                    <a:pos x="338" y="123"/>
                  </a:cxn>
                  <a:cxn ang="0">
                    <a:pos x="342" y="0"/>
                  </a:cxn>
                  <a:cxn ang="0">
                    <a:pos x="255" y="0"/>
                  </a:cxn>
                  <a:cxn ang="0">
                    <a:pos x="9" y="326"/>
                  </a:cxn>
                  <a:cxn ang="0">
                    <a:pos x="680" y="335"/>
                  </a:cxn>
                  <a:cxn ang="0">
                    <a:pos x="553" y="177"/>
                  </a:cxn>
                </a:cxnLst>
                <a:pathLst>
                  <a:path w="288" h="180">
                    <a:moveTo>
                      <a:pt x="234" y="75"/>
                    </a:moveTo>
                    <a:cubicBezTo>
                      <a:pt x="183" y="55"/>
                      <a:pt x="143" y="52"/>
                      <a:pt x="143" y="52"/>
                    </a:cubicBezTo>
                    <a:cubicBezTo>
                      <a:pt x="145" y="0"/>
                      <a:pt x="145" y="0"/>
                      <a:pt x="145" y="0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108" y="0"/>
                      <a:pt x="0" y="96"/>
                      <a:pt x="4" y="138"/>
                    </a:cubicBezTo>
                    <a:cubicBezTo>
                      <a:pt x="6" y="180"/>
                      <a:pt x="186" y="177"/>
                      <a:pt x="288" y="142"/>
                    </a:cubicBezTo>
                    <a:cubicBezTo>
                      <a:pt x="288" y="142"/>
                      <a:pt x="285" y="94"/>
                      <a:pt x="234" y="75"/>
                    </a:cubicBezTo>
                    <a:close/>
                  </a:path>
                </a:pathLst>
              </a:custGeom>
              <a:solidFill>
                <a:srgbClr val="708738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542" name="Freeform 162"/>
              <p:cNvSpPr/>
              <p:nvPr/>
            </p:nvSpPr>
            <p:spPr>
              <a:xfrm>
                <a:off x="2518" y="267"/>
                <a:ext cx="579" cy="475"/>
              </a:xfrm>
              <a:custGeom>
                <a:avLst/>
                <a:gdLst/>
                <a:ahLst/>
                <a:cxnLst>
                  <a:cxn ang="0">
                    <a:pos x="206" y="359"/>
                  </a:cxn>
                  <a:cxn ang="0">
                    <a:pos x="187" y="196"/>
                  </a:cxn>
                  <a:cxn ang="0">
                    <a:pos x="305" y="0"/>
                  </a:cxn>
                  <a:cxn ang="0">
                    <a:pos x="104" y="191"/>
                  </a:cxn>
                  <a:cxn ang="0">
                    <a:pos x="125" y="418"/>
                  </a:cxn>
                  <a:cxn ang="0">
                    <a:pos x="579" y="373"/>
                  </a:cxn>
                  <a:cxn ang="0">
                    <a:pos x="206" y="359"/>
                  </a:cxn>
                </a:cxnLst>
                <a:pathLst>
                  <a:path w="245" h="201">
                    <a:moveTo>
                      <a:pt x="87" y="152"/>
                    </a:moveTo>
                    <a:cubicBezTo>
                      <a:pt x="76" y="146"/>
                      <a:pt x="76" y="105"/>
                      <a:pt x="79" y="83"/>
                    </a:cubicBezTo>
                    <a:cubicBezTo>
                      <a:pt x="82" y="62"/>
                      <a:pt x="129" y="0"/>
                      <a:pt x="129" y="0"/>
                    </a:cubicBezTo>
                    <a:cubicBezTo>
                      <a:pt x="129" y="0"/>
                      <a:pt x="71" y="32"/>
                      <a:pt x="44" y="81"/>
                    </a:cubicBezTo>
                    <a:cubicBezTo>
                      <a:pt x="23" y="118"/>
                      <a:pt x="0" y="158"/>
                      <a:pt x="53" y="177"/>
                    </a:cubicBezTo>
                    <a:cubicBezTo>
                      <a:pt x="124" y="201"/>
                      <a:pt x="202" y="185"/>
                      <a:pt x="245" y="158"/>
                    </a:cubicBezTo>
                    <a:cubicBezTo>
                      <a:pt x="224" y="158"/>
                      <a:pt x="136" y="184"/>
                      <a:pt x="87" y="152"/>
                    </a:cubicBezTo>
                    <a:close/>
                  </a:path>
                </a:pathLst>
              </a:custGeom>
              <a:solidFill>
                <a:srgbClr val="5E6C2F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543" name="Freeform 163"/>
              <p:cNvSpPr/>
              <p:nvPr/>
            </p:nvSpPr>
            <p:spPr>
              <a:xfrm>
                <a:off x="40" y="206"/>
                <a:ext cx="2412" cy="1991"/>
              </a:xfrm>
              <a:custGeom>
                <a:avLst/>
                <a:gdLst/>
                <a:ahLst/>
                <a:cxnLst>
                  <a:cxn ang="0">
                    <a:pos x="1427" y="194"/>
                  </a:cxn>
                  <a:cxn ang="0">
                    <a:pos x="806" y="177"/>
                  </a:cxn>
                  <a:cxn ang="0">
                    <a:pos x="35" y="1004"/>
                  </a:cxn>
                  <a:cxn ang="0">
                    <a:pos x="638" y="1715"/>
                  </a:cxn>
                  <a:cxn ang="0">
                    <a:pos x="1495" y="1748"/>
                  </a:cxn>
                  <a:cxn ang="0">
                    <a:pos x="1427" y="194"/>
                  </a:cxn>
                </a:cxnLst>
                <a:pathLst>
                  <a:path w="1021" h="843">
                    <a:moveTo>
                      <a:pt x="604" y="82"/>
                    </a:moveTo>
                    <a:cubicBezTo>
                      <a:pt x="531" y="0"/>
                      <a:pt x="376" y="37"/>
                      <a:pt x="341" y="75"/>
                    </a:cubicBezTo>
                    <a:cubicBezTo>
                      <a:pt x="163" y="36"/>
                      <a:pt x="34" y="214"/>
                      <a:pt x="15" y="425"/>
                    </a:cubicBezTo>
                    <a:cubicBezTo>
                      <a:pt x="0" y="597"/>
                      <a:pt x="122" y="718"/>
                      <a:pt x="270" y="726"/>
                    </a:cubicBezTo>
                    <a:cubicBezTo>
                      <a:pt x="320" y="797"/>
                      <a:pt x="568" y="843"/>
                      <a:pt x="633" y="740"/>
                    </a:cubicBezTo>
                    <a:cubicBezTo>
                      <a:pt x="884" y="817"/>
                      <a:pt x="1021" y="50"/>
                      <a:pt x="604" y="82"/>
                    </a:cubicBezTo>
                    <a:close/>
                  </a:path>
                </a:pathLst>
              </a:custGeom>
              <a:solidFill>
                <a:srgbClr val="EB7F23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544" name="Freeform 164"/>
              <p:cNvSpPr/>
              <p:nvPr/>
            </p:nvSpPr>
            <p:spPr>
              <a:xfrm>
                <a:off x="123" y="428"/>
                <a:ext cx="831" cy="1540"/>
              </a:xfrm>
              <a:custGeom>
                <a:avLst/>
                <a:gdLst/>
                <a:ahLst/>
                <a:cxnLst>
                  <a:cxn ang="0">
                    <a:pos x="456" y="572"/>
                  </a:cxn>
                  <a:cxn ang="0">
                    <a:pos x="486" y="1408"/>
                  </a:cxn>
                  <a:cxn ang="0">
                    <a:pos x="486" y="1410"/>
                  </a:cxn>
                  <a:cxn ang="0">
                    <a:pos x="113" y="756"/>
                  </a:cxn>
                  <a:cxn ang="0">
                    <a:pos x="482" y="80"/>
                  </a:cxn>
                  <a:cxn ang="0">
                    <a:pos x="701" y="0"/>
                  </a:cxn>
                  <a:cxn ang="0">
                    <a:pos x="316" y="151"/>
                  </a:cxn>
                  <a:cxn ang="0">
                    <a:pos x="57" y="1020"/>
                  </a:cxn>
                  <a:cxn ang="0">
                    <a:pos x="399" y="1424"/>
                  </a:cxn>
                  <a:cxn ang="0">
                    <a:pos x="489" y="1420"/>
                  </a:cxn>
                  <a:cxn ang="0">
                    <a:pos x="600" y="1540"/>
                  </a:cxn>
                  <a:cxn ang="0">
                    <a:pos x="503" y="642"/>
                  </a:cxn>
                  <a:cxn ang="0">
                    <a:pos x="831" y="64"/>
                  </a:cxn>
                  <a:cxn ang="0">
                    <a:pos x="456" y="572"/>
                  </a:cxn>
                </a:cxnLst>
                <a:pathLst>
                  <a:path w="352" h="652">
                    <a:moveTo>
                      <a:pt x="193" y="242"/>
                    </a:moveTo>
                    <a:cubicBezTo>
                      <a:pt x="164" y="400"/>
                      <a:pt x="175" y="525"/>
                      <a:pt x="206" y="596"/>
                    </a:cubicBezTo>
                    <a:cubicBezTo>
                      <a:pt x="206" y="597"/>
                      <a:pt x="206" y="597"/>
                      <a:pt x="206" y="597"/>
                    </a:cubicBezTo>
                    <a:cubicBezTo>
                      <a:pt x="168" y="587"/>
                      <a:pt x="20" y="528"/>
                      <a:pt x="48" y="320"/>
                    </a:cubicBezTo>
                    <a:cubicBezTo>
                      <a:pt x="76" y="126"/>
                      <a:pt x="157" y="52"/>
                      <a:pt x="204" y="34"/>
                    </a:cubicBezTo>
                    <a:cubicBezTo>
                      <a:pt x="249" y="15"/>
                      <a:pt x="297" y="0"/>
                      <a:pt x="297" y="0"/>
                    </a:cubicBezTo>
                    <a:cubicBezTo>
                      <a:pt x="297" y="0"/>
                      <a:pt x="189" y="1"/>
                      <a:pt x="134" y="64"/>
                    </a:cubicBezTo>
                    <a:cubicBezTo>
                      <a:pt x="60" y="149"/>
                      <a:pt x="0" y="284"/>
                      <a:pt x="24" y="432"/>
                    </a:cubicBezTo>
                    <a:cubicBezTo>
                      <a:pt x="42" y="532"/>
                      <a:pt x="108" y="598"/>
                      <a:pt x="169" y="603"/>
                    </a:cubicBezTo>
                    <a:cubicBezTo>
                      <a:pt x="178" y="603"/>
                      <a:pt x="196" y="602"/>
                      <a:pt x="207" y="601"/>
                    </a:cubicBezTo>
                    <a:cubicBezTo>
                      <a:pt x="227" y="648"/>
                      <a:pt x="254" y="652"/>
                      <a:pt x="254" y="652"/>
                    </a:cubicBezTo>
                    <a:cubicBezTo>
                      <a:pt x="254" y="652"/>
                      <a:pt x="197" y="538"/>
                      <a:pt x="213" y="272"/>
                    </a:cubicBezTo>
                    <a:cubicBezTo>
                      <a:pt x="224" y="106"/>
                      <a:pt x="352" y="27"/>
                      <a:pt x="352" y="27"/>
                    </a:cubicBezTo>
                    <a:cubicBezTo>
                      <a:pt x="352" y="27"/>
                      <a:pt x="230" y="32"/>
                      <a:pt x="193" y="242"/>
                    </a:cubicBezTo>
                    <a:close/>
                  </a:path>
                </a:pathLst>
              </a:custGeom>
              <a:solidFill>
                <a:srgbClr val="9C5625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545" name="Freeform 165"/>
              <p:cNvSpPr/>
              <p:nvPr/>
            </p:nvSpPr>
            <p:spPr>
              <a:xfrm>
                <a:off x="1547" y="539"/>
                <a:ext cx="262" cy="1389"/>
              </a:xfrm>
              <a:custGeom>
                <a:avLst/>
                <a:gdLst/>
                <a:ahLst/>
                <a:cxnLst>
                  <a:cxn ang="0">
                    <a:pos x="57" y="0"/>
                  </a:cxn>
                  <a:cxn ang="0">
                    <a:pos x="220" y="437"/>
                  </a:cxn>
                  <a:cxn ang="0">
                    <a:pos x="0" y="1389"/>
                  </a:cxn>
                  <a:cxn ang="0">
                    <a:pos x="61" y="1358"/>
                  </a:cxn>
                  <a:cxn ang="0">
                    <a:pos x="260" y="430"/>
                  </a:cxn>
                  <a:cxn ang="0">
                    <a:pos x="57" y="0"/>
                  </a:cxn>
                </a:cxnLst>
                <a:pathLst>
                  <a:path w="111" h="588">
                    <a:moveTo>
                      <a:pt x="24" y="0"/>
                    </a:moveTo>
                    <a:cubicBezTo>
                      <a:pt x="24" y="0"/>
                      <a:pt x="87" y="57"/>
                      <a:pt x="93" y="185"/>
                    </a:cubicBezTo>
                    <a:cubicBezTo>
                      <a:pt x="102" y="350"/>
                      <a:pt x="0" y="588"/>
                      <a:pt x="0" y="588"/>
                    </a:cubicBezTo>
                    <a:cubicBezTo>
                      <a:pt x="0" y="588"/>
                      <a:pt x="16" y="576"/>
                      <a:pt x="26" y="575"/>
                    </a:cubicBezTo>
                    <a:cubicBezTo>
                      <a:pt x="80" y="501"/>
                      <a:pt x="111" y="336"/>
                      <a:pt x="110" y="182"/>
                    </a:cubicBezTo>
                    <a:cubicBezTo>
                      <a:pt x="109" y="27"/>
                      <a:pt x="24" y="0"/>
                      <a:pt x="24" y="0"/>
                    </a:cubicBezTo>
                    <a:close/>
                  </a:path>
                </a:pathLst>
              </a:custGeom>
              <a:solidFill>
                <a:srgbClr val="9C5625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546" name="Freeform 166"/>
              <p:cNvSpPr/>
              <p:nvPr/>
            </p:nvSpPr>
            <p:spPr>
              <a:xfrm>
                <a:off x="850" y="0"/>
                <a:ext cx="721" cy="470"/>
              </a:xfrm>
              <a:custGeom>
                <a:avLst/>
                <a:gdLst/>
                <a:ahLst/>
                <a:cxnLst>
                  <a:cxn ang="0">
                    <a:pos x="482" y="262"/>
                  </a:cxn>
                  <a:cxn ang="0">
                    <a:pos x="454" y="21"/>
                  </a:cxn>
                  <a:cxn ang="0">
                    <a:pos x="277" y="35"/>
                  </a:cxn>
                  <a:cxn ang="0">
                    <a:pos x="295" y="295"/>
                  </a:cxn>
                  <a:cxn ang="0">
                    <a:pos x="69" y="272"/>
                  </a:cxn>
                  <a:cxn ang="0">
                    <a:pos x="5" y="368"/>
                  </a:cxn>
                  <a:cxn ang="0">
                    <a:pos x="121" y="418"/>
                  </a:cxn>
                  <a:cxn ang="0">
                    <a:pos x="461" y="470"/>
                  </a:cxn>
                  <a:cxn ang="0">
                    <a:pos x="629" y="347"/>
                  </a:cxn>
                  <a:cxn ang="0">
                    <a:pos x="716" y="368"/>
                  </a:cxn>
                  <a:cxn ang="0">
                    <a:pos x="482" y="262"/>
                  </a:cxn>
                </a:cxnLst>
                <a:pathLst>
                  <a:path w="305" h="199">
                    <a:moveTo>
                      <a:pt x="204" y="111"/>
                    </a:moveTo>
                    <a:cubicBezTo>
                      <a:pt x="191" y="73"/>
                      <a:pt x="192" y="9"/>
                      <a:pt x="192" y="9"/>
                    </a:cubicBezTo>
                    <a:cubicBezTo>
                      <a:pt x="192" y="9"/>
                      <a:pt x="157" y="0"/>
                      <a:pt x="117" y="15"/>
                    </a:cubicBezTo>
                    <a:cubicBezTo>
                      <a:pt x="125" y="40"/>
                      <a:pt x="125" y="125"/>
                      <a:pt x="125" y="125"/>
                    </a:cubicBezTo>
                    <a:cubicBezTo>
                      <a:pt x="125" y="125"/>
                      <a:pt x="47" y="98"/>
                      <a:pt x="29" y="115"/>
                    </a:cubicBezTo>
                    <a:cubicBezTo>
                      <a:pt x="0" y="141"/>
                      <a:pt x="2" y="156"/>
                      <a:pt x="2" y="156"/>
                    </a:cubicBezTo>
                    <a:cubicBezTo>
                      <a:pt x="11" y="167"/>
                      <a:pt x="13" y="169"/>
                      <a:pt x="51" y="177"/>
                    </a:cubicBezTo>
                    <a:cubicBezTo>
                      <a:pt x="136" y="167"/>
                      <a:pt x="172" y="180"/>
                      <a:pt x="195" y="199"/>
                    </a:cubicBezTo>
                    <a:cubicBezTo>
                      <a:pt x="223" y="199"/>
                      <a:pt x="248" y="152"/>
                      <a:pt x="266" y="147"/>
                    </a:cubicBezTo>
                    <a:cubicBezTo>
                      <a:pt x="288" y="142"/>
                      <a:pt x="302" y="168"/>
                      <a:pt x="303" y="156"/>
                    </a:cubicBezTo>
                    <a:cubicBezTo>
                      <a:pt x="305" y="137"/>
                      <a:pt x="254" y="110"/>
                      <a:pt x="204" y="111"/>
                    </a:cubicBezTo>
                    <a:close/>
                  </a:path>
                </a:pathLst>
              </a:custGeom>
              <a:solidFill>
                <a:srgbClr val="708738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547" name="Freeform 167"/>
              <p:cNvSpPr/>
              <p:nvPr/>
            </p:nvSpPr>
            <p:spPr>
              <a:xfrm>
                <a:off x="954" y="24"/>
                <a:ext cx="659" cy="491"/>
              </a:xfrm>
              <a:custGeom>
                <a:avLst/>
                <a:gdLst/>
                <a:ahLst/>
                <a:cxnLst>
                  <a:cxn ang="0">
                    <a:pos x="373" y="238"/>
                  </a:cxn>
                  <a:cxn ang="0">
                    <a:pos x="350" y="5"/>
                  </a:cxn>
                  <a:cxn ang="0">
                    <a:pos x="305" y="0"/>
                  </a:cxn>
                  <a:cxn ang="0">
                    <a:pos x="328" y="281"/>
                  </a:cxn>
                  <a:cxn ang="0">
                    <a:pos x="416" y="293"/>
                  </a:cxn>
                  <a:cxn ang="0">
                    <a:pos x="385" y="420"/>
                  </a:cxn>
                  <a:cxn ang="0">
                    <a:pos x="0" y="404"/>
                  </a:cxn>
                  <a:cxn ang="0">
                    <a:pos x="220" y="413"/>
                  </a:cxn>
                  <a:cxn ang="0">
                    <a:pos x="420" y="489"/>
                  </a:cxn>
                  <a:cxn ang="0">
                    <a:pos x="529" y="413"/>
                  </a:cxn>
                  <a:cxn ang="0">
                    <a:pos x="633" y="394"/>
                  </a:cxn>
                  <a:cxn ang="0">
                    <a:pos x="373" y="238"/>
                  </a:cxn>
                </a:cxnLst>
                <a:pathLst>
                  <a:path w="279" h="208">
                    <a:moveTo>
                      <a:pt x="158" y="101"/>
                    </a:moveTo>
                    <a:cubicBezTo>
                      <a:pt x="152" y="76"/>
                      <a:pt x="148" y="2"/>
                      <a:pt x="148" y="2"/>
                    </a:cubicBezTo>
                    <a:cubicBezTo>
                      <a:pt x="129" y="0"/>
                      <a:pt x="129" y="0"/>
                      <a:pt x="129" y="0"/>
                    </a:cubicBezTo>
                    <a:cubicBezTo>
                      <a:pt x="139" y="119"/>
                      <a:pt x="139" y="119"/>
                      <a:pt x="139" y="119"/>
                    </a:cubicBezTo>
                    <a:cubicBezTo>
                      <a:pt x="139" y="119"/>
                      <a:pt x="168" y="119"/>
                      <a:pt x="176" y="124"/>
                    </a:cubicBezTo>
                    <a:cubicBezTo>
                      <a:pt x="197" y="133"/>
                      <a:pt x="195" y="172"/>
                      <a:pt x="163" y="178"/>
                    </a:cubicBezTo>
                    <a:cubicBezTo>
                      <a:pt x="92" y="139"/>
                      <a:pt x="0" y="171"/>
                      <a:pt x="0" y="171"/>
                    </a:cubicBezTo>
                    <a:cubicBezTo>
                      <a:pt x="0" y="171"/>
                      <a:pt x="55" y="171"/>
                      <a:pt x="93" y="175"/>
                    </a:cubicBezTo>
                    <a:cubicBezTo>
                      <a:pt x="113" y="178"/>
                      <a:pt x="160" y="190"/>
                      <a:pt x="178" y="207"/>
                    </a:cubicBezTo>
                    <a:cubicBezTo>
                      <a:pt x="199" y="208"/>
                      <a:pt x="224" y="204"/>
                      <a:pt x="224" y="175"/>
                    </a:cubicBezTo>
                    <a:cubicBezTo>
                      <a:pt x="234" y="168"/>
                      <a:pt x="258" y="156"/>
                      <a:pt x="268" y="167"/>
                    </a:cubicBezTo>
                    <a:cubicBezTo>
                      <a:pt x="279" y="132"/>
                      <a:pt x="216" y="97"/>
                      <a:pt x="158" y="101"/>
                    </a:cubicBezTo>
                    <a:close/>
                  </a:path>
                </a:pathLst>
              </a:custGeom>
              <a:solidFill>
                <a:srgbClr val="617030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548" name="Freeform 168"/>
              <p:cNvSpPr/>
              <p:nvPr/>
            </p:nvSpPr>
            <p:spPr>
              <a:xfrm>
                <a:off x="2714" y="546"/>
                <a:ext cx="2618" cy="2563"/>
              </a:xfrm>
              <a:custGeom>
                <a:avLst/>
                <a:gdLst/>
                <a:ahLst/>
                <a:cxnLst>
                  <a:cxn ang="0">
                    <a:pos x="1918" y="637"/>
                  </a:cxn>
                  <a:cxn ang="0">
                    <a:pos x="1504" y="402"/>
                  </a:cxn>
                  <a:cxn ang="0">
                    <a:pos x="1429" y="137"/>
                  </a:cxn>
                  <a:cxn ang="0">
                    <a:pos x="1127" y="28"/>
                  </a:cxn>
                  <a:cxn ang="0">
                    <a:pos x="1029" y="347"/>
                  </a:cxn>
                  <a:cxn ang="0">
                    <a:pos x="1175" y="268"/>
                  </a:cxn>
                  <a:cxn ang="0">
                    <a:pos x="1175" y="380"/>
                  </a:cxn>
                  <a:cxn ang="0">
                    <a:pos x="887" y="405"/>
                  </a:cxn>
                  <a:cxn ang="0">
                    <a:pos x="655" y="565"/>
                  </a:cxn>
                  <a:cxn ang="0">
                    <a:pos x="414" y="651"/>
                  </a:cxn>
                  <a:cxn ang="0">
                    <a:pos x="64" y="1241"/>
                  </a:cxn>
                  <a:cxn ang="0">
                    <a:pos x="40" y="1800"/>
                  </a:cxn>
                  <a:cxn ang="0">
                    <a:pos x="572" y="2418"/>
                  </a:cxn>
                  <a:cxn ang="0">
                    <a:pos x="1368" y="2543"/>
                  </a:cxn>
                  <a:cxn ang="0">
                    <a:pos x="2201" y="2401"/>
                  </a:cxn>
                  <a:cxn ang="0">
                    <a:pos x="2498" y="1929"/>
                  </a:cxn>
                  <a:cxn ang="0">
                    <a:pos x="2466" y="1107"/>
                  </a:cxn>
                  <a:cxn ang="0">
                    <a:pos x="1918" y="637"/>
                  </a:cxn>
                </a:cxnLst>
                <a:pathLst>
                  <a:path w="980" h="917">
                    <a:moveTo>
                      <a:pt x="718" y="228"/>
                    </a:moveTo>
                    <a:cubicBezTo>
                      <a:pt x="694" y="185"/>
                      <a:pt x="638" y="144"/>
                      <a:pt x="563" y="144"/>
                    </a:cubicBezTo>
                    <a:cubicBezTo>
                      <a:pt x="558" y="98"/>
                      <a:pt x="551" y="77"/>
                      <a:pt x="535" y="49"/>
                    </a:cubicBezTo>
                    <a:cubicBezTo>
                      <a:pt x="504" y="19"/>
                      <a:pt x="466" y="0"/>
                      <a:pt x="422" y="10"/>
                    </a:cubicBezTo>
                    <a:cubicBezTo>
                      <a:pt x="410" y="14"/>
                      <a:pt x="358" y="53"/>
                      <a:pt x="385" y="124"/>
                    </a:cubicBezTo>
                    <a:cubicBezTo>
                      <a:pt x="395" y="116"/>
                      <a:pt x="431" y="86"/>
                      <a:pt x="440" y="96"/>
                    </a:cubicBezTo>
                    <a:cubicBezTo>
                      <a:pt x="450" y="109"/>
                      <a:pt x="442" y="125"/>
                      <a:pt x="440" y="136"/>
                    </a:cubicBezTo>
                    <a:cubicBezTo>
                      <a:pt x="440" y="136"/>
                      <a:pt x="375" y="127"/>
                      <a:pt x="332" y="145"/>
                    </a:cubicBezTo>
                    <a:cubicBezTo>
                      <a:pt x="290" y="162"/>
                      <a:pt x="245" y="202"/>
                      <a:pt x="245" y="202"/>
                    </a:cubicBezTo>
                    <a:cubicBezTo>
                      <a:pt x="245" y="202"/>
                      <a:pt x="188" y="214"/>
                      <a:pt x="155" y="233"/>
                    </a:cubicBezTo>
                    <a:cubicBezTo>
                      <a:pt x="112" y="256"/>
                      <a:pt x="47" y="316"/>
                      <a:pt x="24" y="444"/>
                    </a:cubicBezTo>
                    <a:cubicBezTo>
                      <a:pt x="5" y="553"/>
                      <a:pt x="0" y="596"/>
                      <a:pt x="15" y="644"/>
                    </a:cubicBezTo>
                    <a:cubicBezTo>
                      <a:pt x="38" y="715"/>
                      <a:pt x="124" y="816"/>
                      <a:pt x="214" y="865"/>
                    </a:cubicBezTo>
                    <a:cubicBezTo>
                      <a:pt x="281" y="900"/>
                      <a:pt x="437" y="906"/>
                      <a:pt x="512" y="910"/>
                    </a:cubicBezTo>
                    <a:cubicBezTo>
                      <a:pt x="612" y="917"/>
                      <a:pt x="758" y="903"/>
                      <a:pt x="824" y="859"/>
                    </a:cubicBezTo>
                    <a:cubicBezTo>
                      <a:pt x="866" y="831"/>
                      <a:pt x="915" y="736"/>
                      <a:pt x="935" y="690"/>
                    </a:cubicBezTo>
                    <a:cubicBezTo>
                      <a:pt x="961" y="621"/>
                      <a:pt x="980" y="538"/>
                      <a:pt x="923" y="396"/>
                    </a:cubicBezTo>
                    <a:cubicBezTo>
                      <a:pt x="877" y="281"/>
                      <a:pt x="784" y="223"/>
                      <a:pt x="718" y="228"/>
                    </a:cubicBezTo>
                    <a:close/>
                  </a:path>
                </a:pathLst>
              </a:custGeom>
              <a:solidFill>
                <a:srgbClr val="FFF7D5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549" name="Freeform 169"/>
              <p:cNvSpPr/>
              <p:nvPr/>
            </p:nvSpPr>
            <p:spPr>
              <a:xfrm>
                <a:off x="2818" y="905"/>
                <a:ext cx="2612" cy="2224"/>
              </a:xfrm>
              <a:custGeom>
                <a:avLst/>
                <a:gdLst/>
                <a:ahLst/>
                <a:cxnLst>
                  <a:cxn ang="0">
                    <a:pos x="1770" y="307"/>
                  </a:cxn>
                  <a:cxn ang="0">
                    <a:pos x="891" y="97"/>
                  </a:cxn>
                  <a:cxn ang="0">
                    <a:pos x="519" y="268"/>
                  </a:cxn>
                  <a:cxn ang="0">
                    <a:pos x="22" y="1157"/>
                  </a:cxn>
                  <a:cxn ang="0">
                    <a:pos x="1670" y="2176"/>
                  </a:cxn>
                  <a:cxn ang="0">
                    <a:pos x="1770" y="307"/>
                  </a:cxn>
                </a:cxnLst>
                <a:pathLst>
                  <a:path w="962" h="688">
                    <a:moveTo>
                      <a:pt x="652" y="95"/>
                    </a:moveTo>
                    <a:cubicBezTo>
                      <a:pt x="580" y="0"/>
                      <a:pt x="426" y="7"/>
                      <a:pt x="328" y="30"/>
                    </a:cubicBezTo>
                    <a:cubicBezTo>
                      <a:pt x="232" y="50"/>
                      <a:pt x="191" y="83"/>
                      <a:pt x="191" y="83"/>
                    </a:cubicBezTo>
                    <a:cubicBezTo>
                      <a:pt x="191" y="83"/>
                      <a:pt x="25" y="104"/>
                      <a:pt x="8" y="358"/>
                    </a:cubicBezTo>
                    <a:cubicBezTo>
                      <a:pt x="0" y="688"/>
                      <a:pt x="330" y="678"/>
                      <a:pt x="615" y="673"/>
                    </a:cubicBezTo>
                    <a:cubicBezTo>
                      <a:pt x="962" y="651"/>
                      <a:pt x="898" y="90"/>
                      <a:pt x="652" y="95"/>
                    </a:cubicBezTo>
                    <a:close/>
                  </a:path>
                </a:pathLst>
              </a:custGeom>
              <a:solidFill>
                <a:srgbClr val="EE9127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550" name="Freeform 170"/>
              <p:cNvSpPr/>
              <p:nvPr/>
            </p:nvSpPr>
            <p:spPr>
              <a:xfrm>
                <a:off x="3380" y="593"/>
                <a:ext cx="1209" cy="655"/>
              </a:xfrm>
              <a:custGeom>
                <a:avLst/>
                <a:gdLst/>
                <a:ahLst/>
                <a:cxnLst>
                  <a:cxn ang="0">
                    <a:pos x="982" y="410"/>
                  </a:cxn>
                  <a:cxn ang="0">
                    <a:pos x="734" y="376"/>
                  </a:cxn>
                  <a:cxn ang="0">
                    <a:pos x="691" y="116"/>
                  </a:cxn>
                  <a:cxn ang="0">
                    <a:pos x="426" y="21"/>
                  </a:cxn>
                  <a:cxn ang="0">
                    <a:pos x="322" y="213"/>
                  </a:cxn>
                  <a:cxn ang="0">
                    <a:pos x="510" y="368"/>
                  </a:cxn>
                  <a:cxn ang="0">
                    <a:pos x="0" y="510"/>
                  </a:cxn>
                  <a:cxn ang="0">
                    <a:pos x="273" y="458"/>
                  </a:cxn>
                  <a:cxn ang="0">
                    <a:pos x="216" y="587"/>
                  </a:cxn>
                  <a:cxn ang="0">
                    <a:pos x="541" y="513"/>
                  </a:cxn>
                  <a:cxn ang="0">
                    <a:pos x="820" y="655"/>
                  </a:cxn>
                  <a:cxn ang="0">
                    <a:pos x="866" y="492"/>
                  </a:cxn>
                  <a:cxn ang="0">
                    <a:pos x="1209" y="597"/>
                  </a:cxn>
                  <a:cxn ang="0">
                    <a:pos x="982" y="410"/>
                  </a:cxn>
                </a:cxnLst>
                <a:pathLst>
                  <a:path w="420" h="249">
                    <a:moveTo>
                      <a:pt x="341" y="156"/>
                    </a:moveTo>
                    <a:cubicBezTo>
                      <a:pt x="295" y="137"/>
                      <a:pt x="255" y="143"/>
                      <a:pt x="255" y="143"/>
                    </a:cubicBezTo>
                    <a:cubicBezTo>
                      <a:pt x="255" y="143"/>
                      <a:pt x="273" y="91"/>
                      <a:pt x="240" y="44"/>
                    </a:cubicBezTo>
                    <a:cubicBezTo>
                      <a:pt x="217" y="9"/>
                      <a:pt x="181" y="0"/>
                      <a:pt x="148" y="8"/>
                    </a:cubicBezTo>
                    <a:cubicBezTo>
                      <a:pt x="117" y="15"/>
                      <a:pt x="100" y="49"/>
                      <a:pt x="112" y="81"/>
                    </a:cubicBezTo>
                    <a:cubicBezTo>
                      <a:pt x="160" y="23"/>
                      <a:pt x="216" y="83"/>
                      <a:pt x="177" y="140"/>
                    </a:cubicBezTo>
                    <a:cubicBezTo>
                      <a:pt x="143" y="140"/>
                      <a:pt x="70" y="117"/>
                      <a:pt x="0" y="194"/>
                    </a:cubicBezTo>
                    <a:cubicBezTo>
                      <a:pt x="0" y="194"/>
                      <a:pt x="65" y="170"/>
                      <a:pt x="95" y="174"/>
                    </a:cubicBezTo>
                    <a:cubicBezTo>
                      <a:pt x="74" y="198"/>
                      <a:pt x="75" y="223"/>
                      <a:pt x="75" y="223"/>
                    </a:cubicBezTo>
                    <a:cubicBezTo>
                      <a:pt x="75" y="223"/>
                      <a:pt x="133" y="196"/>
                      <a:pt x="188" y="195"/>
                    </a:cubicBezTo>
                    <a:cubicBezTo>
                      <a:pt x="237" y="210"/>
                      <a:pt x="285" y="249"/>
                      <a:pt x="285" y="249"/>
                    </a:cubicBezTo>
                    <a:cubicBezTo>
                      <a:pt x="285" y="249"/>
                      <a:pt x="310" y="227"/>
                      <a:pt x="301" y="187"/>
                    </a:cubicBezTo>
                    <a:cubicBezTo>
                      <a:pt x="338" y="194"/>
                      <a:pt x="420" y="227"/>
                      <a:pt x="420" y="227"/>
                    </a:cubicBezTo>
                    <a:cubicBezTo>
                      <a:pt x="420" y="227"/>
                      <a:pt x="401" y="183"/>
                      <a:pt x="341" y="156"/>
                    </a:cubicBezTo>
                    <a:close/>
                  </a:path>
                </a:pathLst>
              </a:custGeom>
              <a:solidFill>
                <a:srgbClr val="92C443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551" name="Freeform 171"/>
              <p:cNvSpPr/>
              <p:nvPr/>
            </p:nvSpPr>
            <p:spPr>
              <a:xfrm>
                <a:off x="3942" y="692"/>
                <a:ext cx="69" cy="32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6" y="128"/>
                  </a:cxn>
                  <a:cxn ang="0">
                    <a:pos x="24" y="329"/>
                  </a:cxn>
                  <a:cxn ang="0">
                    <a:pos x="50" y="128"/>
                  </a:cxn>
                  <a:cxn ang="0">
                    <a:pos x="0" y="0"/>
                  </a:cxn>
                </a:cxnLst>
                <a:pathLst>
                  <a:path w="29" h="139">
                    <a:moveTo>
                      <a:pt x="0" y="0"/>
                    </a:moveTo>
                    <a:cubicBezTo>
                      <a:pt x="0" y="0"/>
                      <a:pt x="11" y="25"/>
                      <a:pt x="15" y="54"/>
                    </a:cubicBezTo>
                    <a:cubicBezTo>
                      <a:pt x="17" y="72"/>
                      <a:pt x="10" y="139"/>
                      <a:pt x="10" y="139"/>
                    </a:cubicBezTo>
                    <a:cubicBezTo>
                      <a:pt x="10" y="139"/>
                      <a:pt x="29" y="117"/>
                      <a:pt x="21" y="54"/>
                    </a:cubicBezTo>
                    <a:cubicBezTo>
                      <a:pt x="17" y="1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552" name="Freeform 172"/>
              <p:cNvSpPr/>
              <p:nvPr/>
            </p:nvSpPr>
            <p:spPr>
              <a:xfrm>
                <a:off x="3380" y="903"/>
                <a:ext cx="425" cy="134"/>
              </a:xfrm>
              <a:custGeom>
                <a:avLst/>
                <a:gdLst/>
                <a:ahLst/>
                <a:cxnLst>
                  <a:cxn ang="0">
                    <a:pos x="264" y="2"/>
                  </a:cxn>
                  <a:cxn ang="0">
                    <a:pos x="0" y="134"/>
                  </a:cxn>
                  <a:cxn ang="0">
                    <a:pos x="234" y="24"/>
                  </a:cxn>
                  <a:cxn ang="0">
                    <a:pos x="425" y="28"/>
                  </a:cxn>
                  <a:cxn ang="0">
                    <a:pos x="264" y="2"/>
                  </a:cxn>
                </a:cxnLst>
                <a:pathLst>
                  <a:path w="180" h="57">
                    <a:moveTo>
                      <a:pt x="112" y="1"/>
                    </a:moveTo>
                    <a:cubicBezTo>
                      <a:pt x="84" y="3"/>
                      <a:pt x="21" y="24"/>
                      <a:pt x="0" y="57"/>
                    </a:cubicBezTo>
                    <a:cubicBezTo>
                      <a:pt x="46" y="28"/>
                      <a:pt x="76" y="14"/>
                      <a:pt x="99" y="10"/>
                    </a:cubicBezTo>
                    <a:cubicBezTo>
                      <a:pt x="116" y="8"/>
                      <a:pt x="117" y="10"/>
                      <a:pt x="180" y="12"/>
                    </a:cubicBezTo>
                    <a:cubicBezTo>
                      <a:pt x="180" y="12"/>
                      <a:pt x="158" y="0"/>
                      <a:pt x="112" y="1"/>
                    </a:cubicBezTo>
                    <a:close/>
                  </a:path>
                </a:pathLst>
              </a:custGeom>
              <a:solidFill>
                <a:srgbClr val="7E9D3E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553" name="Freeform 173"/>
              <p:cNvSpPr/>
              <p:nvPr/>
            </p:nvSpPr>
            <p:spPr>
              <a:xfrm>
                <a:off x="4391" y="1215"/>
                <a:ext cx="476" cy="158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31" y="464"/>
                  </a:cxn>
                  <a:cxn ang="0">
                    <a:pos x="27" y="1580"/>
                  </a:cxn>
                  <a:cxn ang="0">
                    <a:pos x="130" y="1507"/>
                  </a:cxn>
                  <a:cxn ang="0">
                    <a:pos x="317" y="513"/>
                  </a:cxn>
                  <a:cxn ang="0">
                    <a:pos x="0" y="0"/>
                  </a:cxn>
                </a:cxnLst>
                <a:pathLst>
                  <a:path w="212" h="582">
                    <a:moveTo>
                      <a:pt x="0" y="0"/>
                    </a:moveTo>
                    <a:cubicBezTo>
                      <a:pt x="0" y="0"/>
                      <a:pt x="85" y="87"/>
                      <a:pt x="103" y="171"/>
                    </a:cubicBezTo>
                    <a:cubicBezTo>
                      <a:pt x="167" y="463"/>
                      <a:pt x="42" y="563"/>
                      <a:pt x="12" y="582"/>
                    </a:cubicBezTo>
                    <a:cubicBezTo>
                      <a:pt x="58" y="555"/>
                      <a:pt x="58" y="555"/>
                      <a:pt x="58" y="555"/>
                    </a:cubicBezTo>
                    <a:cubicBezTo>
                      <a:pt x="58" y="555"/>
                      <a:pt x="212" y="522"/>
                      <a:pt x="141" y="189"/>
                    </a:cubicBezTo>
                    <a:cubicBezTo>
                      <a:pt x="125" y="114"/>
                      <a:pt x="68" y="12"/>
                      <a:pt x="0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554" name="Freeform 174"/>
              <p:cNvSpPr/>
              <p:nvPr/>
            </p:nvSpPr>
            <p:spPr>
              <a:xfrm>
                <a:off x="4377" y="1207"/>
                <a:ext cx="490" cy="1496"/>
              </a:xfrm>
              <a:custGeom>
                <a:avLst/>
                <a:gdLst/>
                <a:ahLst/>
                <a:cxnLst>
                  <a:cxn ang="0">
                    <a:pos x="195" y="159"/>
                  </a:cxn>
                  <a:cxn ang="0">
                    <a:pos x="0" y="0"/>
                  </a:cxn>
                  <a:cxn ang="0">
                    <a:pos x="309" y="444"/>
                  </a:cxn>
                  <a:cxn ang="0">
                    <a:pos x="300" y="1493"/>
                  </a:cxn>
                  <a:cxn ang="0">
                    <a:pos x="323" y="1496"/>
                  </a:cxn>
                  <a:cxn ang="0">
                    <a:pos x="362" y="586"/>
                  </a:cxn>
                  <a:cxn ang="0">
                    <a:pos x="195" y="159"/>
                  </a:cxn>
                </a:cxnLst>
                <a:pathLst>
                  <a:path w="211" h="516">
                    <a:moveTo>
                      <a:pt x="84" y="55"/>
                    </a:moveTo>
                    <a:cubicBezTo>
                      <a:pt x="65" y="33"/>
                      <a:pt x="31" y="3"/>
                      <a:pt x="0" y="0"/>
                    </a:cubicBezTo>
                    <a:cubicBezTo>
                      <a:pt x="49" y="25"/>
                      <a:pt x="99" y="59"/>
                      <a:pt x="133" y="153"/>
                    </a:cubicBezTo>
                    <a:cubicBezTo>
                      <a:pt x="209" y="364"/>
                      <a:pt x="129" y="515"/>
                      <a:pt x="129" y="515"/>
                    </a:cubicBezTo>
                    <a:cubicBezTo>
                      <a:pt x="129" y="515"/>
                      <a:pt x="129" y="515"/>
                      <a:pt x="139" y="516"/>
                    </a:cubicBezTo>
                    <a:cubicBezTo>
                      <a:pt x="139" y="516"/>
                      <a:pt x="211" y="405"/>
                      <a:pt x="156" y="202"/>
                    </a:cubicBezTo>
                    <a:cubicBezTo>
                      <a:pt x="131" y="114"/>
                      <a:pt x="104" y="79"/>
                      <a:pt x="84" y="55"/>
                    </a:cubicBezTo>
                    <a:close/>
                  </a:path>
                </a:pathLst>
              </a:custGeom>
              <a:solidFill>
                <a:srgbClr val="D27928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555" name="Freeform 175"/>
              <p:cNvSpPr/>
              <p:nvPr/>
            </p:nvSpPr>
            <p:spPr>
              <a:xfrm>
                <a:off x="4053" y="1283"/>
                <a:ext cx="471" cy="1363"/>
              </a:xfrm>
              <a:custGeom>
                <a:avLst/>
                <a:gdLst/>
                <a:ahLst/>
                <a:cxnLst>
                  <a:cxn ang="0">
                    <a:pos x="182" y="0"/>
                  </a:cxn>
                  <a:cxn ang="0">
                    <a:pos x="258" y="383"/>
                  </a:cxn>
                  <a:cxn ang="0">
                    <a:pos x="0" y="1323"/>
                  </a:cxn>
                  <a:cxn ang="0">
                    <a:pos x="123" y="1363"/>
                  </a:cxn>
                  <a:cxn ang="0">
                    <a:pos x="348" y="343"/>
                  </a:cxn>
                  <a:cxn ang="0">
                    <a:pos x="182" y="0"/>
                  </a:cxn>
                </a:cxnLst>
                <a:pathLst>
                  <a:path w="199" h="577">
                    <a:moveTo>
                      <a:pt x="77" y="0"/>
                    </a:moveTo>
                    <a:cubicBezTo>
                      <a:pt x="77" y="0"/>
                      <a:pt x="104" y="94"/>
                      <a:pt x="109" y="162"/>
                    </a:cubicBezTo>
                    <a:cubicBezTo>
                      <a:pt x="128" y="431"/>
                      <a:pt x="0" y="560"/>
                      <a:pt x="0" y="560"/>
                    </a:cubicBezTo>
                    <a:cubicBezTo>
                      <a:pt x="52" y="577"/>
                      <a:pt x="52" y="577"/>
                      <a:pt x="52" y="577"/>
                    </a:cubicBezTo>
                    <a:cubicBezTo>
                      <a:pt x="52" y="577"/>
                      <a:pt x="199" y="450"/>
                      <a:pt x="147" y="145"/>
                    </a:cubicBezTo>
                    <a:cubicBezTo>
                      <a:pt x="134" y="58"/>
                      <a:pt x="77" y="0"/>
                      <a:pt x="77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556" name="Freeform 176"/>
              <p:cNvSpPr/>
              <p:nvPr/>
            </p:nvSpPr>
            <p:spPr>
              <a:xfrm>
                <a:off x="4198" y="1264"/>
                <a:ext cx="337" cy="1382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203" y="428"/>
                  </a:cxn>
                  <a:cxn ang="0">
                    <a:pos x="0" y="1332"/>
                  </a:cxn>
                  <a:cxn ang="0">
                    <a:pos x="71" y="1290"/>
                  </a:cxn>
                  <a:cxn ang="0">
                    <a:pos x="212" y="345"/>
                  </a:cxn>
                  <a:cxn ang="0">
                    <a:pos x="2" y="0"/>
                  </a:cxn>
                </a:cxnLst>
                <a:pathLst>
                  <a:path w="143" h="585">
                    <a:moveTo>
                      <a:pt x="1" y="0"/>
                    </a:moveTo>
                    <a:cubicBezTo>
                      <a:pt x="23" y="14"/>
                      <a:pt x="79" y="99"/>
                      <a:pt x="86" y="181"/>
                    </a:cubicBezTo>
                    <a:cubicBezTo>
                      <a:pt x="108" y="422"/>
                      <a:pt x="0" y="564"/>
                      <a:pt x="0" y="564"/>
                    </a:cubicBezTo>
                    <a:cubicBezTo>
                      <a:pt x="0" y="564"/>
                      <a:pt x="9" y="585"/>
                      <a:pt x="30" y="546"/>
                    </a:cubicBezTo>
                    <a:cubicBezTo>
                      <a:pt x="51" y="507"/>
                      <a:pt x="143" y="348"/>
                      <a:pt x="90" y="146"/>
                    </a:cubicBezTo>
                    <a:cubicBezTo>
                      <a:pt x="67" y="55"/>
                      <a:pt x="25" y="7"/>
                      <a:pt x="1" y="0"/>
                    </a:cubicBezTo>
                    <a:close/>
                  </a:path>
                </a:pathLst>
              </a:custGeom>
              <a:solidFill>
                <a:srgbClr val="D27928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557" name="Freeform 177"/>
              <p:cNvSpPr/>
              <p:nvPr/>
            </p:nvSpPr>
            <p:spPr>
              <a:xfrm>
                <a:off x="3425" y="1219"/>
                <a:ext cx="373" cy="1429"/>
              </a:xfrm>
              <a:custGeom>
                <a:avLst/>
                <a:gdLst/>
                <a:ahLst/>
                <a:cxnLst>
                  <a:cxn ang="0">
                    <a:pos x="196" y="1122"/>
                  </a:cxn>
                  <a:cxn ang="0">
                    <a:pos x="97" y="609"/>
                  </a:cxn>
                  <a:cxn ang="0">
                    <a:pos x="97" y="607"/>
                  </a:cxn>
                  <a:cxn ang="0">
                    <a:pos x="106" y="257"/>
                  </a:cxn>
                  <a:cxn ang="0">
                    <a:pos x="248" y="0"/>
                  </a:cxn>
                  <a:cxn ang="0">
                    <a:pos x="61" y="142"/>
                  </a:cxn>
                  <a:cxn ang="0">
                    <a:pos x="2" y="484"/>
                  </a:cxn>
                  <a:cxn ang="0">
                    <a:pos x="7" y="560"/>
                  </a:cxn>
                  <a:cxn ang="0">
                    <a:pos x="0" y="565"/>
                  </a:cxn>
                  <a:cxn ang="0">
                    <a:pos x="31" y="940"/>
                  </a:cxn>
                  <a:cxn ang="0">
                    <a:pos x="191" y="1429"/>
                  </a:cxn>
                  <a:cxn ang="0">
                    <a:pos x="373" y="1412"/>
                  </a:cxn>
                  <a:cxn ang="0">
                    <a:pos x="196" y="1122"/>
                  </a:cxn>
                </a:cxnLst>
                <a:pathLst>
                  <a:path w="158" h="605">
                    <a:moveTo>
                      <a:pt x="83" y="475"/>
                    </a:moveTo>
                    <a:cubicBezTo>
                      <a:pt x="61" y="396"/>
                      <a:pt x="41" y="258"/>
                      <a:pt x="41" y="258"/>
                    </a:cubicBezTo>
                    <a:cubicBezTo>
                      <a:pt x="41" y="258"/>
                      <a:pt x="41" y="258"/>
                      <a:pt x="41" y="257"/>
                    </a:cubicBezTo>
                    <a:cubicBezTo>
                      <a:pt x="37" y="222"/>
                      <a:pt x="33" y="161"/>
                      <a:pt x="45" y="109"/>
                    </a:cubicBezTo>
                    <a:cubicBezTo>
                      <a:pt x="55" y="70"/>
                      <a:pt x="105" y="0"/>
                      <a:pt x="105" y="0"/>
                    </a:cubicBezTo>
                    <a:cubicBezTo>
                      <a:pt x="105" y="0"/>
                      <a:pt x="41" y="30"/>
                      <a:pt x="26" y="60"/>
                    </a:cubicBezTo>
                    <a:cubicBezTo>
                      <a:pt x="10" y="90"/>
                      <a:pt x="1" y="200"/>
                      <a:pt x="1" y="205"/>
                    </a:cubicBezTo>
                    <a:cubicBezTo>
                      <a:pt x="1" y="208"/>
                      <a:pt x="2" y="221"/>
                      <a:pt x="3" y="237"/>
                    </a:cubicBezTo>
                    <a:cubicBezTo>
                      <a:pt x="0" y="239"/>
                      <a:pt x="0" y="239"/>
                      <a:pt x="0" y="239"/>
                    </a:cubicBezTo>
                    <a:cubicBezTo>
                      <a:pt x="0" y="239"/>
                      <a:pt x="3" y="344"/>
                      <a:pt x="13" y="398"/>
                    </a:cubicBezTo>
                    <a:cubicBezTo>
                      <a:pt x="35" y="514"/>
                      <a:pt x="81" y="605"/>
                      <a:pt x="81" y="605"/>
                    </a:cubicBezTo>
                    <a:cubicBezTo>
                      <a:pt x="81" y="605"/>
                      <a:pt x="81" y="605"/>
                      <a:pt x="158" y="598"/>
                    </a:cubicBezTo>
                    <a:cubicBezTo>
                      <a:pt x="158" y="598"/>
                      <a:pt x="106" y="554"/>
                      <a:pt x="83" y="475"/>
                    </a:cubicBezTo>
                    <a:close/>
                  </a:path>
                </a:pathLst>
              </a:custGeom>
              <a:solidFill>
                <a:srgbClr val="FFF7D5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558" name="Freeform 178"/>
              <p:cNvSpPr/>
              <p:nvPr/>
            </p:nvSpPr>
            <p:spPr>
              <a:xfrm>
                <a:off x="3314" y="1193"/>
                <a:ext cx="388" cy="1429"/>
              </a:xfrm>
              <a:custGeom>
                <a:avLst/>
                <a:gdLst/>
                <a:ahLst/>
                <a:cxnLst>
                  <a:cxn ang="0">
                    <a:pos x="388" y="9"/>
                  </a:cxn>
                  <a:cxn ang="0">
                    <a:pos x="109" y="300"/>
                  </a:cxn>
                  <a:cxn ang="0">
                    <a:pos x="260" y="1396"/>
                  </a:cxn>
                  <a:cxn ang="0">
                    <a:pos x="336" y="1410"/>
                  </a:cxn>
                  <a:cxn ang="0">
                    <a:pos x="154" y="293"/>
                  </a:cxn>
                  <a:cxn ang="0">
                    <a:pos x="388" y="9"/>
                  </a:cxn>
                </a:cxnLst>
                <a:pathLst>
                  <a:path w="164" h="605">
                    <a:moveTo>
                      <a:pt x="164" y="4"/>
                    </a:moveTo>
                    <a:cubicBezTo>
                      <a:pt x="164" y="4"/>
                      <a:pt x="83" y="0"/>
                      <a:pt x="46" y="127"/>
                    </a:cubicBezTo>
                    <a:cubicBezTo>
                      <a:pt x="0" y="452"/>
                      <a:pt x="83" y="547"/>
                      <a:pt x="110" y="591"/>
                    </a:cubicBezTo>
                    <a:cubicBezTo>
                      <a:pt x="128" y="605"/>
                      <a:pt x="142" y="597"/>
                      <a:pt x="142" y="597"/>
                    </a:cubicBezTo>
                    <a:cubicBezTo>
                      <a:pt x="142" y="597"/>
                      <a:pt x="0" y="475"/>
                      <a:pt x="65" y="124"/>
                    </a:cubicBezTo>
                    <a:cubicBezTo>
                      <a:pt x="76" y="61"/>
                      <a:pt x="164" y="4"/>
                      <a:pt x="164" y="4"/>
                    </a:cubicBezTo>
                    <a:close/>
                  </a:path>
                </a:pathLst>
              </a:custGeom>
              <a:solidFill>
                <a:srgbClr val="D27928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559" name="Freeform 179"/>
              <p:cNvSpPr/>
              <p:nvPr/>
            </p:nvSpPr>
            <p:spPr>
              <a:xfrm>
                <a:off x="2794" y="1115"/>
                <a:ext cx="582" cy="1363"/>
              </a:xfrm>
              <a:custGeom>
                <a:avLst/>
                <a:gdLst/>
                <a:ahLst/>
                <a:cxnLst>
                  <a:cxn ang="0">
                    <a:pos x="182" y="919"/>
                  </a:cxn>
                  <a:cxn ang="0">
                    <a:pos x="194" y="361"/>
                  </a:cxn>
                  <a:cxn ang="0">
                    <a:pos x="530" y="31"/>
                  </a:cxn>
                  <a:cxn ang="0">
                    <a:pos x="279" y="78"/>
                  </a:cxn>
                  <a:cxn ang="0">
                    <a:pos x="90" y="222"/>
                  </a:cxn>
                  <a:cxn ang="0">
                    <a:pos x="71" y="924"/>
                  </a:cxn>
                  <a:cxn ang="0">
                    <a:pos x="582" y="1354"/>
                  </a:cxn>
                  <a:cxn ang="0">
                    <a:pos x="182" y="919"/>
                  </a:cxn>
                </a:cxnLst>
                <a:pathLst>
                  <a:path w="246" h="577">
                    <a:moveTo>
                      <a:pt x="77" y="389"/>
                    </a:moveTo>
                    <a:cubicBezTo>
                      <a:pt x="75" y="360"/>
                      <a:pt x="44" y="269"/>
                      <a:pt x="82" y="153"/>
                    </a:cubicBezTo>
                    <a:cubicBezTo>
                      <a:pt x="108" y="70"/>
                      <a:pt x="179" y="27"/>
                      <a:pt x="224" y="13"/>
                    </a:cubicBezTo>
                    <a:cubicBezTo>
                      <a:pt x="174" y="0"/>
                      <a:pt x="118" y="33"/>
                      <a:pt x="118" y="33"/>
                    </a:cubicBezTo>
                    <a:cubicBezTo>
                      <a:pt x="118" y="33"/>
                      <a:pt x="52" y="63"/>
                      <a:pt x="38" y="94"/>
                    </a:cubicBezTo>
                    <a:cubicBezTo>
                      <a:pt x="24" y="126"/>
                      <a:pt x="0" y="240"/>
                      <a:pt x="30" y="391"/>
                    </a:cubicBezTo>
                    <a:cubicBezTo>
                      <a:pt x="58" y="544"/>
                      <a:pt x="165" y="577"/>
                      <a:pt x="246" y="573"/>
                    </a:cubicBezTo>
                    <a:cubicBezTo>
                      <a:pt x="161" y="539"/>
                      <a:pt x="82" y="447"/>
                      <a:pt x="77" y="389"/>
                    </a:cubicBezTo>
                    <a:close/>
                  </a:path>
                </a:pathLst>
              </a:custGeom>
              <a:solidFill>
                <a:srgbClr val="FFF7D5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560" name="Freeform 180"/>
              <p:cNvSpPr/>
              <p:nvPr/>
            </p:nvSpPr>
            <p:spPr>
              <a:xfrm>
                <a:off x="2809" y="1096"/>
                <a:ext cx="472" cy="1304"/>
              </a:xfrm>
              <a:custGeom>
                <a:avLst/>
                <a:gdLst/>
                <a:ahLst/>
                <a:cxnLst>
                  <a:cxn ang="0">
                    <a:pos x="472" y="43"/>
                  </a:cxn>
                  <a:cxn ang="0">
                    <a:pos x="253" y="71"/>
                  </a:cxn>
                  <a:cxn ang="0">
                    <a:pos x="68" y="345"/>
                  </a:cxn>
                  <a:cxn ang="0">
                    <a:pos x="38" y="874"/>
                  </a:cxn>
                  <a:cxn ang="0">
                    <a:pos x="321" y="1304"/>
                  </a:cxn>
                  <a:cxn ang="0">
                    <a:pos x="330" y="1269"/>
                  </a:cxn>
                  <a:cxn ang="0">
                    <a:pos x="118" y="1006"/>
                  </a:cxn>
                  <a:cxn ang="0">
                    <a:pos x="47" y="704"/>
                  </a:cxn>
                  <a:cxn ang="0">
                    <a:pos x="168" y="243"/>
                  </a:cxn>
                  <a:cxn ang="0">
                    <a:pos x="472" y="43"/>
                  </a:cxn>
                </a:cxnLst>
                <a:pathLst>
                  <a:path w="200" h="552">
                    <a:moveTo>
                      <a:pt x="200" y="18"/>
                    </a:moveTo>
                    <a:cubicBezTo>
                      <a:pt x="189" y="0"/>
                      <a:pt x="130" y="16"/>
                      <a:pt x="107" y="30"/>
                    </a:cubicBezTo>
                    <a:cubicBezTo>
                      <a:pt x="85" y="44"/>
                      <a:pt x="54" y="90"/>
                      <a:pt x="29" y="146"/>
                    </a:cubicBezTo>
                    <a:cubicBezTo>
                      <a:pt x="4" y="202"/>
                      <a:pt x="0" y="262"/>
                      <a:pt x="16" y="370"/>
                    </a:cubicBezTo>
                    <a:cubicBezTo>
                      <a:pt x="32" y="480"/>
                      <a:pt x="136" y="552"/>
                      <a:pt x="136" y="552"/>
                    </a:cubicBezTo>
                    <a:cubicBezTo>
                      <a:pt x="136" y="552"/>
                      <a:pt x="139" y="545"/>
                      <a:pt x="140" y="537"/>
                    </a:cubicBezTo>
                    <a:cubicBezTo>
                      <a:pt x="96" y="504"/>
                      <a:pt x="58" y="456"/>
                      <a:pt x="50" y="426"/>
                    </a:cubicBezTo>
                    <a:cubicBezTo>
                      <a:pt x="41" y="390"/>
                      <a:pt x="20" y="354"/>
                      <a:pt x="20" y="298"/>
                    </a:cubicBezTo>
                    <a:cubicBezTo>
                      <a:pt x="20" y="241"/>
                      <a:pt x="38" y="173"/>
                      <a:pt x="71" y="103"/>
                    </a:cubicBezTo>
                    <a:cubicBezTo>
                      <a:pt x="103" y="33"/>
                      <a:pt x="175" y="24"/>
                      <a:pt x="200" y="18"/>
                    </a:cubicBezTo>
                    <a:close/>
                  </a:path>
                </a:pathLst>
              </a:custGeom>
              <a:solidFill>
                <a:srgbClr val="D27928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561" name="Freeform 190"/>
              <p:cNvSpPr/>
              <p:nvPr/>
            </p:nvSpPr>
            <p:spPr>
              <a:xfrm>
                <a:off x="0" y="196"/>
                <a:ext cx="4212" cy="3912"/>
              </a:xfrm>
              <a:custGeom>
                <a:avLst/>
                <a:gdLst/>
                <a:ahLst/>
                <a:cxnLst>
                  <a:cxn ang="0">
                    <a:pos x="824" y="3683"/>
                  </a:cxn>
                  <a:cxn ang="0">
                    <a:pos x="2140" y="3886"/>
                  </a:cxn>
                  <a:cxn ang="0">
                    <a:pos x="3522" y="3659"/>
                  </a:cxn>
                  <a:cxn ang="0">
                    <a:pos x="4011" y="2908"/>
                  </a:cxn>
                  <a:cxn ang="0">
                    <a:pos x="3959" y="1604"/>
                  </a:cxn>
                  <a:cxn ang="0">
                    <a:pos x="3052" y="862"/>
                  </a:cxn>
                  <a:cxn ang="0">
                    <a:pos x="2362" y="487"/>
                  </a:cxn>
                  <a:cxn ang="0">
                    <a:pos x="2242" y="66"/>
                  </a:cxn>
                  <a:cxn ang="0">
                    <a:pos x="1765" y="116"/>
                  </a:cxn>
                  <a:cxn ang="0">
                    <a:pos x="1826" y="454"/>
                  </a:cxn>
                  <a:cxn ang="0">
                    <a:pos x="1342" y="491"/>
                  </a:cxn>
                  <a:cxn ang="0">
                    <a:pos x="959" y="746"/>
                  </a:cxn>
                  <a:cxn ang="0">
                    <a:pos x="565" y="881"/>
                  </a:cxn>
                  <a:cxn ang="0">
                    <a:pos x="0" y="1732"/>
                  </a:cxn>
                  <a:cxn ang="0">
                    <a:pos x="0" y="2849"/>
                  </a:cxn>
                  <a:cxn ang="0">
                    <a:pos x="824" y="3683"/>
                  </a:cxn>
                </a:cxnLst>
                <a:pathLst>
                  <a:path w="1783" h="1656">
                    <a:moveTo>
                      <a:pt x="349" y="1559"/>
                    </a:moveTo>
                    <a:cubicBezTo>
                      <a:pt x="472" y="1626"/>
                      <a:pt x="765" y="1637"/>
                      <a:pt x="906" y="1645"/>
                    </a:cubicBezTo>
                    <a:cubicBezTo>
                      <a:pt x="1093" y="1656"/>
                      <a:pt x="1368" y="1632"/>
                      <a:pt x="1491" y="1549"/>
                    </a:cubicBezTo>
                    <a:cubicBezTo>
                      <a:pt x="1569" y="1495"/>
                      <a:pt x="1663" y="1319"/>
                      <a:pt x="1698" y="1231"/>
                    </a:cubicBezTo>
                    <a:cubicBezTo>
                      <a:pt x="1747" y="1102"/>
                      <a:pt x="1783" y="945"/>
                      <a:pt x="1676" y="679"/>
                    </a:cubicBezTo>
                    <a:cubicBezTo>
                      <a:pt x="1591" y="465"/>
                      <a:pt x="1416" y="355"/>
                      <a:pt x="1292" y="365"/>
                    </a:cubicBezTo>
                    <a:cubicBezTo>
                      <a:pt x="1247" y="284"/>
                      <a:pt x="1141" y="207"/>
                      <a:pt x="1000" y="206"/>
                    </a:cubicBezTo>
                    <a:cubicBezTo>
                      <a:pt x="992" y="122"/>
                      <a:pt x="979" y="83"/>
                      <a:pt x="949" y="28"/>
                    </a:cubicBezTo>
                    <a:cubicBezTo>
                      <a:pt x="897" y="0"/>
                      <a:pt x="782" y="21"/>
                      <a:pt x="747" y="49"/>
                    </a:cubicBezTo>
                    <a:cubicBezTo>
                      <a:pt x="773" y="93"/>
                      <a:pt x="780" y="158"/>
                      <a:pt x="773" y="192"/>
                    </a:cubicBezTo>
                    <a:cubicBezTo>
                      <a:pt x="773" y="192"/>
                      <a:pt x="649" y="174"/>
                      <a:pt x="568" y="208"/>
                    </a:cubicBezTo>
                    <a:cubicBezTo>
                      <a:pt x="490" y="240"/>
                      <a:pt x="406" y="316"/>
                      <a:pt x="406" y="316"/>
                    </a:cubicBezTo>
                    <a:cubicBezTo>
                      <a:pt x="406" y="316"/>
                      <a:pt x="300" y="338"/>
                      <a:pt x="239" y="373"/>
                    </a:cubicBezTo>
                    <a:cubicBezTo>
                      <a:pt x="161" y="416"/>
                      <a:pt x="47" y="521"/>
                      <a:pt x="0" y="733"/>
                    </a:cubicBezTo>
                    <a:cubicBezTo>
                      <a:pt x="0" y="1206"/>
                      <a:pt x="0" y="1206"/>
                      <a:pt x="0" y="1206"/>
                    </a:cubicBezTo>
                    <a:cubicBezTo>
                      <a:pt x="65" y="1332"/>
                      <a:pt x="204" y="1482"/>
                      <a:pt x="349" y="1559"/>
                    </a:cubicBezTo>
                    <a:close/>
                  </a:path>
                </a:pathLst>
              </a:custGeom>
              <a:solidFill>
                <a:srgbClr val="FFF7D5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562" name="Freeform 191"/>
              <p:cNvSpPr/>
              <p:nvPr/>
            </p:nvSpPr>
            <p:spPr>
              <a:xfrm>
                <a:off x="69" y="723"/>
                <a:ext cx="4263" cy="3052"/>
              </a:xfrm>
              <a:custGeom>
                <a:avLst/>
                <a:gdLst/>
                <a:ahLst/>
                <a:cxnLst>
                  <a:cxn ang="0">
                    <a:pos x="2888" y="416"/>
                  </a:cxn>
                  <a:cxn ang="0">
                    <a:pos x="1448" y="123"/>
                  </a:cxn>
                  <a:cxn ang="0">
                    <a:pos x="848" y="359"/>
                  </a:cxn>
                  <a:cxn ang="0">
                    <a:pos x="35" y="1590"/>
                  </a:cxn>
                  <a:cxn ang="0">
                    <a:pos x="2723" y="2983"/>
                  </a:cxn>
                  <a:cxn ang="0">
                    <a:pos x="2888" y="416"/>
                  </a:cxn>
                </a:cxnLst>
                <a:pathLst>
                  <a:path w="1805" h="1292">
                    <a:moveTo>
                      <a:pt x="1223" y="176"/>
                    </a:moveTo>
                    <a:cubicBezTo>
                      <a:pt x="1087" y="0"/>
                      <a:pt x="798" y="12"/>
                      <a:pt x="613" y="52"/>
                    </a:cubicBezTo>
                    <a:cubicBezTo>
                      <a:pt x="434" y="93"/>
                      <a:pt x="359" y="152"/>
                      <a:pt x="359" y="152"/>
                    </a:cubicBezTo>
                    <a:cubicBezTo>
                      <a:pt x="359" y="152"/>
                      <a:pt x="45" y="194"/>
                      <a:pt x="15" y="673"/>
                    </a:cubicBezTo>
                    <a:cubicBezTo>
                      <a:pt x="0" y="1292"/>
                      <a:pt x="619" y="1271"/>
                      <a:pt x="1153" y="1263"/>
                    </a:cubicBezTo>
                    <a:cubicBezTo>
                      <a:pt x="1805" y="1222"/>
                      <a:pt x="1687" y="165"/>
                      <a:pt x="1223" y="176"/>
                    </a:cubicBezTo>
                    <a:close/>
                  </a:path>
                </a:pathLst>
              </a:custGeom>
              <a:solidFill>
                <a:srgbClr val="FEBE2F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563" name="Freeform 192"/>
              <p:cNvSpPr/>
              <p:nvPr/>
            </p:nvSpPr>
            <p:spPr>
              <a:xfrm>
                <a:off x="1122" y="241"/>
                <a:ext cx="1861" cy="1007"/>
              </a:xfrm>
              <a:custGeom>
                <a:avLst/>
                <a:gdLst/>
                <a:ahLst/>
                <a:cxnLst>
                  <a:cxn ang="0">
                    <a:pos x="1507" y="600"/>
                  </a:cxn>
                  <a:cxn ang="0">
                    <a:pos x="1127" y="537"/>
                  </a:cxn>
                  <a:cxn ang="0">
                    <a:pos x="1063" y="99"/>
                  </a:cxn>
                  <a:cxn ang="0">
                    <a:pos x="734" y="109"/>
                  </a:cxn>
                  <a:cxn ang="0">
                    <a:pos x="782" y="527"/>
                  </a:cxn>
                  <a:cxn ang="0">
                    <a:pos x="0" y="764"/>
                  </a:cxn>
                  <a:cxn ang="0">
                    <a:pos x="420" y="676"/>
                  </a:cxn>
                  <a:cxn ang="0">
                    <a:pos x="333" y="894"/>
                  </a:cxn>
                  <a:cxn ang="0">
                    <a:pos x="831" y="766"/>
                  </a:cxn>
                  <a:cxn ang="0">
                    <a:pos x="1263" y="1007"/>
                  </a:cxn>
                  <a:cxn ang="0">
                    <a:pos x="1334" y="735"/>
                  </a:cxn>
                  <a:cxn ang="0">
                    <a:pos x="1861" y="915"/>
                  </a:cxn>
                  <a:cxn ang="0">
                    <a:pos x="1507" y="600"/>
                  </a:cxn>
                </a:cxnLst>
                <a:pathLst>
                  <a:path w="788" h="426">
                    <a:moveTo>
                      <a:pt x="638" y="254"/>
                    </a:moveTo>
                    <a:cubicBezTo>
                      <a:pt x="554" y="217"/>
                      <a:pt x="477" y="227"/>
                      <a:pt x="477" y="227"/>
                    </a:cubicBezTo>
                    <a:cubicBezTo>
                      <a:pt x="477" y="227"/>
                      <a:pt x="512" y="131"/>
                      <a:pt x="450" y="42"/>
                    </a:cubicBezTo>
                    <a:cubicBezTo>
                      <a:pt x="396" y="0"/>
                      <a:pt x="311" y="46"/>
                      <a:pt x="311" y="46"/>
                    </a:cubicBezTo>
                    <a:cubicBezTo>
                      <a:pt x="311" y="46"/>
                      <a:pt x="356" y="194"/>
                      <a:pt x="331" y="223"/>
                    </a:cubicBezTo>
                    <a:cubicBezTo>
                      <a:pt x="268" y="223"/>
                      <a:pt x="131" y="179"/>
                      <a:pt x="0" y="323"/>
                    </a:cubicBezTo>
                    <a:cubicBezTo>
                      <a:pt x="0" y="323"/>
                      <a:pt x="122" y="280"/>
                      <a:pt x="178" y="286"/>
                    </a:cubicBezTo>
                    <a:cubicBezTo>
                      <a:pt x="138" y="330"/>
                      <a:pt x="141" y="378"/>
                      <a:pt x="141" y="378"/>
                    </a:cubicBezTo>
                    <a:cubicBezTo>
                      <a:pt x="141" y="378"/>
                      <a:pt x="248" y="327"/>
                      <a:pt x="352" y="324"/>
                    </a:cubicBezTo>
                    <a:cubicBezTo>
                      <a:pt x="441" y="356"/>
                      <a:pt x="535" y="426"/>
                      <a:pt x="535" y="426"/>
                    </a:cubicBezTo>
                    <a:cubicBezTo>
                      <a:pt x="535" y="426"/>
                      <a:pt x="581" y="387"/>
                      <a:pt x="565" y="311"/>
                    </a:cubicBezTo>
                    <a:cubicBezTo>
                      <a:pt x="635" y="323"/>
                      <a:pt x="788" y="387"/>
                      <a:pt x="788" y="387"/>
                    </a:cubicBezTo>
                    <a:cubicBezTo>
                      <a:pt x="788" y="387"/>
                      <a:pt x="751" y="303"/>
                      <a:pt x="638" y="254"/>
                    </a:cubicBezTo>
                    <a:close/>
                  </a:path>
                </a:pathLst>
              </a:custGeom>
              <a:solidFill>
                <a:srgbClr val="92C443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564" name="Freeform 193"/>
              <p:cNvSpPr/>
              <p:nvPr/>
            </p:nvSpPr>
            <p:spPr>
              <a:xfrm>
                <a:off x="2173" y="324"/>
                <a:ext cx="132" cy="60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6" y="243"/>
                  </a:cxn>
                  <a:cxn ang="0">
                    <a:pos x="45" y="609"/>
                  </a:cxn>
                  <a:cxn ang="0">
                    <a:pos x="97" y="236"/>
                  </a:cxn>
                  <a:cxn ang="0">
                    <a:pos x="0" y="0"/>
                  </a:cxn>
                </a:cxnLst>
                <a:pathLst>
                  <a:path w="56" h="258">
                    <a:moveTo>
                      <a:pt x="0" y="0"/>
                    </a:moveTo>
                    <a:cubicBezTo>
                      <a:pt x="0" y="0"/>
                      <a:pt x="22" y="48"/>
                      <a:pt x="28" y="103"/>
                    </a:cubicBezTo>
                    <a:cubicBezTo>
                      <a:pt x="32" y="136"/>
                      <a:pt x="19" y="258"/>
                      <a:pt x="19" y="258"/>
                    </a:cubicBezTo>
                    <a:cubicBezTo>
                      <a:pt x="19" y="258"/>
                      <a:pt x="56" y="220"/>
                      <a:pt x="41" y="100"/>
                    </a:cubicBezTo>
                    <a:cubicBezTo>
                      <a:pt x="32" y="28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565" name="Freeform 194"/>
              <p:cNvSpPr/>
              <p:nvPr/>
            </p:nvSpPr>
            <p:spPr>
              <a:xfrm>
                <a:off x="1122" y="711"/>
                <a:ext cx="798" cy="267"/>
              </a:xfrm>
              <a:custGeom>
                <a:avLst/>
                <a:gdLst/>
                <a:ahLst/>
                <a:cxnLst>
                  <a:cxn ang="0">
                    <a:pos x="491" y="5"/>
                  </a:cxn>
                  <a:cxn ang="0">
                    <a:pos x="0" y="267"/>
                  </a:cxn>
                  <a:cxn ang="0">
                    <a:pos x="434" y="45"/>
                  </a:cxn>
                  <a:cxn ang="0">
                    <a:pos x="798" y="52"/>
                  </a:cxn>
                  <a:cxn ang="0">
                    <a:pos x="491" y="5"/>
                  </a:cxn>
                </a:cxnLst>
                <a:pathLst>
                  <a:path w="338" h="113">
                    <a:moveTo>
                      <a:pt x="208" y="2"/>
                    </a:moveTo>
                    <a:cubicBezTo>
                      <a:pt x="155" y="4"/>
                      <a:pt x="37" y="48"/>
                      <a:pt x="0" y="113"/>
                    </a:cubicBezTo>
                    <a:cubicBezTo>
                      <a:pt x="85" y="56"/>
                      <a:pt x="141" y="28"/>
                      <a:pt x="184" y="19"/>
                    </a:cubicBezTo>
                    <a:cubicBezTo>
                      <a:pt x="217" y="15"/>
                      <a:pt x="217" y="18"/>
                      <a:pt x="338" y="22"/>
                    </a:cubicBezTo>
                    <a:cubicBezTo>
                      <a:pt x="338" y="22"/>
                      <a:pt x="296" y="0"/>
                      <a:pt x="208" y="2"/>
                    </a:cubicBezTo>
                    <a:close/>
                  </a:path>
                </a:pathLst>
              </a:custGeom>
              <a:solidFill>
                <a:srgbClr val="7E9D3E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566" name="Freeform 195"/>
              <p:cNvSpPr/>
              <p:nvPr/>
            </p:nvSpPr>
            <p:spPr>
              <a:xfrm>
                <a:off x="3047" y="3874"/>
                <a:ext cx="45" cy="26"/>
              </a:xfrm>
              <a:custGeom>
                <a:avLst/>
                <a:gdLst/>
                <a:ahLst/>
                <a:cxnLst>
                  <a:cxn ang="0">
                    <a:pos x="45" y="0"/>
                  </a:cxn>
                  <a:cxn ang="0">
                    <a:pos x="0" y="26"/>
                  </a:cxn>
                  <a:cxn ang="0">
                    <a:pos x="45" y="0"/>
                  </a:cxn>
                </a:cxnLst>
                <a:pathLst>
                  <a:path w="19" h="11">
                    <a:moveTo>
                      <a:pt x="19" y="0"/>
                    </a:moveTo>
                    <a:cubicBezTo>
                      <a:pt x="13" y="3"/>
                      <a:pt x="7" y="6"/>
                      <a:pt x="0" y="11"/>
                    </a:cubicBezTo>
                    <a:cubicBezTo>
                      <a:pt x="0" y="11"/>
                      <a:pt x="7" y="7"/>
                      <a:pt x="19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567" name="Freeform 196"/>
              <p:cNvSpPr/>
              <p:nvPr/>
            </p:nvSpPr>
            <p:spPr>
              <a:xfrm>
                <a:off x="3019" y="1304"/>
                <a:ext cx="940" cy="257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58" y="754"/>
                  </a:cxn>
                  <a:cxn ang="0">
                    <a:pos x="73" y="2570"/>
                  </a:cxn>
                  <a:cxn ang="0">
                    <a:pos x="255" y="2457"/>
                  </a:cxn>
                  <a:cxn ang="0">
                    <a:pos x="624" y="834"/>
                  </a:cxn>
                  <a:cxn ang="0">
                    <a:pos x="0" y="0"/>
                  </a:cxn>
                </a:cxnLst>
                <a:pathLst>
                  <a:path w="398" h="1088">
                    <a:moveTo>
                      <a:pt x="0" y="0"/>
                    </a:moveTo>
                    <a:cubicBezTo>
                      <a:pt x="0" y="0"/>
                      <a:pt x="160" y="162"/>
                      <a:pt x="194" y="319"/>
                    </a:cubicBezTo>
                    <a:cubicBezTo>
                      <a:pt x="309" y="847"/>
                      <a:pt x="99" y="1041"/>
                      <a:pt x="31" y="1088"/>
                    </a:cubicBezTo>
                    <a:cubicBezTo>
                      <a:pt x="108" y="1040"/>
                      <a:pt x="108" y="1040"/>
                      <a:pt x="108" y="1040"/>
                    </a:cubicBezTo>
                    <a:cubicBezTo>
                      <a:pt x="108" y="1040"/>
                      <a:pt x="398" y="980"/>
                      <a:pt x="264" y="353"/>
                    </a:cubicBezTo>
                    <a:cubicBezTo>
                      <a:pt x="233" y="214"/>
                      <a:pt x="128" y="20"/>
                      <a:pt x="0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568" name="Freeform 197"/>
              <p:cNvSpPr/>
              <p:nvPr/>
            </p:nvSpPr>
            <p:spPr>
              <a:xfrm>
                <a:off x="2388" y="1427"/>
                <a:ext cx="877" cy="2553"/>
              </a:xfrm>
              <a:custGeom>
                <a:avLst/>
                <a:gdLst/>
                <a:ahLst/>
                <a:cxnLst>
                  <a:cxn ang="0">
                    <a:pos x="340" y="0"/>
                  </a:cxn>
                  <a:cxn ang="0">
                    <a:pos x="480" y="713"/>
                  </a:cxn>
                  <a:cxn ang="0">
                    <a:pos x="0" y="2482"/>
                  </a:cxn>
                  <a:cxn ang="0">
                    <a:pos x="232" y="2553"/>
                  </a:cxn>
                  <a:cxn ang="0">
                    <a:pos x="655" y="638"/>
                  </a:cxn>
                  <a:cxn ang="0">
                    <a:pos x="340" y="0"/>
                  </a:cxn>
                </a:cxnLst>
                <a:pathLst>
                  <a:path w="371" h="1081">
                    <a:moveTo>
                      <a:pt x="144" y="0"/>
                    </a:moveTo>
                    <a:cubicBezTo>
                      <a:pt x="144" y="0"/>
                      <a:pt x="195" y="176"/>
                      <a:pt x="203" y="302"/>
                    </a:cubicBezTo>
                    <a:cubicBezTo>
                      <a:pt x="238" y="809"/>
                      <a:pt x="0" y="1051"/>
                      <a:pt x="0" y="1051"/>
                    </a:cubicBezTo>
                    <a:cubicBezTo>
                      <a:pt x="98" y="1081"/>
                      <a:pt x="98" y="1081"/>
                      <a:pt x="98" y="1081"/>
                    </a:cubicBezTo>
                    <a:cubicBezTo>
                      <a:pt x="98" y="1081"/>
                      <a:pt x="371" y="844"/>
                      <a:pt x="277" y="270"/>
                    </a:cubicBezTo>
                    <a:cubicBezTo>
                      <a:pt x="250" y="109"/>
                      <a:pt x="144" y="0"/>
                      <a:pt x="144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569" name="Freeform 198"/>
              <p:cNvSpPr/>
              <p:nvPr/>
            </p:nvSpPr>
            <p:spPr>
              <a:xfrm>
                <a:off x="1857" y="333"/>
                <a:ext cx="340" cy="123"/>
              </a:xfrm>
              <a:custGeom>
                <a:avLst/>
                <a:gdLst/>
                <a:ahLst/>
                <a:cxnLst>
                  <a:cxn ang="0">
                    <a:pos x="217" y="99"/>
                  </a:cxn>
                  <a:cxn ang="0">
                    <a:pos x="0" y="7"/>
                  </a:cxn>
                  <a:cxn ang="0">
                    <a:pos x="19" y="40"/>
                  </a:cxn>
                  <a:cxn ang="0">
                    <a:pos x="201" y="123"/>
                  </a:cxn>
                  <a:cxn ang="0">
                    <a:pos x="340" y="35"/>
                  </a:cxn>
                  <a:cxn ang="0">
                    <a:pos x="323" y="0"/>
                  </a:cxn>
                  <a:cxn ang="0">
                    <a:pos x="217" y="99"/>
                  </a:cxn>
                </a:cxnLst>
                <a:pathLst>
                  <a:path w="144" h="52">
                    <a:moveTo>
                      <a:pt x="92" y="42"/>
                    </a:moveTo>
                    <a:cubicBezTo>
                      <a:pt x="47" y="44"/>
                      <a:pt x="0" y="3"/>
                      <a:pt x="0" y="3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8" y="17"/>
                      <a:pt x="25" y="52"/>
                      <a:pt x="85" y="52"/>
                    </a:cubicBezTo>
                    <a:cubicBezTo>
                      <a:pt x="124" y="52"/>
                      <a:pt x="138" y="28"/>
                      <a:pt x="144" y="15"/>
                    </a:cubicBezTo>
                    <a:cubicBezTo>
                      <a:pt x="144" y="12"/>
                      <a:pt x="137" y="0"/>
                      <a:pt x="137" y="0"/>
                    </a:cubicBezTo>
                    <a:cubicBezTo>
                      <a:pt x="137" y="0"/>
                      <a:pt x="129" y="41"/>
                      <a:pt x="92" y="42"/>
                    </a:cubicBezTo>
                    <a:close/>
                  </a:path>
                </a:pathLst>
              </a:custGeom>
              <a:solidFill>
                <a:srgbClr val="7E9D3E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570" name="Freeform 199"/>
              <p:cNvSpPr/>
              <p:nvPr/>
            </p:nvSpPr>
            <p:spPr>
              <a:xfrm>
                <a:off x="76" y="1139"/>
                <a:ext cx="3831" cy="2813"/>
              </a:xfrm>
              <a:custGeom>
                <a:avLst/>
                <a:gdLst/>
                <a:ahLst/>
                <a:cxnLst>
                  <a:cxn ang="0">
                    <a:pos x="3607" y="1044"/>
                  </a:cxn>
                  <a:cxn ang="0">
                    <a:pos x="3290" y="390"/>
                  </a:cxn>
                  <a:cxn ang="0">
                    <a:pos x="2912" y="144"/>
                  </a:cxn>
                  <a:cxn ang="0">
                    <a:pos x="3507" y="820"/>
                  </a:cxn>
                  <a:cxn ang="0">
                    <a:pos x="3531" y="2324"/>
                  </a:cxn>
                  <a:cxn ang="0">
                    <a:pos x="3193" y="2591"/>
                  </a:cxn>
                  <a:cxn ang="0">
                    <a:pos x="2704" y="2702"/>
                  </a:cxn>
                  <a:cxn ang="0">
                    <a:pos x="2716" y="2681"/>
                  </a:cxn>
                  <a:cxn ang="0">
                    <a:pos x="2985" y="898"/>
                  </a:cxn>
                  <a:cxn ang="0">
                    <a:pos x="2586" y="250"/>
                  </a:cxn>
                  <a:cxn ang="0">
                    <a:pos x="2969" y="1049"/>
                  </a:cxn>
                  <a:cxn ang="0">
                    <a:pos x="2617" y="2714"/>
                  </a:cxn>
                  <a:cxn ang="0">
                    <a:pos x="2577" y="2716"/>
                  </a:cxn>
                  <a:cxn ang="0">
                    <a:pos x="1887" y="2726"/>
                  </a:cxn>
                  <a:cxn ang="0">
                    <a:pos x="1497" y="2716"/>
                  </a:cxn>
                  <a:cxn ang="0">
                    <a:pos x="1207" y="671"/>
                  </a:cxn>
                  <a:cxn ang="0">
                    <a:pos x="1649" y="142"/>
                  </a:cxn>
                  <a:cxn ang="0">
                    <a:pos x="1124" y="683"/>
                  </a:cxn>
                  <a:cxn ang="0">
                    <a:pos x="1384" y="2707"/>
                  </a:cxn>
                  <a:cxn ang="0">
                    <a:pos x="1060" y="2629"/>
                  </a:cxn>
                  <a:cxn ang="0">
                    <a:pos x="557" y="2329"/>
                  </a:cxn>
                  <a:cxn ang="0">
                    <a:pos x="222" y="1892"/>
                  </a:cxn>
                  <a:cxn ang="0">
                    <a:pos x="92" y="1318"/>
                  </a:cxn>
                  <a:cxn ang="0">
                    <a:pos x="312" y="453"/>
                  </a:cxn>
                  <a:cxn ang="0">
                    <a:pos x="888" y="78"/>
                  </a:cxn>
                  <a:cxn ang="0">
                    <a:pos x="472" y="130"/>
                  </a:cxn>
                  <a:cxn ang="0">
                    <a:pos x="135" y="645"/>
                  </a:cxn>
                  <a:cxn ang="0">
                    <a:pos x="71" y="1639"/>
                  </a:cxn>
                  <a:cxn ang="0">
                    <a:pos x="468" y="2331"/>
                  </a:cxn>
                  <a:cxn ang="0">
                    <a:pos x="461" y="2336"/>
                  </a:cxn>
                  <a:cxn ang="0">
                    <a:pos x="1138" y="2726"/>
                  </a:cxn>
                  <a:cxn ang="0">
                    <a:pos x="2031" y="2804"/>
                  </a:cxn>
                  <a:cxn ang="0">
                    <a:pos x="2759" y="2773"/>
                  </a:cxn>
                  <a:cxn ang="0">
                    <a:pos x="3406" y="2582"/>
                  </a:cxn>
                  <a:cxn ang="0">
                    <a:pos x="3788" y="1967"/>
                  </a:cxn>
                  <a:cxn ang="0">
                    <a:pos x="3831" y="1750"/>
                  </a:cxn>
                  <a:cxn ang="0">
                    <a:pos x="3651" y="2116"/>
                  </a:cxn>
                  <a:cxn ang="0">
                    <a:pos x="3607" y="1044"/>
                  </a:cxn>
                </a:cxnLst>
                <a:pathLst>
                  <a:path w="1622" h="1191">
                    <a:moveTo>
                      <a:pt x="1527" y="442"/>
                    </a:moveTo>
                    <a:cubicBezTo>
                      <a:pt x="1480" y="276"/>
                      <a:pt x="1430" y="209"/>
                      <a:pt x="1393" y="165"/>
                    </a:cubicBezTo>
                    <a:cubicBezTo>
                      <a:pt x="1357" y="122"/>
                      <a:pt x="1294" y="69"/>
                      <a:pt x="1233" y="61"/>
                    </a:cubicBezTo>
                    <a:cubicBezTo>
                      <a:pt x="1327" y="108"/>
                      <a:pt x="1422" y="171"/>
                      <a:pt x="1485" y="347"/>
                    </a:cubicBezTo>
                    <a:cubicBezTo>
                      <a:pt x="1593" y="651"/>
                      <a:pt x="1531" y="888"/>
                      <a:pt x="1495" y="984"/>
                    </a:cubicBezTo>
                    <a:cubicBezTo>
                      <a:pt x="1459" y="1034"/>
                      <a:pt x="1425" y="1075"/>
                      <a:pt x="1352" y="1097"/>
                    </a:cubicBezTo>
                    <a:cubicBezTo>
                      <a:pt x="1295" y="1116"/>
                      <a:pt x="1208" y="1134"/>
                      <a:pt x="1145" y="1144"/>
                    </a:cubicBezTo>
                    <a:cubicBezTo>
                      <a:pt x="1147" y="1140"/>
                      <a:pt x="1148" y="1138"/>
                      <a:pt x="1150" y="1135"/>
                    </a:cubicBezTo>
                    <a:cubicBezTo>
                      <a:pt x="1191" y="1060"/>
                      <a:pt x="1363" y="760"/>
                      <a:pt x="1264" y="380"/>
                    </a:cubicBezTo>
                    <a:cubicBezTo>
                      <a:pt x="1219" y="210"/>
                      <a:pt x="1140" y="119"/>
                      <a:pt x="1095" y="106"/>
                    </a:cubicBezTo>
                    <a:cubicBezTo>
                      <a:pt x="1136" y="132"/>
                      <a:pt x="1242" y="294"/>
                      <a:pt x="1257" y="444"/>
                    </a:cubicBezTo>
                    <a:cubicBezTo>
                      <a:pt x="1293" y="828"/>
                      <a:pt x="1153" y="1078"/>
                      <a:pt x="1108" y="1149"/>
                    </a:cubicBezTo>
                    <a:cubicBezTo>
                      <a:pt x="1102" y="1149"/>
                      <a:pt x="1096" y="1150"/>
                      <a:pt x="1091" y="1150"/>
                    </a:cubicBezTo>
                    <a:cubicBezTo>
                      <a:pt x="1035" y="1154"/>
                      <a:pt x="885" y="1154"/>
                      <a:pt x="799" y="1154"/>
                    </a:cubicBezTo>
                    <a:cubicBezTo>
                      <a:pt x="759" y="1154"/>
                      <a:pt x="697" y="1154"/>
                      <a:pt x="634" y="1150"/>
                    </a:cubicBezTo>
                    <a:cubicBezTo>
                      <a:pt x="573" y="1077"/>
                      <a:pt x="412" y="826"/>
                      <a:pt x="511" y="284"/>
                    </a:cubicBezTo>
                    <a:cubicBezTo>
                      <a:pt x="532" y="166"/>
                      <a:pt x="698" y="60"/>
                      <a:pt x="698" y="60"/>
                    </a:cubicBezTo>
                    <a:cubicBezTo>
                      <a:pt x="698" y="60"/>
                      <a:pt x="544" y="51"/>
                      <a:pt x="476" y="289"/>
                    </a:cubicBezTo>
                    <a:cubicBezTo>
                      <a:pt x="396" y="865"/>
                      <a:pt x="529" y="1057"/>
                      <a:pt x="586" y="1146"/>
                    </a:cubicBezTo>
                    <a:cubicBezTo>
                      <a:pt x="533" y="1139"/>
                      <a:pt x="482" y="1130"/>
                      <a:pt x="449" y="1113"/>
                    </a:cubicBezTo>
                    <a:cubicBezTo>
                      <a:pt x="386" y="1083"/>
                      <a:pt x="282" y="1017"/>
                      <a:pt x="236" y="986"/>
                    </a:cubicBezTo>
                    <a:cubicBezTo>
                      <a:pt x="165" y="926"/>
                      <a:pt x="107" y="850"/>
                      <a:pt x="94" y="801"/>
                    </a:cubicBezTo>
                    <a:cubicBezTo>
                      <a:pt x="77" y="733"/>
                      <a:pt x="39" y="665"/>
                      <a:pt x="39" y="558"/>
                    </a:cubicBezTo>
                    <a:cubicBezTo>
                      <a:pt x="39" y="452"/>
                      <a:pt x="73" y="324"/>
                      <a:pt x="132" y="192"/>
                    </a:cubicBezTo>
                    <a:cubicBezTo>
                      <a:pt x="193" y="60"/>
                      <a:pt x="329" y="43"/>
                      <a:pt x="376" y="33"/>
                    </a:cubicBezTo>
                    <a:cubicBezTo>
                      <a:pt x="356" y="0"/>
                      <a:pt x="244" y="29"/>
                      <a:pt x="200" y="55"/>
                    </a:cubicBezTo>
                    <a:cubicBezTo>
                      <a:pt x="158" y="81"/>
                      <a:pt x="103" y="166"/>
                      <a:pt x="57" y="273"/>
                    </a:cubicBezTo>
                    <a:cubicBezTo>
                      <a:pt x="9" y="379"/>
                      <a:pt x="0" y="490"/>
                      <a:pt x="30" y="694"/>
                    </a:cubicBezTo>
                    <a:cubicBezTo>
                      <a:pt x="50" y="827"/>
                      <a:pt x="138" y="931"/>
                      <a:pt x="198" y="987"/>
                    </a:cubicBezTo>
                    <a:cubicBezTo>
                      <a:pt x="195" y="989"/>
                      <a:pt x="195" y="989"/>
                      <a:pt x="195" y="989"/>
                    </a:cubicBezTo>
                    <a:cubicBezTo>
                      <a:pt x="195" y="989"/>
                      <a:pt x="333" y="1123"/>
                      <a:pt x="482" y="1154"/>
                    </a:cubicBezTo>
                    <a:cubicBezTo>
                      <a:pt x="634" y="1187"/>
                      <a:pt x="774" y="1187"/>
                      <a:pt x="860" y="1187"/>
                    </a:cubicBezTo>
                    <a:cubicBezTo>
                      <a:pt x="945" y="1187"/>
                      <a:pt x="1074" y="1191"/>
                      <a:pt x="1168" y="1174"/>
                    </a:cubicBezTo>
                    <a:cubicBezTo>
                      <a:pt x="1262" y="1157"/>
                      <a:pt x="1403" y="1134"/>
                      <a:pt x="1442" y="1093"/>
                    </a:cubicBezTo>
                    <a:cubicBezTo>
                      <a:pt x="1480" y="1053"/>
                      <a:pt x="1540" y="1013"/>
                      <a:pt x="1604" y="833"/>
                    </a:cubicBezTo>
                    <a:cubicBezTo>
                      <a:pt x="1622" y="785"/>
                      <a:pt x="1622" y="741"/>
                      <a:pt x="1622" y="741"/>
                    </a:cubicBezTo>
                    <a:cubicBezTo>
                      <a:pt x="1622" y="741"/>
                      <a:pt x="1583" y="826"/>
                      <a:pt x="1546" y="896"/>
                    </a:cubicBezTo>
                    <a:cubicBezTo>
                      <a:pt x="1570" y="796"/>
                      <a:pt x="1581" y="643"/>
                      <a:pt x="1527" y="442"/>
                    </a:cubicBezTo>
                    <a:close/>
                  </a:path>
                </a:pathLst>
              </a:custGeom>
              <a:solidFill>
                <a:srgbClr val="D27928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571" name="Freeform 214"/>
              <p:cNvSpPr/>
              <p:nvPr/>
            </p:nvSpPr>
            <p:spPr>
              <a:xfrm>
                <a:off x="971" y="1680"/>
                <a:ext cx="4828" cy="3361"/>
              </a:xfrm>
              <a:custGeom>
                <a:avLst/>
                <a:gdLst/>
                <a:ahLst/>
                <a:cxnLst>
                  <a:cxn ang="0">
                    <a:pos x="4700" y="2192"/>
                  </a:cxn>
                  <a:cxn ang="0">
                    <a:pos x="4058" y="1148"/>
                  </a:cxn>
                  <a:cxn ang="0">
                    <a:pos x="3614" y="999"/>
                  </a:cxn>
                  <a:cxn ang="0">
                    <a:pos x="3186" y="713"/>
                  </a:cxn>
                  <a:cxn ang="0">
                    <a:pos x="2648" y="668"/>
                  </a:cxn>
                  <a:cxn ang="0">
                    <a:pos x="2650" y="472"/>
                  </a:cxn>
                  <a:cxn ang="0">
                    <a:pos x="2922" y="614"/>
                  </a:cxn>
                  <a:cxn ang="0">
                    <a:pos x="2735" y="47"/>
                  </a:cxn>
                  <a:cxn ang="0">
                    <a:pos x="2183" y="239"/>
                  </a:cxn>
                  <a:cxn ang="0">
                    <a:pos x="2048" y="706"/>
                  </a:cxn>
                  <a:cxn ang="0">
                    <a:pos x="1278" y="1124"/>
                  </a:cxn>
                  <a:cxn ang="0">
                    <a:pos x="267" y="1958"/>
                  </a:cxn>
                  <a:cxn ang="0">
                    <a:pos x="194" y="3361"/>
                  </a:cxn>
                  <a:cxn ang="0">
                    <a:pos x="4677" y="3361"/>
                  </a:cxn>
                  <a:cxn ang="0">
                    <a:pos x="4750" y="3181"/>
                  </a:cxn>
                  <a:cxn ang="0">
                    <a:pos x="4700" y="2192"/>
                  </a:cxn>
                </a:cxnLst>
                <a:pathLst>
                  <a:path w="2044" h="1423">
                    <a:moveTo>
                      <a:pt x="1990" y="928"/>
                    </a:moveTo>
                    <a:cubicBezTo>
                      <a:pt x="1943" y="663"/>
                      <a:pt x="1807" y="536"/>
                      <a:pt x="1718" y="486"/>
                    </a:cubicBezTo>
                    <a:cubicBezTo>
                      <a:pt x="1649" y="448"/>
                      <a:pt x="1530" y="423"/>
                      <a:pt x="1530" y="423"/>
                    </a:cubicBezTo>
                    <a:cubicBezTo>
                      <a:pt x="1530" y="423"/>
                      <a:pt x="1437" y="338"/>
                      <a:pt x="1349" y="302"/>
                    </a:cubicBezTo>
                    <a:cubicBezTo>
                      <a:pt x="1258" y="265"/>
                      <a:pt x="1121" y="283"/>
                      <a:pt x="1121" y="283"/>
                    </a:cubicBezTo>
                    <a:cubicBezTo>
                      <a:pt x="1117" y="263"/>
                      <a:pt x="1101" y="228"/>
                      <a:pt x="1122" y="200"/>
                    </a:cubicBezTo>
                    <a:cubicBezTo>
                      <a:pt x="1140" y="180"/>
                      <a:pt x="1216" y="243"/>
                      <a:pt x="1237" y="260"/>
                    </a:cubicBezTo>
                    <a:cubicBezTo>
                      <a:pt x="1294" y="111"/>
                      <a:pt x="1186" y="28"/>
                      <a:pt x="1158" y="20"/>
                    </a:cubicBezTo>
                    <a:cubicBezTo>
                      <a:pt x="1070" y="0"/>
                      <a:pt x="989" y="41"/>
                      <a:pt x="924" y="101"/>
                    </a:cubicBezTo>
                    <a:cubicBezTo>
                      <a:pt x="891" y="162"/>
                      <a:pt x="876" y="204"/>
                      <a:pt x="867" y="299"/>
                    </a:cubicBezTo>
                    <a:cubicBezTo>
                      <a:pt x="711" y="300"/>
                      <a:pt x="592" y="388"/>
                      <a:pt x="541" y="476"/>
                    </a:cubicBezTo>
                    <a:cubicBezTo>
                      <a:pt x="403" y="465"/>
                      <a:pt x="208" y="588"/>
                      <a:pt x="113" y="829"/>
                    </a:cubicBezTo>
                    <a:cubicBezTo>
                      <a:pt x="0" y="1111"/>
                      <a:pt x="29" y="1283"/>
                      <a:pt x="82" y="1423"/>
                    </a:cubicBezTo>
                    <a:cubicBezTo>
                      <a:pt x="1980" y="1423"/>
                      <a:pt x="1980" y="1423"/>
                      <a:pt x="1980" y="1423"/>
                    </a:cubicBezTo>
                    <a:cubicBezTo>
                      <a:pt x="1993" y="1397"/>
                      <a:pt x="2003" y="1371"/>
                      <a:pt x="2011" y="1347"/>
                    </a:cubicBezTo>
                    <a:cubicBezTo>
                      <a:pt x="2044" y="1247"/>
                      <a:pt x="2030" y="1158"/>
                      <a:pt x="1990" y="928"/>
                    </a:cubicBezTo>
                    <a:close/>
                  </a:path>
                </a:pathLst>
              </a:custGeom>
              <a:solidFill>
                <a:srgbClr val="FFF7D5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572" name="Freeform 215"/>
              <p:cNvSpPr/>
              <p:nvPr/>
            </p:nvSpPr>
            <p:spPr>
              <a:xfrm>
                <a:off x="1122" y="2466"/>
                <a:ext cx="4424" cy="2575"/>
              </a:xfrm>
              <a:custGeom>
                <a:avLst/>
                <a:gdLst/>
                <a:ahLst/>
                <a:cxnLst>
                  <a:cxn ang="0">
                    <a:pos x="4415" y="1784"/>
                  </a:cxn>
                  <a:cxn ang="0">
                    <a:pos x="3515" y="409"/>
                  </a:cxn>
                  <a:cxn ang="0">
                    <a:pos x="2841" y="144"/>
                  </a:cxn>
                  <a:cxn ang="0">
                    <a:pos x="1233" y="468"/>
                  </a:cxn>
                  <a:cxn ang="0">
                    <a:pos x="350" y="2575"/>
                  </a:cxn>
                  <a:cxn ang="0">
                    <a:pos x="4254" y="2575"/>
                  </a:cxn>
                  <a:cxn ang="0">
                    <a:pos x="4415" y="1784"/>
                  </a:cxn>
                </a:cxnLst>
                <a:pathLst>
                  <a:path w="1873" h="1090">
                    <a:moveTo>
                      <a:pt x="1869" y="755"/>
                    </a:moveTo>
                    <a:cubicBezTo>
                      <a:pt x="1836" y="220"/>
                      <a:pt x="1488" y="173"/>
                      <a:pt x="1488" y="173"/>
                    </a:cubicBezTo>
                    <a:cubicBezTo>
                      <a:pt x="1488" y="173"/>
                      <a:pt x="1403" y="105"/>
                      <a:pt x="1203" y="61"/>
                    </a:cubicBezTo>
                    <a:cubicBezTo>
                      <a:pt x="996" y="14"/>
                      <a:pt x="674" y="0"/>
                      <a:pt x="522" y="198"/>
                    </a:cubicBezTo>
                    <a:cubicBezTo>
                      <a:pt x="173" y="191"/>
                      <a:pt x="0" y="727"/>
                      <a:pt x="148" y="1090"/>
                    </a:cubicBezTo>
                    <a:cubicBezTo>
                      <a:pt x="1801" y="1090"/>
                      <a:pt x="1801" y="1090"/>
                      <a:pt x="1801" y="1090"/>
                    </a:cubicBezTo>
                    <a:cubicBezTo>
                      <a:pt x="1848" y="1003"/>
                      <a:pt x="1873" y="893"/>
                      <a:pt x="1869" y="755"/>
                    </a:cubicBezTo>
                    <a:close/>
                  </a:path>
                </a:pathLst>
              </a:custGeom>
              <a:solidFill>
                <a:srgbClr val="EE9127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573" name="Freeform 216"/>
              <p:cNvSpPr/>
              <p:nvPr/>
            </p:nvSpPr>
            <p:spPr>
              <a:xfrm>
                <a:off x="2324" y="1774"/>
                <a:ext cx="2079" cy="1236"/>
              </a:xfrm>
              <a:custGeom>
                <a:avLst/>
                <a:gdLst/>
                <a:ahLst/>
                <a:cxnLst>
                  <a:cxn ang="0">
                    <a:pos x="2079" y="962"/>
                  </a:cxn>
                  <a:cxn ang="0">
                    <a:pos x="1203" y="700"/>
                  </a:cxn>
                  <a:cxn ang="0">
                    <a:pos x="1526" y="404"/>
                  </a:cxn>
                  <a:cxn ang="0">
                    <a:pos x="1344" y="35"/>
                  </a:cxn>
                  <a:cxn ang="0">
                    <a:pos x="891" y="222"/>
                  </a:cxn>
                  <a:cxn ang="0">
                    <a:pos x="817" y="709"/>
                  </a:cxn>
                  <a:cxn ang="0">
                    <a:pos x="397" y="780"/>
                  </a:cxn>
                  <a:cxn ang="0">
                    <a:pos x="0" y="1130"/>
                  </a:cxn>
                  <a:cxn ang="0">
                    <a:pos x="586" y="929"/>
                  </a:cxn>
                  <a:cxn ang="0">
                    <a:pos x="669" y="1236"/>
                  </a:cxn>
                  <a:cxn ang="0">
                    <a:pos x="1148" y="964"/>
                  </a:cxn>
                  <a:cxn ang="0">
                    <a:pos x="1706" y="1106"/>
                  </a:cxn>
                  <a:cxn ang="0">
                    <a:pos x="1609" y="867"/>
                  </a:cxn>
                  <a:cxn ang="0">
                    <a:pos x="2079" y="962"/>
                  </a:cxn>
                </a:cxnLst>
                <a:pathLst>
                  <a:path w="880" h="523">
                    <a:moveTo>
                      <a:pt x="880" y="407"/>
                    </a:moveTo>
                    <a:cubicBezTo>
                      <a:pt x="734" y="247"/>
                      <a:pt x="580" y="296"/>
                      <a:pt x="509" y="296"/>
                    </a:cubicBezTo>
                    <a:cubicBezTo>
                      <a:pt x="428" y="176"/>
                      <a:pt x="546" y="47"/>
                      <a:pt x="646" y="171"/>
                    </a:cubicBezTo>
                    <a:cubicBezTo>
                      <a:pt x="673" y="105"/>
                      <a:pt x="636" y="30"/>
                      <a:pt x="569" y="15"/>
                    </a:cubicBezTo>
                    <a:cubicBezTo>
                      <a:pt x="501" y="0"/>
                      <a:pt x="424" y="19"/>
                      <a:pt x="377" y="94"/>
                    </a:cubicBezTo>
                    <a:cubicBezTo>
                      <a:pt x="307" y="193"/>
                      <a:pt x="346" y="300"/>
                      <a:pt x="346" y="300"/>
                    </a:cubicBezTo>
                    <a:cubicBezTo>
                      <a:pt x="346" y="300"/>
                      <a:pt x="260" y="289"/>
                      <a:pt x="168" y="330"/>
                    </a:cubicBezTo>
                    <a:cubicBezTo>
                      <a:pt x="42" y="385"/>
                      <a:pt x="0" y="478"/>
                      <a:pt x="0" y="478"/>
                    </a:cubicBezTo>
                    <a:cubicBezTo>
                      <a:pt x="0" y="478"/>
                      <a:pt x="171" y="407"/>
                      <a:pt x="248" y="393"/>
                    </a:cubicBezTo>
                    <a:cubicBezTo>
                      <a:pt x="230" y="478"/>
                      <a:pt x="283" y="523"/>
                      <a:pt x="283" y="523"/>
                    </a:cubicBezTo>
                    <a:cubicBezTo>
                      <a:pt x="283" y="523"/>
                      <a:pt x="385" y="442"/>
                      <a:pt x="486" y="408"/>
                    </a:cubicBezTo>
                    <a:cubicBezTo>
                      <a:pt x="603" y="412"/>
                      <a:pt x="722" y="468"/>
                      <a:pt x="722" y="468"/>
                    </a:cubicBezTo>
                    <a:cubicBezTo>
                      <a:pt x="722" y="468"/>
                      <a:pt x="725" y="415"/>
                      <a:pt x="681" y="367"/>
                    </a:cubicBezTo>
                    <a:cubicBezTo>
                      <a:pt x="745" y="358"/>
                      <a:pt x="880" y="407"/>
                      <a:pt x="880" y="407"/>
                    </a:cubicBezTo>
                    <a:close/>
                  </a:path>
                </a:pathLst>
              </a:custGeom>
              <a:solidFill>
                <a:srgbClr val="92C443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574" name="Freeform 217"/>
              <p:cNvSpPr/>
              <p:nvPr/>
            </p:nvSpPr>
            <p:spPr>
              <a:xfrm>
                <a:off x="3083" y="1985"/>
                <a:ext cx="141" cy="682"/>
              </a:xfrm>
              <a:custGeom>
                <a:avLst/>
                <a:gdLst/>
                <a:ahLst/>
                <a:cxnLst>
                  <a:cxn ang="0">
                    <a:pos x="141" y="0"/>
                  </a:cxn>
                  <a:cxn ang="0">
                    <a:pos x="38" y="267"/>
                  </a:cxn>
                  <a:cxn ang="0">
                    <a:pos x="94" y="682"/>
                  </a:cxn>
                  <a:cxn ang="0">
                    <a:pos x="71" y="271"/>
                  </a:cxn>
                  <a:cxn ang="0">
                    <a:pos x="141" y="0"/>
                  </a:cxn>
                </a:cxnLst>
                <a:pathLst>
                  <a:path w="60" h="289">
                    <a:moveTo>
                      <a:pt x="60" y="0"/>
                    </a:moveTo>
                    <a:cubicBezTo>
                      <a:pt x="60" y="0"/>
                      <a:pt x="25" y="32"/>
                      <a:pt x="16" y="113"/>
                    </a:cubicBezTo>
                    <a:cubicBezTo>
                      <a:pt x="0" y="247"/>
                      <a:pt x="40" y="289"/>
                      <a:pt x="40" y="289"/>
                    </a:cubicBezTo>
                    <a:cubicBezTo>
                      <a:pt x="40" y="289"/>
                      <a:pt x="25" y="153"/>
                      <a:pt x="30" y="115"/>
                    </a:cubicBezTo>
                    <a:cubicBezTo>
                      <a:pt x="37" y="54"/>
                      <a:pt x="60" y="0"/>
                      <a:pt x="6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575" name="Freeform 218"/>
              <p:cNvSpPr/>
              <p:nvPr/>
            </p:nvSpPr>
            <p:spPr>
              <a:xfrm>
                <a:off x="3510" y="2424"/>
                <a:ext cx="893" cy="290"/>
              </a:xfrm>
              <a:custGeom>
                <a:avLst/>
                <a:gdLst/>
                <a:ahLst/>
                <a:cxnLst>
                  <a:cxn ang="0">
                    <a:pos x="338" y="5"/>
                  </a:cxn>
                  <a:cxn ang="0">
                    <a:pos x="0" y="57"/>
                  </a:cxn>
                  <a:cxn ang="0">
                    <a:pos x="406" y="50"/>
                  </a:cxn>
                  <a:cxn ang="0">
                    <a:pos x="893" y="290"/>
                  </a:cxn>
                  <a:cxn ang="0">
                    <a:pos x="338" y="5"/>
                  </a:cxn>
                </a:cxnLst>
                <a:pathLst>
                  <a:path w="378" h="123">
                    <a:moveTo>
                      <a:pt x="143" y="2"/>
                    </a:moveTo>
                    <a:cubicBezTo>
                      <a:pt x="47" y="0"/>
                      <a:pt x="0" y="24"/>
                      <a:pt x="0" y="24"/>
                    </a:cubicBezTo>
                    <a:cubicBezTo>
                      <a:pt x="134" y="20"/>
                      <a:pt x="135" y="17"/>
                      <a:pt x="172" y="21"/>
                    </a:cubicBezTo>
                    <a:cubicBezTo>
                      <a:pt x="218" y="29"/>
                      <a:pt x="283" y="61"/>
                      <a:pt x="378" y="123"/>
                    </a:cubicBezTo>
                    <a:cubicBezTo>
                      <a:pt x="335" y="52"/>
                      <a:pt x="204" y="4"/>
                      <a:pt x="143" y="2"/>
                    </a:cubicBezTo>
                    <a:close/>
                  </a:path>
                </a:pathLst>
              </a:custGeom>
              <a:solidFill>
                <a:srgbClr val="7E9D3E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576" name="Freeform 219"/>
              <p:cNvSpPr/>
              <p:nvPr/>
            </p:nvSpPr>
            <p:spPr>
              <a:xfrm>
                <a:off x="1533" y="2934"/>
                <a:ext cx="808" cy="2107"/>
              </a:xfrm>
              <a:custGeom>
                <a:avLst/>
                <a:gdLst/>
                <a:ahLst/>
                <a:cxnLst>
                  <a:cxn ang="0">
                    <a:pos x="298" y="843"/>
                  </a:cxn>
                  <a:cxn ang="0">
                    <a:pos x="808" y="0"/>
                  </a:cxn>
                  <a:cxn ang="0">
                    <a:pos x="113" y="928"/>
                  </a:cxn>
                  <a:cxn ang="0">
                    <a:pos x="57" y="2107"/>
                  </a:cxn>
                  <a:cxn ang="0">
                    <a:pos x="265" y="2107"/>
                  </a:cxn>
                  <a:cxn ang="0">
                    <a:pos x="298" y="843"/>
                  </a:cxn>
                </a:cxnLst>
                <a:pathLst>
                  <a:path w="342" h="892">
                    <a:moveTo>
                      <a:pt x="126" y="357"/>
                    </a:moveTo>
                    <a:cubicBezTo>
                      <a:pt x="165" y="181"/>
                      <a:pt x="342" y="0"/>
                      <a:pt x="342" y="0"/>
                    </a:cubicBezTo>
                    <a:cubicBezTo>
                      <a:pt x="201" y="22"/>
                      <a:pt x="82" y="238"/>
                      <a:pt x="48" y="393"/>
                    </a:cubicBezTo>
                    <a:cubicBezTo>
                      <a:pt x="0" y="619"/>
                      <a:pt x="1" y="778"/>
                      <a:pt x="24" y="892"/>
                    </a:cubicBezTo>
                    <a:cubicBezTo>
                      <a:pt x="112" y="892"/>
                      <a:pt x="112" y="892"/>
                      <a:pt x="112" y="892"/>
                    </a:cubicBezTo>
                    <a:cubicBezTo>
                      <a:pt x="81" y="763"/>
                      <a:pt x="76" y="589"/>
                      <a:pt x="126" y="357"/>
                    </a:cubicBezTo>
                    <a:close/>
                  </a:path>
                </a:pathLst>
              </a:custGeom>
              <a:solidFill>
                <a:srgbClr val="FFF7D5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577" name="Freeform 220"/>
              <p:cNvSpPr/>
              <p:nvPr/>
            </p:nvSpPr>
            <p:spPr>
              <a:xfrm>
                <a:off x="1469" y="2910"/>
                <a:ext cx="907" cy="2131"/>
              </a:xfrm>
              <a:custGeom>
                <a:avLst/>
                <a:gdLst/>
                <a:ahLst/>
                <a:cxnLst>
                  <a:cxn ang="0">
                    <a:pos x="246" y="756"/>
                  </a:cxn>
                  <a:cxn ang="0">
                    <a:pos x="907" y="0"/>
                  </a:cxn>
                  <a:cxn ang="0">
                    <a:pos x="484" y="276"/>
                  </a:cxn>
                  <a:cxn ang="0">
                    <a:pos x="132" y="1004"/>
                  </a:cxn>
                  <a:cxn ang="0">
                    <a:pos x="64" y="2131"/>
                  </a:cxn>
                  <a:cxn ang="0">
                    <a:pos x="128" y="2131"/>
                  </a:cxn>
                  <a:cxn ang="0">
                    <a:pos x="246" y="756"/>
                  </a:cxn>
                </a:cxnLst>
                <a:pathLst>
                  <a:path w="384" h="902">
                    <a:moveTo>
                      <a:pt x="104" y="320"/>
                    </a:moveTo>
                    <a:cubicBezTo>
                      <a:pt x="174" y="123"/>
                      <a:pt x="279" y="52"/>
                      <a:pt x="384" y="0"/>
                    </a:cubicBezTo>
                    <a:cubicBezTo>
                      <a:pt x="317" y="8"/>
                      <a:pt x="246" y="68"/>
                      <a:pt x="205" y="117"/>
                    </a:cubicBezTo>
                    <a:cubicBezTo>
                      <a:pt x="165" y="166"/>
                      <a:pt x="108" y="240"/>
                      <a:pt x="56" y="425"/>
                    </a:cubicBezTo>
                    <a:cubicBezTo>
                      <a:pt x="0" y="629"/>
                      <a:pt x="6" y="790"/>
                      <a:pt x="27" y="902"/>
                    </a:cubicBezTo>
                    <a:cubicBezTo>
                      <a:pt x="54" y="902"/>
                      <a:pt x="54" y="902"/>
                      <a:pt x="54" y="902"/>
                    </a:cubicBezTo>
                    <a:cubicBezTo>
                      <a:pt x="26" y="766"/>
                      <a:pt x="16" y="562"/>
                      <a:pt x="104" y="320"/>
                    </a:cubicBezTo>
                    <a:close/>
                  </a:path>
                </a:pathLst>
              </a:custGeom>
              <a:solidFill>
                <a:srgbClr val="D27928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578" name="Freeform 221"/>
              <p:cNvSpPr/>
              <p:nvPr/>
            </p:nvSpPr>
            <p:spPr>
              <a:xfrm>
                <a:off x="2164" y="2946"/>
                <a:ext cx="446" cy="2095"/>
              </a:xfrm>
              <a:custGeom>
                <a:avLst/>
                <a:gdLst/>
                <a:ahLst/>
                <a:cxnLst>
                  <a:cxn ang="0">
                    <a:pos x="288" y="798"/>
                  </a:cxn>
                  <a:cxn ang="0">
                    <a:pos x="444" y="0"/>
                  </a:cxn>
                  <a:cxn ang="0">
                    <a:pos x="97" y="716"/>
                  </a:cxn>
                  <a:cxn ang="0">
                    <a:pos x="149" y="2095"/>
                  </a:cxn>
                  <a:cxn ang="0">
                    <a:pos x="446" y="2095"/>
                  </a:cxn>
                  <a:cxn ang="0">
                    <a:pos x="288" y="798"/>
                  </a:cxn>
                </a:cxnLst>
                <a:pathLst>
                  <a:path w="189" h="887">
                    <a:moveTo>
                      <a:pt x="122" y="338"/>
                    </a:moveTo>
                    <a:cubicBezTo>
                      <a:pt x="132" y="197"/>
                      <a:pt x="188" y="0"/>
                      <a:pt x="188" y="0"/>
                    </a:cubicBezTo>
                    <a:cubicBezTo>
                      <a:pt x="188" y="0"/>
                      <a:pt x="71" y="121"/>
                      <a:pt x="41" y="303"/>
                    </a:cubicBezTo>
                    <a:cubicBezTo>
                      <a:pt x="0" y="552"/>
                      <a:pt x="22" y="745"/>
                      <a:pt x="63" y="887"/>
                    </a:cubicBezTo>
                    <a:cubicBezTo>
                      <a:pt x="189" y="887"/>
                      <a:pt x="189" y="887"/>
                      <a:pt x="189" y="887"/>
                    </a:cubicBezTo>
                    <a:cubicBezTo>
                      <a:pt x="142" y="752"/>
                      <a:pt x="106" y="570"/>
                      <a:pt x="122" y="338"/>
                    </a:cubicBezTo>
                    <a:close/>
                  </a:path>
                </a:pathLst>
              </a:custGeom>
              <a:solidFill>
                <a:srgbClr val="FFF7D5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579" name="Freeform 222"/>
              <p:cNvSpPr/>
              <p:nvPr/>
            </p:nvSpPr>
            <p:spPr>
              <a:xfrm>
                <a:off x="2091" y="2901"/>
                <a:ext cx="590" cy="2140"/>
              </a:xfrm>
              <a:custGeom>
                <a:avLst/>
                <a:gdLst/>
                <a:ahLst/>
                <a:cxnLst>
                  <a:cxn ang="0">
                    <a:pos x="170" y="893"/>
                  </a:cxn>
                  <a:cxn ang="0">
                    <a:pos x="590" y="0"/>
                  </a:cxn>
                  <a:cxn ang="0">
                    <a:pos x="149" y="723"/>
                  </a:cxn>
                  <a:cxn ang="0">
                    <a:pos x="196" y="2140"/>
                  </a:cxn>
                  <a:cxn ang="0">
                    <a:pos x="286" y="2140"/>
                  </a:cxn>
                  <a:cxn ang="0">
                    <a:pos x="170" y="893"/>
                  </a:cxn>
                </a:cxnLst>
                <a:pathLst>
                  <a:path w="250" h="906">
                    <a:moveTo>
                      <a:pt x="72" y="378"/>
                    </a:moveTo>
                    <a:cubicBezTo>
                      <a:pt x="87" y="208"/>
                      <a:pt x="206" y="30"/>
                      <a:pt x="250" y="0"/>
                    </a:cubicBezTo>
                    <a:cubicBezTo>
                      <a:pt x="201" y="14"/>
                      <a:pt x="113" y="116"/>
                      <a:pt x="63" y="306"/>
                    </a:cubicBezTo>
                    <a:cubicBezTo>
                      <a:pt x="0" y="543"/>
                      <a:pt x="33" y="753"/>
                      <a:pt x="83" y="906"/>
                    </a:cubicBezTo>
                    <a:cubicBezTo>
                      <a:pt x="121" y="906"/>
                      <a:pt x="121" y="906"/>
                      <a:pt x="121" y="906"/>
                    </a:cubicBezTo>
                    <a:cubicBezTo>
                      <a:pt x="81" y="772"/>
                      <a:pt x="52" y="594"/>
                      <a:pt x="72" y="378"/>
                    </a:cubicBezTo>
                    <a:close/>
                  </a:path>
                </a:pathLst>
              </a:custGeom>
              <a:solidFill>
                <a:srgbClr val="D27928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580" name="Freeform 223"/>
              <p:cNvSpPr/>
              <p:nvPr/>
            </p:nvSpPr>
            <p:spPr>
              <a:xfrm>
                <a:off x="3791" y="2934"/>
                <a:ext cx="518" cy="2107"/>
              </a:xfrm>
              <a:custGeom>
                <a:avLst/>
                <a:gdLst/>
                <a:ahLst/>
                <a:cxnLst>
                  <a:cxn ang="0">
                    <a:pos x="518" y="1188"/>
                  </a:cxn>
                  <a:cxn ang="0">
                    <a:pos x="501" y="1176"/>
                  </a:cxn>
                  <a:cxn ang="0">
                    <a:pos x="511" y="1018"/>
                  </a:cxn>
                  <a:cxn ang="0">
                    <a:pos x="390" y="298"/>
                  </a:cxn>
                  <a:cxn ang="0">
                    <a:pos x="0" y="0"/>
                  </a:cxn>
                  <a:cxn ang="0">
                    <a:pos x="293" y="546"/>
                  </a:cxn>
                  <a:cxn ang="0">
                    <a:pos x="312" y="1273"/>
                  </a:cxn>
                  <a:cxn ang="0">
                    <a:pos x="307" y="1278"/>
                  </a:cxn>
                  <a:cxn ang="0">
                    <a:pos x="170" y="2107"/>
                  </a:cxn>
                  <a:cxn ang="0">
                    <a:pos x="426" y="2107"/>
                  </a:cxn>
                  <a:cxn ang="0">
                    <a:pos x="452" y="1977"/>
                  </a:cxn>
                  <a:cxn ang="0">
                    <a:pos x="518" y="1188"/>
                  </a:cxn>
                </a:cxnLst>
                <a:pathLst>
                  <a:path w="219" h="892">
                    <a:moveTo>
                      <a:pt x="219" y="503"/>
                    </a:moveTo>
                    <a:cubicBezTo>
                      <a:pt x="212" y="498"/>
                      <a:pt x="212" y="498"/>
                      <a:pt x="212" y="498"/>
                    </a:cubicBezTo>
                    <a:cubicBezTo>
                      <a:pt x="214" y="464"/>
                      <a:pt x="216" y="436"/>
                      <a:pt x="216" y="431"/>
                    </a:cubicBezTo>
                    <a:cubicBezTo>
                      <a:pt x="216" y="420"/>
                      <a:pt x="198" y="189"/>
                      <a:pt x="165" y="126"/>
                    </a:cubicBezTo>
                    <a:cubicBezTo>
                      <a:pt x="131" y="63"/>
                      <a:pt x="0" y="0"/>
                      <a:pt x="0" y="0"/>
                    </a:cubicBezTo>
                    <a:cubicBezTo>
                      <a:pt x="0" y="0"/>
                      <a:pt x="105" y="147"/>
                      <a:pt x="124" y="231"/>
                    </a:cubicBezTo>
                    <a:cubicBezTo>
                      <a:pt x="148" y="338"/>
                      <a:pt x="140" y="465"/>
                      <a:pt x="132" y="539"/>
                    </a:cubicBezTo>
                    <a:cubicBezTo>
                      <a:pt x="130" y="541"/>
                      <a:pt x="130" y="541"/>
                      <a:pt x="130" y="541"/>
                    </a:cubicBezTo>
                    <a:cubicBezTo>
                      <a:pt x="130" y="541"/>
                      <a:pt x="106" y="732"/>
                      <a:pt x="72" y="892"/>
                    </a:cubicBezTo>
                    <a:cubicBezTo>
                      <a:pt x="180" y="892"/>
                      <a:pt x="180" y="892"/>
                      <a:pt x="180" y="892"/>
                    </a:cubicBezTo>
                    <a:cubicBezTo>
                      <a:pt x="184" y="874"/>
                      <a:pt x="188" y="855"/>
                      <a:pt x="191" y="837"/>
                    </a:cubicBezTo>
                    <a:cubicBezTo>
                      <a:pt x="212" y="721"/>
                      <a:pt x="219" y="503"/>
                      <a:pt x="219" y="503"/>
                    </a:cubicBezTo>
                    <a:close/>
                  </a:path>
                </a:pathLst>
              </a:custGeom>
              <a:solidFill>
                <a:srgbClr val="FFF7D5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581" name="Freeform 224"/>
              <p:cNvSpPr/>
              <p:nvPr/>
            </p:nvSpPr>
            <p:spPr>
              <a:xfrm>
                <a:off x="3732" y="2863"/>
                <a:ext cx="685" cy="2178"/>
              </a:xfrm>
              <a:custGeom>
                <a:avLst/>
                <a:gdLst/>
                <a:ahLst/>
                <a:cxnLst>
                  <a:cxn ang="0">
                    <a:pos x="583" y="631"/>
                  </a:cxn>
                  <a:cxn ang="0">
                    <a:pos x="0" y="21"/>
                  </a:cxn>
                  <a:cxn ang="0">
                    <a:pos x="496" y="619"/>
                  </a:cxn>
                  <a:cxn ang="0">
                    <a:pos x="498" y="2178"/>
                  </a:cxn>
                  <a:cxn ang="0">
                    <a:pos x="591" y="2178"/>
                  </a:cxn>
                  <a:cxn ang="0">
                    <a:pos x="583" y="631"/>
                  </a:cxn>
                </a:cxnLst>
                <a:pathLst>
                  <a:path w="290" h="922">
                    <a:moveTo>
                      <a:pt x="247" y="267"/>
                    </a:moveTo>
                    <a:cubicBezTo>
                      <a:pt x="171" y="0"/>
                      <a:pt x="0" y="9"/>
                      <a:pt x="0" y="9"/>
                    </a:cubicBezTo>
                    <a:cubicBezTo>
                      <a:pt x="0" y="9"/>
                      <a:pt x="185" y="130"/>
                      <a:pt x="210" y="262"/>
                    </a:cubicBezTo>
                    <a:cubicBezTo>
                      <a:pt x="262" y="552"/>
                      <a:pt x="248" y="767"/>
                      <a:pt x="211" y="922"/>
                    </a:cubicBezTo>
                    <a:cubicBezTo>
                      <a:pt x="250" y="922"/>
                      <a:pt x="250" y="922"/>
                      <a:pt x="250" y="922"/>
                    </a:cubicBezTo>
                    <a:cubicBezTo>
                      <a:pt x="279" y="776"/>
                      <a:pt x="290" y="569"/>
                      <a:pt x="247" y="267"/>
                    </a:cubicBezTo>
                    <a:close/>
                  </a:path>
                </a:pathLst>
              </a:custGeom>
              <a:solidFill>
                <a:srgbClr val="D27928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582" name="Freeform 225"/>
              <p:cNvSpPr/>
              <p:nvPr/>
            </p:nvSpPr>
            <p:spPr>
              <a:xfrm>
                <a:off x="4299" y="2941"/>
                <a:ext cx="1042" cy="2100"/>
              </a:xfrm>
              <a:custGeom>
                <a:avLst/>
                <a:gdLst/>
                <a:ahLst/>
                <a:cxnLst>
                  <a:cxn ang="0">
                    <a:pos x="862" y="480"/>
                  </a:cxn>
                  <a:cxn ang="0">
                    <a:pos x="494" y="170"/>
                  </a:cxn>
                  <a:cxn ang="0">
                    <a:pos x="0" y="71"/>
                  </a:cxn>
                  <a:cxn ang="0">
                    <a:pos x="662" y="775"/>
                  </a:cxn>
                  <a:cxn ang="0">
                    <a:pos x="683" y="1958"/>
                  </a:cxn>
                  <a:cxn ang="0">
                    <a:pos x="652" y="2100"/>
                  </a:cxn>
                  <a:cxn ang="0">
                    <a:pos x="877" y="2100"/>
                  </a:cxn>
                  <a:cxn ang="0">
                    <a:pos x="905" y="1970"/>
                  </a:cxn>
                  <a:cxn ang="0">
                    <a:pos x="862" y="480"/>
                  </a:cxn>
                </a:cxnLst>
                <a:pathLst>
                  <a:path w="441" h="889">
                    <a:moveTo>
                      <a:pt x="365" y="203"/>
                    </a:moveTo>
                    <a:cubicBezTo>
                      <a:pt x="338" y="135"/>
                      <a:pt x="209" y="72"/>
                      <a:pt x="209" y="72"/>
                    </a:cubicBezTo>
                    <a:cubicBezTo>
                      <a:pt x="209" y="72"/>
                      <a:pt x="98" y="0"/>
                      <a:pt x="0" y="30"/>
                    </a:cubicBezTo>
                    <a:cubicBezTo>
                      <a:pt x="89" y="58"/>
                      <a:pt x="230" y="151"/>
                      <a:pt x="280" y="328"/>
                    </a:cubicBezTo>
                    <a:cubicBezTo>
                      <a:pt x="352" y="574"/>
                      <a:pt x="295" y="766"/>
                      <a:pt x="289" y="829"/>
                    </a:cubicBezTo>
                    <a:cubicBezTo>
                      <a:pt x="288" y="847"/>
                      <a:pt x="283" y="867"/>
                      <a:pt x="276" y="889"/>
                    </a:cubicBezTo>
                    <a:cubicBezTo>
                      <a:pt x="371" y="889"/>
                      <a:pt x="371" y="889"/>
                      <a:pt x="371" y="889"/>
                    </a:cubicBezTo>
                    <a:cubicBezTo>
                      <a:pt x="376" y="871"/>
                      <a:pt x="379" y="853"/>
                      <a:pt x="383" y="834"/>
                    </a:cubicBezTo>
                    <a:cubicBezTo>
                      <a:pt x="441" y="512"/>
                      <a:pt x="392" y="270"/>
                      <a:pt x="365" y="203"/>
                    </a:cubicBezTo>
                    <a:close/>
                  </a:path>
                </a:pathLst>
              </a:custGeom>
              <a:solidFill>
                <a:srgbClr val="FFF7D5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583" name="Freeform 226"/>
              <p:cNvSpPr/>
              <p:nvPr/>
            </p:nvSpPr>
            <p:spPr>
              <a:xfrm>
                <a:off x="4424" y="2833"/>
                <a:ext cx="990" cy="2208"/>
              </a:xfrm>
              <a:custGeom>
                <a:avLst/>
                <a:gdLst/>
                <a:ahLst/>
                <a:cxnLst>
                  <a:cxn ang="0">
                    <a:pos x="844" y="767"/>
                  </a:cxn>
                  <a:cxn ang="0">
                    <a:pos x="463" y="156"/>
                  </a:cxn>
                  <a:cxn ang="0">
                    <a:pos x="0" y="94"/>
                  </a:cxn>
                  <a:cxn ang="0">
                    <a:pos x="643" y="541"/>
                  </a:cxn>
                  <a:cxn ang="0">
                    <a:pos x="891" y="1573"/>
                  </a:cxn>
                  <a:cxn ang="0">
                    <a:pos x="756" y="2208"/>
                  </a:cxn>
                  <a:cxn ang="0">
                    <a:pos x="848" y="2208"/>
                  </a:cxn>
                  <a:cxn ang="0">
                    <a:pos x="912" y="1955"/>
                  </a:cxn>
                  <a:cxn ang="0">
                    <a:pos x="844" y="767"/>
                  </a:cxn>
                </a:cxnLst>
                <a:pathLst>
                  <a:path w="419" h="935">
                    <a:moveTo>
                      <a:pt x="357" y="325"/>
                    </a:moveTo>
                    <a:cubicBezTo>
                      <a:pt x="306" y="199"/>
                      <a:pt x="243" y="96"/>
                      <a:pt x="196" y="66"/>
                    </a:cubicBezTo>
                    <a:cubicBezTo>
                      <a:pt x="148" y="35"/>
                      <a:pt x="24" y="0"/>
                      <a:pt x="0" y="40"/>
                    </a:cubicBezTo>
                    <a:cubicBezTo>
                      <a:pt x="53" y="51"/>
                      <a:pt x="205" y="71"/>
                      <a:pt x="272" y="229"/>
                    </a:cubicBezTo>
                    <a:cubicBezTo>
                      <a:pt x="339" y="385"/>
                      <a:pt x="377" y="539"/>
                      <a:pt x="377" y="666"/>
                    </a:cubicBezTo>
                    <a:cubicBezTo>
                      <a:pt x="377" y="782"/>
                      <a:pt x="341" y="860"/>
                      <a:pt x="320" y="935"/>
                    </a:cubicBezTo>
                    <a:cubicBezTo>
                      <a:pt x="359" y="935"/>
                      <a:pt x="359" y="935"/>
                      <a:pt x="359" y="935"/>
                    </a:cubicBezTo>
                    <a:cubicBezTo>
                      <a:pt x="371" y="901"/>
                      <a:pt x="381" y="866"/>
                      <a:pt x="386" y="828"/>
                    </a:cubicBezTo>
                    <a:cubicBezTo>
                      <a:pt x="419" y="584"/>
                      <a:pt x="410" y="452"/>
                      <a:pt x="357" y="325"/>
                    </a:cubicBezTo>
                    <a:close/>
                  </a:path>
                </a:pathLst>
              </a:custGeom>
              <a:solidFill>
                <a:srgbClr val="D27928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</p:grpSp>
        <p:grpSp>
          <p:nvGrpSpPr>
            <p:cNvPr id="8584" name="Group 393"/>
            <p:cNvGrpSpPr/>
            <p:nvPr/>
          </p:nvGrpSpPr>
          <p:grpSpPr>
            <a:xfrm flipH="1">
              <a:off x="2056812" y="893706"/>
              <a:ext cx="1134584" cy="955223"/>
              <a:chOff x="0" y="0"/>
              <a:chExt cx="1778554" cy="1449268"/>
            </a:xfrm>
          </p:grpSpPr>
          <p:sp>
            <p:nvSpPr>
              <p:cNvPr id="8585" name="Freeform 244"/>
              <p:cNvSpPr/>
              <p:nvPr/>
            </p:nvSpPr>
            <p:spPr>
              <a:xfrm>
                <a:off x="0" y="0"/>
                <a:ext cx="1778554" cy="1449267"/>
              </a:xfrm>
              <a:custGeom>
                <a:avLst/>
                <a:gdLst/>
                <a:ahLst/>
                <a:cxnLst>
                  <a:cxn ang="0">
                    <a:pos x="834376" y="660"/>
                  </a:cxn>
                  <a:cxn ang="0">
                    <a:pos x="985025" y="80143"/>
                  </a:cxn>
                  <a:cxn ang="0">
                    <a:pos x="1037282" y="262781"/>
                  </a:cxn>
                  <a:cxn ang="0">
                    <a:pos x="1326565" y="424271"/>
                  </a:cxn>
                  <a:cxn ang="0">
                    <a:pos x="1709165" y="745329"/>
                  </a:cxn>
                  <a:cxn ang="0">
                    <a:pos x="1731561" y="1310546"/>
                  </a:cxn>
                  <a:cxn ang="0">
                    <a:pos x="1663915" y="1449267"/>
                  </a:cxn>
                  <a:cxn ang="0">
                    <a:pos x="153541" y="1449267"/>
                  </a:cxn>
                  <a:cxn ang="0">
                    <a:pos x="16394" y="1222110"/>
                  </a:cxn>
                  <a:cxn ang="0">
                    <a:pos x="33191" y="837610"/>
                  </a:cxn>
                  <a:cxn ang="0">
                    <a:pos x="277682" y="433884"/>
                  </a:cxn>
                  <a:cxn ang="0">
                    <a:pos x="445653" y="374287"/>
                  </a:cxn>
                  <a:cxn ang="0">
                    <a:pos x="608024" y="264704"/>
                  </a:cxn>
                  <a:cxn ang="0">
                    <a:pos x="809589" y="247401"/>
                  </a:cxn>
                  <a:cxn ang="0">
                    <a:pos x="809589" y="170501"/>
                  </a:cxn>
                  <a:cxn ang="0">
                    <a:pos x="706940" y="224331"/>
                  </a:cxn>
                  <a:cxn ang="0">
                    <a:pos x="775995" y="5166"/>
                  </a:cxn>
                  <a:cxn ang="0">
                    <a:pos x="834376" y="660"/>
                  </a:cxn>
                </a:cxnLst>
                <a:pathLst>
                  <a:path w="1778554" h="1407849">
                    <a:moveTo>
                      <a:pt x="834376" y="641"/>
                    </a:moveTo>
                    <a:cubicBezTo>
                      <a:pt x="890891" y="5368"/>
                      <a:pt x="941632" y="35832"/>
                      <a:pt x="985025" y="77853"/>
                    </a:cubicBezTo>
                    <a:cubicBezTo>
                      <a:pt x="1014886" y="130144"/>
                      <a:pt x="1027951" y="169363"/>
                      <a:pt x="1037282" y="255271"/>
                    </a:cubicBezTo>
                    <a:cubicBezTo>
                      <a:pt x="1177258" y="255271"/>
                      <a:pt x="1281773" y="331841"/>
                      <a:pt x="1326565" y="412146"/>
                    </a:cubicBezTo>
                    <a:cubicBezTo>
                      <a:pt x="1449743" y="402808"/>
                      <a:pt x="1623313" y="511127"/>
                      <a:pt x="1709165" y="724029"/>
                    </a:cubicBezTo>
                    <a:cubicBezTo>
                      <a:pt x="1815546" y="989223"/>
                      <a:pt x="1780086" y="1144230"/>
                      <a:pt x="1731561" y="1273092"/>
                    </a:cubicBezTo>
                    <a:cubicBezTo>
                      <a:pt x="1716570" y="1308345"/>
                      <a:pt x="1692848" y="1358057"/>
                      <a:pt x="1663915" y="1407849"/>
                    </a:cubicBezTo>
                    <a:lnTo>
                      <a:pt x="153541" y="1407849"/>
                    </a:lnTo>
                    <a:cubicBezTo>
                      <a:pt x="87831" y="1332848"/>
                      <a:pt x="37670" y="1252905"/>
                      <a:pt x="16394" y="1187184"/>
                    </a:cubicBezTo>
                    <a:cubicBezTo>
                      <a:pt x="-11601" y="1097541"/>
                      <a:pt x="-2269" y="1017236"/>
                      <a:pt x="33191" y="813672"/>
                    </a:cubicBezTo>
                    <a:cubicBezTo>
                      <a:pt x="76117" y="576492"/>
                      <a:pt x="197429" y="464438"/>
                      <a:pt x="277682" y="421484"/>
                    </a:cubicBezTo>
                    <a:cubicBezTo>
                      <a:pt x="339249" y="386013"/>
                      <a:pt x="445577" y="363606"/>
                      <a:pt x="445653" y="363590"/>
                    </a:cubicBezTo>
                    <a:cubicBezTo>
                      <a:pt x="445653" y="363590"/>
                      <a:pt x="529638" y="288887"/>
                      <a:pt x="608024" y="257139"/>
                    </a:cubicBezTo>
                    <a:cubicBezTo>
                      <a:pt x="688251" y="223534"/>
                      <a:pt x="809510" y="240320"/>
                      <a:pt x="809589" y="240331"/>
                    </a:cubicBezTo>
                    <a:cubicBezTo>
                      <a:pt x="813322" y="219787"/>
                      <a:pt x="828252" y="189906"/>
                      <a:pt x="809589" y="165628"/>
                    </a:cubicBezTo>
                    <a:cubicBezTo>
                      <a:pt x="792792" y="146953"/>
                      <a:pt x="725604" y="202979"/>
                      <a:pt x="706940" y="217920"/>
                    </a:cubicBezTo>
                    <a:cubicBezTo>
                      <a:pt x="656549" y="85323"/>
                      <a:pt x="753599" y="12488"/>
                      <a:pt x="775995" y="5018"/>
                    </a:cubicBezTo>
                    <a:cubicBezTo>
                      <a:pt x="796058" y="349"/>
                      <a:pt x="815538" y="-935"/>
                      <a:pt x="834376" y="641"/>
                    </a:cubicBezTo>
                    <a:close/>
                  </a:path>
                </a:pathLst>
              </a:custGeom>
              <a:solidFill>
                <a:srgbClr val="FFF7D5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586" name="Freeform 245"/>
              <p:cNvSpPr/>
              <p:nvPr/>
            </p:nvSpPr>
            <p:spPr>
              <a:xfrm>
                <a:off x="83519" y="297218"/>
                <a:ext cx="1620621" cy="1152049"/>
              </a:xfrm>
              <a:custGeom>
                <a:avLst/>
                <a:gdLst/>
                <a:ahLst/>
                <a:cxnLst>
                  <a:cxn ang="0">
                    <a:pos x="833808" y="35"/>
                  </a:cxn>
                  <a:cxn ang="0">
                    <a:pos x="1202177" y="148666"/>
                  </a:cxn>
                  <a:cxn ang="0">
                    <a:pos x="1466297" y="1152049"/>
                  </a:cxn>
                  <a:cxn ang="0">
                    <a:pos x="168625" y="1152049"/>
                  </a:cxn>
                  <a:cxn ang="0">
                    <a:pos x="418" y="641676"/>
                  </a:cxn>
                  <a:cxn ang="0">
                    <a:pos x="341912" y="126257"/>
                  </a:cxn>
                  <a:cxn ang="0">
                    <a:pos x="597565" y="27281"/>
                  </a:cxn>
                  <a:cxn ang="0">
                    <a:pos x="833808" y="35"/>
                  </a:cxn>
                </a:cxnLst>
                <a:pathLst>
                  <a:path w="1620621" h="1152049">
                    <a:moveTo>
                      <a:pt x="833808" y="35"/>
                    </a:moveTo>
                    <a:cubicBezTo>
                      <a:pt x="974457" y="1312"/>
                      <a:pt x="1118203" y="37786"/>
                      <a:pt x="1202177" y="148666"/>
                    </a:cubicBezTo>
                    <a:cubicBezTo>
                      <a:pt x="1555793" y="141503"/>
                      <a:pt x="1790788" y="826807"/>
                      <a:pt x="1466297" y="1152049"/>
                    </a:cubicBezTo>
                    <a:lnTo>
                      <a:pt x="168625" y="1152049"/>
                    </a:lnTo>
                    <a:cubicBezTo>
                      <a:pt x="53448" y="1050468"/>
                      <a:pt x="-5593" y="889826"/>
                      <a:pt x="418" y="641676"/>
                    </a:cubicBezTo>
                    <a:cubicBezTo>
                      <a:pt x="32136" y="165560"/>
                      <a:pt x="341799" y="126271"/>
                      <a:pt x="341912" y="126257"/>
                    </a:cubicBezTo>
                    <a:cubicBezTo>
                      <a:pt x="341912" y="126257"/>
                      <a:pt x="418421" y="64630"/>
                      <a:pt x="597565" y="27281"/>
                    </a:cubicBezTo>
                    <a:cubicBezTo>
                      <a:pt x="666144" y="11174"/>
                      <a:pt x="749418" y="-731"/>
                      <a:pt x="833808" y="35"/>
                    </a:cubicBezTo>
                    <a:close/>
                  </a:path>
                </a:pathLst>
              </a:custGeom>
              <a:solidFill>
                <a:srgbClr val="EB7F23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587" name="Freeform 246"/>
              <p:cNvSpPr/>
              <p:nvPr/>
            </p:nvSpPr>
            <p:spPr>
              <a:xfrm>
                <a:off x="513150" y="21905"/>
                <a:ext cx="783966" cy="467060"/>
              </a:xfrm>
              <a:custGeom>
                <a:avLst/>
                <a:gdLst/>
                <a:ahLst/>
                <a:cxnLst>
                  <a:cxn ang="0">
                    <a:pos x="636506" y="293314"/>
                  </a:cxn>
                  <a:cxn ang="0">
                    <a:pos x="475979" y="269027"/>
                  </a:cxn>
                  <a:cxn ang="0">
                    <a:pos x="447981" y="84071"/>
                  </a:cxn>
                  <a:cxn ang="0">
                    <a:pos x="276255" y="14946"/>
                  </a:cxn>
                  <a:cxn ang="0">
                    <a:pos x="209058" y="153196"/>
                  </a:cxn>
                  <a:cxn ang="0">
                    <a:pos x="330386" y="263422"/>
                  </a:cxn>
                  <a:cxn ang="0">
                    <a:pos x="0" y="364307"/>
                  </a:cxn>
                  <a:cxn ang="0">
                    <a:pos x="177326" y="326942"/>
                  </a:cxn>
                  <a:cxn ang="0">
                    <a:pos x="139994" y="418486"/>
                  </a:cxn>
                  <a:cxn ang="0">
                    <a:pos x="350918" y="366175"/>
                  </a:cxn>
                  <a:cxn ang="0">
                    <a:pos x="531977" y="467060"/>
                  </a:cxn>
                  <a:cxn ang="0">
                    <a:pos x="561842" y="351229"/>
                  </a:cxn>
                  <a:cxn ang="0">
                    <a:pos x="783966" y="425959"/>
                  </a:cxn>
                  <a:cxn ang="0">
                    <a:pos x="636506" y="293314"/>
                  </a:cxn>
                </a:cxnLst>
                <a:pathLst>
                  <a:path w="420" h="250">
                    <a:moveTo>
                      <a:pt x="341" y="157"/>
                    </a:moveTo>
                    <a:cubicBezTo>
                      <a:pt x="295" y="138"/>
                      <a:pt x="255" y="144"/>
                      <a:pt x="255" y="144"/>
                    </a:cubicBezTo>
                    <a:cubicBezTo>
                      <a:pt x="255" y="144"/>
                      <a:pt x="273" y="92"/>
                      <a:pt x="240" y="45"/>
                    </a:cubicBezTo>
                    <a:cubicBezTo>
                      <a:pt x="217" y="9"/>
                      <a:pt x="181" y="0"/>
                      <a:pt x="148" y="8"/>
                    </a:cubicBezTo>
                    <a:cubicBezTo>
                      <a:pt x="117" y="15"/>
                      <a:pt x="100" y="50"/>
                      <a:pt x="112" y="82"/>
                    </a:cubicBezTo>
                    <a:cubicBezTo>
                      <a:pt x="160" y="23"/>
                      <a:pt x="216" y="84"/>
                      <a:pt x="177" y="141"/>
                    </a:cubicBezTo>
                    <a:cubicBezTo>
                      <a:pt x="143" y="141"/>
                      <a:pt x="70" y="118"/>
                      <a:pt x="0" y="195"/>
                    </a:cubicBezTo>
                    <a:cubicBezTo>
                      <a:pt x="0" y="195"/>
                      <a:pt x="65" y="171"/>
                      <a:pt x="95" y="175"/>
                    </a:cubicBezTo>
                    <a:cubicBezTo>
                      <a:pt x="74" y="199"/>
                      <a:pt x="75" y="224"/>
                      <a:pt x="75" y="224"/>
                    </a:cubicBezTo>
                    <a:cubicBezTo>
                      <a:pt x="75" y="224"/>
                      <a:pt x="133" y="197"/>
                      <a:pt x="188" y="196"/>
                    </a:cubicBezTo>
                    <a:cubicBezTo>
                      <a:pt x="237" y="211"/>
                      <a:pt x="285" y="250"/>
                      <a:pt x="285" y="250"/>
                    </a:cubicBezTo>
                    <a:cubicBezTo>
                      <a:pt x="285" y="250"/>
                      <a:pt x="310" y="228"/>
                      <a:pt x="301" y="188"/>
                    </a:cubicBezTo>
                    <a:cubicBezTo>
                      <a:pt x="338" y="195"/>
                      <a:pt x="420" y="228"/>
                      <a:pt x="420" y="228"/>
                    </a:cubicBezTo>
                    <a:cubicBezTo>
                      <a:pt x="420" y="228"/>
                      <a:pt x="401" y="184"/>
                      <a:pt x="341" y="157"/>
                    </a:cubicBezTo>
                    <a:close/>
                  </a:path>
                </a:pathLst>
              </a:custGeom>
              <a:solidFill>
                <a:srgbClr val="92C443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588" name="Freeform 247"/>
              <p:cNvSpPr/>
              <p:nvPr/>
            </p:nvSpPr>
            <p:spPr>
              <a:xfrm>
                <a:off x="957292" y="102514"/>
                <a:ext cx="53740" cy="25763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7797" y="100813"/>
                  </a:cxn>
                  <a:cxn ang="0">
                    <a:pos x="18531" y="257634"/>
                  </a:cxn>
                  <a:cxn ang="0">
                    <a:pos x="38915" y="100813"/>
                  </a:cxn>
                  <a:cxn ang="0">
                    <a:pos x="0" y="0"/>
                  </a:cxn>
                </a:cxnLst>
                <a:pathLst>
                  <a:path w="29" h="138">
                    <a:moveTo>
                      <a:pt x="0" y="0"/>
                    </a:moveTo>
                    <a:cubicBezTo>
                      <a:pt x="0" y="0"/>
                      <a:pt x="11" y="25"/>
                      <a:pt x="15" y="54"/>
                    </a:cubicBezTo>
                    <a:cubicBezTo>
                      <a:pt x="17" y="72"/>
                      <a:pt x="10" y="138"/>
                      <a:pt x="10" y="138"/>
                    </a:cubicBezTo>
                    <a:cubicBezTo>
                      <a:pt x="10" y="138"/>
                      <a:pt x="29" y="117"/>
                      <a:pt x="21" y="54"/>
                    </a:cubicBezTo>
                    <a:cubicBezTo>
                      <a:pt x="17" y="1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589" name="Freeform 248"/>
              <p:cNvSpPr/>
              <p:nvPr/>
            </p:nvSpPr>
            <p:spPr>
              <a:xfrm>
                <a:off x="513150" y="266894"/>
                <a:ext cx="335873" cy="108269"/>
              </a:xfrm>
              <a:custGeom>
                <a:avLst/>
                <a:gdLst/>
                <a:ahLst/>
                <a:cxnLst>
                  <a:cxn ang="0">
                    <a:pos x="208988" y="1867"/>
                  </a:cxn>
                  <a:cxn ang="0">
                    <a:pos x="0" y="108269"/>
                  </a:cxn>
                  <a:cxn ang="0">
                    <a:pos x="184730" y="18667"/>
                  </a:cxn>
                  <a:cxn ang="0">
                    <a:pos x="335873" y="22400"/>
                  </a:cxn>
                  <a:cxn ang="0">
                    <a:pos x="208988" y="1867"/>
                  </a:cxn>
                </a:cxnLst>
                <a:pathLst>
                  <a:path w="180" h="58">
                    <a:moveTo>
                      <a:pt x="112" y="1"/>
                    </a:moveTo>
                    <a:cubicBezTo>
                      <a:pt x="84" y="3"/>
                      <a:pt x="21" y="25"/>
                      <a:pt x="0" y="58"/>
                    </a:cubicBezTo>
                    <a:cubicBezTo>
                      <a:pt x="46" y="29"/>
                      <a:pt x="76" y="14"/>
                      <a:pt x="99" y="10"/>
                    </a:cubicBezTo>
                    <a:cubicBezTo>
                      <a:pt x="116" y="8"/>
                      <a:pt x="117" y="10"/>
                      <a:pt x="180" y="12"/>
                    </a:cubicBezTo>
                    <a:cubicBezTo>
                      <a:pt x="180" y="12"/>
                      <a:pt x="158" y="0"/>
                      <a:pt x="112" y="1"/>
                    </a:cubicBezTo>
                    <a:close/>
                  </a:path>
                </a:pathLst>
              </a:custGeom>
              <a:solidFill>
                <a:srgbClr val="7E9D3E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590" name="Freeform 251"/>
              <p:cNvSpPr/>
              <p:nvPr/>
            </p:nvSpPr>
            <p:spPr>
              <a:xfrm>
                <a:off x="1152343" y="568785"/>
                <a:ext cx="189023" cy="880483"/>
              </a:xfrm>
              <a:custGeom>
                <a:avLst/>
                <a:gdLst/>
                <a:ahLst/>
                <a:cxnLst>
                  <a:cxn ang="0">
                    <a:pos x="38085" y="0"/>
                  </a:cxn>
                  <a:cxn ang="0">
                    <a:pos x="168842" y="270691"/>
                  </a:cxn>
                  <a:cxn ang="0">
                    <a:pos x="118259" y="880483"/>
                  </a:cxn>
                  <a:cxn ang="0">
                    <a:pos x="0" y="880483"/>
                  </a:cxn>
                  <a:cxn ang="0">
                    <a:pos x="97859" y="302427"/>
                  </a:cxn>
                  <a:cxn ang="0">
                    <a:pos x="38085" y="0"/>
                  </a:cxn>
                </a:cxnLst>
                <a:pathLst>
                  <a:path w="189023" h="880483">
                    <a:moveTo>
                      <a:pt x="38085" y="0"/>
                    </a:moveTo>
                    <a:cubicBezTo>
                      <a:pt x="38085" y="0"/>
                      <a:pt x="144558" y="108276"/>
                      <a:pt x="168842" y="270691"/>
                    </a:cubicBezTo>
                    <a:cubicBezTo>
                      <a:pt x="215658" y="550504"/>
                      <a:pt x="173604" y="750067"/>
                      <a:pt x="118259" y="880483"/>
                    </a:cubicBezTo>
                    <a:lnTo>
                      <a:pt x="0" y="880483"/>
                    </a:lnTo>
                    <a:cubicBezTo>
                      <a:pt x="59249" y="758323"/>
                      <a:pt x="116523" y="566515"/>
                      <a:pt x="97859" y="302427"/>
                    </a:cubicBezTo>
                    <a:cubicBezTo>
                      <a:pt x="88521" y="175495"/>
                      <a:pt x="38095" y="35"/>
                      <a:pt x="38085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591" name="Freeform 252"/>
              <p:cNvSpPr/>
              <p:nvPr/>
            </p:nvSpPr>
            <p:spPr>
              <a:xfrm>
                <a:off x="1162265" y="554559"/>
                <a:ext cx="196539" cy="89470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66248" y="272381"/>
                  </a:cxn>
                  <a:cxn ang="0">
                    <a:pos x="114420" y="894708"/>
                  </a:cxn>
                  <a:cxn ang="0">
                    <a:pos x="80704" y="894708"/>
                  </a:cxn>
                  <a:cxn ang="0">
                    <a:pos x="158776" y="335812"/>
                  </a:cxn>
                  <a:cxn ang="0">
                    <a:pos x="0" y="0"/>
                  </a:cxn>
                </a:cxnLst>
                <a:pathLst>
                  <a:path w="196539" h="894708">
                    <a:moveTo>
                      <a:pt x="0" y="0"/>
                    </a:moveTo>
                    <a:cubicBezTo>
                      <a:pt x="44831" y="13060"/>
                      <a:pt x="123285" y="102609"/>
                      <a:pt x="166248" y="272381"/>
                    </a:cubicBezTo>
                    <a:cubicBezTo>
                      <a:pt x="235278" y="535149"/>
                      <a:pt x="172625" y="758915"/>
                      <a:pt x="114420" y="894708"/>
                    </a:cubicBezTo>
                    <a:lnTo>
                      <a:pt x="80704" y="894708"/>
                    </a:lnTo>
                    <a:cubicBezTo>
                      <a:pt x="131443" y="772508"/>
                      <a:pt x="181173" y="581866"/>
                      <a:pt x="158776" y="335812"/>
                    </a:cubicBezTo>
                    <a:cubicBezTo>
                      <a:pt x="145700" y="184697"/>
                      <a:pt x="41095" y="26119"/>
                      <a:pt x="0" y="0"/>
                    </a:cubicBezTo>
                    <a:close/>
                  </a:path>
                </a:pathLst>
              </a:custGeom>
              <a:solidFill>
                <a:srgbClr val="D27928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592" name="Freeform 253"/>
              <p:cNvSpPr/>
              <p:nvPr/>
            </p:nvSpPr>
            <p:spPr>
              <a:xfrm>
                <a:off x="550294" y="518996"/>
                <a:ext cx="194220" cy="930271"/>
              </a:xfrm>
              <a:custGeom>
                <a:avLst/>
                <a:gdLst/>
                <a:ahLst/>
                <a:cxnLst>
                  <a:cxn ang="0">
                    <a:pos x="194220" y="0"/>
                  </a:cxn>
                  <a:cxn ang="0">
                    <a:pos x="84038" y="203465"/>
                  </a:cxn>
                  <a:cxn ang="0">
                    <a:pos x="76568" y="479728"/>
                  </a:cxn>
                  <a:cxn ang="0">
                    <a:pos x="76568" y="481595"/>
                  </a:cxn>
                  <a:cxn ang="0">
                    <a:pos x="153135" y="886657"/>
                  </a:cxn>
                  <a:cxn ang="0">
                    <a:pos x="170923" y="930271"/>
                  </a:cxn>
                  <a:cxn ang="0">
                    <a:pos x="72419" y="930271"/>
                  </a:cxn>
                  <a:cxn ang="0">
                    <a:pos x="24278" y="742925"/>
                  </a:cxn>
                  <a:cxn ang="0">
                    <a:pos x="0" y="446129"/>
                  </a:cxn>
                  <a:cxn ang="0">
                    <a:pos x="701" y="445662"/>
                  </a:cxn>
                  <a:cxn ang="0">
                    <a:pos x="5603" y="442395"/>
                  </a:cxn>
                  <a:cxn ang="0">
                    <a:pos x="1868" y="382663"/>
                  </a:cxn>
                  <a:cxn ang="0">
                    <a:pos x="48555" y="111999"/>
                  </a:cxn>
                  <a:cxn ang="0">
                    <a:pos x="194220" y="0"/>
                  </a:cxn>
                </a:cxnLst>
                <a:pathLst>
                  <a:path w="194220" h="930271">
                    <a:moveTo>
                      <a:pt x="194220" y="0"/>
                    </a:moveTo>
                    <a:cubicBezTo>
                      <a:pt x="194220" y="0"/>
                      <a:pt x="100845" y="130665"/>
                      <a:pt x="84038" y="203465"/>
                    </a:cubicBezTo>
                    <a:cubicBezTo>
                      <a:pt x="61628" y="300530"/>
                      <a:pt x="69098" y="414396"/>
                      <a:pt x="76568" y="479728"/>
                    </a:cubicBezTo>
                    <a:cubicBezTo>
                      <a:pt x="76568" y="481488"/>
                      <a:pt x="76568" y="481589"/>
                      <a:pt x="76568" y="481595"/>
                    </a:cubicBezTo>
                    <a:cubicBezTo>
                      <a:pt x="76568" y="481595"/>
                      <a:pt x="112050" y="739192"/>
                      <a:pt x="153135" y="886657"/>
                    </a:cubicBezTo>
                    <a:cubicBezTo>
                      <a:pt x="157681" y="902264"/>
                      <a:pt x="162833" y="917139"/>
                      <a:pt x="170923" y="930271"/>
                    </a:cubicBezTo>
                    <a:lnTo>
                      <a:pt x="72419" y="930271"/>
                    </a:lnTo>
                    <a:cubicBezTo>
                      <a:pt x="54542" y="875146"/>
                      <a:pt x="37264" y="811367"/>
                      <a:pt x="24278" y="742925"/>
                    </a:cubicBezTo>
                    <a:cubicBezTo>
                      <a:pt x="5604" y="642136"/>
                      <a:pt x="1" y="446165"/>
                      <a:pt x="0" y="446129"/>
                    </a:cubicBezTo>
                    <a:cubicBezTo>
                      <a:pt x="0" y="446129"/>
                      <a:pt x="0" y="446129"/>
                      <a:pt x="701" y="445662"/>
                    </a:cubicBezTo>
                    <a:lnTo>
                      <a:pt x="5603" y="442395"/>
                    </a:lnTo>
                    <a:cubicBezTo>
                      <a:pt x="3735" y="412529"/>
                      <a:pt x="1868" y="388263"/>
                      <a:pt x="1868" y="382663"/>
                    </a:cubicBezTo>
                    <a:cubicBezTo>
                      <a:pt x="1868" y="373329"/>
                      <a:pt x="18675" y="167998"/>
                      <a:pt x="48555" y="111999"/>
                    </a:cubicBezTo>
                    <a:cubicBezTo>
                      <a:pt x="76561" y="56013"/>
                      <a:pt x="194164" y="27"/>
                      <a:pt x="194220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593" name="Freeform 254"/>
              <p:cNvSpPr/>
              <p:nvPr/>
            </p:nvSpPr>
            <p:spPr>
              <a:xfrm>
                <a:off x="521369" y="505889"/>
                <a:ext cx="245464" cy="943378"/>
              </a:xfrm>
              <a:custGeom>
                <a:avLst/>
                <a:gdLst/>
                <a:ahLst/>
                <a:cxnLst>
                  <a:cxn ang="0">
                    <a:pos x="245464" y="27"/>
                  </a:cxn>
                  <a:cxn ang="0">
                    <a:pos x="60840" y="224024"/>
                  </a:cxn>
                  <a:cxn ang="0">
                    <a:pos x="100318" y="943378"/>
                  </a:cxn>
                  <a:cxn ang="0">
                    <a:pos x="61533" y="943378"/>
                  </a:cxn>
                  <a:cxn ang="0">
                    <a:pos x="25407" y="229624"/>
                  </a:cxn>
                  <a:cxn ang="0">
                    <a:pos x="245464" y="27"/>
                  </a:cxn>
                </a:cxnLst>
                <a:pathLst>
                  <a:path w="245464" h="943378">
                    <a:moveTo>
                      <a:pt x="245464" y="27"/>
                    </a:moveTo>
                    <a:cubicBezTo>
                      <a:pt x="245464" y="27"/>
                      <a:pt x="81354" y="106426"/>
                      <a:pt x="60840" y="224024"/>
                    </a:cubicBezTo>
                    <a:cubicBezTo>
                      <a:pt x="-4713" y="578346"/>
                      <a:pt x="42630" y="807655"/>
                      <a:pt x="100318" y="943378"/>
                    </a:cubicBezTo>
                    <a:lnTo>
                      <a:pt x="61533" y="943378"/>
                    </a:lnTo>
                    <a:cubicBezTo>
                      <a:pt x="11695" y="817844"/>
                      <a:pt x="-27905" y="606641"/>
                      <a:pt x="25407" y="229624"/>
                    </a:cubicBezTo>
                    <a:cubicBezTo>
                      <a:pt x="94408" y="-7440"/>
                      <a:pt x="245464" y="27"/>
                      <a:pt x="245464" y="27"/>
                    </a:cubicBezTo>
                    <a:close/>
                  </a:path>
                </a:pathLst>
              </a:custGeom>
              <a:solidFill>
                <a:srgbClr val="D27928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</p:grpSp>
        <p:grpSp>
          <p:nvGrpSpPr>
            <p:cNvPr id="8594" name="Group 403"/>
            <p:cNvGrpSpPr/>
            <p:nvPr/>
          </p:nvGrpSpPr>
          <p:grpSpPr>
            <a:xfrm>
              <a:off x="0" y="943069"/>
              <a:ext cx="1522208" cy="1521243"/>
              <a:chOff x="0" y="0"/>
              <a:chExt cx="1522208" cy="1521243"/>
            </a:xfrm>
          </p:grpSpPr>
          <p:sp>
            <p:nvSpPr>
              <p:cNvPr id="8595" name="Freeform 343"/>
              <p:cNvSpPr/>
              <p:nvPr/>
            </p:nvSpPr>
            <p:spPr>
              <a:xfrm>
                <a:off x="0" y="0"/>
                <a:ext cx="1522208" cy="1521243"/>
              </a:xfrm>
              <a:custGeom>
                <a:avLst/>
                <a:gdLst/>
                <a:ahLst/>
                <a:cxnLst>
                  <a:cxn ang="0">
                    <a:pos x="570110" y="1095"/>
                  </a:cxn>
                  <a:cxn ang="0">
                    <a:pos x="813888" y="149579"/>
                  </a:cxn>
                  <a:cxn ang="0">
                    <a:pos x="1130589" y="303025"/>
                  </a:cxn>
                  <a:cxn ang="0">
                    <a:pos x="1522208" y="1090712"/>
                  </a:cxn>
                  <a:cxn ang="0">
                    <a:pos x="1392316" y="1521243"/>
                  </a:cxn>
                  <a:cxn ang="0">
                    <a:pos x="0" y="1521243"/>
                  </a:cxn>
                  <a:cxn ang="0">
                    <a:pos x="0" y="453060"/>
                  </a:cxn>
                  <a:cxn ang="0">
                    <a:pos x="214539" y="337124"/>
                  </a:cxn>
                  <a:cxn ang="0">
                    <a:pos x="493781" y="20003"/>
                  </a:cxn>
                  <a:cxn ang="0">
                    <a:pos x="570110" y="1095"/>
                  </a:cxn>
                </a:cxnLst>
                <a:pathLst>
                  <a:path w="1522208" h="1521243">
                    <a:moveTo>
                      <a:pt x="570110" y="1095"/>
                    </a:moveTo>
                    <a:cubicBezTo>
                      <a:pt x="735670" y="-14895"/>
                      <a:pt x="813888" y="149579"/>
                      <a:pt x="813888" y="149579"/>
                    </a:cubicBezTo>
                    <a:cubicBezTo>
                      <a:pt x="813964" y="149631"/>
                      <a:pt x="1021636" y="289387"/>
                      <a:pt x="1130589" y="303025"/>
                    </a:cubicBezTo>
                    <a:cubicBezTo>
                      <a:pt x="1355344" y="337124"/>
                      <a:pt x="1522208" y="916807"/>
                      <a:pt x="1522208" y="1090712"/>
                    </a:cubicBezTo>
                    <a:cubicBezTo>
                      <a:pt x="1522208" y="1250371"/>
                      <a:pt x="1459496" y="1421991"/>
                      <a:pt x="1392316" y="1521243"/>
                    </a:cubicBezTo>
                    <a:lnTo>
                      <a:pt x="0" y="1521243"/>
                    </a:lnTo>
                    <a:cubicBezTo>
                      <a:pt x="0" y="453060"/>
                      <a:pt x="0" y="453060"/>
                      <a:pt x="0" y="453060"/>
                    </a:cubicBezTo>
                    <a:cubicBezTo>
                      <a:pt x="143026" y="316664"/>
                      <a:pt x="214539" y="337124"/>
                      <a:pt x="214539" y="337124"/>
                    </a:cubicBezTo>
                    <a:cubicBezTo>
                      <a:pt x="388214" y="84791"/>
                      <a:pt x="493781" y="20003"/>
                      <a:pt x="493781" y="20003"/>
                    </a:cubicBezTo>
                    <a:cubicBezTo>
                      <a:pt x="521024" y="9347"/>
                      <a:pt x="546458" y="3379"/>
                      <a:pt x="570110" y="1095"/>
                    </a:cubicBezTo>
                    <a:close/>
                  </a:path>
                </a:pathLst>
              </a:custGeom>
              <a:solidFill>
                <a:srgbClr val="FFF7D4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596" name="Freeform 344"/>
              <p:cNvSpPr/>
              <p:nvPr/>
            </p:nvSpPr>
            <p:spPr>
              <a:xfrm>
                <a:off x="0" y="304615"/>
                <a:ext cx="1425345" cy="1216628"/>
              </a:xfrm>
              <a:custGeom>
                <a:avLst/>
                <a:gdLst/>
                <a:ahLst/>
                <a:cxnLst>
                  <a:cxn ang="0">
                    <a:pos x="661868" y="221"/>
                  </a:cxn>
                  <a:cxn ang="0">
                    <a:pos x="909749" y="84097"/>
                  </a:cxn>
                  <a:cxn ang="0">
                    <a:pos x="1420843" y="741478"/>
                  </a:cxn>
                  <a:cxn ang="0">
                    <a:pos x="1293630" y="1216628"/>
                  </a:cxn>
                  <a:cxn ang="0">
                    <a:pos x="42881" y="1216628"/>
                  </a:cxn>
                  <a:cxn ang="0">
                    <a:pos x="0" y="1058248"/>
                  </a:cxn>
                  <a:cxn ang="0">
                    <a:pos x="0" y="339556"/>
                  </a:cxn>
                  <a:cxn ang="0">
                    <a:pos x="408876" y="97721"/>
                  </a:cxn>
                  <a:cxn ang="0">
                    <a:pos x="661868" y="221"/>
                  </a:cxn>
                </a:cxnLst>
                <a:pathLst>
                  <a:path w="1425345" h="1216628">
                    <a:moveTo>
                      <a:pt x="661868" y="221"/>
                    </a:moveTo>
                    <a:cubicBezTo>
                      <a:pt x="759828" y="-2760"/>
                      <a:pt x="856936" y="24489"/>
                      <a:pt x="909749" y="84097"/>
                    </a:cubicBezTo>
                    <a:cubicBezTo>
                      <a:pt x="1155074" y="-1057"/>
                      <a:pt x="1386770" y="342962"/>
                      <a:pt x="1420843" y="741478"/>
                    </a:cubicBezTo>
                    <a:cubicBezTo>
                      <a:pt x="1440113" y="946949"/>
                      <a:pt x="1397495" y="1116107"/>
                      <a:pt x="1293630" y="1216628"/>
                    </a:cubicBezTo>
                    <a:lnTo>
                      <a:pt x="42881" y="1216628"/>
                    </a:lnTo>
                    <a:cubicBezTo>
                      <a:pt x="19610" y="1174130"/>
                      <a:pt x="4386" y="1121381"/>
                      <a:pt x="0" y="1058248"/>
                    </a:cubicBezTo>
                    <a:cubicBezTo>
                      <a:pt x="0" y="339556"/>
                      <a:pt x="0" y="339556"/>
                      <a:pt x="0" y="339556"/>
                    </a:cubicBezTo>
                    <a:cubicBezTo>
                      <a:pt x="68146" y="176062"/>
                      <a:pt x="201031" y="67066"/>
                      <a:pt x="408876" y="97721"/>
                    </a:cubicBezTo>
                    <a:cubicBezTo>
                      <a:pt x="465096" y="36411"/>
                      <a:pt x="563908" y="3201"/>
                      <a:pt x="661868" y="221"/>
                    </a:cubicBezTo>
                    <a:close/>
                  </a:path>
                </a:pathLst>
              </a:custGeom>
              <a:solidFill>
                <a:srgbClr val="EB7F23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597" name="Freeform 345"/>
              <p:cNvSpPr/>
              <p:nvPr/>
            </p:nvSpPr>
            <p:spPr>
              <a:xfrm>
                <a:off x="908997" y="387810"/>
                <a:ext cx="488244" cy="113343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93587" y="136444"/>
                  </a:cxn>
                  <a:cxn ang="0">
                    <a:pos x="477933" y="873243"/>
                  </a:cxn>
                  <a:cxn ang="0">
                    <a:pos x="368535" y="1133433"/>
                  </a:cxn>
                  <a:cxn ang="0">
                    <a:pos x="288146" y="1133433"/>
                  </a:cxn>
                  <a:cxn ang="0">
                    <a:pos x="436967" y="651522"/>
                  </a:cxn>
                  <a:cxn ang="0">
                    <a:pos x="153621" y="75045"/>
                  </a:cxn>
                  <a:cxn ang="0">
                    <a:pos x="0" y="0"/>
                  </a:cxn>
                </a:cxnLst>
                <a:pathLst>
                  <a:path w="488244" h="1133433">
                    <a:moveTo>
                      <a:pt x="0" y="0"/>
                    </a:moveTo>
                    <a:cubicBezTo>
                      <a:pt x="19" y="1"/>
                      <a:pt x="198005" y="10240"/>
                      <a:pt x="293587" y="136444"/>
                    </a:cubicBezTo>
                    <a:cubicBezTo>
                      <a:pt x="416484" y="307000"/>
                      <a:pt x="522312" y="576477"/>
                      <a:pt x="477933" y="873243"/>
                    </a:cubicBezTo>
                    <a:cubicBezTo>
                      <a:pt x="461002" y="984148"/>
                      <a:pt x="420227" y="1074335"/>
                      <a:pt x="368535" y="1133433"/>
                    </a:cubicBezTo>
                    <a:lnTo>
                      <a:pt x="288146" y="1133433"/>
                    </a:lnTo>
                    <a:cubicBezTo>
                      <a:pt x="375830" y="1059353"/>
                      <a:pt x="467599" y="915517"/>
                      <a:pt x="436967" y="651522"/>
                    </a:cubicBezTo>
                    <a:cubicBezTo>
                      <a:pt x="392588" y="262655"/>
                      <a:pt x="232139" y="112567"/>
                      <a:pt x="153621" y="75045"/>
                    </a:cubicBezTo>
                    <a:cubicBezTo>
                      <a:pt x="75104" y="37522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9C5525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598" name="Freeform 346"/>
              <p:cNvSpPr/>
              <p:nvPr/>
            </p:nvSpPr>
            <p:spPr>
              <a:xfrm>
                <a:off x="831083" y="520553"/>
                <a:ext cx="371297" cy="967030"/>
              </a:xfrm>
              <a:custGeom>
                <a:avLst/>
                <a:gdLst/>
                <a:ahLst/>
                <a:cxnLst>
                  <a:cxn ang="0">
                    <a:pos x="309414" y="335817"/>
                  </a:cxn>
                  <a:cxn ang="0">
                    <a:pos x="286208" y="883076"/>
                  </a:cxn>
                  <a:cxn ang="0">
                    <a:pos x="189516" y="967030"/>
                  </a:cxn>
                  <a:cxn ang="0">
                    <a:pos x="270737" y="379349"/>
                  </a:cxn>
                  <a:cxn ang="0">
                    <a:pos x="0" y="0"/>
                  </a:cxn>
                  <a:cxn ang="0">
                    <a:pos x="309414" y="335817"/>
                  </a:cxn>
                </a:cxnLst>
                <a:pathLst>
                  <a:path w="96" h="311">
                    <a:moveTo>
                      <a:pt x="80" y="108"/>
                    </a:moveTo>
                    <a:cubicBezTo>
                      <a:pt x="96" y="185"/>
                      <a:pt x="89" y="248"/>
                      <a:pt x="74" y="284"/>
                    </a:cubicBezTo>
                    <a:cubicBezTo>
                      <a:pt x="64" y="309"/>
                      <a:pt x="49" y="311"/>
                      <a:pt x="49" y="311"/>
                    </a:cubicBezTo>
                    <a:cubicBezTo>
                      <a:pt x="49" y="311"/>
                      <a:pt x="79" y="255"/>
                      <a:pt x="70" y="122"/>
                    </a:cubicBezTo>
                    <a:cubicBezTo>
                      <a:pt x="65" y="40"/>
                      <a:pt x="0" y="0"/>
                      <a:pt x="0" y="0"/>
                    </a:cubicBezTo>
                    <a:cubicBezTo>
                      <a:pt x="0" y="0"/>
                      <a:pt x="62" y="4"/>
                      <a:pt x="80" y="108"/>
                    </a:cubicBezTo>
                    <a:close/>
                  </a:path>
                </a:pathLst>
              </a:custGeom>
              <a:solidFill>
                <a:srgbClr val="9C5525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599" name="Freeform 347"/>
              <p:cNvSpPr/>
              <p:nvPr/>
            </p:nvSpPr>
            <p:spPr>
              <a:xfrm>
                <a:off x="193342" y="520553"/>
                <a:ext cx="168331" cy="925033"/>
              </a:xfrm>
              <a:custGeom>
                <a:avLst/>
                <a:gdLst/>
                <a:ahLst/>
                <a:cxnLst>
                  <a:cxn ang="0">
                    <a:pos x="130924" y="0"/>
                  </a:cxn>
                  <a:cxn ang="0">
                    <a:pos x="42751" y="292412"/>
                  </a:cxn>
                  <a:cxn ang="0">
                    <a:pos x="168331" y="925033"/>
                  </a:cxn>
                  <a:cxn ang="0">
                    <a:pos x="125580" y="902540"/>
                  </a:cxn>
                  <a:cxn ang="0">
                    <a:pos x="2672" y="283977"/>
                  </a:cxn>
                  <a:cxn ang="0">
                    <a:pos x="130924" y="0"/>
                  </a:cxn>
                </a:cxnLst>
                <a:pathLst>
                  <a:path w="63" h="329">
                    <a:moveTo>
                      <a:pt x="49" y="0"/>
                    </a:moveTo>
                    <a:cubicBezTo>
                      <a:pt x="49" y="0"/>
                      <a:pt x="19" y="32"/>
                      <a:pt x="16" y="104"/>
                    </a:cubicBezTo>
                    <a:cubicBezTo>
                      <a:pt x="11" y="195"/>
                      <a:pt x="63" y="329"/>
                      <a:pt x="63" y="329"/>
                    </a:cubicBezTo>
                    <a:cubicBezTo>
                      <a:pt x="63" y="329"/>
                      <a:pt x="54" y="322"/>
                      <a:pt x="47" y="321"/>
                    </a:cubicBezTo>
                    <a:cubicBezTo>
                      <a:pt x="18" y="280"/>
                      <a:pt x="0" y="187"/>
                      <a:pt x="1" y="101"/>
                    </a:cubicBezTo>
                    <a:cubicBezTo>
                      <a:pt x="1" y="15"/>
                      <a:pt x="49" y="0"/>
                      <a:pt x="49" y="0"/>
                    </a:cubicBezTo>
                    <a:close/>
                  </a:path>
                </a:pathLst>
              </a:custGeom>
              <a:solidFill>
                <a:srgbClr val="9C5525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600" name="Freeform 348"/>
              <p:cNvSpPr/>
              <p:nvPr/>
            </p:nvSpPr>
            <p:spPr>
              <a:xfrm>
                <a:off x="323199" y="97797"/>
                <a:ext cx="578583" cy="369370"/>
              </a:xfrm>
              <a:custGeom>
                <a:avLst/>
                <a:gdLst/>
                <a:ahLst/>
                <a:cxnLst>
                  <a:cxn ang="0">
                    <a:pos x="238240" y="0"/>
                  </a:cxn>
                  <a:cxn ang="0">
                    <a:pos x="333536" y="0"/>
                  </a:cxn>
                  <a:cxn ang="0">
                    <a:pos x="326729" y="95763"/>
                  </a:cxn>
                  <a:cxn ang="0">
                    <a:pos x="469673" y="160744"/>
                  </a:cxn>
                  <a:cxn ang="0">
                    <a:pos x="578583" y="297548"/>
                  </a:cxn>
                  <a:cxn ang="0">
                    <a:pos x="10210" y="287288"/>
                  </a:cxn>
                  <a:cxn ang="0">
                    <a:pos x="238240" y="0"/>
                  </a:cxn>
                </a:cxnLst>
                <a:pathLst>
                  <a:path w="170" h="108">
                    <a:moveTo>
                      <a:pt x="70" y="0"/>
                    </a:moveTo>
                    <a:cubicBezTo>
                      <a:pt x="70" y="0"/>
                      <a:pt x="70" y="0"/>
                      <a:pt x="98" y="0"/>
                    </a:cubicBezTo>
                    <a:cubicBezTo>
                      <a:pt x="98" y="0"/>
                      <a:pt x="98" y="0"/>
                      <a:pt x="96" y="28"/>
                    </a:cubicBezTo>
                    <a:cubicBezTo>
                      <a:pt x="96" y="28"/>
                      <a:pt x="107" y="35"/>
                      <a:pt x="138" y="47"/>
                    </a:cubicBezTo>
                    <a:cubicBezTo>
                      <a:pt x="168" y="58"/>
                      <a:pt x="170" y="87"/>
                      <a:pt x="170" y="87"/>
                    </a:cubicBezTo>
                    <a:cubicBezTo>
                      <a:pt x="110" y="107"/>
                      <a:pt x="4" y="108"/>
                      <a:pt x="3" y="84"/>
                    </a:cubicBezTo>
                    <a:cubicBezTo>
                      <a:pt x="0" y="60"/>
                      <a:pt x="70" y="0"/>
                      <a:pt x="70" y="0"/>
                    </a:cubicBezTo>
                    <a:close/>
                  </a:path>
                </a:pathLst>
              </a:custGeom>
              <a:solidFill>
                <a:srgbClr val="6F8638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601" name="Freeform 349"/>
              <p:cNvSpPr/>
              <p:nvPr/>
            </p:nvSpPr>
            <p:spPr>
              <a:xfrm>
                <a:off x="278471" y="97797"/>
                <a:ext cx="490570" cy="412655"/>
              </a:xfrm>
              <a:custGeom>
                <a:avLst/>
                <a:gdLst/>
                <a:ahLst/>
                <a:cxnLst>
                  <a:cxn ang="0">
                    <a:pos x="282759" y="0"/>
                  </a:cxn>
                  <a:cxn ang="0">
                    <a:pos x="160117" y="177339"/>
                  </a:cxn>
                  <a:cxn ang="0">
                    <a:pos x="177150" y="313754"/>
                  </a:cxn>
                  <a:cxn ang="0">
                    <a:pos x="490570" y="327396"/>
                  </a:cxn>
                  <a:cxn ang="0">
                    <a:pos x="109016" y="364910"/>
                  </a:cxn>
                  <a:cxn ang="0">
                    <a:pos x="91982" y="170519"/>
                  </a:cxn>
                  <a:cxn ang="0">
                    <a:pos x="282759" y="0"/>
                  </a:cxn>
                </a:cxnLst>
                <a:pathLst>
                  <a:path w="144" h="121">
                    <a:moveTo>
                      <a:pt x="83" y="0"/>
                    </a:moveTo>
                    <a:cubicBezTo>
                      <a:pt x="83" y="0"/>
                      <a:pt x="49" y="39"/>
                      <a:pt x="47" y="52"/>
                    </a:cubicBezTo>
                    <a:cubicBezTo>
                      <a:pt x="46" y="65"/>
                      <a:pt x="46" y="88"/>
                      <a:pt x="52" y="92"/>
                    </a:cubicBezTo>
                    <a:cubicBezTo>
                      <a:pt x="80" y="110"/>
                      <a:pt x="133" y="96"/>
                      <a:pt x="144" y="96"/>
                    </a:cubicBezTo>
                    <a:cubicBezTo>
                      <a:pt x="119" y="112"/>
                      <a:pt x="74" y="121"/>
                      <a:pt x="32" y="107"/>
                    </a:cubicBezTo>
                    <a:cubicBezTo>
                      <a:pt x="0" y="96"/>
                      <a:pt x="15" y="73"/>
                      <a:pt x="27" y="50"/>
                    </a:cubicBezTo>
                    <a:cubicBezTo>
                      <a:pt x="42" y="21"/>
                      <a:pt x="83" y="0"/>
                      <a:pt x="83" y="0"/>
                    </a:cubicBezTo>
                    <a:close/>
                  </a:path>
                </a:pathLst>
              </a:custGeom>
              <a:solidFill>
                <a:srgbClr val="5C6B2F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</p:grpSp>
        <p:grpSp>
          <p:nvGrpSpPr>
            <p:cNvPr id="8602" name="Group 411"/>
            <p:cNvGrpSpPr/>
            <p:nvPr/>
          </p:nvGrpSpPr>
          <p:grpSpPr>
            <a:xfrm>
              <a:off x="1810489" y="1436553"/>
              <a:ext cx="1693951" cy="1019100"/>
              <a:chOff x="0" y="0"/>
              <a:chExt cx="1171187" cy="716005"/>
            </a:xfrm>
          </p:grpSpPr>
          <p:sp>
            <p:nvSpPr>
              <p:cNvPr id="8603" name="Freeform 369"/>
              <p:cNvSpPr/>
              <p:nvPr/>
            </p:nvSpPr>
            <p:spPr>
              <a:xfrm>
                <a:off x="0" y="0"/>
                <a:ext cx="1171187" cy="716005"/>
              </a:xfrm>
              <a:custGeom>
                <a:avLst/>
                <a:gdLst/>
                <a:ahLst/>
                <a:cxnLst>
                  <a:cxn ang="0">
                    <a:pos x="652602" y="0"/>
                  </a:cxn>
                  <a:cxn ang="0">
                    <a:pos x="678822" y="9025"/>
                  </a:cxn>
                  <a:cxn ang="0">
                    <a:pos x="713783" y="114320"/>
                  </a:cxn>
                  <a:cxn ang="0">
                    <a:pos x="865280" y="207581"/>
                  </a:cxn>
                  <a:cxn ang="0">
                    <a:pos x="1112919" y="297834"/>
                  </a:cxn>
                  <a:cxn ang="0">
                    <a:pos x="1165360" y="604693"/>
                  </a:cxn>
                  <a:cxn ang="0">
                    <a:pos x="1142053" y="716005"/>
                  </a:cxn>
                  <a:cxn ang="0">
                    <a:pos x="43701" y="716005"/>
                  </a:cxn>
                  <a:cxn ang="0">
                    <a:pos x="23307" y="412154"/>
                  </a:cxn>
                  <a:cxn ang="0">
                    <a:pos x="195198" y="162455"/>
                  </a:cxn>
                  <a:cxn ang="0">
                    <a:pos x="396222" y="162455"/>
                  </a:cxn>
                  <a:cxn ang="0">
                    <a:pos x="538979" y="120337"/>
                  </a:cxn>
                  <a:cxn ang="0">
                    <a:pos x="538979" y="18051"/>
                  </a:cxn>
                  <a:cxn ang="0">
                    <a:pos x="652602" y="0"/>
                  </a:cxn>
                </a:cxnLst>
                <a:pathLst>
                  <a:path w="402" h="238">
                    <a:moveTo>
                      <a:pt x="224" y="0"/>
                    </a:moveTo>
                    <a:cubicBezTo>
                      <a:pt x="228" y="0"/>
                      <a:pt x="232" y="1"/>
                      <a:pt x="233" y="3"/>
                    </a:cubicBezTo>
                    <a:cubicBezTo>
                      <a:pt x="237" y="12"/>
                      <a:pt x="245" y="38"/>
                      <a:pt x="245" y="38"/>
                    </a:cubicBezTo>
                    <a:cubicBezTo>
                      <a:pt x="245" y="38"/>
                      <a:pt x="284" y="50"/>
                      <a:pt x="297" y="69"/>
                    </a:cubicBezTo>
                    <a:cubicBezTo>
                      <a:pt x="321" y="66"/>
                      <a:pt x="370" y="76"/>
                      <a:pt x="382" y="99"/>
                    </a:cubicBezTo>
                    <a:cubicBezTo>
                      <a:pt x="394" y="121"/>
                      <a:pt x="402" y="157"/>
                      <a:pt x="400" y="201"/>
                    </a:cubicBezTo>
                    <a:cubicBezTo>
                      <a:pt x="399" y="216"/>
                      <a:pt x="396" y="228"/>
                      <a:pt x="392" y="238"/>
                    </a:cubicBezTo>
                    <a:cubicBezTo>
                      <a:pt x="15" y="238"/>
                      <a:pt x="15" y="238"/>
                      <a:pt x="15" y="238"/>
                    </a:cubicBezTo>
                    <a:cubicBezTo>
                      <a:pt x="7" y="218"/>
                      <a:pt x="0" y="185"/>
                      <a:pt x="8" y="137"/>
                    </a:cubicBezTo>
                    <a:cubicBezTo>
                      <a:pt x="12" y="114"/>
                      <a:pt x="44" y="61"/>
                      <a:pt x="67" y="54"/>
                    </a:cubicBezTo>
                    <a:cubicBezTo>
                      <a:pt x="92" y="46"/>
                      <a:pt x="136" y="54"/>
                      <a:pt x="136" y="54"/>
                    </a:cubicBezTo>
                    <a:cubicBezTo>
                      <a:pt x="136" y="54"/>
                      <a:pt x="136" y="54"/>
                      <a:pt x="185" y="40"/>
                    </a:cubicBezTo>
                    <a:cubicBezTo>
                      <a:pt x="185" y="40"/>
                      <a:pt x="185" y="40"/>
                      <a:pt x="185" y="6"/>
                    </a:cubicBezTo>
                    <a:cubicBezTo>
                      <a:pt x="185" y="6"/>
                      <a:pt x="210" y="0"/>
                      <a:pt x="224" y="0"/>
                    </a:cubicBezTo>
                    <a:close/>
                  </a:path>
                </a:pathLst>
              </a:custGeom>
              <a:solidFill>
                <a:srgbClr val="FFF7D4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604" name="Freeform 370"/>
              <p:cNvSpPr/>
              <p:nvPr/>
            </p:nvSpPr>
            <p:spPr>
              <a:xfrm>
                <a:off x="314703" y="149371"/>
                <a:ext cx="573870" cy="148095"/>
              </a:xfrm>
              <a:custGeom>
                <a:avLst/>
                <a:gdLst/>
                <a:ahLst/>
                <a:cxnLst>
                  <a:cxn ang="0">
                    <a:pos x="562218" y="142287"/>
                  </a:cxn>
                  <a:cxn ang="0">
                    <a:pos x="553479" y="136480"/>
                  </a:cxn>
                  <a:cxn ang="0">
                    <a:pos x="329174" y="14519"/>
                  </a:cxn>
                  <a:cxn ang="0">
                    <a:pos x="0" y="92922"/>
                  </a:cxn>
                  <a:cxn ang="0">
                    <a:pos x="5826" y="98730"/>
                  </a:cxn>
                  <a:cxn ang="0">
                    <a:pos x="573870" y="148095"/>
                  </a:cxn>
                </a:cxnLst>
                <a:pathLst>
                  <a:path w="197" h="51">
                    <a:moveTo>
                      <a:pt x="193" y="49"/>
                    </a:moveTo>
                    <a:cubicBezTo>
                      <a:pt x="193" y="49"/>
                      <a:pt x="192" y="48"/>
                      <a:pt x="190" y="47"/>
                    </a:cubicBezTo>
                    <a:cubicBezTo>
                      <a:pt x="180" y="40"/>
                      <a:pt x="151" y="10"/>
                      <a:pt x="113" y="5"/>
                    </a:cubicBezTo>
                    <a:cubicBezTo>
                      <a:pt x="68" y="0"/>
                      <a:pt x="0" y="32"/>
                      <a:pt x="0" y="32"/>
                    </a:cubicBezTo>
                    <a:cubicBezTo>
                      <a:pt x="2" y="34"/>
                      <a:pt x="2" y="34"/>
                      <a:pt x="2" y="34"/>
                    </a:cubicBezTo>
                    <a:cubicBezTo>
                      <a:pt x="197" y="51"/>
                      <a:pt x="197" y="51"/>
                      <a:pt x="197" y="51"/>
                    </a:cubicBezTo>
                  </a:path>
                </a:pathLst>
              </a:custGeom>
              <a:solidFill>
                <a:srgbClr val="A16026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605" name="Freeform 371"/>
              <p:cNvSpPr/>
              <p:nvPr/>
            </p:nvSpPr>
            <p:spPr>
              <a:xfrm>
                <a:off x="66643" y="106059"/>
                <a:ext cx="1095906" cy="609946"/>
              </a:xfrm>
              <a:custGeom>
                <a:avLst/>
                <a:gdLst/>
                <a:ahLst/>
                <a:cxnLst>
                  <a:cxn ang="0">
                    <a:pos x="524636" y="75457"/>
                  </a:cxn>
                  <a:cxn ang="0">
                    <a:pos x="781124" y="169779"/>
                  </a:cxn>
                  <a:cxn ang="0">
                    <a:pos x="993893" y="609946"/>
                  </a:cxn>
                  <a:cxn ang="0">
                    <a:pos x="43720" y="609946"/>
                  </a:cxn>
                  <a:cxn ang="0">
                    <a:pos x="5829" y="386718"/>
                  </a:cxn>
                  <a:cxn ang="0">
                    <a:pos x="294379" y="141482"/>
                  </a:cxn>
                  <a:cxn ang="0">
                    <a:pos x="524636" y="75457"/>
                  </a:cxn>
                </a:cxnLst>
                <a:pathLst>
                  <a:path w="376" h="194">
                    <a:moveTo>
                      <a:pt x="180" y="24"/>
                    </a:moveTo>
                    <a:cubicBezTo>
                      <a:pt x="212" y="24"/>
                      <a:pt x="246" y="33"/>
                      <a:pt x="268" y="54"/>
                    </a:cubicBezTo>
                    <a:cubicBezTo>
                      <a:pt x="354" y="36"/>
                      <a:pt x="376" y="136"/>
                      <a:pt x="341" y="194"/>
                    </a:cubicBezTo>
                    <a:cubicBezTo>
                      <a:pt x="15" y="194"/>
                      <a:pt x="15" y="194"/>
                      <a:pt x="15" y="194"/>
                    </a:cubicBezTo>
                    <a:cubicBezTo>
                      <a:pt x="4" y="173"/>
                      <a:pt x="0" y="147"/>
                      <a:pt x="2" y="123"/>
                    </a:cubicBezTo>
                    <a:cubicBezTo>
                      <a:pt x="9" y="27"/>
                      <a:pt x="66" y="0"/>
                      <a:pt x="101" y="45"/>
                    </a:cubicBezTo>
                    <a:cubicBezTo>
                      <a:pt x="116" y="32"/>
                      <a:pt x="147" y="24"/>
                      <a:pt x="180" y="24"/>
                    </a:cubicBezTo>
                    <a:close/>
                  </a:path>
                </a:pathLst>
              </a:custGeom>
              <a:solidFill>
                <a:srgbClr val="EE9129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606" name="Freeform 372"/>
              <p:cNvSpPr>
                <a:spLocks noEditPoints="1"/>
              </p:cNvSpPr>
              <p:nvPr/>
            </p:nvSpPr>
            <p:spPr>
              <a:xfrm>
                <a:off x="49365" y="175287"/>
                <a:ext cx="1072457" cy="540718"/>
              </a:xfrm>
              <a:custGeom>
                <a:avLst/>
                <a:gdLst/>
                <a:ahLst/>
                <a:cxnLst>
                  <a:cxn ang="0">
                    <a:pos x="734400" y="169163"/>
                  </a:cxn>
                  <a:cxn ang="0">
                    <a:pos x="810171" y="401763"/>
                  </a:cxn>
                  <a:cxn ang="0">
                    <a:pos x="798514" y="540718"/>
                  </a:cxn>
                  <a:cxn ang="0">
                    <a:pos x="757714" y="540718"/>
                  </a:cxn>
                  <a:cxn ang="0">
                    <a:pos x="766457" y="425929"/>
                  </a:cxn>
                  <a:cxn ang="0">
                    <a:pos x="734400" y="169163"/>
                  </a:cxn>
                  <a:cxn ang="0">
                    <a:pos x="340971" y="129893"/>
                  </a:cxn>
                  <a:cxn ang="0">
                    <a:pos x="282686" y="380617"/>
                  </a:cxn>
                  <a:cxn ang="0">
                    <a:pos x="294343" y="540718"/>
                  </a:cxn>
                  <a:cxn ang="0">
                    <a:pos x="253543" y="540718"/>
                  </a:cxn>
                  <a:cxn ang="0">
                    <a:pos x="247714" y="362493"/>
                  </a:cxn>
                  <a:cxn ang="0">
                    <a:pos x="340971" y="129893"/>
                  </a:cxn>
                  <a:cxn ang="0">
                    <a:pos x="897600" y="72499"/>
                  </a:cxn>
                  <a:cxn ang="0">
                    <a:pos x="1049143" y="241662"/>
                  </a:cxn>
                  <a:cxn ang="0">
                    <a:pos x="1025828" y="540718"/>
                  </a:cxn>
                  <a:cxn ang="0">
                    <a:pos x="973371" y="540718"/>
                  </a:cxn>
                  <a:cxn ang="0">
                    <a:pos x="1005428" y="483323"/>
                  </a:cxn>
                  <a:cxn ang="0">
                    <a:pos x="950057" y="129893"/>
                  </a:cxn>
                  <a:cxn ang="0">
                    <a:pos x="775200" y="102706"/>
                  </a:cxn>
                  <a:cxn ang="0">
                    <a:pos x="731486" y="87602"/>
                  </a:cxn>
                  <a:cxn ang="0">
                    <a:pos x="897600" y="72499"/>
                  </a:cxn>
                  <a:cxn ang="0">
                    <a:pos x="224400" y="18125"/>
                  </a:cxn>
                  <a:cxn ang="0">
                    <a:pos x="349714" y="66457"/>
                  </a:cxn>
                  <a:cxn ang="0">
                    <a:pos x="160286" y="57395"/>
                  </a:cxn>
                  <a:cxn ang="0">
                    <a:pos x="52457" y="444053"/>
                  </a:cxn>
                  <a:cxn ang="0">
                    <a:pos x="90343" y="540718"/>
                  </a:cxn>
                  <a:cxn ang="0">
                    <a:pos x="43714" y="540718"/>
                  </a:cxn>
                  <a:cxn ang="0">
                    <a:pos x="17486" y="253745"/>
                  </a:cxn>
                  <a:cxn ang="0">
                    <a:pos x="224400" y="18125"/>
                  </a:cxn>
                </a:cxnLst>
                <a:pathLst>
                  <a:path w="368" h="179">
                    <a:moveTo>
                      <a:pt x="252" y="56"/>
                    </a:moveTo>
                    <a:cubicBezTo>
                      <a:pt x="267" y="57"/>
                      <a:pt x="273" y="78"/>
                      <a:pt x="278" y="133"/>
                    </a:cubicBezTo>
                    <a:cubicBezTo>
                      <a:pt x="278" y="150"/>
                      <a:pt x="276" y="166"/>
                      <a:pt x="274" y="179"/>
                    </a:cubicBezTo>
                    <a:cubicBezTo>
                      <a:pt x="260" y="179"/>
                      <a:pt x="260" y="179"/>
                      <a:pt x="260" y="179"/>
                    </a:cubicBezTo>
                    <a:cubicBezTo>
                      <a:pt x="261" y="168"/>
                      <a:pt x="263" y="156"/>
                      <a:pt x="263" y="141"/>
                    </a:cubicBezTo>
                    <a:cubicBezTo>
                      <a:pt x="265" y="94"/>
                      <a:pt x="257" y="65"/>
                      <a:pt x="252" y="56"/>
                    </a:cubicBezTo>
                    <a:close/>
                    <a:moveTo>
                      <a:pt x="117" y="43"/>
                    </a:moveTo>
                    <a:cubicBezTo>
                      <a:pt x="117" y="43"/>
                      <a:pt x="103" y="76"/>
                      <a:pt x="97" y="126"/>
                    </a:cubicBezTo>
                    <a:cubicBezTo>
                      <a:pt x="95" y="147"/>
                      <a:pt x="97" y="165"/>
                      <a:pt x="101" y="179"/>
                    </a:cubicBezTo>
                    <a:cubicBezTo>
                      <a:pt x="87" y="179"/>
                      <a:pt x="87" y="179"/>
                      <a:pt x="87" y="179"/>
                    </a:cubicBezTo>
                    <a:cubicBezTo>
                      <a:pt x="83" y="162"/>
                      <a:pt x="81" y="140"/>
                      <a:pt x="85" y="120"/>
                    </a:cubicBezTo>
                    <a:cubicBezTo>
                      <a:pt x="100" y="51"/>
                      <a:pt x="117" y="43"/>
                      <a:pt x="117" y="43"/>
                    </a:cubicBezTo>
                    <a:close/>
                    <a:moveTo>
                      <a:pt x="308" y="24"/>
                    </a:moveTo>
                    <a:cubicBezTo>
                      <a:pt x="334" y="23"/>
                      <a:pt x="353" y="49"/>
                      <a:pt x="360" y="80"/>
                    </a:cubicBezTo>
                    <a:cubicBezTo>
                      <a:pt x="368" y="119"/>
                      <a:pt x="363" y="161"/>
                      <a:pt x="352" y="179"/>
                    </a:cubicBezTo>
                    <a:cubicBezTo>
                      <a:pt x="334" y="179"/>
                      <a:pt x="334" y="179"/>
                      <a:pt x="334" y="179"/>
                    </a:cubicBezTo>
                    <a:cubicBezTo>
                      <a:pt x="345" y="160"/>
                      <a:pt x="345" y="160"/>
                      <a:pt x="345" y="160"/>
                    </a:cubicBezTo>
                    <a:cubicBezTo>
                      <a:pt x="366" y="98"/>
                      <a:pt x="338" y="50"/>
                      <a:pt x="326" y="43"/>
                    </a:cubicBezTo>
                    <a:cubicBezTo>
                      <a:pt x="314" y="36"/>
                      <a:pt x="266" y="34"/>
                      <a:pt x="266" y="34"/>
                    </a:cubicBezTo>
                    <a:cubicBezTo>
                      <a:pt x="251" y="29"/>
                      <a:pt x="251" y="29"/>
                      <a:pt x="251" y="29"/>
                    </a:cubicBezTo>
                    <a:cubicBezTo>
                      <a:pt x="251" y="29"/>
                      <a:pt x="282" y="24"/>
                      <a:pt x="308" y="24"/>
                    </a:cubicBezTo>
                    <a:close/>
                    <a:moveTo>
                      <a:pt x="77" y="6"/>
                    </a:moveTo>
                    <a:cubicBezTo>
                      <a:pt x="90" y="7"/>
                      <a:pt x="104" y="13"/>
                      <a:pt x="120" y="22"/>
                    </a:cubicBezTo>
                    <a:cubicBezTo>
                      <a:pt x="120" y="22"/>
                      <a:pt x="69" y="12"/>
                      <a:pt x="55" y="19"/>
                    </a:cubicBezTo>
                    <a:cubicBezTo>
                      <a:pt x="34" y="41"/>
                      <a:pt x="5" y="88"/>
                      <a:pt x="18" y="147"/>
                    </a:cubicBezTo>
                    <a:cubicBezTo>
                      <a:pt x="21" y="161"/>
                      <a:pt x="26" y="171"/>
                      <a:pt x="31" y="179"/>
                    </a:cubicBezTo>
                    <a:cubicBezTo>
                      <a:pt x="15" y="179"/>
                      <a:pt x="15" y="179"/>
                      <a:pt x="15" y="179"/>
                    </a:cubicBezTo>
                    <a:cubicBezTo>
                      <a:pt x="1" y="153"/>
                      <a:pt x="0" y="118"/>
                      <a:pt x="6" y="84"/>
                    </a:cubicBezTo>
                    <a:cubicBezTo>
                      <a:pt x="17" y="28"/>
                      <a:pt x="39" y="0"/>
                      <a:pt x="77" y="6"/>
                    </a:cubicBezTo>
                    <a:close/>
                  </a:path>
                </a:pathLst>
              </a:custGeom>
              <a:solidFill>
                <a:srgbClr val="A16026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607" name="Freeform 373"/>
              <p:cNvSpPr/>
              <p:nvPr/>
            </p:nvSpPr>
            <p:spPr>
              <a:xfrm>
                <a:off x="462798" y="58045"/>
                <a:ext cx="269040" cy="269040"/>
              </a:xfrm>
              <a:custGeom>
                <a:avLst/>
                <a:gdLst/>
                <a:ahLst/>
                <a:cxnLst>
                  <a:cxn ang="0">
                    <a:pos x="0" y="198856"/>
                  </a:cxn>
                  <a:cxn ang="0">
                    <a:pos x="146217" y="260267"/>
                  </a:cxn>
                  <a:cxn ang="0">
                    <a:pos x="269040" y="207629"/>
                  </a:cxn>
                  <a:cxn ang="0">
                    <a:pos x="201780" y="163763"/>
                  </a:cxn>
                  <a:cxn ang="0">
                    <a:pos x="187158" y="17546"/>
                  </a:cxn>
                  <a:cxn ang="0">
                    <a:pos x="108201" y="20470"/>
                  </a:cxn>
                  <a:cxn ang="0">
                    <a:pos x="122823" y="108201"/>
                  </a:cxn>
                  <a:cxn ang="0">
                    <a:pos x="0" y="198856"/>
                  </a:cxn>
                </a:cxnLst>
                <a:pathLst>
                  <a:path w="92" h="92">
                    <a:moveTo>
                      <a:pt x="0" y="68"/>
                    </a:moveTo>
                    <a:cubicBezTo>
                      <a:pt x="0" y="68"/>
                      <a:pt x="21" y="87"/>
                      <a:pt x="50" y="89"/>
                    </a:cubicBezTo>
                    <a:cubicBezTo>
                      <a:pt x="87" y="92"/>
                      <a:pt x="92" y="71"/>
                      <a:pt x="92" y="71"/>
                    </a:cubicBezTo>
                    <a:cubicBezTo>
                      <a:pt x="69" y="56"/>
                      <a:pt x="69" y="56"/>
                      <a:pt x="69" y="56"/>
                    </a:cubicBezTo>
                    <a:cubicBezTo>
                      <a:pt x="69" y="56"/>
                      <a:pt x="83" y="32"/>
                      <a:pt x="64" y="6"/>
                    </a:cubicBezTo>
                    <a:cubicBezTo>
                      <a:pt x="47" y="0"/>
                      <a:pt x="37" y="7"/>
                      <a:pt x="37" y="7"/>
                    </a:cubicBezTo>
                    <a:cubicBezTo>
                      <a:pt x="42" y="37"/>
                      <a:pt x="42" y="37"/>
                      <a:pt x="42" y="37"/>
                    </a:cubicBezTo>
                    <a:cubicBezTo>
                      <a:pt x="42" y="37"/>
                      <a:pt x="1" y="53"/>
                      <a:pt x="0" y="68"/>
                    </a:cubicBezTo>
                    <a:close/>
                  </a:path>
                </a:pathLst>
              </a:custGeom>
              <a:solidFill>
                <a:srgbClr val="888A35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608" name="Freeform 374"/>
              <p:cNvSpPr/>
              <p:nvPr/>
            </p:nvSpPr>
            <p:spPr>
              <a:xfrm>
                <a:off x="466500" y="72855"/>
                <a:ext cx="287552" cy="262869"/>
              </a:xfrm>
              <a:custGeom>
                <a:avLst/>
                <a:gdLst/>
                <a:ahLst/>
                <a:cxnLst>
                  <a:cxn ang="0">
                    <a:pos x="0" y="184008"/>
                  </a:cxn>
                  <a:cxn ang="0">
                    <a:pos x="133610" y="254107"/>
                  </a:cxn>
                  <a:cxn ang="0">
                    <a:pos x="264315" y="207374"/>
                  </a:cxn>
                  <a:cxn ang="0">
                    <a:pos x="206224" y="146038"/>
                  </a:cxn>
                  <a:cxn ang="0">
                    <a:pos x="220747" y="70098"/>
                  </a:cxn>
                  <a:cxn ang="0">
                    <a:pos x="191701" y="2921"/>
                  </a:cxn>
                  <a:cxn ang="0">
                    <a:pos x="171369" y="0"/>
                  </a:cxn>
                  <a:cxn ang="0">
                    <a:pos x="194606" y="78861"/>
                  </a:cxn>
                  <a:cxn ang="0">
                    <a:pos x="174274" y="157721"/>
                  </a:cxn>
                  <a:cxn ang="0">
                    <a:pos x="238174" y="181088"/>
                  </a:cxn>
                  <a:cxn ang="0">
                    <a:pos x="168465" y="236582"/>
                  </a:cxn>
                  <a:cxn ang="0">
                    <a:pos x="0" y="184008"/>
                  </a:cxn>
                </a:cxnLst>
                <a:pathLst>
                  <a:path w="99" h="90">
                    <a:moveTo>
                      <a:pt x="0" y="63"/>
                    </a:moveTo>
                    <a:cubicBezTo>
                      <a:pt x="0" y="63"/>
                      <a:pt x="19" y="86"/>
                      <a:pt x="46" y="87"/>
                    </a:cubicBezTo>
                    <a:cubicBezTo>
                      <a:pt x="73" y="89"/>
                      <a:pt x="82" y="90"/>
                      <a:pt x="91" y="71"/>
                    </a:cubicBezTo>
                    <a:cubicBezTo>
                      <a:pt x="99" y="53"/>
                      <a:pt x="71" y="50"/>
                      <a:pt x="71" y="50"/>
                    </a:cubicBezTo>
                    <a:cubicBezTo>
                      <a:pt x="71" y="50"/>
                      <a:pt x="78" y="39"/>
                      <a:pt x="76" y="24"/>
                    </a:cubicBezTo>
                    <a:cubicBezTo>
                      <a:pt x="74" y="9"/>
                      <a:pt x="66" y="1"/>
                      <a:pt x="66" y="1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9" y="0"/>
                      <a:pt x="68" y="13"/>
                      <a:pt x="67" y="27"/>
                    </a:cubicBezTo>
                    <a:cubicBezTo>
                      <a:pt x="66" y="40"/>
                      <a:pt x="60" y="54"/>
                      <a:pt x="60" y="54"/>
                    </a:cubicBezTo>
                    <a:cubicBezTo>
                      <a:pt x="60" y="54"/>
                      <a:pt x="82" y="56"/>
                      <a:pt x="82" y="62"/>
                    </a:cubicBezTo>
                    <a:cubicBezTo>
                      <a:pt x="82" y="74"/>
                      <a:pt x="70" y="81"/>
                      <a:pt x="58" y="81"/>
                    </a:cubicBezTo>
                    <a:cubicBezTo>
                      <a:pt x="47" y="81"/>
                      <a:pt x="0" y="63"/>
                      <a:pt x="0" y="63"/>
                    </a:cubicBezTo>
                    <a:close/>
                  </a:path>
                </a:pathLst>
              </a:custGeom>
              <a:solidFill>
                <a:srgbClr val="696A2C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</p:grpSp>
      </p:grpSp>
      <p:grpSp>
        <p:nvGrpSpPr>
          <p:cNvPr id="8609" name="Group 418"/>
          <p:cNvGrpSpPr/>
          <p:nvPr/>
        </p:nvGrpSpPr>
        <p:grpSpPr>
          <a:xfrm rot="-1651837">
            <a:off x="276225" y="1236663"/>
            <a:ext cx="669925" cy="766762"/>
            <a:chOff x="0" y="0"/>
            <a:chExt cx="1164" cy="1332"/>
          </a:xfrm>
        </p:grpSpPr>
        <p:sp>
          <p:nvSpPr>
            <p:cNvPr id="8610" name="Freeform 53"/>
            <p:cNvSpPr/>
            <p:nvPr/>
          </p:nvSpPr>
          <p:spPr>
            <a:xfrm>
              <a:off x="0" y="0"/>
              <a:ext cx="1164" cy="1235"/>
            </a:xfrm>
            <a:custGeom>
              <a:avLst/>
              <a:gdLst/>
              <a:ahLst/>
              <a:cxnLst>
                <a:cxn ang="0">
                  <a:pos x="508" y="1100"/>
                </a:cxn>
                <a:cxn ang="0">
                  <a:pos x="71" y="779"/>
                </a:cxn>
                <a:cxn ang="0">
                  <a:pos x="269" y="871"/>
                </a:cxn>
                <a:cxn ang="0">
                  <a:pos x="137" y="262"/>
                </a:cxn>
                <a:cxn ang="0">
                  <a:pos x="423" y="560"/>
                </a:cxn>
                <a:cxn ang="0">
                  <a:pos x="789" y="0"/>
                </a:cxn>
                <a:cxn ang="0">
                  <a:pos x="760" y="630"/>
                </a:cxn>
                <a:cxn ang="0">
                  <a:pos x="1164" y="442"/>
                </a:cxn>
                <a:cxn ang="0">
                  <a:pos x="942" y="874"/>
                </a:cxn>
                <a:cxn ang="0">
                  <a:pos x="1100" y="838"/>
                </a:cxn>
                <a:cxn ang="0">
                  <a:pos x="508" y="1100"/>
                </a:cxn>
              </a:cxnLst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611" name="Freeform 54"/>
            <p:cNvSpPr/>
            <p:nvPr/>
          </p:nvSpPr>
          <p:spPr>
            <a:xfrm>
              <a:off x="99" y="75"/>
              <a:ext cx="987" cy="1002"/>
            </a:xfrm>
            <a:custGeom>
              <a:avLst/>
              <a:gdLst/>
              <a:ahLst/>
              <a:cxnLst>
                <a:cxn ang="0">
                  <a:pos x="527" y="997"/>
                </a:cxn>
                <a:cxn ang="0">
                  <a:pos x="909" y="846"/>
                </a:cxn>
                <a:cxn ang="0">
                  <a:pos x="718" y="851"/>
                </a:cxn>
                <a:cxn ang="0">
                  <a:pos x="985" y="463"/>
                </a:cxn>
                <a:cxn ang="0">
                  <a:pos x="602" y="633"/>
                </a:cxn>
                <a:cxn ang="0">
                  <a:pos x="642" y="0"/>
                </a:cxn>
                <a:cxn ang="0">
                  <a:pos x="354" y="572"/>
                </a:cxn>
                <a:cxn ang="0">
                  <a:pos x="59" y="298"/>
                </a:cxn>
                <a:cxn ang="0">
                  <a:pos x="307" y="863"/>
                </a:cxn>
                <a:cxn ang="0">
                  <a:pos x="71" y="801"/>
                </a:cxn>
                <a:cxn ang="0">
                  <a:pos x="512" y="1002"/>
                </a:cxn>
                <a:cxn ang="0">
                  <a:pos x="527" y="997"/>
                </a:cxn>
                <a:cxn ang="0">
                  <a:pos x="527" y="997"/>
                </a:cxn>
              </a:cxnLst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612" name="Freeform 55"/>
            <p:cNvSpPr/>
            <p:nvPr/>
          </p:nvSpPr>
          <p:spPr>
            <a:xfrm>
              <a:off x="484" y="340"/>
              <a:ext cx="163" cy="696"/>
            </a:xfrm>
            <a:custGeom>
              <a:avLst/>
              <a:gdLst/>
              <a:ahLst/>
              <a:cxnLst>
                <a:cxn ang="0">
                  <a:pos x="125" y="696"/>
                </a:cxn>
                <a:cxn ang="0">
                  <a:pos x="163" y="0"/>
                </a:cxn>
                <a:cxn ang="0">
                  <a:pos x="125" y="696"/>
                </a:cxn>
              </a:cxnLst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613" name="Freeform 56"/>
            <p:cNvSpPr/>
            <p:nvPr/>
          </p:nvSpPr>
          <p:spPr>
            <a:xfrm>
              <a:off x="224" y="545"/>
              <a:ext cx="317" cy="338"/>
            </a:xfrm>
            <a:custGeom>
              <a:avLst/>
              <a:gdLst/>
              <a:ahLst/>
              <a:cxnLst>
                <a:cxn ang="0">
                  <a:pos x="317" y="338"/>
                </a:cxn>
                <a:cxn ang="0">
                  <a:pos x="0" y="0"/>
                </a:cxn>
                <a:cxn ang="0">
                  <a:pos x="317" y="338"/>
                </a:cxn>
              </a:cxnLst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614" name="Freeform 57"/>
            <p:cNvSpPr/>
            <p:nvPr/>
          </p:nvSpPr>
          <p:spPr>
            <a:xfrm>
              <a:off x="278" y="956"/>
              <a:ext cx="277" cy="95"/>
            </a:xfrm>
            <a:custGeom>
              <a:avLst/>
              <a:gdLst/>
              <a:ahLst/>
              <a:cxnLst>
                <a:cxn ang="0">
                  <a:pos x="277" y="52"/>
                </a:cxn>
                <a:cxn ang="0">
                  <a:pos x="0" y="0"/>
                </a:cxn>
                <a:cxn ang="0">
                  <a:pos x="277" y="52"/>
                </a:cxn>
              </a:cxnLst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615" name="Freeform 58"/>
            <p:cNvSpPr/>
            <p:nvPr/>
          </p:nvSpPr>
          <p:spPr>
            <a:xfrm>
              <a:off x="623" y="647"/>
              <a:ext cx="387" cy="260"/>
            </a:xfrm>
            <a:custGeom>
              <a:avLst/>
              <a:gdLst/>
              <a:ahLst/>
              <a:cxnLst>
                <a:cxn ang="0">
                  <a:pos x="0" y="248"/>
                </a:cxn>
                <a:cxn ang="0">
                  <a:pos x="387" y="0"/>
                </a:cxn>
                <a:cxn ang="0">
                  <a:pos x="0" y="248"/>
                </a:cxn>
              </a:cxnLst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616" name="Freeform 59"/>
            <p:cNvSpPr/>
            <p:nvPr/>
          </p:nvSpPr>
          <p:spPr>
            <a:xfrm>
              <a:off x="604" y="947"/>
              <a:ext cx="373" cy="118"/>
            </a:xfrm>
            <a:custGeom>
              <a:avLst/>
              <a:gdLst/>
              <a:ahLst/>
              <a:cxnLst>
                <a:cxn ang="0">
                  <a:pos x="0" y="61"/>
                </a:cxn>
                <a:cxn ang="0">
                  <a:pos x="373" y="0"/>
                </a:cxn>
                <a:cxn ang="0">
                  <a:pos x="0" y="61"/>
                </a:cxn>
              </a:cxnLst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617" name="Freeform 60"/>
            <p:cNvSpPr/>
            <p:nvPr/>
          </p:nvSpPr>
          <p:spPr>
            <a:xfrm>
              <a:off x="408" y="1093"/>
              <a:ext cx="187" cy="239"/>
            </a:xfrm>
            <a:custGeom>
              <a:avLst/>
              <a:gdLst/>
              <a:ahLst/>
              <a:cxnLst>
                <a:cxn ang="0">
                  <a:pos x="140" y="14"/>
                </a:cxn>
                <a:cxn ang="0">
                  <a:pos x="26" y="239"/>
                </a:cxn>
                <a:cxn ang="0">
                  <a:pos x="0" y="218"/>
                </a:cxn>
                <a:cxn ang="0">
                  <a:pos x="116" y="137"/>
                </a:cxn>
                <a:cxn ang="0">
                  <a:pos x="123" y="0"/>
                </a:cxn>
                <a:cxn ang="0">
                  <a:pos x="140" y="14"/>
                </a:cxn>
                <a:cxn ang="0">
                  <a:pos x="140" y="14"/>
                </a:cxn>
              </a:cxnLst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92552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8618" name="Group 427"/>
          <p:cNvGrpSpPr/>
          <p:nvPr/>
        </p:nvGrpSpPr>
        <p:grpSpPr>
          <a:xfrm rot="5825446">
            <a:off x="8724900" y="1152525"/>
            <a:ext cx="307975" cy="349250"/>
            <a:chOff x="0" y="0"/>
            <a:chExt cx="1164" cy="1332"/>
          </a:xfrm>
        </p:grpSpPr>
        <p:sp>
          <p:nvSpPr>
            <p:cNvPr id="8619" name="Freeform 53"/>
            <p:cNvSpPr/>
            <p:nvPr/>
          </p:nvSpPr>
          <p:spPr>
            <a:xfrm>
              <a:off x="0" y="0"/>
              <a:ext cx="1164" cy="1235"/>
            </a:xfrm>
            <a:custGeom>
              <a:avLst/>
              <a:gdLst/>
              <a:ahLst/>
              <a:cxnLst>
                <a:cxn ang="0">
                  <a:pos x="508" y="1100"/>
                </a:cxn>
                <a:cxn ang="0">
                  <a:pos x="71" y="779"/>
                </a:cxn>
                <a:cxn ang="0">
                  <a:pos x="269" y="871"/>
                </a:cxn>
                <a:cxn ang="0">
                  <a:pos x="137" y="262"/>
                </a:cxn>
                <a:cxn ang="0">
                  <a:pos x="423" y="560"/>
                </a:cxn>
                <a:cxn ang="0">
                  <a:pos x="789" y="0"/>
                </a:cxn>
                <a:cxn ang="0">
                  <a:pos x="760" y="630"/>
                </a:cxn>
                <a:cxn ang="0">
                  <a:pos x="1164" y="442"/>
                </a:cxn>
                <a:cxn ang="0">
                  <a:pos x="942" y="874"/>
                </a:cxn>
                <a:cxn ang="0">
                  <a:pos x="1100" y="838"/>
                </a:cxn>
                <a:cxn ang="0">
                  <a:pos x="508" y="1100"/>
                </a:cxn>
              </a:cxnLst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620" name="Freeform 54"/>
            <p:cNvSpPr/>
            <p:nvPr/>
          </p:nvSpPr>
          <p:spPr>
            <a:xfrm>
              <a:off x="99" y="75"/>
              <a:ext cx="987" cy="1002"/>
            </a:xfrm>
            <a:custGeom>
              <a:avLst/>
              <a:gdLst/>
              <a:ahLst/>
              <a:cxnLst>
                <a:cxn ang="0">
                  <a:pos x="527" y="997"/>
                </a:cxn>
                <a:cxn ang="0">
                  <a:pos x="909" y="846"/>
                </a:cxn>
                <a:cxn ang="0">
                  <a:pos x="718" y="851"/>
                </a:cxn>
                <a:cxn ang="0">
                  <a:pos x="985" y="463"/>
                </a:cxn>
                <a:cxn ang="0">
                  <a:pos x="602" y="633"/>
                </a:cxn>
                <a:cxn ang="0">
                  <a:pos x="642" y="0"/>
                </a:cxn>
                <a:cxn ang="0">
                  <a:pos x="354" y="572"/>
                </a:cxn>
                <a:cxn ang="0">
                  <a:pos x="59" y="298"/>
                </a:cxn>
                <a:cxn ang="0">
                  <a:pos x="307" y="863"/>
                </a:cxn>
                <a:cxn ang="0">
                  <a:pos x="71" y="801"/>
                </a:cxn>
                <a:cxn ang="0">
                  <a:pos x="512" y="1002"/>
                </a:cxn>
                <a:cxn ang="0">
                  <a:pos x="527" y="997"/>
                </a:cxn>
                <a:cxn ang="0">
                  <a:pos x="527" y="997"/>
                </a:cxn>
              </a:cxnLst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621" name="Freeform 55"/>
            <p:cNvSpPr/>
            <p:nvPr/>
          </p:nvSpPr>
          <p:spPr>
            <a:xfrm>
              <a:off x="484" y="340"/>
              <a:ext cx="163" cy="696"/>
            </a:xfrm>
            <a:custGeom>
              <a:avLst/>
              <a:gdLst/>
              <a:ahLst/>
              <a:cxnLst>
                <a:cxn ang="0">
                  <a:pos x="125" y="696"/>
                </a:cxn>
                <a:cxn ang="0">
                  <a:pos x="163" y="0"/>
                </a:cxn>
                <a:cxn ang="0">
                  <a:pos x="125" y="696"/>
                </a:cxn>
              </a:cxnLst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622" name="Freeform 56"/>
            <p:cNvSpPr/>
            <p:nvPr/>
          </p:nvSpPr>
          <p:spPr>
            <a:xfrm>
              <a:off x="224" y="545"/>
              <a:ext cx="317" cy="338"/>
            </a:xfrm>
            <a:custGeom>
              <a:avLst/>
              <a:gdLst/>
              <a:ahLst/>
              <a:cxnLst>
                <a:cxn ang="0">
                  <a:pos x="317" y="338"/>
                </a:cxn>
                <a:cxn ang="0">
                  <a:pos x="0" y="0"/>
                </a:cxn>
                <a:cxn ang="0">
                  <a:pos x="317" y="338"/>
                </a:cxn>
              </a:cxnLst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623" name="Freeform 57"/>
            <p:cNvSpPr/>
            <p:nvPr/>
          </p:nvSpPr>
          <p:spPr>
            <a:xfrm>
              <a:off x="278" y="956"/>
              <a:ext cx="277" cy="95"/>
            </a:xfrm>
            <a:custGeom>
              <a:avLst/>
              <a:gdLst/>
              <a:ahLst/>
              <a:cxnLst>
                <a:cxn ang="0">
                  <a:pos x="277" y="52"/>
                </a:cxn>
                <a:cxn ang="0">
                  <a:pos x="0" y="0"/>
                </a:cxn>
                <a:cxn ang="0">
                  <a:pos x="277" y="52"/>
                </a:cxn>
              </a:cxnLst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624" name="Freeform 58"/>
            <p:cNvSpPr/>
            <p:nvPr/>
          </p:nvSpPr>
          <p:spPr>
            <a:xfrm>
              <a:off x="623" y="647"/>
              <a:ext cx="387" cy="260"/>
            </a:xfrm>
            <a:custGeom>
              <a:avLst/>
              <a:gdLst/>
              <a:ahLst/>
              <a:cxnLst>
                <a:cxn ang="0">
                  <a:pos x="0" y="248"/>
                </a:cxn>
                <a:cxn ang="0">
                  <a:pos x="387" y="0"/>
                </a:cxn>
                <a:cxn ang="0">
                  <a:pos x="0" y="248"/>
                </a:cxn>
              </a:cxnLst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625" name="Freeform 59"/>
            <p:cNvSpPr/>
            <p:nvPr/>
          </p:nvSpPr>
          <p:spPr>
            <a:xfrm>
              <a:off x="604" y="947"/>
              <a:ext cx="373" cy="118"/>
            </a:xfrm>
            <a:custGeom>
              <a:avLst/>
              <a:gdLst/>
              <a:ahLst/>
              <a:cxnLst>
                <a:cxn ang="0">
                  <a:pos x="0" y="61"/>
                </a:cxn>
                <a:cxn ang="0">
                  <a:pos x="373" y="0"/>
                </a:cxn>
                <a:cxn ang="0">
                  <a:pos x="0" y="61"/>
                </a:cxn>
              </a:cxnLst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626" name="Freeform 60"/>
            <p:cNvSpPr/>
            <p:nvPr/>
          </p:nvSpPr>
          <p:spPr>
            <a:xfrm>
              <a:off x="408" y="1093"/>
              <a:ext cx="187" cy="239"/>
            </a:xfrm>
            <a:custGeom>
              <a:avLst/>
              <a:gdLst/>
              <a:ahLst/>
              <a:cxnLst>
                <a:cxn ang="0">
                  <a:pos x="140" y="14"/>
                </a:cxn>
                <a:cxn ang="0">
                  <a:pos x="26" y="239"/>
                </a:cxn>
                <a:cxn ang="0">
                  <a:pos x="0" y="218"/>
                </a:cxn>
                <a:cxn ang="0">
                  <a:pos x="116" y="137"/>
                </a:cxn>
                <a:cxn ang="0">
                  <a:pos x="123" y="0"/>
                </a:cxn>
                <a:cxn ang="0">
                  <a:pos x="140" y="14"/>
                </a:cxn>
                <a:cxn ang="0">
                  <a:pos x="140" y="14"/>
                </a:cxn>
              </a:cxnLst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92552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8627" name="Group 436"/>
          <p:cNvGrpSpPr/>
          <p:nvPr/>
        </p:nvGrpSpPr>
        <p:grpSpPr>
          <a:xfrm>
            <a:off x="17463" y="3144838"/>
            <a:ext cx="290512" cy="273050"/>
            <a:chOff x="0" y="0"/>
            <a:chExt cx="413" cy="388"/>
          </a:xfrm>
        </p:grpSpPr>
        <p:sp>
          <p:nvSpPr>
            <p:cNvPr id="8628" name="Freeform 67"/>
            <p:cNvSpPr/>
            <p:nvPr/>
          </p:nvSpPr>
          <p:spPr>
            <a:xfrm>
              <a:off x="335" y="12"/>
              <a:ext cx="78" cy="109"/>
            </a:xfrm>
            <a:custGeom>
              <a:avLst/>
              <a:gdLst/>
              <a:ahLst/>
              <a:cxnLst>
                <a:cxn ang="0">
                  <a:pos x="9" y="109"/>
                </a:cxn>
                <a:cxn ang="0">
                  <a:pos x="59" y="2"/>
                </a:cxn>
                <a:cxn ang="0">
                  <a:pos x="45" y="0"/>
                </a:cxn>
                <a:cxn ang="0">
                  <a:pos x="47" y="64"/>
                </a:cxn>
                <a:cxn ang="0">
                  <a:pos x="0" y="107"/>
                </a:cxn>
                <a:cxn ang="0">
                  <a:pos x="9" y="109"/>
                </a:cxn>
                <a:cxn ang="0">
                  <a:pos x="9" y="109"/>
                </a:cxn>
              </a:cxnLst>
              <a:pathLst>
                <a:path w="33" h="46">
                  <a:moveTo>
                    <a:pt x="4" y="46"/>
                  </a:moveTo>
                  <a:cubicBezTo>
                    <a:pt x="4" y="46"/>
                    <a:pt x="33" y="34"/>
                    <a:pt x="25" y="1"/>
                  </a:cubicBezTo>
                  <a:cubicBezTo>
                    <a:pt x="25" y="1"/>
                    <a:pt x="19" y="0"/>
                    <a:pt x="19" y="0"/>
                  </a:cubicBezTo>
                  <a:cubicBezTo>
                    <a:pt x="19" y="0"/>
                    <a:pt x="25" y="15"/>
                    <a:pt x="20" y="27"/>
                  </a:cubicBezTo>
                  <a:cubicBezTo>
                    <a:pt x="15" y="39"/>
                    <a:pt x="0" y="45"/>
                    <a:pt x="0" y="45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46"/>
                    <a:pt x="4" y="46"/>
                    <a:pt x="4" y="46"/>
                  </a:cubicBezTo>
                  <a:close/>
                </a:path>
              </a:pathLst>
            </a:custGeom>
            <a:solidFill>
              <a:srgbClr val="CB7B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629" name="Freeform 68"/>
            <p:cNvSpPr/>
            <p:nvPr/>
          </p:nvSpPr>
          <p:spPr>
            <a:xfrm>
              <a:off x="0" y="0"/>
              <a:ext cx="413" cy="388"/>
            </a:xfrm>
            <a:custGeom>
              <a:avLst/>
              <a:gdLst/>
              <a:ahLst/>
              <a:cxnLst>
                <a:cxn ang="0">
                  <a:pos x="342" y="64"/>
                </a:cxn>
                <a:cxn ang="0">
                  <a:pos x="404" y="237"/>
                </a:cxn>
                <a:cxn ang="0">
                  <a:pos x="361" y="312"/>
                </a:cxn>
                <a:cxn ang="0">
                  <a:pos x="354" y="218"/>
                </a:cxn>
                <a:cxn ang="0">
                  <a:pos x="257" y="374"/>
                </a:cxn>
                <a:cxn ang="0">
                  <a:pos x="210" y="383"/>
                </a:cxn>
                <a:cxn ang="0">
                  <a:pos x="236" y="260"/>
                </a:cxn>
                <a:cxn ang="0">
                  <a:pos x="85" y="277"/>
                </a:cxn>
                <a:cxn ang="0">
                  <a:pos x="0" y="256"/>
                </a:cxn>
                <a:cxn ang="0">
                  <a:pos x="201" y="149"/>
                </a:cxn>
                <a:cxn ang="0">
                  <a:pos x="85" y="71"/>
                </a:cxn>
                <a:cxn ang="0">
                  <a:pos x="238" y="50"/>
                </a:cxn>
                <a:cxn ang="0">
                  <a:pos x="201" y="12"/>
                </a:cxn>
                <a:cxn ang="0">
                  <a:pos x="276" y="12"/>
                </a:cxn>
                <a:cxn ang="0">
                  <a:pos x="337" y="57"/>
                </a:cxn>
                <a:cxn ang="0">
                  <a:pos x="342" y="64"/>
                </a:cxn>
                <a:cxn ang="0">
                  <a:pos x="342" y="64"/>
                </a:cxn>
              </a:cxnLst>
              <a:pathLst>
                <a:path w="175" h="164">
                  <a:moveTo>
                    <a:pt x="145" y="27"/>
                  </a:moveTo>
                  <a:cubicBezTo>
                    <a:pt x="145" y="27"/>
                    <a:pt x="175" y="68"/>
                    <a:pt x="171" y="100"/>
                  </a:cubicBezTo>
                  <a:cubicBezTo>
                    <a:pt x="168" y="131"/>
                    <a:pt x="153" y="132"/>
                    <a:pt x="153" y="132"/>
                  </a:cubicBezTo>
                  <a:cubicBezTo>
                    <a:pt x="150" y="92"/>
                    <a:pt x="150" y="92"/>
                    <a:pt x="150" y="92"/>
                  </a:cubicBezTo>
                  <a:cubicBezTo>
                    <a:pt x="150" y="92"/>
                    <a:pt x="138" y="146"/>
                    <a:pt x="109" y="158"/>
                  </a:cubicBezTo>
                  <a:cubicBezTo>
                    <a:pt x="94" y="164"/>
                    <a:pt x="89" y="162"/>
                    <a:pt x="89" y="162"/>
                  </a:cubicBezTo>
                  <a:cubicBezTo>
                    <a:pt x="89" y="162"/>
                    <a:pt x="99" y="127"/>
                    <a:pt x="100" y="110"/>
                  </a:cubicBezTo>
                  <a:cubicBezTo>
                    <a:pt x="94" y="114"/>
                    <a:pt x="59" y="122"/>
                    <a:pt x="36" y="117"/>
                  </a:cubicBezTo>
                  <a:cubicBezTo>
                    <a:pt x="13" y="113"/>
                    <a:pt x="0" y="108"/>
                    <a:pt x="0" y="108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62" y="3"/>
                    <a:pt x="101" y="21"/>
                  </a:cubicBezTo>
                  <a:cubicBezTo>
                    <a:pt x="96" y="14"/>
                    <a:pt x="85" y="5"/>
                    <a:pt x="85" y="5"/>
                  </a:cubicBezTo>
                  <a:cubicBezTo>
                    <a:pt x="85" y="5"/>
                    <a:pt x="103" y="0"/>
                    <a:pt x="117" y="5"/>
                  </a:cubicBezTo>
                  <a:cubicBezTo>
                    <a:pt x="132" y="11"/>
                    <a:pt x="143" y="24"/>
                    <a:pt x="143" y="24"/>
                  </a:cubicBezTo>
                  <a:cubicBezTo>
                    <a:pt x="145" y="27"/>
                    <a:pt x="145" y="27"/>
                    <a:pt x="145" y="27"/>
                  </a:cubicBezTo>
                  <a:cubicBezTo>
                    <a:pt x="145" y="27"/>
                    <a:pt x="145" y="27"/>
                    <a:pt x="145" y="27"/>
                  </a:cubicBezTo>
                  <a:close/>
                </a:path>
              </a:pathLst>
            </a:custGeom>
            <a:solidFill>
              <a:srgbClr val="FFF7D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630" name="Freeform 69"/>
            <p:cNvSpPr/>
            <p:nvPr/>
          </p:nvSpPr>
          <p:spPr>
            <a:xfrm>
              <a:off x="40" y="0"/>
              <a:ext cx="364" cy="367"/>
            </a:xfrm>
            <a:custGeom>
              <a:avLst/>
              <a:gdLst/>
              <a:ahLst/>
              <a:cxnLst>
                <a:cxn ang="0">
                  <a:pos x="310" y="104"/>
                </a:cxn>
                <a:cxn ang="0">
                  <a:pos x="199" y="21"/>
                </a:cxn>
                <a:cxn ang="0">
                  <a:pos x="232" y="76"/>
                </a:cxn>
                <a:cxn ang="0">
                  <a:pos x="73" y="69"/>
                </a:cxn>
                <a:cxn ang="0">
                  <a:pos x="191" y="147"/>
                </a:cxn>
                <a:cxn ang="0">
                  <a:pos x="0" y="251"/>
                </a:cxn>
                <a:cxn ang="0">
                  <a:pos x="217" y="232"/>
                </a:cxn>
                <a:cxn ang="0">
                  <a:pos x="191" y="367"/>
                </a:cxn>
                <a:cxn ang="0">
                  <a:pos x="310" y="192"/>
                </a:cxn>
                <a:cxn ang="0">
                  <a:pos x="336" y="272"/>
                </a:cxn>
                <a:cxn ang="0">
                  <a:pos x="314" y="107"/>
                </a:cxn>
                <a:cxn ang="0">
                  <a:pos x="310" y="104"/>
                </a:cxn>
                <a:cxn ang="0">
                  <a:pos x="310" y="104"/>
                </a:cxn>
              </a:cxnLst>
              <a:pathLst>
                <a:path w="154" h="155">
                  <a:moveTo>
                    <a:pt x="131" y="44"/>
                  </a:moveTo>
                  <a:cubicBezTo>
                    <a:pt x="131" y="44"/>
                    <a:pt x="103" y="0"/>
                    <a:pt x="84" y="9"/>
                  </a:cubicBezTo>
                  <a:cubicBezTo>
                    <a:pt x="96" y="16"/>
                    <a:pt x="98" y="32"/>
                    <a:pt x="98" y="32"/>
                  </a:cubicBezTo>
                  <a:cubicBezTo>
                    <a:pt x="98" y="32"/>
                    <a:pt x="53" y="15"/>
                    <a:pt x="31" y="29"/>
                  </a:cubicBezTo>
                  <a:cubicBezTo>
                    <a:pt x="49" y="38"/>
                    <a:pt x="81" y="62"/>
                    <a:pt x="81" y="62"/>
                  </a:cubicBezTo>
                  <a:cubicBezTo>
                    <a:pt x="81" y="62"/>
                    <a:pt x="32" y="94"/>
                    <a:pt x="0" y="106"/>
                  </a:cubicBezTo>
                  <a:cubicBezTo>
                    <a:pt x="26" y="116"/>
                    <a:pt x="69" y="108"/>
                    <a:pt x="92" y="98"/>
                  </a:cubicBezTo>
                  <a:cubicBezTo>
                    <a:pt x="96" y="110"/>
                    <a:pt x="88" y="142"/>
                    <a:pt x="81" y="155"/>
                  </a:cubicBezTo>
                  <a:cubicBezTo>
                    <a:pt x="120" y="140"/>
                    <a:pt x="131" y="87"/>
                    <a:pt x="131" y="81"/>
                  </a:cubicBezTo>
                  <a:cubicBezTo>
                    <a:pt x="140" y="90"/>
                    <a:pt x="142" y="102"/>
                    <a:pt x="142" y="115"/>
                  </a:cubicBezTo>
                  <a:cubicBezTo>
                    <a:pt x="154" y="98"/>
                    <a:pt x="144" y="66"/>
                    <a:pt x="133" y="45"/>
                  </a:cubicBezTo>
                  <a:cubicBezTo>
                    <a:pt x="131" y="44"/>
                    <a:pt x="131" y="44"/>
                    <a:pt x="131" y="44"/>
                  </a:cubicBezTo>
                  <a:cubicBezTo>
                    <a:pt x="131" y="44"/>
                    <a:pt x="131" y="44"/>
                    <a:pt x="131" y="44"/>
                  </a:cubicBezTo>
                  <a:close/>
                </a:path>
              </a:pathLst>
            </a:custGeom>
            <a:solidFill>
              <a:srgbClr val="FBBD4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631" name="Freeform 70"/>
            <p:cNvSpPr/>
            <p:nvPr/>
          </p:nvSpPr>
          <p:spPr>
            <a:xfrm>
              <a:off x="135" y="116"/>
              <a:ext cx="207" cy="116"/>
            </a:xfrm>
            <a:custGeom>
              <a:avLst/>
              <a:gdLst/>
              <a:ahLst/>
              <a:cxnLst>
                <a:cxn ang="0">
                  <a:pos x="207" y="0"/>
                </a:cxn>
                <a:cxn ang="0">
                  <a:pos x="0" y="116"/>
                </a:cxn>
                <a:cxn ang="0">
                  <a:pos x="207" y="0"/>
                </a:cxn>
              </a:cxnLst>
              <a:pathLst>
                <a:path w="88" h="49">
                  <a:moveTo>
                    <a:pt x="88" y="0"/>
                  </a:moveTo>
                  <a:cubicBezTo>
                    <a:pt x="88" y="0"/>
                    <a:pt x="66" y="29"/>
                    <a:pt x="0" y="49"/>
                  </a:cubicBezTo>
                  <a:cubicBezTo>
                    <a:pt x="10" y="49"/>
                    <a:pt x="75" y="29"/>
                    <a:pt x="88" y="0"/>
                  </a:cubicBezTo>
                  <a:close/>
                </a:path>
              </a:pathLst>
            </a:custGeom>
            <a:solidFill>
              <a:srgbClr val="B56A2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632" name="Freeform 71"/>
            <p:cNvSpPr/>
            <p:nvPr/>
          </p:nvSpPr>
          <p:spPr>
            <a:xfrm>
              <a:off x="269" y="164"/>
              <a:ext cx="59" cy="151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0" y="151"/>
                </a:cxn>
                <a:cxn ang="0">
                  <a:pos x="42" y="0"/>
                </a:cxn>
              </a:cxnLst>
              <a:pathLst>
                <a:path w="25" h="64">
                  <a:moveTo>
                    <a:pt x="18" y="0"/>
                  </a:moveTo>
                  <a:cubicBezTo>
                    <a:pt x="18" y="0"/>
                    <a:pt x="22" y="24"/>
                    <a:pt x="0" y="64"/>
                  </a:cubicBezTo>
                  <a:cubicBezTo>
                    <a:pt x="5" y="59"/>
                    <a:pt x="25" y="20"/>
                    <a:pt x="18" y="0"/>
                  </a:cubicBezTo>
                  <a:close/>
                </a:path>
              </a:pathLst>
            </a:custGeom>
            <a:solidFill>
              <a:srgbClr val="B56A2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633" name="Freeform 72"/>
            <p:cNvSpPr/>
            <p:nvPr/>
          </p:nvSpPr>
          <p:spPr>
            <a:xfrm>
              <a:off x="347" y="142"/>
              <a:ext cx="38" cy="9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6" y="90"/>
                </a:cxn>
                <a:cxn ang="0">
                  <a:pos x="0" y="0"/>
                </a:cxn>
              </a:cxnLst>
              <a:pathLst>
                <a:path w="16" h="38">
                  <a:moveTo>
                    <a:pt x="0" y="0"/>
                  </a:moveTo>
                  <a:cubicBezTo>
                    <a:pt x="0" y="0"/>
                    <a:pt x="11" y="10"/>
                    <a:pt x="15" y="38"/>
                  </a:cubicBezTo>
                  <a:cubicBezTo>
                    <a:pt x="16" y="33"/>
                    <a:pt x="11" y="7"/>
                    <a:pt x="0" y="0"/>
                  </a:cubicBezTo>
                  <a:close/>
                </a:path>
              </a:pathLst>
            </a:custGeom>
            <a:solidFill>
              <a:srgbClr val="B56A2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634" name="Freeform 73"/>
            <p:cNvSpPr/>
            <p:nvPr/>
          </p:nvSpPr>
          <p:spPr>
            <a:xfrm>
              <a:off x="274" y="41"/>
              <a:ext cx="54" cy="78"/>
            </a:xfrm>
            <a:custGeom>
              <a:avLst/>
              <a:gdLst/>
              <a:ahLst/>
              <a:cxnLst>
                <a:cxn ang="0">
                  <a:pos x="54" y="78"/>
                </a:cxn>
                <a:cxn ang="0">
                  <a:pos x="0" y="0"/>
                </a:cxn>
                <a:cxn ang="0">
                  <a:pos x="54" y="78"/>
                </a:cxn>
              </a:cxnLst>
              <a:pathLst>
                <a:path w="23" h="33">
                  <a:moveTo>
                    <a:pt x="23" y="33"/>
                  </a:moveTo>
                  <a:cubicBezTo>
                    <a:pt x="23" y="33"/>
                    <a:pt x="20" y="19"/>
                    <a:pt x="0" y="0"/>
                  </a:cubicBezTo>
                  <a:cubicBezTo>
                    <a:pt x="3" y="1"/>
                    <a:pt x="23" y="20"/>
                    <a:pt x="23" y="33"/>
                  </a:cubicBezTo>
                  <a:close/>
                </a:path>
              </a:pathLst>
            </a:custGeom>
            <a:solidFill>
              <a:srgbClr val="B56A2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635" name="Freeform 74"/>
            <p:cNvSpPr/>
            <p:nvPr/>
          </p:nvSpPr>
          <p:spPr>
            <a:xfrm>
              <a:off x="158" y="69"/>
              <a:ext cx="140" cy="69"/>
            </a:xfrm>
            <a:custGeom>
              <a:avLst/>
              <a:gdLst/>
              <a:ahLst/>
              <a:cxnLst>
                <a:cxn ang="0">
                  <a:pos x="140" y="69"/>
                </a:cxn>
                <a:cxn ang="0">
                  <a:pos x="0" y="0"/>
                </a:cxn>
                <a:cxn ang="0">
                  <a:pos x="140" y="69"/>
                </a:cxn>
              </a:cxnLst>
              <a:pathLst>
                <a:path w="59" h="29">
                  <a:moveTo>
                    <a:pt x="59" y="29"/>
                  </a:moveTo>
                  <a:cubicBezTo>
                    <a:pt x="59" y="29"/>
                    <a:pt x="44" y="10"/>
                    <a:pt x="0" y="0"/>
                  </a:cubicBezTo>
                  <a:cubicBezTo>
                    <a:pt x="6" y="0"/>
                    <a:pt x="50" y="10"/>
                    <a:pt x="59" y="29"/>
                  </a:cubicBezTo>
                  <a:close/>
                </a:path>
              </a:pathLst>
            </a:custGeom>
            <a:solidFill>
              <a:srgbClr val="B56A2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8636" name="Title 1"/>
          <p:cNvSpPr>
            <a:spLocks noGrp="1"/>
          </p:cNvSpPr>
          <p:nvPr>
            <p:ph type="title"/>
          </p:nvPr>
        </p:nvSpPr>
        <p:spPr>
          <a:xfrm>
            <a:off x="1395413" y="1330325"/>
            <a:ext cx="4543425" cy="2630488"/>
          </a:xfrm>
          <a:ln/>
        </p:spPr>
        <p:txBody>
          <a:bodyPr vert="horz" wrap="square" lIns="68580" tIns="34290" rIns="68580" bIns="34290" anchor="ctr"/>
          <a:p>
            <a:pPr algn="ctr" eaLnBrk="1" hangingPunct="1"/>
            <a:r>
              <a:rPr lang="zh-CN" altLang="en-US" sz="5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识字加油站</a:t>
            </a:r>
            <a:endParaRPr lang="zh-CN" altLang="en-US" sz="54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7" name="圆角矩形 7"/>
          <p:cNvSpPr/>
          <p:nvPr/>
        </p:nvSpPr>
        <p:spPr>
          <a:xfrm>
            <a:off x="6523038" y="1670050"/>
            <a:ext cx="1676400" cy="3513138"/>
          </a:xfrm>
          <a:prstGeom prst="roundRect">
            <a:avLst>
              <a:gd name="adj" fmla="val 16667"/>
            </a:avLst>
          </a:prstGeom>
          <a:solidFill>
            <a:srgbClr val="A3EDFF"/>
          </a:solidFill>
          <a:ln w="9525">
            <a:noFill/>
          </a:ln>
        </p:spPr>
        <p:txBody>
          <a:bodyPr anchor="t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18" name="圆角矩形 6"/>
          <p:cNvSpPr/>
          <p:nvPr/>
        </p:nvSpPr>
        <p:spPr>
          <a:xfrm>
            <a:off x="4403725" y="1670050"/>
            <a:ext cx="1676400" cy="3497263"/>
          </a:xfrm>
          <a:prstGeom prst="roundRect">
            <a:avLst>
              <a:gd name="adj" fmla="val 16667"/>
            </a:avLst>
          </a:prstGeom>
          <a:solidFill>
            <a:srgbClr val="A3EDFF"/>
          </a:solidFill>
          <a:ln w="9525">
            <a:noFill/>
          </a:ln>
        </p:spPr>
        <p:txBody>
          <a:bodyPr anchor="t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19" name="圆角矩形 5"/>
          <p:cNvSpPr/>
          <p:nvPr/>
        </p:nvSpPr>
        <p:spPr>
          <a:xfrm>
            <a:off x="2487613" y="1670050"/>
            <a:ext cx="1676400" cy="3513138"/>
          </a:xfrm>
          <a:prstGeom prst="roundRect">
            <a:avLst>
              <a:gd name="adj" fmla="val 16667"/>
            </a:avLst>
          </a:prstGeom>
          <a:solidFill>
            <a:srgbClr val="A3EDFF"/>
          </a:solidFill>
          <a:ln w="9525">
            <a:noFill/>
          </a:ln>
        </p:spPr>
        <p:txBody>
          <a:bodyPr anchor="t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20" name="圆角矩形 4"/>
          <p:cNvSpPr/>
          <p:nvPr/>
        </p:nvSpPr>
        <p:spPr>
          <a:xfrm>
            <a:off x="571500" y="1670050"/>
            <a:ext cx="1676400" cy="3497263"/>
          </a:xfrm>
          <a:prstGeom prst="roundRect">
            <a:avLst>
              <a:gd name="adj" fmla="val 16667"/>
            </a:avLst>
          </a:prstGeom>
          <a:solidFill>
            <a:srgbClr val="A3EDFF"/>
          </a:solidFill>
          <a:ln w="9525">
            <a:noFill/>
          </a:ln>
        </p:spPr>
        <p:txBody>
          <a:bodyPr anchor="t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21" name="Content Placeholder 1"/>
          <p:cNvSpPr>
            <a:spLocks noGrp="1"/>
          </p:cNvSpPr>
          <p:nvPr>
            <p:ph idx="4294967295"/>
          </p:nvPr>
        </p:nvSpPr>
        <p:spPr>
          <a:xfrm>
            <a:off x="738188" y="2025650"/>
            <a:ext cx="1585912" cy="3051175"/>
          </a:xfrm>
          <a:ln/>
        </p:spPr>
        <p:txBody>
          <a:bodyPr vert="horz" wrap="square" lIns="68580" tIns="34290" rIns="68580" bIns="34290" anchor="t"/>
          <a:p>
            <a:pPr marL="46355" indent="0" eaLnBrk="1" hangingPunct="1">
              <a:lnSpc>
                <a:spcPct val="150000"/>
              </a:lnSpc>
              <a:spcBef>
                <a:spcPts val="1300"/>
              </a:spcBef>
              <a:buNone/>
            </a:pPr>
            <a:r>
              <a:rPr lang="zh-CN" altLang="zh-CN" sz="40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上</a:t>
            </a:r>
            <a:r>
              <a:rPr lang="zh-CN" altLang="zh-CN" sz="40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午</a:t>
            </a:r>
            <a:endParaRPr lang="zh-CN" altLang="zh-CN" sz="4000" b="1" dirty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46355" indent="0" eaLnBrk="1" hangingPunct="1">
              <a:lnSpc>
                <a:spcPct val="150000"/>
              </a:lnSpc>
              <a:spcBef>
                <a:spcPts val="1300"/>
              </a:spcBef>
              <a:buNone/>
            </a:pPr>
            <a:r>
              <a:rPr lang="zh-CN" altLang="zh-CN" sz="40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下午</a:t>
            </a:r>
            <a:endParaRPr lang="zh-CN" altLang="zh-CN" sz="40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46355" indent="0" eaLnBrk="1" hangingPunct="1">
              <a:lnSpc>
                <a:spcPct val="150000"/>
              </a:lnSpc>
              <a:spcBef>
                <a:spcPts val="1300"/>
              </a:spcBef>
              <a:buNone/>
            </a:pPr>
            <a:r>
              <a:rPr lang="zh-CN" altLang="zh-CN" sz="40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晚</a:t>
            </a:r>
            <a:r>
              <a:rPr lang="zh-CN" altLang="zh-CN" sz="40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上</a:t>
            </a:r>
            <a:endParaRPr lang="zh-CN" altLang="zh-CN" sz="40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9222" name="Content Placeholder 1"/>
          <p:cNvSpPr>
            <a:spLocks noGrp="1"/>
          </p:cNvSpPr>
          <p:nvPr/>
        </p:nvSpPr>
        <p:spPr>
          <a:xfrm>
            <a:off x="2636838" y="1979613"/>
            <a:ext cx="1585912" cy="305117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/>
          <a:p>
            <a:pPr marL="46355">
              <a:lnSpc>
                <a:spcPct val="150000"/>
              </a:lnSpc>
              <a:spcBef>
                <a:spcPts val="1300"/>
              </a:spcBef>
              <a:buClr>
                <a:srgbClr val="3F3F3F"/>
              </a:buClr>
              <a:buSzPct val="100000"/>
            </a:pPr>
            <a:r>
              <a:rPr lang="zh-CN" altLang="zh-CN" sz="40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Cambria" panose="02040503050406030204" pitchFamily="18" charset="0"/>
              </a:rPr>
              <a:t>昨</a:t>
            </a:r>
            <a:r>
              <a:rPr lang="zh-CN" altLang="zh-CN" sz="4000" b="1" dirty="0">
                <a:latin typeface="华文楷体" panose="02010600040101010101" pitchFamily="2" charset="-122"/>
                <a:ea typeface="华文楷体" panose="02010600040101010101" pitchFamily="2" charset="-122"/>
                <a:sym typeface="Cambria" panose="02040503050406030204" pitchFamily="18" charset="0"/>
              </a:rPr>
              <a:t>天</a:t>
            </a:r>
            <a:endParaRPr lang="zh-CN" altLang="zh-CN" sz="4000" b="1" dirty="0">
              <a:latin typeface="华文楷体" panose="02010600040101010101" pitchFamily="2" charset="-122"/>
              <a:ea typeface="华文楷体" panose="02010600040101010101" pitchFamily="2" charset="-122"/>
              <a:sym typeface="Cambria" panose="02040503050406030204" pitchFamily="18" charset="0"/>
            </a:endParaRPr>
          </a:p>
          <a:p>
            <a:pPr marL="46355">
              <a:lnSpc>
                <a:spcPct val="150000"/>
              </a:lnSpc>
              <a:spcBef>
                <a:spcPts val="1300"/>
              </a:spcBef>
              <a:buClr>
                <a:srgbClr val="3F3F3F"/>
              </a:buClr>
              <a:buSzPct val="100000"/>
            </a:pPr>
            <a:r>
              <a:rPr lang="zh-CN" altLang="zh-CN" sz="40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Cambria" panose="02040503050406030204" pitchFamily="18" charset="0"/>
              </a:rPr>
              <a:t>今</a:t>
            </a:r>
            <a:r>
              <a:rPr lang="zh-CN" altLang="zh-CN" sz="4000" b="1" dirty="0">
                <a:latin typeface="华文楷体" panose="02010600040101010101" pitchFamily="2" charset="-122"/>
                <a:ea typeface="华文楷体" panose="02010600040101010101" pitchFamily="2" charset="-122"/>
                <a:sym typeface="Cambria" panose="02040503050406030204" pitchFamily="18" charset="0"/>
              </a:rPr>
              <a:t>天</a:t>
            </a:r>
            <a:endParaRPr lang="zh-CN" altLang="zh-CN" sz="4000" b="1" dirty="0">
              <a:latin typeface="华文楷体" panose="02010600040101010101" pitchFamily="2" charset="-122"/>
              <a:ea typeface="华文楷体" panose="02010600040101010101" pitchFamily="2" charset="-122"/>
              <a:sym typeface="Cambria" panose="02040503050406030204" pitchFamily="18" charset="0"/>
            </a:endParaRPr>
          </a:p>
          <a:p>
            <a:pPr marL="46355">
              <a:lnSpc>
                <a:spcPct val="150000"/>
              </a:lnSpc>
              <a:spcBef>
                <a:spcPts val="1300"/>
              </a:spcBef>
              <a:buClr>
                <a:srgbClr val="3F3F3F"/>
              </a:buClr>
              <a:buSzPct val="100000"/>
            </a:pPr>
            <a:r>
              <a:rPr lang="zh-CN" altLang="zh-CN" sz="4000" b="1" dirty="0">
                <a:latin typeface="华文楷体" panose="02010600040101010101" pitchFamily="2" charset="-122"/>
                <a:ea typeface="华文楷体" panose="02010600040101010101" pitchFamily="2" charset="-122"/>
                <a:sym typeface="Cambria" panose="02040503050406030204" pitchFamily="18" charset="0"/>
              </a:rPr>
              <a:t>明天</a:t>
            </a:r>
            <a:endParaRPr lang="zh-CN" altLang="zh-CN" sz="4000" b="1" dirty="0">
              <a:latin typeface="华文楷体" panose="02010600040101010101" pitchFamily="2" charset="-122"/>
              <a:ea typeface="华文楷体" panose="02010600040101010101" pitchFamily="2" charset="-122"/>
              <a:sym typeface="Cambria" panose="02040503050406030204" pitchFamily="18" charset="0"/>
            </a:endParaRPr>
          </a:p>
        </p:txBody>
      </p:sp>
      <p:sp>
        <p:nvSpPr>
          <p:cNvPr id="9223" name="Content Placeholder 1"/>
          <p:cNvSpPr>
            <a:spLocks noGrp="1"/>
          </p:cNvSpPr>
          <p:nvPr/>
        </p:nvSpPr>
        <p:spPr>
          <a:xfrm>
            <a:off x="4354513" y="1962150"/>
            <a:ext cx="2241550" cy="3052763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/>
          <a:p>
            <a:pPr marL="46355">
              <a:lnSpc>
                <a:spcPct val="150000"/>
              </a:lnSpc>
              <a:spcBef>
                <a:spcPts val="1300"/>
              </a:spcBef>
              <a:buClr>
                <a:srgbClr val="3F3F3F"/>
              </a:buClr>
              <a:buSzPct val="100000"/>
            </a:pPr>
            <a:r>
              <a:rPr lang="zh-CN" altLang="zh-CN" sz="4000" b="1" dirty="0">
                <a:latin typeface="华文楷体" panose="02010600040101010101" pitchFamily="2" charset="-122"/>
                <a:ea typeface="华文楷体" panose="02010600040101010101" pitchFamily="2" charset="-122"/>
                <a:sym typeface="Cambria" panose="02040503050406030204" pitchFamily="18" charset="0"/>
              </a:rPr>
              <a:t>上个月</a:t>
            </a:r>
            <a:endParaRPr lang="zh-CN" altLang="zh-CN" sz="4000" b="1" dirty="0">
              <a:latin typeface="华文楷体" panose="02010600040101010101" pitchFamily="2" charset="-122"/>
              <a:ea typeface="华文楷体" panose="02010600040101010101" pitchFamily="2" charset="-122"/>
              <a:sym typeface="Cambria" panose="02040503050406030204" pitchFamily="18" charset="0"/>
            </a:endParaRPr>
          </a:p>
          <a:p>
            <a:pPr marL="46355">
              <a:lnSpc>
                <a:spcPct val="150000"/>
              </a:lnSpc>
              <a:spcBef>
                <a:spcPts val="1300"/>
              </a:spcBef>
              <a:buClr>
                <a:srgbClr val="3F3F3F"/>
              </a:buClr>
              <a:buSzPct val="100000"/>
            </a:pPr>
            <a:r>
              <a:rPr lang="zh-CN" altLang="zh-CN" sz="4000" b="1" dirty="0">
                <a:latin typeface="华文楷体" panose="02010600040101010101" pitchFamily="2" charset="-122"/>
                <a:ea typeface="华文楷体" panose="02010600040101010101" pitchFamily="2" charset="-122"/>
                <a:sym typeface="Cambria" panose="02040503050406030204" pitchFamily="18" charset="0"/>
              </a:rPr>
              <a:t>这个月</a:t>
            </a:r>
            <a:endParaRPr lang="zh-CN" altLang="zh-CN" sz="4000" b="1" dirty="0">
              <a:latin typeface="华文楷体" panose="02010600040101010101" pitchFamily="2" charset="-122"/>
              <a:ea typeface="华文楷体" panose="02010600040101010101" pitchFamily="2" charset="-122"/>
              <a:sym typeface="Cambria" panose="02040503050406030204" pitchFamily="18" charset="0"/>
            </a:endParaRPr>
          </a:p>
          <a:p>
            <a:pPr marL="46355">
              <a:lnSpc>
                <a:spcPct val="150000"/>
              </a:lnSpc>
              <a:spcBef>
                <a:spcPts val="1300"/>
              </a:spcBef>
              <a:buClr>
                <a:srgbClr val="3F3F3F"/>
              </a:buClr>
              <a:buSzPct val="100000"/>
            </a:pPr>
            <a:r>
              <a:rPr lang="zh-CN" altLang="zh-CN" sz="4000" b="1" dirty="0">
                <a:latin typeface="华文楷体" panose="02010600040101010101" pitchFamily="2" charset="-122"/>
                <a:ea typeface="华文楷体" panose="02010600040101010101" pitchFamily="2" charset="-122"/>
                <a:sym typeface="Cambria" panose="02040503050406030204" pitchFamily="18" charset="0"/>
              </a:rPr>
              <a:t>下个月</a:t>
            </a:r>
            <a:endParaRPr lang="zh-CN" altLang="zh-CN" sz="4000" b="1" dirty="0">
              <a:latin typeface="华文楷体" panose="02010600040101010101" pitchFamily="2" charset="-122"/>
              <a:ea typeface="华文楷体" panose="02010600040101010101" pitchFamily="2" charset="-122"/>
              <a:sym typeface="Cambria" panose="02040503050406030204" pitchFamily="18" charset="0"/>
            </a:endParaRPr>
          </a:p>
        </p:txBody>
      </p:sp>
      <p:sp>
        <p:nvSpPr>
          <p:cNvPr id="9224" name="Content Placeholder 1"/>
          <p:cNvSpPr>
            <a:spLocks noGrp="1"/>
          </p:cNvSpPr>
          <p:nvPr/>
        </p:nvSpPr>
        <p:spPr>
          <a:xfrm>
            <a:off x="6727825" y="1960563"/>
            <a:ext cx="1584325" cy="305276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/>
          <a:p>
            <a:pPr marL="46355">
              <a:lnSpc>
                <a:spcPct val="150000"/>
              </a:lnSpc>
              <a:spcBef>
                <a:spcPts val="1300"/>
              </a:spcBef>
              <a:buClr>
                <a:srgbClr val="3F3F3F"/>
              </a:buClr>
              <a:buSzPct val="100000"/>
            </a:pPr>
            <a:r>
              <a:rPr lang="zh-CN" altLang="zh-CN" sz="4000" b="1" dirty="0">
                <a:latin typeface="华文楷体" panose="02010600040101010101" pitchFamily="2" charset="-122"/>
                <a:ea typeface="华文楷体" panose="02010600040101010101" pitchFamily="2" charset="-122"/>
                <a:sym typeface="Cambria" panose="02040503050406030204" pitchFamily="18" charset="0"/>
              </a:rPr>
              <a:t>去</a:t>
            </a:r>
            <a:r>
              <a:rPr lang="zh-CN" altLang="zh-CN" sz="40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Cambria" panose="02040503050406030204" pitchFamily="18" charset="0"/>
              </a:rPr>
              <a:t>年</a:t>
            </a:r>
            <a:endParaRPr lang="zh-CN" altLang="zh-CN" sz="4000" b="1" dirty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  <a:sym typeface="Cambria" panose="02040503050406030204" pitchFamily="18" charset="0"/>
            </a:endParaRPr>
          </a:p>
          <a:p>
            <a:pPr marL="46355">
              <a:lnSpc>
                <a:spcPct val="150000"/>
              </a:lnSpc>
              <a:spcBef>
                <a:spcPts val="1300"/>
              </a:spcBef>
              <a:buClr>
                <a:srgbClr val="3F3F3F"/>
              </a:buClr>
              <a:buSzPct val="100000"/>
            </a:pPr>
            <a:r>
              <a:rPr lang="zh-CN" altLang="zh-CN" sz="4000" b="1" dirty="0">
                <a:latin typeface="华文楷体" panose="02010600040101010101" pitchFamily="2" charset="-122"/>
                <a:ea typeface="华文楷体" panose="02010600040101010101" pitchFamily="2" charset="-122"/>
                <a:sym typeface="Cambria" panose="02040503050406030204" pitchFamily="18" charset="0"/>
              </a:rPr>
              <a:t>今年</a:t>
            </a:r>
            <a:endParaRPr lang="zh-CN" altLang="zh-CN" sz="4000" b="1" dirty="0">
              <a:latin typeface="华文楷体" panose="02010600040101010101" pitchFamily="2" charset="-122"/>
              <a:ea typeface="华文楷体" panose="02010600040101010101" pitchFamily="2" charset="-122"/>
              <a:sym typeface="Cambria" panose="02040503050406030204" pitchFamily="18" charset="0"/>
            </a:endParaRPr>
          </a:p>
          <a:p>
            <a:pPr marL="46355">
              <a:lnSpc>
                <a:spcPct val="150000"/>
              </a:lnSpc>
              <a:spcBef>
                <a:spcPts val="1300"/>
              </a:spcBef>
              <a:buClr>
                <a:srgbClr val="3F3F3F"/>
              </a:buClr>
              <a:buSzPct val="100000"/>
            </a:pPr>
            <a:r>
              <a:rPr lang="zh-CN" altLang="zh-CN" sz="4000" b="1" dirty="0">
                <a:latin typeface="华文楷体" panose="02010600040101010101" pitchFamily="2" charset="-122"/>
                <a:ea typeface="华文楷体" panose="02010600040101010101" pitchFamily="2" charset="-122"/>
                <a:sym typeface="Cambria" panose="02040503050406030204" pitchFamily="18" charset="0"/>
              </a:rPr>
              <a:t>明年</a:t>
            </a:r>
            <a:endParaRPr lang="zh-CN" altLang="zh-CN" sz="4000" b="1" dirty="0">
              <a:latin typeface="华文楷体" panose="02010600040101010101" pitchFamily="2" charset="-122"/>
              <a:ea typeface="华文楷体" panose="02010600040101010101" pitchFamily="2" charset="-122"/>
              <a:sym typeface="Cambria" panose="02040503050406030204" pitchFamily="18" charset="0"/>
            </a:endParaRPr>
          </a:p>
        </p:txBody>
      </p:sp>
      <p:sp>
        <p:nvSpPr>
          <p:cNvPr id="9225" name="文本框 8"/>
          <p:cNvSpPr txBox="1"/>
          <p:nvPr/>
        </p:nvSpPr>
        <p:spPr>
          <a:xfrm>
            <a:off x="1349375" y="1966913"/>
            <a:ext cx="2540000" cy="3683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dirty="0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  <a:t>wǔ 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26" name="文本框 9"/>
          <p:cNvSpPr txBox="1"/>
          <p:nvPr/>
        </p:nvSpPr>
        <p:spPr>
          <a:xfrm>
            <a:off x="792163" y="4205288"/>
            <a:ext cx="766762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 w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ǎ</a:t>
            </a:r>
            <a:r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n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27" name="文本框 10"/>
          <p:cNvSpPr txBox="1"/>
          <p:nvPr/>
        </p:nvSpPr>
        <p:spPr>
          <a:xfrm>
            <a:off x="2686050" y="1966913"/>
            <a:ext cx="677863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 zuó 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28" name="文本框 11"/>
          <p:cNvSpPr txBox="1"/>
          <p:nvPr/>
        </p:nvSpPr>
        <p:spPr>
          <a:xfrm>
            <a:off x="2813050" y="2990850"/>
            <a:ext cx="423863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jīn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29" name="文本框 12"/>
          <p:cNvSpPr txBox="1"/>
          <p:nvPr/>
        </p:nvSpPr>
        <p:spPr>
          <a:xfrm>
            <a:off x="7302500" y="1906588"/>
            <a:ext cx="779463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ni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á</a:t>
            </a:r>
            <a:r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n 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" name="Content Placeholder 1"/>
          <p:cNvSpPr>
            <a:spLocks noGrp="1"/>
          </p:cNvSpPr>
          <p:nvPr/>
        </p:nvSpPr>
        <p:spPr>
          <a:xfrm>
            <a:off x="990600" y="-533400"/>
            <a:ext cx="1585913" cy="305117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/>
          <a:p>
            <a:pPr marL="46355">
              <a:lnSpc>
                <a:spcPct val="150000"/>
              </a:lnSpc>
              <a:spcBef>
                <a:spcPts val="1300"/>
              </a:spcBef>
              <a:buClr>
                <a:srgbClr val="3F3F3F"/>
              </a:buClr>
            </a:pPr>
            <a:endParaRPr lang="zh-CN" altLang="zh-CN" sz="4000" b="1" dirty="0">
              <a:latin typeface="华文楷体" panose="02010600040101010101" pitchFamily="2" charset="-122"/>
              <a:ea typeface="华文楷体" panose="02010600040101010101" pitchFamily="2" charset="-122"/>
              <a:sym typeface="Cambria" panose="02040503050406030204" pitchFamily="18" charset="0"/>
            </a:endParaRPr>
          </a:p>
          <a:p>
            <a:pPr marL="46355">
              <a:lnSpc>
                <a:spcPct val="150000"/>
              </a:lnSpc>
              <a:spcBef>
                <a:spcPts val="1300"/>
              </a:spcBef>
              <a:buClr>
                <a:srgbClr val="3F3F3F"/>
              </a:buClr>
            </a:pPr>
            <a:r>
              <a:rPr lang="zh-CN" altLang="zh-CN" sz="4000" b="1" dirty="0">
                <a:latin typeface="华文楷体" panose="02010600040101010101" pitchFamily="2" charset="-122"/>
                <a:ea typeface="华文楷体" panose="02010600040101010101" pitchFamily="2" charset="-122"/>
                <a:sym typeface="Cambria" panose="02040503050406030204" pitchFamily="18" charset="0"/>
              </a:rPr>
              <a:t>时</a:t>
            </a:r>
            <a:endParaRPr lang="zh-CN" altLang="zh-CN" sz="4000" b="1" dirty="0">
              <a:latin typeface="华文楷体" panose="02010600040101010101" pitchFamily="2" charset="-122"/>
              <a:ea typeface="华文楷体" panose="02010600040101010101" pitchFamily="2" charset="-122"/>
              <a:sym typeface="Cambria" panose="02040503050406030204" pitchFamily="18" charset="0"/>
            </a:endParaRPr>
          </a:p>
          <a:p>
            <a:pPr marL="46355">
              <a:lnSpc>
                <a:spcPct val="150000"/>
              </a:lnSpc>
              <a:spcBef>
                <a:spcPts val="1300"/>
              </a:spcBef>
              <a:buClr>
                <a:srgbClr val="3F3F3F"/>
              </a:buClr>
            </a:pPr>
            <a:endParaRPr lang="zh-CN" altLang="zh-CN" sz="4000" b="1" dirty="0">
              <a:latin typeface="华文楷体" panose="02010600040101010101" pitchFamily="2" charset="-122"/>
              <a:ea typeface="华文楷体" panose="02010600040101010101" pitchFamily="2" charset="-122"/>
              <a:sym typeface="Cambria" panose="02040503050406030204" pitchFamily="18" charset="0"/>
            </a:endParaRPr>
          </a:p>
        </p:txBody>
      </p:sp>
      <p:sp>
        <p:nvSpPr>
          <p:cNvPr id="9231" name="文本框 13"/>
          <p:cNvSpPr txBox="1"/>
          <p:nvPr/>
        </p:nvSpPr>
        <p:spPr>
          <a:xfrm>
            <a:off x="4451350" y="2990850"/>
            <a:ext cx="2540000" cy="3683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  <a:t>zhè 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Content Placeholder 1"/>
          <p:cNvSpPr>
            <a:spLocks noGrp="1"/>
          </p:cNvSpPr>
          <p:nvPr/>
        </p:nvSpPr>
        <p:spPr>
          <a:xfrm>
            <a:off x="2819400" y="-533400"/>
            <a:ext cx="1490663" cy="305117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/>
          <a:p>
            <a:pPr marL="46355">
              <a:lnSpc>
                <a:spcPct val="150000"/>
              </a:lnSpc>
              <a:spcBef>
                <a:spcPts val="1300"/>
              </a:spcBef>
              <a:buClr>
                <a:srgbClr val="3F3F3F"/>
              </a:buClr>
            </a:pPr>
            <a:endParaRPr lang="zh-CN" altLang="zh-CN" sz="4000" b="1" dirty="0">
              <a:latin typeface="华文楷体" panose="02010600040101010101" pitchFamily="2" charset="-122"/>
              <a:ea typeface="华文楷体" panose="02010600040101010101" pitchFamily="2" charset="-122"/>
              <a:sym typeface="Cambria" panose="02040503050406030204" pitchFamily="18" charset="0"/>
            </a:endParaRPr>
          </a:p>
          <a:p>
            <a:pPr marL="46355">
              <a:lnSpc>
                <a:spcPct val="150000"/>
              </a:lnSpc>
              <a:spcBef>
                <a:spcPts val="1300"/>
              </a:spcBef>
              <a:buClr>
                <a:srgbClr val="3F3F3F"/>
              </a:buClr>
            </a:pPr>
            <a:r>
              <a:rPr lang="zh-CN" altLang="zh-CN" sz="4000" b="1" dirty="0">
                <a:latin typeface="华文楷体" panose="02010600040101010101" pitchFamily="2" charset="-122"/>
                <a:ea typeface="华文楷体" panose="02010600040101010101" pitchFamily="2" charset="-122"/>
                <a:sym typeface="Cambria" panose="02040503050406030204" pitchFamily="18" charset="0"/>
              </a:rPr>
              <a:t>天</a:t>
            </a:r>
            <a:endParaRPr lang="zh-CN" altLang="zh-CN" sz="4000" b="1" dirty="0">
              <a:latin typeface="华文楷体" panose="02010600040101010101" pitchFamily="2" charset="-122"/>
              <a:ea typeface="华文楷体" panose="02010600040101010101" pitchFamily="2" charset="-122"/>
              <a:sym typeface="Cambria" panose="02040503050406030204" pitchFamily="18" charset="0"/>
            </a:endParaRPr>
          </a:p>
        </p:txBody>
      </p:sp>
      <p:sp>
        <p:nvSpPr>
          <p:cNvPr id="5" name="Content Placeholder 1"/>
          <p:cNvSpPr>
            <a:spLocks noGrp="1"/>
          </p:cNvSpPr>
          <p:nvPr/>
        </p:nvSpPr>
        <p:spPr>
          <a:xfrm>
            <a:off x="6781800" y="-457200"/>
            <a:ext cx="1490663" cy="305117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/>
          <a:p>
            <a:pPr marL="46355">
              <a:lnSpc>
                <a:spcPct val="150000"/>
              </a:lnSpc>
              <a:spcBef>
                <a:spcPts val="1300"/>
              </a:spcBef>
              <a:buClr>
                <a:srgbClr val="3F3F3F"/>
              </a:buClr>
            </a:pPr>
            <a:endParaRPr lang="zh-CN" altLang="zh-CN" sz="4000" b="1" dirty="0">
              <a:latin typeface="华文楷体" panose="02010600040101010101" pitchFamily="2" charset="-122"/>
              <a:ea typeface="华文楷体" panose="02010600040101010101" pitchFamily="2" charset="-122"/>
              <a:sym typeface="Cambria" panose="02040503050406030204" pitchFamily="18" charset="0"/>
            </a:endParaRPr>
          </a:p>
          <a:p>
            <a:pPr marL="46355">
              <a:lnSpc>
                <a:spcPct val="150000"/>
              </a:lnSpc>
              <a:spcBef>
                <a:spcPts val="1300"/>
              </a:spcBef>
              <a:buClr>
                <a:srgbClr val="3F3F3F"/>
              </a:buClr>
            </a:pPr>
            <a:r>
              <a:rPr lang="zh-CN" altLang="zh-CN" sz="4000" b="1" dirty="0">
                <a:latin typeface="华文楷体" panose="02010600040101010101" pitchFamily="2" charset="-122"/>
                <a:ea typeface="华文楷体" panose="02010600040101010101" pitchFamily="2" charset="-122"/>
                <a:sym typeface="Cambria" panose="02040503050406030204" pitchFamily="18" charset="0"/>
              </a:rPr>
              <a:t>年</a:t>
            </a:r>
            <a:endParaRPr lang="zh-CN" altLang="zh-CN" sz="4000" b="1" dirty="0">
              <a:latin typeface="华文楷体" panose="02010600040101010101" pitchFamily="2" charset="-122"/>
              <a:ea typeface="华文楷体" panose="02010600040101010101" pitchFamily="2" charset="-122"/>
              <a:sym typeface="Cambria" panose="02040503050406030204" pitchFamily="18" charset="0"/>
            </a:endParaRPr>
          </a:p>
          <a:p>
            <a:pPr marL="46355">
              <a:lnSpc>
                <a:spcPct val="150000"/>
              </a:lnSpc>
              <a:spcBef>
                <a:spcPts val="1300"/>
              </a:spcBef>
              <a:buClr>
                <a:srgbClr val="3F3F3F"/>
              </a:buClr>
            </a:pPr>
            <a:endParaRPr lang="zh-CN" altLang="zh-CN" sz="4000" b="1" dirty="0">
              <a:latin typeface="华文楷体" panose="02010600040101010101" pitchFamily="2" charset="-122"/>
              <a:ea typeface="华文楷体" panose="02010600040101010101" pitchFamily="2" charset="-122"/>
              <a:sym typeface="Cambria" panose="02040503050406030204" pitchFamily="18" charset="0"/>
            </a:endParaRPr>
          </a:p>
        </p:txBody>
      </p:sp>
      <p:sp>
        <p:nvSpPr>
          <p:cNvPr id="4" name="Content Placeholder 1"/>
          <p:cNvSpPr>
            <a:spLocks noGrp="1"/>
          </p:cNvSpPr>
          <p:nvPr/>
        </p:nvSpPr>
        <p:spPr>
          <a:xfrm>
            <a:off x="4702175" y="-500062"/>
            <a:ext cx="1492250" cy="305117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/>
          <a:p>
            <a:pPr marL="46355">
              <a:lnSpc>
                <a:spcPct val="150000"/>
              </a:lnSpc>
              <a:spcBef>
                <a:spcPts val="1300"/>
              </a:spcBef>
              <a:buClr>
                <a:srgbClr val="3F3F3F"/>
              </a:buClr>
            </a:pPr>
            <a:endParaRPr lang="zh-CN" altLang="zh-CN" sz="4000" b="1" dirty="0">
              <a:latin typeface="华文楷体" panose="02010600040101010101" pitchFamily="2" charset="-122"/>
              <a:ea typeface="华文楷体" panose="02010600040101010101" pitchFamily="2" charset="-122"/>
              <a:sym typeface="Cambria" panose="02040503050406030204" pitchFamily="18" charset="0"/>
            </a:endParaRPr>
          </a:p>
          <a:p>
            <a:pPr marL="46355">
              <a:lnSpc>
                <a:spcPct val="150000"/>
              </a:lnSpc>
              <a:spcBef>
                <a:spcPts val="1300"/>
              </a:spcBef>
              <a:buClr>
                <a:srgbClr val="3F3F3F"/>
              </a:buClr>
            </a:pPr>
            <a:r>
              <a:rPr lang="zh-CN" altLang="zh-CN" sz="4000" b="1" dirty="0">
                <a:latin typeface="华文楷体" panose="02010600040101010101" pitchFamily="2" charset="-122"/>
                <a:ea typeface="华文楷体" panose="02010600040101010101" pitchFamily="2" charset="-122"/>
                <a:sym typeface="Cambria" panose="02040503050406030204" pitchFamily="18" charset="0"/>
              </a:rPr>
              <a:t>月</a:t>
            </a:r>
            <a:endParaRPr lang="zh-CN" altLang="zh-CN" sz="4000" b="1" dirty="0">
              <a:latin typeface="华文楷体" panose="02010600040101010101" pitchFamily="2" charset="-122"/>
              <a:ea typeface="华文楷体" panose="02010600040101010101" pitchFamily="2" charset="-122"/>
              <a:sym typeface="Cambria" panose="02040503050406030204" pitchFamily="18" charset="0"/>
            </a:endParaRPr>
          </a:p>
          <a:p>
            <a:pPr marL="46355">
              <a:lnSpc>
                <a:spcPct val="150000"/>
              </a:lnSpc>
              <a:spcBef>
                <a:spcPts val="1300"/>
              </a:spcBef>
              <a:buClr>
                <a:srgbClr val="3F3F3F"/>
              </a:buClr>
            </a:pPr>
            <a:endParaRPr lang="zh-CN" altLang="zh-CN" sz="4000" b="1" dirty="0">
              <a:latin typeface="华文楷体" panose="02010600040101010101" pitchFamily="2" charset="-122"/>
              <a:ea typeface="华文楷体" panose="02010600040101010101" pitchFamily="2" charset="-122"/>
              <a:sym typeface="Cambria" panose="02040503050406030204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1" name="Content Placeholder 1"/>
          <p:cNvSpPr>
            <a:spLocks noGrp="1"/>
          </p:cNvSpPr>
          <p:nvPr>
            <p:ph idx="4294967295"/>
          </p:nvPr>
        </p:nvSpPr>
        <p:spPr>
          <a:xfrm>
            <a:off x="869950" y="1414463"/>
            <a:ext cx="9317038" cy="3051175"/>
          </a:xfrm>
          <a:ln/>
        </p:spPr>
        <p:txBody>
          <a:bodyPr vert="horz" wrap="square" lIns="68580" tIns="34290" rIns="68580" bIns="34290" anchor="t"/>
          <a:p>
            <a:pPr marL="46355" indent="0" eaLnBrk="1" hangingPunct="1">
              <a:lnSpc>
                <a:spcPct val="150000"/>
              </a:lnSpc>
              <a:spcBef>
                <a:spcPts val="1300"/>
              </a:spcBef>
              <a:buNone/>
            </a:pPr>
            <a:r>
              <a:rPr lang="en-US" altLang="zh-CN" sz="40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r>
              <a:rPr lang="zh-CN" altLang="zh-CN" sz="4000" b="1" u="sng" dirty="0"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r>
              <a:rPr lang="zh-CN" altLang="zh-CN" sz="40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  </a:t>
            </a:r>
            <a:endParaRPr lang="zh-CN" altLang="zh-CN" sz="40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0242" name="Content Placeholder 1"/>
          <p:cNvSpPr>
            <a:spLocks noGrp="1"/>
          </p:cNvSpPr>
          <p:nvPr/>
        </p:nvSpPr>
        <p:spPr>
          <a:xfrm>
            <a:off x="754063" y="2747963"/>
            <a:ext cx="9317037" cy="305276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/>
          <a:p>
            <a:pPr marL="46355">
              <a:lnSpc>
                <a:spcPct val="150000"/>
              </a:lnSpc>
              <a:spcBef>
                <a:spcPts val="1300"/>
              </a:spcBef>
              <a:buClr>
                <a:srgbClr val="3F3F3F"/>
              </a:buClr>
              <a:buSzPct val="100000"/>
            </a:pPr>
            <a:r>
              <a:rPr lang="zh-CN" altLang="zh-CN" sz="4000" b="1" u="sng" dirty="0">
                <a:latin typeface="华文楷体" panose="02010600040101010101" pitchFamily="2" charset="-122"/>
                <a:ea typeface="华文楷体" panose="02010600040101010101" pitchFamily="2" charset="-122"/>
                <a:sym typeface="Cambria" panose="02040503050406030204" pitchFamily="18" charset="0"/>
              </a:rPr>
              <a:t>  </a:t>
            </a:r>
            <a:r>
              <a:rPr lang="zh-CN" altLang="zh-CN" sz="40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Cambria" panose="02040503050406030204" pitchFamily="18" charset="0"/>
              </a:rPr>
              <a:t>       </a:t>
            </a:r>
            <a:endParaRPr lang="zh-CN" altLang="zh-CN" sz="4000" b="1" dirty="0">
              <a:latin typeface="华文楷体" panose="02010600040101010101" pitchFamily="2" charset="-122"/>
              <a:ea typeface="华文楷体" panose="02010600040101010101" pitchFamily="2" charset="-122"/>
              <a:sym typeface="Cambria" panose="02040503050406030204" pitchFamily="18" charset="0"/>
            </a:endParaRPr>
          </a:p>
        </p:txBody>
      </p:sp>
      <p:sp>
        <p:nvSpPr>
          <p:cNvPr id="10243" name="Content Placeholder 1"/>
          <p:cNvSpPr>
            <a:spLocks noGrp="1"/>
          </p:cNvSpPr>
          <p:nvPr/>
        </p:nvSpPr>
        <p:spPr>
          <a:xfrm>
            <a:off x="534988" y="1762125"/>
            <a:ext cx="9317037" cy="305117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/>
          <a:p>
            <a:pPr marL="46355">
              <a:lnSpc>
                <a:spcPct val="150000"/>
              </a:lnSpc>
              <a:spcBef>
                <a:spcPts val="1300"/>
              </a:spcBef>
              <a:buClr>
                <a:srgbClr val="3F3F3F"/>
              </a:buClr>
              <a:buSzPct val="100000"/>
            </a:pPr>
            <a:r>
              <a:rPr lang="en-US" altLang="zh-CN" sz="40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Cambria" panose="02040503050406030204" pitchFamily="18" charset="0"/>
              </a:rPr>
              <a:t>  </a:t>
            </a:r>
            <a:endParaRPr lang="zh-CN" altLang="zh-CN" sz="4000" b="1" dirty="0">
              <a:latin typeface="华文楷体" panose="02010600040101010101" pitchFamily="2" charset="-122"/>
              <a:ea typeface="华文楷体" panose="02010600040101010101" pitchFamily="2" charset="-122"/>
              <a:sym typeface="Cambria" panose="02040503050406030204" pitchFamily="18" charset="0"/>
            </a:endParaRPr>
          </a:p>
        </p:txBody>
      </p:sp>
      <p:sp>
        <p:nvSpPr>
          <p:cNvPr id="10244" name="文本框 12292"/>
          <p:cNvSpPr txBox="1"/>
          <p:nvPr/>
        </p:nvSpPr>
        <p:spPr>
          <a:xfrm>
            <a:off x="1295400" y="3200400"/>
            <a:ext cx="6324600" cy="10064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6000" b="1" dirty="0">
                <a:solidFill>
                  <a:srgbClr val="FA0A0A"/>
                </a:solidFill>
                <a:latin typeface="Arial" panose="020B0604020202020204" pitchFamily="34" charset="0"/>
                <a:ea typeface="华文楷体" panose="02010600040101010101" pitchFamily="2" charset="-122"/>
              </a:rPr>
              <a:t>午   晚   昨  今  年</a:t>
            </a:r>
            <a:endParaRPr lang="zh-CN" altLang="en-US" sz="6000" b="1" dirty="0">
              <a:solidFill>
                <a:srgbClr val="FA0A0A"/>
              </a:solidFill>
              <a:latin typeface="Arial" panose="020B0604020202020204" pitchFamily="34" charset="0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5" name="Freeform 92"/>
          <p:cNvSpPr/>
          <p:nvPr/>
        </p:nvSpPr>
        <p:spPr>
          <a:xfrm>
            <a:off x="6483350" y="3773488"/>
            <a:ext cx="158750" cy="750887"/>
          </a:xfrm>
          <a:custGeom>
            <a:avLst/>
            <a:gdLst/>
            <a:ahLst/>
            <a:cxnLst>
              <a:cxn ang="0">
                <a:pos x="72288" y="696537"/>
              </a:cxn>
              <a:cxn ang="0">
                <a:pos x="72288" y="613582"/>
              </a:cxn>
              <a:cxn ang="0">
                <a:pos x="4252" y="490580"/>
              </a:cxn>
              <a:cxn ang="0">
                <a:pos x="72288" y="586407"/>
              </a:cxn>
              <a:cxn ang="0">
                <a:pos x="72288" y="479137"/>
              </a:cxn>
              <a:cxn ang="0">
                <a:pos x="4252" y="356135"/>
              </a:cxn>
              <a:cxn ang="0">
                <a:pos x="70871" y="449102"/>
              </a:cxn>
              <a:cxn ang="0">
                <a:pos x="70871" y="306076"/>
              </a:cxn>
              <a:cxn ang="0">
                <a:pos x="9922" y="187364"/>
              </a:cxn>
              <a:cxn ang="0">
                <a:pos x="70871" y="261738"/>
              </a:cxn>
              <a:cxn ang="0">
                <a:pos x="70871" y="167341"/>
              </a:cxn>
              <a:cxn ang="0">
                <a:pos x="7087" y="47199"/>
              </a:cxn>
              <a:cxn ang="0">
                <a:pos x="70871" y="125863"/>
              </a:cxn>
              <a:cxn ang="0">
                <a:pos x="70871" y="80095"/>
              </a:cxn>
              <a:cxn ang="0">
                <a:pos x="82210" y="80095"/>
              </a:cxn>
              <a:cxn ang="0">
                <a:pos x="145993" y="0"/>
              </a:cxn>
              <a:cxn ang="0">
                <a:pos x="83627" y="120142"/>
              </a:cxn>
              <a:cxn ang="0">
                <a:pos x="83627" y="231702"/>
              </a:cxn>
              <a:cxn ang="0">
                <a:pos x="150246" y="133014"/>
              </a:cxn>
              <a:cxn ang="0">
                <a:pos x="83627" y="256017"/>
              </a:cxn>
              <a:cxn ang="0">
                <a:pos x="83627" y="377589"/>
              </a:cxn>
              <a:cxn ang="0">
                <a:pos x="148828" y="291773"/>
              </a:cxn>
              <a:cxn ang="0">
                <a:pos x="83627" y="414776"/>
              </a:cxn>
              <a:cxn ang="0">
                <a:pos x="83627" y="530627"/>
              </a:cxn>
              <a:cxn ang="0">
                <a:pos x="148828" y="447672"/>
              </a:cxn>
              <a:cxn ang="0">
                <a:pos x="83627" y="567814"/>
              </a:cxn>
              <a:cxn ang="0">
                <a:pos x="85045" y="703688"/>
              </a:cxn>
              <a:cxn ang="0">
                <a:pos x="153080" y="593558"/>
              </a:cxn>
              <a:cxn ang="0">
                <a:pos x="85045" y="717991"/>
              </a:cxn>
              <a:cxn ang="0">
                <a:pos x="85045" y="750887"/>
              </a:cxn>
              <a:cxn ang="0">
                <a:pos x="72288" y="750887"/>
              </a:cxn>
              <a:cxn ang="0">
                <a:pos x="72288" y="740875"/>
              </a:cxn>
              <a:cxn ang="0">
                <a:pos x="9922" y="620733"/>
              </a:cxn>
              <a:cxn ang="0">
                <a:pos x="72288" y="696537"/>
              </a:cxn>
            </a:cxnLst>
            <a:pathLst>
              <a:path w="112" h="525">
                <a:moveTo>
                  <a:pt x="51" y="487"/>
                </a:moveTo>
                <a:cubicBezTo>
                  <a:pt x="51" y="429"/>
                  <a:pt x="51" y="429"/>
                  <a:pt x="51" y="429"/>
                </a:cubicBezTo>
                <a:cubicBezTo>
                  <a:pt x="42" y="424"/>
                  <a:pt x="0" y="395"/>
                  <a:pt x="3" y="343"/>
                </a:cubicBezTo>
                <a:cubicBezTo>
                  <a:pt x="37" y="359"/>
                  <a:pt x="48" y="389"/>
                  <a:pt x="51" y="410"/>
                </a:cubicBezTo>
                <a:cubicBezTo>
                  <a:pt x="51" y="335"/>
                  <a:pt x="51" y="335"/>
                  <a:pt x="51" y="335"/>
                </a:cubicBezTo>
                <a:cubicBezTo>
                  <a:pt x="42" y="329"/>
                  <a:pt x="0" y="301"/>
                  <a:pt x="3" y="249"/>
                </a:cubicBezTo>
                <a:cubicBezTo>
                  <a:pt x="36" y="265"/>
                  <a:pt x="47" y="294"/>
                  <a:pt x="50" y="314"/>
                </a:cubicBezTo>
                <a:cubicBezTo>
                  <a:pt x="50" y="214"/>
                  <a:pt x="50" y="214"/>
                  <a:pt x="50" y="214"/>
                </a:cubicBezTo>
                <a:cubicBezTo>
                  <a:pt x="37" y="206"/>
                  <a:pt x="4" y="178"/>
                  <a:pt x="7" y="131"/>
                </a:cubicBezTo>
                <a:cubicBezTo>
                  <a:pt x="33" y="144"/>
                  <a:pt x="44" y="164"/>
                  <a:pt x="50" y="183"/>
                </a:cubicBezTo>
                <a:cubicBezTo>
                  <a:pt x="50" y="117"/>
                  <a:pt x="50" y="117"/>
                  <a:pt x="50" y="117"/>
                </a:cubicBezTo>
                <a:cubicBezTo>
                  <a:pt x="38" y="109"/>
                  <a:pt x="2" y="81"/>
                  <a:pt x="5" y="33"/>
                </a:cubicBezTo>
                <a:cubicBezTo>
                  <a:pt x="33" y="46"/>
                  <a:pt x="45" y="70"/>
                  <a:pt x="50" y="88"/>
                </a:cubicBezTo>
                <a:cubicBezTo>
                  <a:pt x="50" y="56"/>
                  <a:pt x="50" y="56"/>
                  <a:pt x="50" y="56"/>
                </a:cubicBezTo>
                <a:cubicBezTo>
                  <a:pt x="58" y="56"/>
                  <a:pt x="58" y="56"/>
                  <a:pt x="58" y="56"/>
                </a:cubicBezTo>
                <a:cubicBezTo>
                  <a:pt x="64" y="37"/>
                  <a:pt x="76" y="13"/>
                  <a:pt x="103" y="0"/>
                </a:cubicBezTo>
                <a:cubicBezTo>
                  <a:pt x="106" y="47"/>
                  <a:pt x="72" y="75"/>
                  <a:pt x="59" y="84"/>
                </a:cubicBezTo>
                <a:cubicBezTo>
                  <a:pt x="59" y="162"/>
                  <a:pt x="59" y="162"/>
                  <a:pt x="59" y="162"/>
                </a:cubicBezTo>
                <a:cubicBezTo>
                  <a:pt x="63" y="142"/>
                  <a:pt x="73" y="109"/>
                  <a:pt x="106" y="93"/>
                </a:cubicBezTo>
                <a:cubicBezTo>
                  <a:pt x="110" y="146"/>
                  <a:pt x="68" y="174"/>
                  <a:pt x="59" y="179"/>
                </a:cubicBezTo>
                <a:cubicBezTo>
                  <a:pt x="59" y="264"/>
                  <a:pt x="59" y="264"/>
                  <a:pt x="59" y="264"/>
                </a:cubicBezTo>
                <a:cubicBezTo>
                  <a:pt x="65" y="245"/>
                  <a:pt x="76" y="218"/>
                  <a:pt x="105" y="204"/>
                </a:cubicBezTo>
                <a:cubicBezTo>
                  <a:pt x="108" y="253"/>
                  <a:pt x="71" y="282"/>
                  <a:pt x="59" y="290"/>
                </a:cubicBezTo>
                <a:cubicBezTo>
                  <a:pt x="59" y="371"/>
                  <a:pt x="59" y="371"/>
                  <a:pt x="59" y="371"/>
                </a:cubicBezTo>
                <a:cubicBezTo>
                  <a:pt x="65" y="351"/>
                  <a:pt x="77" y="327"/>
                  <a:pt x="105" y="313"/>
                </a:cubicBezTo>
                <a:cubicBezTo>
                  <a:pt x="108" y="361"/>
                  <a:pt x="72" y="389"/>
                  <a:pt x="59" y="397"/>
                </a:cubicBezTo>
                <a:cubicBezTo>
                  <a:pt x="60" y="492"/>
                  <a:pt x="60" y="492"/>
                  <a:pt x="60" y="492"/>
                </a:cubicBezTo>
                <a:cubicBezTo>
                  <a:pt x="62" y="474"/>
                  <a:pt x="70" y="434"/>
                  <a:pt x="108" y="415"/>
                </a:cubicBezTo>
                <a:cubicBezTo>
                  <a:pt x="112" y="471"/>
                  <a:pt x="65" y="499"/>
                  <a:pt x="60" y="502"/>
                </a:cubicBezTo>
                <a:cubicBezTo>
                  <a:pt x="60" y="525"/>
                  <a:pt x="60" y="525"/>
                  <a:pt x="60" y="525"/>
                </a:cubicBezTo>
                <a:cubicBezTo>
                  <a:pt x="51" y="525"/>
                  <a:pt x="51" y="525"/>
                  <a:pt x="51" y="525"/>
                </a:cubicBezTo>
                <a:cubicBezTo>
                  <a:pt x="51" y="518"/>
                  <a:pt x="51" y="518"/>
                  <a:pt x="51" y="518"/>
                </a:cubicBezTo>
                <a:cubicBezTo>
                  <a:pt x="38" y="510"/>
                  <a:pt x="4" y="482"/>
                  <a:pt x="7" y="434"/>
                </a:cubicBezTo>
                <a:cubicBezTo>
                  <a:pt x="34" y="447"/>
                  <a:pt x="45" y="469"/>
                  <a:pt x="51" y="487"/>
                </a:cubicBezTo>
                <a:close/>
              </a:path>
            </a:pathLst>
          </a:custGeom>
          <a:solidFill>
            <a:srgbClr val="C7CC62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1266" name="Freeform 50"/>
          <p:cNvSpPr/>
          <p:nvPr/>
        </p:nvSpPr>
        <p:spPr>
          <a:xfrm>
            <a:off x="5084763" y="4000500"/>
            <a:ext cx="4057650" cy="2000250"/>
          </a:xfrm>
          <a:custGeom>
            <a:avLst/>
            <a:gdLst/>
            <a:ahLst/>
            <a:cxnLst>
              <a:cxn ang="0">
                <a:pos x="3661414" y="831"/>
              </a:cxn>
              <a:cxn ang="0">
                <a:pos x="4057650" y="10043"/>
              </a:cxn>
              <a:cxn ang="0">
                <a:pos x="4057650" y="2000250"/>
              </a:cxn>
              <a:cxn ang="0">
                <a:pos x="2888468" y="2000250"/>
              </a:cxn>
              <a:cxn ang="0">
                <a:pos x="0" y="1239822"/>
              </a:cxn>
              <a:cxn ang="0">
                <a:pos x="3661414" y="831"/>
              </a:cxn>
            </a:cxnLst>
            <a:pathLst>
              <a:path w="5150129" h="2763306">
                <a:moveTo>
                  <a:pt x="4647211" y="1148"/>
                </a:moveTo>
                <a:cubicBezTo>
                  <a:pt x="4819095" y="-2034"/>
                  <a:pt x="4987795" y="1148"/>
                  <a:pt x="5150129" y="13874"/>
                </a:cubicBezTo>
                <a:cubicBezTo>
                  <a:pt x="5150129" y="13874"/>
                  <a:pt x="5150129" y="13874"/>
                  <a:pt x="5150129" y="2763306"/>
                </a:cubicBezTo>
                <a:lnTo>
                  <a:pt x="3666157" y="2763306"/>
                </a:lnTo>
                <a:cubicBezTo>
                  <a:pt x="2399906" y="2389294"/>
                  <a:pt x="785213" y="1917530"/>
                  <a:pt x="0" y="1712790"/>
                </a:cubicBezTo>
                <a:cubicBezTo>
                  <a:pt x="977188" y="866514"/>
                  <a:pt x="3014321" y="52051"/>
                  <a:pt x="4647211" y="1148"/>
                </a:cubicBezTo>
                <a:close/>
              </a:path>
            </a:pathLst>
          </a:custGeom>
          <a:solidFill>
            <a:srgbClr val="AFAF5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1267" name="Freeform 51"/>
          <p:cNvSpPr/>
          <p:nvPr/>
        </p:nvSpPr>
        <p:spPr>
          <a:xfrm>
            <a:off x="0" y="4286250"/>
            <a:ext cx="8561388" cy="1714500"/>
          </a:xfrm>
          <a:custGeom>
            <a:avLst/>
            <a:gdLst/>
            <a:ahLst/>
            <a:cxnLst>
              <a:cxn ang="0">
                <a:pos x="2388033" y="757"/>
              </a:cxn>
              <a:cxn ang="0">
                <a:pos x="8561388" y="1714500"/>
              </a:cxn>
              <a:cxn ang="0">
                <a:pos x="0" y="1714500"/>
              </a:cxn>
              <a:cxn ang="0">
                <a:pos x="0" y="384682"/>
              </a:cxn>
              <a:cxn ang="0">
                <a:pos x="2388033" y="757"/>
              </a:cxn>
            </a:cxnLst>
            <a:pathLst>
              <a:path w="12079179" h="2245075">
                <a:moveTo>
                  <a:pt x="3369253" y="991"/>
                </a:moveTo>
                <a:cubicBezTo>
                  <a:pt x="6000100" y="-28060"/>
                  <a:pt x="9320881" y="578587"/>
                  <a:pt x="12079179" y="2245075"/>
                </a:cubicBezTo>
                <a:lnTo>
                  <a:pt x="0" y="2245075"/>
                </a:lnTo>
                <a:lnTo>
                  <a:pt x="0" y="503727"/>
                </a:lnTo>
                <a:cubicBezTo>
                  <a:pt x="818765" y="203249"/>
                  <a:pt x="2000654" y="16103"/>
                  <a:pt x="3369253" y="991"/>
                </a:cubicBezTo>
                <a:close/>
              </a:path>
            </a:pathLst>
          </a:custGeom>
          <a:solidFill>
            <a:srgbClr val="C7CC63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1268" name="Group 5"/>
          <p:cNvGrpSpPr/>
          <p:nvPr/>
        </p:nvGrpSpPr>
        <p:grpSpPr>
          <a:xfrm flipH="1">
            <a:off x="7297738" y="1576388"/>
            <a:ext cx="1052512" cy="3001962"/>
            <a:chOff x="0" y="0"/>
            <a:chExt cx="1347" cy="3848"/>
          </a:xfrm>
        </p:grpSpPr>
        <p:sp>
          <p:nvSpPr>
            <p:cNvPr id="11269" name="Freeform 70"/>
            <p:cNvSpPr/>
            <p:nvPr/>
          </p:nvSpPr>
          <p:spPr>
            <a:xfrm>
              <a:off x="770" y="257"/>
              <a:ext cx="29" cy="1347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0" y="1347"/>
                </a:cxn>
                <a:cxn ang="0">
                  <a:pos x="24" y="1347"/>
                </a:cxn>
                <a:cxn ang="0">
                  <a:pos x="29" y="0"/>
                </a:cxn>
                <a:cxn ang="0">
                  <a:pos x="3" y="0"/>
                </a:cxn>
              </a:cxnLst>
              <a:pathLst>
                <a:path w="29" h="1347">
                  <a:moveTo>
                    <a:pt x="3" y="0"/>
                  </a:moveTo>
                  <a:lnTo>
                    <a:pt x="0" y="1347"/>
                  </a:lnTo>
                  <a:lnTo>
                    <a:pt x="24" y="1347"/>
                  </a:lnTo>
                  <a:lnTo>
                    <a:pt x="29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270" name="Freeform 71"/>
            <p:cNvSpPr/>
            <p:nvPr/>
          </p:nvSpPr>
          <p:spPr>
            <a:xfrm>
              <a:off x="591" y="980"/>
              <a:ext cx="161" cy="248"/>
            </a:xfrm>
            <a:custGeom>
              <a:avLst/>
              <a:gdLst/>
              <a:ahLst/>
              <a:cxnLst>
                <a:cxn ang="0">
                  <a:pos x="154" y="248"/>
                </a:cxn>
                <a:cxn ang="0">
                  <a:pos x="12" y="0"/>
                </a:cxn>
                <a:cxn ang="0">
                  <a:pos x="154" y="248"/>
                </a:cxn>
              </a:cxnLst>
              <a:pathLst>
                <a:path w="68" h="105">
                  <a:moveTo>
                    <a:pt x="65" y="105"/>
                  </a:moveTo>
                  <a:cubicBezTo>
                    <a:pt x="65" y="105"/>
                    <a:pt x="0" y="71"/>
                    <a:pt x="5" y="0"/>
                  </a:cubicBezTo>
                  <a:cubicBezTo>
                    <a:pt x="68" y="30"/>
                    <a:pt x="65" y="105"/>
                    <a:pt x="65" y="105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271" name="Freeform 72"/>
            <p:cNvSpPr/>
            <p:nvPr/>
          </p:nvSpPr>
          <p:spPr>
            <a:xfrm>
              <a:off x="801" y="770"/>
              <a:ext cx="161" cy="250"/>
            </a:xfrm>
            <a:custGeom>
              <a:avLst/>
              <a:gdLst/>
              <a:ahLst/>
              <a:cxnLst>
                <a:cxn ang="0">
                  <a:pos x="9" y="250"/>
                </a:cxn>
                <a:cxn ang="0">
                  <a:pos x="152" y="0"/>
                </a:cxn>
                <a:cxn ang="0">
                  <a:pos x="9" y="250"/>
                </a:cxn>
              </a:cxnLst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272" name="Freeform 73"/>
            <p:cNvSpPr/>
            <p:nvPr/>
          </p:nvSpPr>
          <p:spPr>
            <a:xfrm>
              <a:off x="591" y="1273"/>
              <a:ext cx="161" cy="253"/>
            </a:xfrm>
            <a:custGeom>
              <a:avLst/>
              <a:gdLst/>
              <a:ahLst/>
              <a:cxnLst>
                <a:cxn ang="0">
                  <a:pos x="154" y="253"/>
                </a:cxn>
                <a:cxn ang="0">
                  <a:pos x="12" y="0"/>
                </a:cxn>
                <a:cxn ang="0">
                  <a:pos x="154" y="253"/>
                </a:cxn>
              </a:cxnLst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1"/>
                    <a:pt x="5" y="0"/>
                  </a:cubicBezTo>
                  <a:cubicBezTo>
                    <a:pt x="68" y="31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273" name="Freeform 74"/>
            <p:cNvSpPr/>
            <p:nvPr/>
          </p:nvSpPr>
          <p:spPr>
            <a:xfrm>
              <a:off x="801" y="1065"/>
              <a:ext cx="161" cy="250"/>
            </a:xfrm>
            <a:custGeom>
              <a:avLst/>
              <a:gdLst/>
              <a:ahLst/>
              <a:cxnLst>
                <a:cxn ang="0">
                  <a:pos x="9" y="250"/>
                </a:cxn>
                <a:cxn ang="0">
                  <a:pos x="152" y="0"/>
                </a:cxn>
                <a:cxn ang="0">
                  <a:pos x="9" y="250"/>
                </a:cxn>
              </a:cxnLst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0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274" name="Freeform 75"/>
            <p:cNvSpPr/>
            <p:nvPr/>
          </p:nvSpPr>
          <p:spPr>
            <a:xfrm>
              <a:off x="801" y="1396"/>
              <a:ext cx="161" cy="252"/>
            </a:xfrm>
            <a:custGeom>
              <a:avLst/>
              <a:gdLst/>
              <a:ahLst/>
              <a:cxnLst>
                <a:cxn ang="0">
                  <a:pos x="9" y="252"/>
                </a:cxn>
                <a:cxn ang="0">
                  <a:pos x="152" y="0"/>
                </a:cxn>
                <a:cxn ang="0">
                  <a:pos x="9" y="252"/>
                </a:cxn>
              </a:cxnLst>
              <a:pathLst>
                <a:path w="68" h="107">
                  <a:moveTo>
                    <a:pt x="4" y="107"/>
                  </a:moveTo>
                  <a:cubicBezTo>
                    <a:pt x="4" y="107"/>
                    <a:pt x="68" y="71"/>
                    <a:pt x="64" y="0"/>
                  </a:cubicBezTo>
                  <a:cubicBezTo>
                    <a:pt x="0" y="31"/>
                    <a:pt x="4" y="107"/>
                    <a:pt x="4" y="107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275" name="Freeform 76"/>
            <p:cNvSpPr/>
            <p:nvPr/>
          </p:nvSpPr>
          <p:spPr>
            <a:xfrm>
              <a:off x="591" y="649"/>
              <a:ext cx="161" cy="253"/>
            </a:xfrm>
            <a:custGeom>
              <a:avLst/>
              <a:gdLst/>
              <a:ahLst/>
              <a:cxnLst>
                <a:cxn ang="0">
                  <a:pos x="154" y="253"/>
                </a:cxn>
                <a:cxn ang="0">
                  <a:pos x="12" y="0"/>
                </a:cxn>
                <a:cxn ang="0">
                  <a:pos x="154" y="253"/>
                </a:cxn>
              </a:cxnLst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2"/>
                    <a:pt x="5" y="0"/>
                  </a:cubicBezTo>
                  <a:cubicBezTo>
                    <a:pt x="68" y="32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276" name="Freeform 77"/>
            <p:cNvSpPr/>
            <p:nvPr/>
          </p:nvSpPr>
          <p:spPr>
            <a:xfrm>
              <a:off x="801" y="441"/>
              <a:ext cx="161" cy="251"/>
            </a:xfrm>
            <a:custGeom>
              <a:avLst/>
              <a:gdLst/>
              <a:ahLst/>
              <a:cxnLst>
                <a:cxn ang="0">
                  <a:pos x="9" y="251"/>
                </a:cxn>
                <a:cxn ang="0">
                  <a:pos x="152" y="0"/>
                </a:cxn>
                <a:cxn ang="0">
                  <a:pos x="9" y="251"/>
                </a:cxn>
              </a:cxnLst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277" name="Freeform 78"/>
            <p:cNvSpPr/>
            <p:nvPr/>
          </p:nvSpPr>
          <p:spPr>
            <a:xfrm>
              <a:off x="591" y="333"/>
              <a:ext cx="161" cy="250"/>
            </a:xfrm>
            <a:custGeom>
              <a:avLst/>
              <a:gdLst/>
              <a:ahLst/>
              <a:cxnLst>
                <a:cxn ang="0">
                  <a:pos x="154" y="250"/>
                </a:cxn>
                <a:cxn ang="0">
                  <a:pos x="12" y="0"/>
                </a:cxn>
                <a:cxn ang="0">
                  <a:pos x="154" y="250"/>
                </a:cxn>
              </a:cxnLst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278" name="Freeform 79"/>
            <p:cNvSpPr/>
            <p:nvPr/>
          </p:nvSpPr>
          <p:spPr>
            <a:xfrm>
              <a:off x="615" y="96"/>
              <a:ext cx="161" cy="251"/>
            </a:xfrm>
            <a:custGeom>
              <a:avLst/>
              <a:gdLst/>
              <a:ahLst/>
              <a:cxnLst>
                <a:cxn ang="0">
                  <a:pos x="154" y="251"/>
                </a:cxn>
                <a:cxn ang="0">
                  <a:pos x="12" y="0"/>
                </a:cxn>
                <a:cxn ang="0">
                  <a:pos x="154" y="251"/>
                </a:cxn>
              </a:cxnLst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279" name="Freeform 80"/>
            <p:cNvSpPr/>
            <p:nvPr/>
          </p:nvSpPr>
          <p:spPr>
            <a:xfrm>
              <a:off x="801" y="125"/>
              <a:ext cx="161" cy="250"/>
            </a:xfrm>
            <a:custGeom>
              <a:avLst/>
              <a:gdLst/>
              <a:ahLst/>
              <a:cxnLst>
                <a:cxn ang="0">
                  <a:pos x="9" y="250"/>
                </a:cxn>
                <a:cxn ang="0">
                  <a:pos x="152" y="0"/>
                </a:cxn>
                <a:cxn ang="0">
                  <a:pos x="9" y="250"/>
                </a:cxn>
              </a:cxnLst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280" name="Freeform 81"/>
            <p:cNvSpPr/>
            <p:nvPr/>
          </p:nvSpPr>
          <p:spPr>
            <a:xfrm>
              <a:off x="140" y="250"/>
              <a:ext cx="21" cy="1049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1049"/>
                </a:cxn>
                <a:cxn ang="0">
                  <a:pos x="19" y="1049"/>
                </a:cxn>
                <a:cxn ang="0">
                  <a:pos x="21" y="0"/>
                </a:cxn>
                <a:cxn ang="0">
                  <a:pos x="2" y="0"/>
                </a:cxn>
              </a:cxnLst>
              <a:pathLst>
                <a:path w="21" h="1049">
                  <a:moveTo>
                    <a:pt x="2" y="0"/>
                  </a:moveTo>
                  <a:lnTo>
                    <a:pt x="0" y="1049"/>
                  </a:lnTo>
                  <a:lnTo>
                    <a:pt x="19" y="1049"/>
                  </a:lnTo>
                  <a:lnTo>
                    <a:pt x="21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281" name="Freeform 82"/>
            <p:cNvSpPr/>
            <p:nvPr/>
          </p:nvSpPr>
          <p:spPr>
            <a:xfrm>
              <a:off x="0" y="812"/>
              <a:ext cx="126" cy="194"/>
            </a:xfrm>
            <a:custGeom>
              <a:avLst/>
              <a:gdLst/>
              <a:ahLst/>
              <a:cxnLst>
                <a:cxn ang="0">
                  <a:pos x="121" y="194"/>
                </a:cxn>
                <a:cxn ang="0">
                  <a:pos x="10" y="0"/>
                </a:cxn>
                <a:cxn ang="0">
                  <a:pos x="121" y="194"/>
                </a:cxn>
              </a:cxnLst>
              <a:pathLst>
                <a:path w="53" h="82">
                  <a:moveTo>
                    <a:pt x="51" y="82"/>
                  </a:moveTo>
                  <a:cubicBezTo>
                    <a:pt x="51" y="82"/>
                    <a:pt x="0" y="55"/>
                    <a:pt x="4" y="0"/>
                  </a:cubicBezTo>
                  <a:cubicBezTo>
                    <a:pt x="53" y="24"/>
                    <a:pt x="51" y="82"/>
                    <a:pt x="51" y="82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282" name="Freeform 83"/>
            <p:cNvSpPr/>
            <p:nvPr/>
          </p:nvSpPr>
          <p:spPr>
            <a:xfrm>
              <a:off x="166" y="649"/>
              <a:ext cx="123" cy="196"/>
            </a:xfrm>
            <a:custGeom>
              <a:avLst/>
              <a:gdLst/>
              <a:ahLst/>
              <a:cxnLst>
                <a:cxn ang="0">
                  <a:pos x="7" y="196"/>
                </a:cxn>
                <a:cxn ang="0">
                  <a:pos x="116" y="0"/>
                </a:cxn>
                <a:cxn ang="0">
                  <a:pos x="7" y="196"/>
                </a:cxn>
              </a:cxnLst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5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283" name="Freeform 84"/>
            <p:cNvSpPr/>
            <p:nvPr/>
          </p:nvSpPr>
          <p:spPr>
            <a:xfrm>
              <a:off x="0" y="1041"/>
              <a:ext cx="126" cy="196"/>
            </a:xfrm>
            <a:custGeom>
              <a:avLst/>
              <a:gdLst/>
              <a:ahLst/>
              <a:cxnLst>
                <a:cxn ang="0">
                  <a:pos x="121" y="196"/>
                </a:cxn>
                <a:cxn ang="0">
                  <a:pos x="10" y="0"/>
                </a:cxn>
                <a:cxn ang="0">
                  <a:pos x="121" y="196"/>
                </a:cxn>
              </a:cxnLst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4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284" name="Freeform 85"/>
            <p:cNvSpPr/>
            <p:nvPr/>
          </p:nvSpPr>
          <p:spPr>
            <a:xfrm>
              <a:off x="166" y="878"/>
              <a:ext cx="123" cy="194"/>
            </a:xfrm>
            <a:custGeom>
              <a:avLst/>
              <a:gdLst/>
              <a:ahLst/>
              <a:cxnLst>
                <a:cxn ang="0">
                  <a:pos x="7" y="194"/>
                </a:cxn>
                <a:cxn ang="0">
                  <a:pos x="116" y="0"/>
                </a:cxn>
                <a:cxn ang="0">
                  <a:pos x="7" y="194"/>
                </a:cxn>
              </a:cxnLst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285" name="Freeform 86"/>
            <p:cNvSpPr/>
            <p:nvPr/>
          </p:nvSpPr>
          <p:spPr>
            <a:xfrm>
              <a:off x="166" y="1136"/>
              <a:ext cx="123" cy="196"/>
            </a:xfrm>
            <a:custGeom>
              <a:avLst/>
              <a:gdLst/>
              <a:ahLst/>
              <a:cxnLst>
                <a:cxn ang="0">
                  <a:pos x="7" y="196"/>
                </a:cxn>
                <a:cxn ang="0">
                  <a:pos x="116" y="0"/>
                </a:cxn>
                <a:cxn ang="0">
                  <a:pos x="7" y="196"/>
                </a:cxn>
              </a:cxnLst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286" name="Freeform 87"/>
            <p:cNvSpPr/>
            <p:nvPr/>
          </p:nvSpPr>
          <p:spPr>
            <a:xfrm>
              <a:off x="0" y="557"/>
              <a:ext cx="126" cy="196"/>
            </a:xfrm>
            <a:custGeom>
              <a:avLst/>
              <a:gdLst/>
              <a:ahLst/>
              <a:cxnLst>
                <a:cxn ang="0">
                  <a:pos x="121" y="196"/>
                </a:cxn>
                <a:cxn ang="0">
                  <a:pos x="10" y="0"/>
                </a:cxn>
                <a:cxn ang="0">
                  <a:pos x="121" y="196"/>
                </a:cxn>
              </a:cxnLst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287" name="Freeform 88"/>
            <p:cNvSpPr/>
            <p:nvPr/>
          </p:nvSpPr>
          <p:spPr>
            <a:xfrm>
              <a:off x="166" y="394"/>
              <a:ext cx="123" cy="196"/>
            </a:xfrm>
            <a:custGeom>
              <a:avLst/>
              <a:gdLst/>
              <a:ahLst/>
              <a:cxnLst>
                <a:cxn ang="0">
                  <a:pos x="7" y="196"/>
                </a:cxn>
                <a:cxn ang="0">
                  <a:pos x="116" y="0"/>
                </a:cxn>
                <a:cxn ang="0">
                  <a:pos x="7" y="196"/>
                </a:cxn>
              </a:cxnLst>
              <a:pathLst>
                <a:path w="52" h="83">
                  <a:moveTo>
                    <a:pt x="3" y="83"/>
                  </a:moveTo>
                  <a:cubicBezTo>
                    <a:pt x="3" y="83"/>
                    <a:pt x="52" y="56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288" name="Freeform 89"/>
            <p:cNvSpPr/>
            <p:nvPr/>
          </p:nvSpPr>
          <p:spPr>
            <a:xfrm>
              <a:off x="0" y="309"/>
              <a:ext cx="126" cy="196"/>
            </a:xfrm>
            <a:custGeom>
              <a:avLst/>
              <a:gdLst/>
              <a:ahLst/>
              <a:cxnLst>
                <a:cxn ang="0">
                  <a:pos x="121" y="196"/>
                </a:cxn>
                <a:cxn ang="0">
                  <a:pos x="10" y="0"/>
                </a:cxn>
                <a:cxn ang="0">
                  <a:pos x="121" y="196"/>
                </a:cxn>
              </a:cxnLst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289" name="Freeform 90"/>
            <p:cNvSpPr/>
            <p:nvPr/>
          </p:nvSpPr>
          <p:spPr>
            <a:xfrm>
              <a:off x="0" y="80"/>
              <a:ext cx="126" cy="196"/>
            </a:xfrm>
            <a:custGeom>
              <a:avLst/>
              <a:gdLst/>
              <a:ahLst/>
              <a:cxnLst>
                <a:cxn ang="0">
                  <a:pos x="121" y="196"/>
                </a:cxn>
                <a:cxn ang="0">
                  <a:pos x="10" y="0"/>
                </a:cxn>
                <a:cxn ang="0">
                  <a:pos x="121" y="196"/>
                </a:cxn>
              </a:cxnLst>
              <a:pathLst>
                <a:path w="53" h="83">
                  <a:moveTo>
                    <a:pt x="51" y="83"/>
                  </a:moveTo>
                  <a:cubicBezTo>
                    <a:pt x="51" y="83"/>
                    <a:pt x="0" y="56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290" name="Freeform 91"/>
            <p:cNvSpPr/>
            <p:nvPr/>
          </p:nvSpPr>
          <p:spPr>
            <a:xfrm>
              <a:off x="166" y="149"/>
              <a:ext cx="123" cy="193"/>
            </a:xfrm>
            <a:custGeom>
              <a:avLst/>
              <a:gdLst/>
              <a:ahLst/>
              <a:cxnLst>
                <a:cxn ang="0">
                  <a:pos x="7" y="193"/>
                </a:cxn>
                <a:cxn ang="0">
                  <a:pos x="116" y="0"/>
                </a:cxn>
                <a:cxn ang="0">
                  <a:pos x="7" y="193"/>
                </a:cxn>
              </a:cxnLst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291" name="Freeform 92"/>
            <p:cNvSpPr/>
            <p:nvPr/>
          </p:nvSpPr>
          <p:spPr>
            <a:xfrm>
              <a:off x="63" y="1524"/>
              <a:ext cx="264" cy="1241"/>
            </a:xfrm>
            <a:custGeom>
              <a:avLst/>
              <a:gdLst/>
              <a:ahLst/>
              <a:cxnLst>
                <a:cxn ang="0">
                  <a:pos x="120" y="1151"/>
                </a:cxn>
                <a:cxn ang="0">
                  <a:pos x="120" y="1014"/>
                </a:cxn>
                <a:cxn ang="0">
                  <a:pos x="7" y="811"/>
                </a:cxn>
                <a:cxn ang="0">
                  <a:pos x="120" y="969"/>
                </a:cxn>
                <a:cxn ang="0">
                  <a:pos x="120" y="792"/>
                </a:cxn>
                <a:cxn ang="0">
                  <a:pos x="7" y="589"/>
                </a:cxn>
                <a:cxn ang="0">
                  <a:pos x="118" y="742"/>
                </a:cxn>
                <a:cxn ang="0">
                  <a:pos x="118" y="506"/>
                </a:cxn>
                <a:cxn ang="0">
                  <a:pos x="17" y="310"/>
                </a:cxn>
                <a:cxn ang="0">
                  <a:pos x="118" y="433"/>
                </a:cxn>
                <a:cxn ang="0">
                  <a:pos x="118" y="277"/>
                </a:cxn>
                <a:cxn ang="0">
                  <a:pos x="12" y="78"/>
                </a:cxn>
                <a:cxn ang="0">
                  <a:pos x="118" y="208"/>
                </a:cxn>
                <a:cxn ang="0">
                  <a:pos x="118" y="132"/>
                </a:cxn>
                <a:cxn ang="0">
                  <a:pos x="137" y="132"/>
                </a:cxn>
                <a:cxn ang="0">
                  <a:pos x="243" y="0"/>
                </a:cxn>
                <a:cxn ang="0">
                  <a:pos x="139" y="199"/>
                </a:cxn>
                <a:cxn ang="0">
                  <a:pos x="139" y="383"/>
                </a:cxn>
                <a:cxn ang="0">
                  <a:pos x="250" y="220"/>
                </a:cxn>
                <a:cxn ang="0">
                  <a:pos x="139" y="423"/>
                </a:cxn>
                <a:cxn ang="0">
                  <a:pos x="139" y="624"/>
                </a:cxn>
                <a:cxn ang="0">
                  <a:pos x="248" y="482"/>
                </a:cxn>
                <a:cxn ang="0">
                  <a:pos x="139" y="686"/>
                </a:cxn>
                <a:cxn ang="0">
                  <a:pos x="139" y="877"/>
                </a:cxn>
                <a:cxn ang="0">
                  <a:pos x="248" y="740"/>
                </a:cxn>
                <a:cxn ang="0">
                  <a:pos x="139" y="938"/>
                </a:cxn>
                <a:cxn ang="0">
                  <a:pos x="141" y="1163"/>
                </a:cxn>
                <a:cxn ang="0">
                  <a:pos x="255" y="981"/>
                </a:cxn>
                <a:cxn ang="0">
                  <a:pos x="141" y="1187"/>
                </a:cxn>
                <a:cxn ang="0">
                  <a:pos x="141" y="1241"/>
                </a:cxn>
                <a:cxn ang="0">
                  <a:pos x="120" y="1241"/>
                </a:cxn>
                <a:cxn ang="0">
                  <a:pos x="120" y="1224"/>
                </a:cxn>
                <a:cxn ang="0">
                  <a:pos x="17" y="1026"/>
                </a:cxn>
                <a:cxn ang="0">
                  <a:pos x="120" y="1151"/>
                </a:cxn>
              </a:cxnLst>
              <a:pathLst>
                <a:path w="112" h="525">
                  <a:moveTo>
                    <a:pt x="51" y="487"/>
                  </a:moveTo>
                  <a:cubicBezTo>
                    <a:pt x="51" y="429"/>
                    <a:pt x="51" y="429"/>
                    <a:pt x="51" y="429"/>
                  </a:cubicBezTo>
                  <a:cubicBezTo>
                    <a:pt x="42" y="424"/>
                    <a:pt x="0" y="395"/>
                    <a:pt x="3" y="343"/>
                  </a:cubicBezTo>
                  <a:cubicBezTo>
                    <a:pt x="37" y="359"/>
                    <a:pt x="48" y="389"/>
                    <a:pt x="51" y="410"/>
                  </a:cubicBezTo>
                  <a:cubicBezTo>
                    <a:pt x="51" y="335"/>
                    <a:pt x="51" y="335"/>
                    <a:pt x="51" y="335"/>
                  </a:cubicBezTo>
                  <a:cubicBezTo>
                    <a:pt x="42" y="329"/>
                    <a:pt x="0" y="301"/>
                    <a:pt x="3" y="249"/>
                  </a:cubicBezTo>
                  <a:cubicBezTo>
                    <a:pt x="36" y="265"/>
                    <a:pt x="47" y="294"/>
                    <a:pt x="50" y="314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206"/>
                    <a:pt x="4" y="178"/>
                    <a:pt x="7" y="131"/>
                  </a:cubicBezTo>
                  <a:cubicBezTo>
                    <a:pt x="33" y="144"/>
                    <a:pt x="44" y="164"/>
                    <a:pt x="50" y="18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8" y="109"/>
                    <a:pt x="2" y="81"/>
                    <a:pt x="5" y="33"/>
                  </a:cubicBezTo>
                  <a:cubicBezTo>
                    <a:pt x="33" y="46"/>
                    <a:pt x="45" y="70"/>
                    <a:pt x="50" y="88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64" y="37"/>
                    <a:pt x="76" y="13"/>
                    <a:pt x="103" y="0"/>
                  </a:cubicBezTo>
                  <a:cubicBezTo>
                    <a:pt x="106" y="47"/>
                    <a:pt x="72" y="75"/>
                    <a:pt x="59" y="84"/>
                  </a:cubicBezTo>
                  <a:cubicBezTo>
                    <a:pt x="59" y="162"/>
                    <a:pt x="59" y="162"/>
                    <a:pt x="59" y="162"/>
                  </a:cubicBezTo>
                  <a:cubicBezTo>
                    <a:pt x="63" y="142"/>
                    <a:pt x="73" y="109"/>
                    <a:pt x="106" y="93"/>
                  </a:cubicBezTo>
                  <a:cubicBezTo>
                    <a:pt x="110" y="146"/>
                    <a:pt x="68" y="174"/>
                    <a:pt x="59" y="179"/>
                  </a:cubicBezTo>
                  <a:cubicBezTo>
                    <a:pt x="59" y="264"/>
                    <a:pt x="59" y="264"/>
                    <a:pt x="59" y="264"/>
                  </a:cubicBezTo>
                  <a:cubicBezTo>
                    <a:pt x="65" y="245"/>
                    <a:pt x="76" y="218"/>
                    <a:pt x="105" y="204"/>
                  </a:cubicBezTo>
                  <a:cubicBezTo>
                    <a:pt x="108" y="253"/>
                    <a:pt x="71" y="282"/>
                    <a:pt x="59" y="290"/>
                  </a:cubicBezTo>
                  <a:cubicBezTo>
                    <a:pt x="59" y="371"/>
                    <a:pt x="59" y="371"/>
                    <a:pt x="59" y="371"/>
                  </a:cubicBezTo>
                  <a:cubicBezTo>
                    <a:pt x="65" y="351"/>
                    <a:pt x="77" y="327"/>
                    <a:pt x="105" y="313"/>
                  </a:cubicBezTo>
                  <a:cubicBezTo>
                    <a:pt x="108" y="361"/>
                    <a:pt x="72" y="389"/>
                    <a:pt x="59" y="397"/>
                  </a:cubicBezTo>
                  <a:cubicBezTo>
                    <a:pt x="60" y="492"/>
                    <a:pt x="60" y="492"/>
                    <a:pt x="60" y="492"/>
                  </a:cubicBezTo>
                  <a:cubicBezTo>
                    <a:pt x="62" y="474"/>
                    <a:pt x="70" y="434"/>
                    <a:pt x="108" y="415"/>
                  </a:cubicBezTo>
                  <a:cubicBezTo>
                    <a:pt x="112" y="471"/>
                    <a:pt x="65" y="499"/>
                    <a:pt x="60" y="502"/>
                  </a:cubicBezTo>
                  <a:cubicBezTo>
                    <a:pt x="60" y="525"/>
                    <a:pt x="60" y="525"/>
                    <a:pt x="60" y="525"/>
                  </a:cubicBezTo>
                  <a:cubicBezTo>
                    <a:pt x="51" y="525"/>
                    <a:pt x="51" y="525"/>
                    <a:pt x="51" y="525"/>
                  </a:cubicBezTo>
                  <a:cubicBezTo>
                    <a:pt x="51" y="518"/>
                    <a:pt x="51" y="518"/>
                    <a:pt x="51" y="518"/>
                  </a:cubicBezTo>
                  <a:cubicBezTo>
                    <a:pt x="38" y="510"/>
                    <a:pt x="4" y="482"/>
                    <a:pt x="7" y="434"/>
                  </a:cubicBezTo>
                  <a:cubicBezTo>
                    <a:pt x="34" y="447"/>
                    <a:pt x="45" y="469"/>
                    <a:pt x="51" y="487"/>
                  </a:cubicBezTo>
                  <a:close/>
                </a:path>
              </a:pathLst>
            </a:custGeom>
            <a:solidFill>
              <a:srgbClr val="FFF7D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292" name="Freeform 93"/>
            <p:cNvSpPr/>
            <p:nvPr/>
          </p:nvSpPr>
          <p:spPr>
            <a:xfrm>
              <a:off x="585" y="1143"/>
              <a:ext cx="378" cy="1786"/>
            </a:xfrm>
            <a:custGeom>
              <a:avLst/>
              <a:gdLst/>
              <a:ahLst/>
              <a:cxnLst>
                <a:cxn ang="0">
                  <a:pos x="203" y="1656"/>
                </a:cxn>
                <a:cxn ang="0">
                  <a:pos x="203" y="1458"/>
                </a:cxn>
                <a:cxn ang="0">
                  <a:pos x="366" y="1165"/>
                </a:cxn>
                <a:cxn ang="0">
                  <a:pos x="203" y="1391"/>
                </a:cxn>
                <a:cxn ang="0">
                  <a:pos x="203" y="1136"/>
                </a:cxn>
                <a:cxn ang="0">
                  <a:pos x="366" y="846"/>
                </a:cxn>
                <a:cxn ang="0">
                  <a:pos x="208" y="1068"/>
                </a:cxn>
                <a:cxn ang="0">
                  <a:pos x="208" y="730"/>
                </a:cxn>
                <a:cxn ang="0">
                  <a:pos x="354" y="447"/>
                </a:cxn>
                <a:cxn ang="0">
                  <a:pos x="208" y="621"/>
                </a:cxn>
                <a:cxn ang="0">
                  <a:pos x="208" y="399"/>
                </a:cxn>
                <a:cxn ang="0">
                  <a:pos x="359" y="111"/>
                </a:cxn>
                <a:cxn ang="0">
                  <a:pos x="208" y="300"/>
                </a:cxn>
                <a:cxn ang="0">
                  <a:pos x="180" y="191"/>
                </a:cxn>
                <a:cxn ang="0">
                  <a:pos x="31" y="0"/>
                </a:cxn>
                <a:cxn ang="0">
                  <a:pos x="177" y="286"/>
                </a:cxn>
                <a:cxn ang="0">
                  <a:pos x="177" y="553"/>
                </a:cxn>
                <a:cxn ang="0">
                  <a:pos x="17" y="314"/>
                </a:cxn>
                <a:cxn ang="0">
                  <a:pos x="177" y="610"/>
                </a:cxn>
                <a:cxn ang="0">
                  <a:pos x="177" y="898"/>
                </a:cxn>
                <a:cxn ang="0">
                  <a:pos x="24" y="692"/>
                </a:cxn>
                <a:cxn ang="0">
                  <a:pos x="177" y="985"/>
                </a:cxn>
                <a:cxn ang="0">
                  <a:pos x="177" y="1259"/>
                </a:cxn>
                <a:cxn ang="0">
                  <a:pos x="24" y="1063"/>
                </a:cxn>
                <a:cxn ang="0">
                  <a:pos x="177" y="1351"/>
                </a:cxn>
                <a:cxn ang="0">
                  <a:pos x="175" y="1670"/>
                </a:cxn>
                <a:cxn ang="0">
                  <a:pos x="12" y="1410"/>
                </a:cxn>
                <a:cxn ang="0">
                  <a:pos x="175" y="1703"/>
                </a:cxn>
                <a:cxn ang="0">
                  <a:pos x="175" y="1786"/>
                </a:cxn>
                <a:cxn ang="0">
                  <a:pos x="203" y="1786"/>
                </a:cxn>
                <a:cxn ang="0">
                  <a:pos x="203" y="1762"/>
                </a:cxn>
                <a:cxn ang="0">
                  <a:pos x="354" y="1477"/>
                </a:cxn>
                <a:cxn ang="0">
                  <a:pos x="203" y="1656"/>
                </a:cxn>
              </a:cxnLst>
              <a:pathLst>
                <a:path w="160" h="756">
                  <a:moveTo>
                    <a:pt x="86" y="701"/>
                  </a:moveTo>
                  <a:cubicBezTo>
                    <a:pt x="86" y="617"/>
                    <a:pt x="86" y="617"/>
                    <a:pt x="86" y="617"/>
                  </a:cubicBezTo>
                  <a:cubicBezTo>
                    <a:pt x="99" y="610"/>
                    <a:pt x="160" y="568"/>
                    <a:pt x="155" y="493"/>
                  </a:cubicBezTo>
                  <a:cubicBezTo>
                    <a:pt x="107" y="517"/>
                    <a:pt x="91" y="560"/>
                    <a:pt x="86" y="589"/>
                  </a:cubicBezTo>
                  <a:cubicBezTo>
                    <a:pt x="86" y="481"/>
                    <a:pt x="86" y="481"/>
                    <a:pt x="86" y="481"/>
                  </a:cubicBezTo>
                  <a:cubicBezTo>
                    <a:pt x="100" y="474"/>
                    <a:pt x="160" y="433"/>
                    <a:pt x="155" y="358"/>
                  </a:cubicBezTo>
                  <a:cubicBezTo>
                    <a:pt x="108" y="381"/>
                    <a:pt x="93" y="423"/>
                    <a:pt x="88" y="452"/>
                  </a:cubicBezTo>
                  <a:cubicBezTo>
                    <a:pt x="88" y="309"/>
                    <a:pt x="88" y="309"/>
                    <a:pt x="88" y="309"/>
                  </a:cubicBezTo>
                  <a:cubicBezTo>
                    <a:pt x="107" y="296"/>
                    <a:pt x="154" y="256"/>
                    <a:pt x="150" y="189"/>
                  </a:cubicBezTo>
                  <a:cubicBezTo>
                    <a:pt x="113" y="207"/>
                    <a:pt x="97" y="236"/>
                    <a:pt x="88" y="263"/>
                  </a:cubicBezTo>
                  <a:cubicBezTo>
                    <a:pt x="88" y="169"/>
                    <a:pt x="88" y="169"/>
                    <a:pt x="88" y="169"/>
                  </a:cubicBezTo>
                  <a:cubicBezTo>
                    <a:pt x="105" y="157"/>
                    <a:pt x="156" y="117"/>
                    <a:pt x="152" y="47"/>
                  </a:cubicBezTo>
                  <a:cubicBezTo>
                    <a:pt x="113" y="66"/>
                    <a:pt x="95" y="100"/>
                    <a:pt x="88" y="127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69" y="53"/>
                    <a:pt x="51" y="19"/>
                    <a:pt x="13" y="0"/>
                  </a:cubicBezTo>
                  <a:cubicBezTo>
                    <a:pt x="7" y="67"/>
                    <a:pt x="57" y="108"/>
                    <a:pt x="75" y="121"/>
                  </a:cubicBezTo>
                  <a:cubicBezTo>
                    <a:pt x="75" y="234"/>
                    <a:pt x="75" y="234"/>
                    <a:pt x="75" y="234"/>
                  </a:cubicBezTo>
                  <a:cubicBezTo>
                    <a:pt x="70" y="204"/>
                    <a:pt x="56" y="157"/>
                    <a:pt x="7" y="133"/>
                  </a:cubicBezTo>
                  <a:cubicBezTo>
                    <a:pt x="2" y="209"/>
                    <a:pt x="62" y="250"/>
                    <a:pt x="75" y="258"/>
                  </a:cubicBezTo>
                  <a:cubicBezTo>
                    <a:pt x="75" y="380"/>
                    <a:pt x="75" y="380"/>
                    <a:pt x="75" y="380"/>
                  </a:cubicBezTo>
                  <a:cubicBezTo>
                    <a:pt x="67" y="352"/>
                    <a:pt x="51" y="314"/>
                    <a:pt x="10" y="293"/>
                  </a:cubicBezTo>
                  <a:cubicBezTo>
                    <a:pt x="5" y="364"/>
                    <a:pt x="58" y="405"/>
                    <a:pt x="75" y="417"/>
                  </a:cubicBezTo>
                  <a:cubicBezTo>
                    <a:pt x="75" y="533"/>
                    <a:pt x="75" y="533"/>
                    <a:pt x="75" y="533"/>
                  </a:cubicBezTo>
                  <a:cubicBezTo>
                    <a:pt x="67" y="505"/>
                    <a:pt x="49" y="470"/>
                    <a:pt x="10" y="450"/>
                  </a:cubicBezTo>
                  <a:cubicBezTo>
                    <a:pt x="5" y="519"/>
                    <a:pt x="57" y="560"/>
                    <a:pt x="75" y="572"/>
                  </a:cubicBezTo>
                  <a:cubicBezTo>
                    <a:pt x="74" y="707"/>
                    <a:pt x="74" y="707"/>
                    <a:pt x="74" y="707"/>
                  </a:cubicBezTo>
                  <a:cubicBezTo>
                    <a:pt x="71" y="682"/>
                    <a:pt x="60" y="625"/>
                    <a:pt x="5" y="597"/>
                  </a:cubicBezTo>
                  <a:cubicBezTo>
                    <a:pt x="0" y="677"/>
                    <a:pt x="66" y="718"/>
                    <a:pt x="74" y="721"/>
                  </a:cubicBezTo>
                  <a:cubicBezTo>
                    <a:pt x="74" y="756"/>
                    <a:pt x="74" y="756"/>
                    <a:pt x="74" y="756"/>
                  </a:cubicBezTo>
                  <a:cubicBezTo>
                    <a:pt x="86" y="756"/>
                    <a:pt x="86" y="756"/>
                    <a:pt x="86" y="756"/>
                  </a:cubicBezTo>
                  <a:cubicBezTo>
                    <a:pt x="86" y="746"/>
                    <a:pt x="86" y="746"/>
                    <a:pt x="86" y="746"/>
                  </a:cubicBezTo>
                  <a:cubicBezTo>
                    <a:pt x="105" y="733"/>
                    <a:pt x="154" y="693"/>
                    <a:pt x="150" y="625"/>
                  </a:cubicBezTo>
                  <a:cubicBezTo>
                    <a:pt x="112" y="643"/>
                    <a:pt x="95" y="674"/>
                    <a:pt x="86" y="701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293" name="Freeform 94"/>
            <p:cNvSpPr/>
            <p:nvPr/>
          </p:nvSpPr>
          <p:spPr>
            <a:xfrm>
              <a:off x="29" y="2688"/>
              <a:ext cx="359" cy="560"/>
            </a:xfrm>
            <a:custGeom>
              <a:avLst/>
              <a:gdLst/>
              <a:ahLst/>
              <a:cxnLst>
                <a:cxn ang="0">
                  <a:pos x="340" y="560"/>
                </a:cxn>
                <a:cxn ang="0">
                  <a:pos x="26" y="0"/>
                </a:cxn>
                <a:cxn ang="0">
                  <a:pos x="340" y="560"/>
                </a:cxn>
              </a:cxnLst>
              <a:pathLst>
                <a:path w="152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2" y="69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294" name="Freeform 95"/>
            <p:cNvSpPr/>
            <p:nvPr/>
          </p:nvSpPr>
          <p:spPr>
            <a:xfrm>
              <a:off x="104" y="2756"/>
              <a:ext cx="305" cy="520"/>
            </a:xfrm>
            <a:custGeom>
              <a:avLst/>
              <a:gdLst/>
              <a:ahLst/>
              <a:cxnLst>
                <a:cxn ang="0">
                  <a:pos x="265" y="466"/>
                </a:cxn>
                <a:cxn ang="0">
                  <a:pos x="255" y="449"/>
                </a:cxn>
                <a:cxn ang="0">
                  <a:pos x="236" y="421"/>
                </a:cxn>
                <a:cxn ang="0">
                  <a:pos x="227" y="409"/>
                </a:cxn>
                <a:cxn ang="0">
                  <a:pos x="208" y="373"/>
                </a:cxn>
                <a:cxn ang="0">
                  <a:pos x="206" y="364"/>
                </a:cxn>
                <a:cxn ang="0">
                  <a:pos x="194" y="345"/>
                </a:cxn>
                <a:cxn ang="0">
                  <a:pos x="184" y="329"/>
                </a:cxn>
                <a:cxn ang="0">
                  <a:pos x="180" y="319"/>
                </a:cxn>
                <a:cxn ang="0">
                  <a:pos x="175" y="312"/>
                </a:cxn>
                <a:cxn ang="0">
                  <a:pos x="161" y="293"/>
                </a:cxn>
                <a:cxn ang="0">
                  <a:pos x="156" y="286"/>
                </a:cxn>
                <a:cxn ang="0">
                  <a:pos x="149" y="272"/>
                </a:cxn>
                <a:cxn ang="0">
                  <a:pos x="142" y="260"/>
                </a:cxn>
                <a:cxn ang="0">
                  <a:pos x="130" y="243"/>
                </a:cxn>
                <a:cxn ang="0">
                  <a:pos x="121" y="225"/>
                </a:cxn>
                <a:cxn ang="0">
                  <a:pos x="116" y="217"/>
                </a:cxn>
                <a:cxn ang="0">
                  <a:pos x="113" y="208"/>
                </a:cxn>
                <a:cxn ang="0">
                  <a:pos x="109" y="203"/>
                </a:cxn>
                <a:cxn ang="0">
                  <a:pos x="106" y="201"/>
                </a:cxn>
                <a:cxn ang="0">
                  <a:pos x="102" y="191"/>
                </a:cxn>
                <a:cxn ang="0">
                  <a:pos x="85" y="165"/>
                </a:cxn>
                <a:cxn ang="0">
                  <a:pos x="80" y="156"/>
                </a:cxn>
                <a:cxn ang="0">
                  <a:pos x="73" y="144"/>
                </a:cxn>
                <a:cxn ang="0">
                  <a:pos x="64" y="125"/>
                </a:cxn>
                <a:cxn ang="0">
                  <a:pos x="64" y="116"/>
                </a:cxn>
                <a:cxn ang="0">
                  <a:pos x="54" y="111"/>
                </a:cxn>
                <a:cxn ang="0">
                  <a:pos x="47" y="106"/>
                </a:cxn>
                <a:cxn ang="0">
                  <a:pos x="43" y="95"/>
                </a:cxn>
                <a:cxn ang="0">
                  <a:pos x="40" y="95"/>
                </a:cxn>
                <a:cxn ang="0">
                  <a:pos x="38" y="90"/>
                </a:cxn>
                <a:cxn ang="0">
                  <a:pos x="38" y="78"/>
                </a:cxn>
                <a:cxn ang="0">
                  <a:pos x="28" y="73"/>
                </a:cxn>
                <a:cxn ang="0">
                  <a:pos x="28" y="69"/>
                </a:cxn>
                <a:cxn ang="0">
                  <a:pos x="21" y="61"/>
                </a:cxn>
                <a:cxn ang="0">
                  <a:pos x="19" y="54"/>
                </a:cxn>
                <a:cxn ang="0">
                  <a:pos x="24" y="54"/>
                </a:cxn>
                <a:cxn ang="0">
                  <a:pos x="14" y="43"/>
                </a:cxn>
                <a:cxn ang="0">
                  <a:pos x="7" y="19"/>
                </a:cxn>
                <a:cxn ang="0">
                  <a:pos x="5" y="14"/>
                </a:cxn>
                <a:cxn ang="0">
                  <a:pos x="0" y="0"/>
                </a:cxn>
                <a:cxn ang="0">
                  <a:pos x="5" y="7"/>
                </a:cxn>
                <a:cxn ang="0">
                  <a:pos x="7" y="17"/>
                </a:cxn>
                <a:cxn ang="0">
                  <a:pos x="26" y="38"/>
                </a:cxn>
                <a:cxn ang="0">
                  <a:pos x="50" y="76"/>
                </a:cxn>
                <a:cxn ang="0">
                  <a:pos x="73" y="113"/>
                </a:cxn>
                <a:cxn ang="0">
                  <a:pos x="92" y="144"/>
                </a:cxn>
                <a:cxn ang="0">
                  <a:pos x="109" y="173"/>
                </a:cxn>
                <a:cxn ang="0">
                  <a:pos x="135" y="222"/>
                </a:cxn>
                <a:cxn ang="0">
                  <a:pos x="149" y="248"/>
                </a:cxn>
                <a:cxn ang="0">
                  <a:pos x="166" y="284"/>
                </a:cxn>
                <a:cxn ang="0">
                  <a:pos x="239" y="395"/>
                </a:cxn>
                <a:cxn ang="0">
                  <a:pos x="253" y="425"/>
                </a:cxn>
                <a:cxn ang="0">
                  <a:pos x="296" y="515"/>
                </a:cxn>
              </a:cxnLst>
              <a:pathLst>
                <a:path w="129" h="220">
                  <a:moveTo>
                    <a:pt x="125" y="218"/>
                  </a:moveTo>
                  <a:cubicBezTo>
                    <a:pt x="122" y="217"/>
                    <a:pt x="122" y="213"/>
                    <a:pt x="120" y="210"/>
                  </a:cubicBezTo>
                  <a:cubicBezTo>
                    <a:pt x="119" y="210"/>
                    <a:pt x="120" y="210"/>
                    <a:pt x="120" y="209"/>
                  </a:cubicBezTo>
                  <a:cubicBezTo>
                    <a:pt x="116" y="207"/>
                    <a:pt x="115" y="202"/>
                    <a:pt x="114" y="198"/>
                  </a:cubicBezTo>
                  <a:cubicBezTo>
                    <a:pt x="114" y="198"/>
                    <a:pt x="114" y="198"/>
                    <a:pt x="114" y="198"/>
                  </a:cubicBezTo>
                  <a:cubicBezTo>
                    <a:pt x="114" y="197"/>
                    <a:pt x="113" y="197"/>
                    <a:pt x="112" y="197"/>
                  </a:cubicBezTo>
                  <a:cubicBezTo>
                    <a:pt x="113" y="197"/>
                    <a:pt x="113" y="197"/>
                    <a:pt x="113" y="197"/>
                  </a:cubicBezTo>
                  <a:cubicBezTo>
                    <a:pt x="112" y="197"/>
                    <a:pt x="112" y="196"/>
                    <a:pt x="111" y="196"/>
                  </a:cubicBezTo>
                  <a:cubicBezTo>
                    <a:pt x="111" y="194"/>
                    <a:pt x="112" y="194"/>
                    <a:pt x="112" y="194"/>
                  </a:cubicBezTo>
                  <a:cubicBezTo>
                    <a:pt x="111" y="193"/>
                    <a:pt x="111" y="193"/>
                    <a:pt x="111" y="193"/>
                  </a:cubicBezTo>
                  <a:cubicBezTo>
                    <a:pt x="109" y="193"/>
                    <a:pt x="110" y="191"/>
                    <a:pt x="108" y="190"/>
                  </a:cubicBezTo>
                  <a:cubicBezTo>
                    <a:pt x="108" y="190"/>
                    <a:pt x="108" y="190"/>
                    <a:pt x="108" y="190"/>
                  </a:cubicBezTo>
                  <a:cubicBezTo>
                    <a:pt x="106" y="188"/>
                    <a:pt x="105" y="184"/>
                    <a:pt x="103" y="183"/>
                  </a:cubicBezTo>
                  <a:cubicBezTo>
                    <a:pt x="103" y="182"/>
                    <a:pt x="103" y="182"/>
                    <a:pt x="103" y="182"/>
                  </a:cubicBezTo>
                  <a:cubicBezTo>
                    <a:pt x="103" y="182"/>
                    <a:pt x="102" y="182"/>
                    <a:pt x="102" y="181"/>
                  </a:cubicBezTo>
                  <a:cubicBezTo>
                    <a:pt x="102" y="180"/>
                    <a:pt x="101" y="180"/>
                    <a:pt x="101" y="179"/>
                  </a:cubicBezTo>
                  <a:cubicBezTo>
                    <a:pt x="101" y="179"/>
                    <a:pt x="101" y="179"/>
                    <a:pt x="101" y="179"/>
                  </a:cubicBezTo>
                  <a:cubicBezTo>
                    <a:pt x="100" y="179"/>
                    <a:pt x="101" y="178"/>
                    <a:pt x="100" y="178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8" y="176"/>
                    <a:pt x="100" y="176"/>
                    <a:pt x="100" y="175"/>
                  </a:cubicBezTo>
                  <a:cubicBezTo>
                    <a:pt x="98" y="176"/>
                    <a:pt x="98" y="176"/>
                    <a:pt x="98" y="176"/>
                  </a:cubicBezTo>
                  <a:cubicBezTo>
                    <a:pt x="98" y="175"/>
                    <a:pt x="98" y="175"/>
                    <a:pt x="98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97" y="173"/>
                    <a:pt x="97" y="172"/>
                    <a:pt x="96" y="173"/>
                  </a:cubicBezTo>
                  <a:cubicBezTo>
                    <a:pt x="97" y="172"/>
                    <a:pt x="97" y="174"/>
                    <a:pt x="98" y="173"/>
                  </a:cubicBezTo>
                  <a:cubicBezTo>
                    <a:pt x="95" y="170"/>
                    <a:pt x="94" y="166"/>
                    <a:pt x="92" y="163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91" y="158"/>
                    <a:pt x="90" y="159"/>
                    <a:pt x="88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88" y="157"/>
                    <a:pt x="88" y="156"/>
                    <a:pt x="88" y="156"/>
                  </a:cubicBezTo>
                  <a:cubicBezTo>
                    <a:pt x="88" y="156"/>
                    <a:pt x="88" y="156"/>
                    <a:pt x="88" y="156"/>
                  </a:cubicBezTo>
                  <a:cubicBezTo>
                    <a:pt x="88" y="156"/>
                    <a:pt x="88" y="155"/>
                    <a:pt x="87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7" y="155"/>
                    <a:pt x="87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3"/>
                    <a:pt x="85" y="152"/>
                    <a:pt x="85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9"/>
                    <a:pt x="83" y="148"/>
                  </a:cubicBezTo>
                  <a:cubicBezTo>
                    <a:pt x="83" y="147"/>
                    <a:pt x="84" y="148"/>
                    <a:pt x="83" y="147"/>
                  </a:cubicBezTo>
                  <a:cubicBezTo>
                    <a:pt x="82" y="147"/>
                    <a:pt x="82" y="145"/>
                    <a:pt x="82" y="146"/>
                  </a:cubicBezTo>
                  <a:cubicBezTo>
                    <a:pt x="82" y="145"/>
                    <a:pt x="81" y="144"/>
                    <a:pt x="81" y="143"/>
                  </a:cubicBezTo>
                  <a:cubicBezTo>
                    <a:pt x="81" y="143"/>
                    <a:pt x="81" y="142"/>
                    <a:pt x="82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2"/>
                    <a:pt x="82" y="143"/>
                    <a:pt x="82" y="142"/>
                  </a:cubicBezTo>
                  <a:cubicBezTo>
                    <a:pt x="82" y="142"/>
                    <a:pt x="81" y="141"/>
                    <a:pt x="81" y="141"/>
                  </a:cubicBezTo>
                  <a:cubicBezTo>
                    <a:pt x="79" y="140"/>
                    <a:pt x="78" y="140"/>
                    <a:pt x="78" y="139"/>
                  </a:cubicBezTo>
                  <a:cubicBezTo>
                    <a:pt x="78" y="139"/>
                    <a:pt x="78" y="138"/>
                    <a:pt x="79" y="138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6" y="137"/>
                    <a:pt x="77" y="137"/>
                    <a:pt x="76" y="137"/>
                  </a:cubicBezTo>
                  <a:cubicBezTo>
                    <a:pt x="76" y="137"/>
                    <a:pt x="76" y="137"/>
                    <a:pt x="75" y="137"/>
                  </a:cubicBezTo>
                  <a:cubicBezTo>
                    <a:pt x="76" y="137"/>
                    <a:pt x="75" y="135"/>
                    <a:pt x="75" y="135"/>
                  </a:cubicBezTo>
                  <a:cubicBezTo>
                    <a:pt x="76" y="135"/>
                    <a:pt x="76" y="135"/>
                    <a:pt x="76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5" y="132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4" y="133"/>
                    <a:pt x="74" y="132"/>
                    <a:pt x="73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3" y="131"/>
                    <a:pt x="72" y="130"/>
                    <a:pt x="70" y="129"/>
                  </a:cubicBezTo>
                  <a:cubicBezTo>
                    <a:pt x="70" y="130"/>
                    <a:pt x="72" y="129"/>
                    <a:pt x="72" y="130"/>
                  </a:cubicBezTo>
                  <a:cubicBezTo>
                    <a:pt x="72" y="129"/>
                    <a:pt x="69" y="128"/>
                    <a:pt x="69" y="127"/>
                  </a:cubicBezTo>
                  <a:cubicBezTo>
                    <a:pt x="68" y="127"/>
                    <a:pt x="68" y="127"/>
                    <a:pt x="68" y="127"/>
                  </a:cubicBezTo>
                  <a:cubicBezTo>
                    <a:pt x="68" y="127"/>
                    <a:pt x="69" y="126"/>
                    <a:pt x="68" y="126"/>
                  </a:cubicBezTo>
                  <a:cubicBezTo>
                    <a:pt x="69" y="126"/>
                    <a:pt x="68" y="126"/>
                    <a:pt x="68" y="124"/>
                  </a:cubicBezTo>
                  <a:cubicBezTo>
                    <a:pt x="68" y="124"/>
                    <a:pt x="68" y="124"/>
                    <a:pt x="68" y="124"/>
                  </a:cubicBezTo>
                  <a:cubicBezTo>
                    <a:pt x="68" y="124"/>
                    <a:pt x="66" y="122"/>
                    <a:pt x="66" y="121"/>
                  </a:cubicBezTo>
                  <a:cubicBezTo>
                    <a:pt x="66" y="121"/>
                    <a:pt x="65" y="121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4" y="119"/>
                    <a:pt x="67" y="121"/>
                    <a:pt x="66" y="121"/>
                  </a:cubicBezTo>
                  <a:cubicBezTo>
                    <a:pt x="66" y="120"/>
                    <a:pt x="64" y="120"/>
                    <a:pt x="65" y="120"/>
                  </a:cubicBezTo>
                  <a:cubicBezTo>
                    <a:pt x="65" y="119"/>
                    <a:pt x="64" y="119"/>
                    <a:pt x="64" y="118"/>
                  </a:cubicBezTo>
                  <a:cubicBezTo>
                    <a:pt x="64" y="118"/>
                    <a:pt x="65" y="118"/>
                    <a:pt x="65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7"/>
                    <a:pt x="63" y="115"/>
                    <a:pt x="63" y="115"/>
                  </a:cubicBezTo>
                  <a:cubicBezTo>
                    <a:pt x="62" y="115"/>
                    <a:pt x="62" y="115"/>
                    <a:pt x="62" y="115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1" y="114"/>
                    <a:pt x="61" y="113"/>
                    <a:pt x="60" y="113"/>
                  </a:cubicBezTo>
                  <a:cubicBezTo>
                    <a:pt x="60" y="112"/>
                    <a:pt x="59" y="111"/>
                    <a:pt x="60" y="110"/>
                  </a:cubicBezTo>
                  <a:cubicBezTo>
                    <a:pt x="59" y="109"/>
                    <a:pt x="58" y="109"/>
                    <a:pt x="58" y="108"/>
                  </a:cubicBezTo>
                  <a:cubicBezTo>
                    <a:pt x="58" y="108"/>
                    <a:pt x="58" y="109"/>
                    <a:pt x="59" y="108"/>
                  </a:cubicBezTo>
                  <a:cubicBezTo>
                    <a:pt x="58" y="108"/>
                    <a:pt x="58" y="108"/>
                    <a:pt x="58" y="108"/>
                  </a:cubicBezTo>
                  <a:cubicBezTo>
                    <a:pt x="58" y="106"/>
                    <a:pt x="58" y="106"/>
                    <a:pt x="58" y="106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5"/>
                    <a:pt x="55" y="104"/>
                    <a:pt x="55" y="103"/>
                  </a:cubicBezTo>
                  <a:cubicBezTo>
                    <a:pt x="56" y="103"/>
                    <a:pt x="56" y="104"/>
                    <a:pt x="56" y="103"/>
                  </a:cubicBezTo>
                  <a:cubicBezTo>
                    <a:pt x="57" y="102"/>
                    <a:pt x="55" y="102"/>
                    <a:pt x="55" y="101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1"/>
                    <a:pt x="54" y="101"/>
                    <a:pt x="55" y="101"/>
                  </a:cubicBezTo>
                  <a:cubicBezTo>
                    <a:pt x="54" y="101"/>
                    <a:pt x="55" y="100"/>
                    <a:pt x="54" y="101"/>
                  </a:cubicBezTo>
                  <a:cubicBezTo>
                    <a:pt x="54" y="99"/>
                    <a:pt x="50" y="96"/>
                    <a:pt x="51" y="95"/>
                  </a:cubicBezTo>
                  <a:cubicBezTo>
                    <a:pt x="51" y="95"/>
                    <a:pt x="51" y="94"/>
                    <a:pt x="50" y="94"/>
                  </a:cubicBezTo>
                  <a:cubicBezTo>
                    <a:pt x="50" y="95"/>
                    <a:pt x="51" y="95"/>
                    <a:pt x="51" y="95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4"/>
                    <a:pt x="50" y="94"/>
                    <a:pt x="51" y="94"/>
                  </a:cubicBezTo>
                  <a:cubicBezTo>
                    <a:pt x="51" y="94"/>
                    <a:pt x="49" y="94"/>
                    <a:pt x="49" y="93"/>
                  </a:cubicBezTo>
                  <a:cubicBezTo>
                    <a:pt x="49" y="93"/>
                    <a:pt x="49" y="93"/>
                    <a:pt x="49" y="92"/>
                  </a:cubicBezTo>
                  <a:cubicBezTo>
                    <a:pt x="48" y="92"/>
                    <a:pt x="48" y="92"/>
                    <a:pt x="48" y="92"/>
                  </a:cubicBezTo>
                  <a:cubicBezTo>
                    <a:pt x="48" y="91"/>
                    <a:pt x="48" y="91"/>
                    <a:pt x="49" y="91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90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47" y="87"/>
                    <a:pt x="47" y="87"/>
                    <a:pt x="47" y="87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7"/>
                    <a:pt x="45" y="86"/>
                    <a:pt x="46" y="86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6"/>
                    <a:pt x="47" y="86"/>
                    <a:pt x="46" y="86"/>
                  </a:cubicBezTo>
                  <a:cubicBezTo>
                    <a:pt x="46" y="85"/>
                    <a:pt x="45" y="86"/>
                    <a:pt x="45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4"/>
                    <a:pt x="44" y="84"/>
                  </a:cubicBezTo>
                  <a:cubicBezTo>
                    <a:pt x="44" y="83"/>
                    <a:pt x="44" y="83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3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1" y="77"/>
                    <a:pt x="39" y="76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8" y="74"/>
                    <a:pt x="36" y="71"/>
                    <a:pt x="36" y="70"/>
                  </a:cubicBezTo>
                  <a:cubicBezTo>
                    <a:pt x="37" y="70"/>
                    <a:pt x="37" y="69"/>
                    <a:pt x="37" y="69"/>
                  </a:cubicBezTo>
                  <a:cubicBezTo>
                    <a:pt x="36" y="69"/>
                    <a:pt x="37" y="68"/>
                    <a:pt x="36" y="69"/>
                  </a:cubicBezTo>
                  <a:cubicBezTo>
                    <a:pt x="36" y="69"/>
                    <a:pt x="36" y="69"/>
                    <a:pt x="36" y="70"/>
                  </a:cubicBezTo>
                  <a:cubicBezTo>
                    <a:pt x="35" y="69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2" y="66"/>
                    <a:pt x="32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2" y="64"/>
                    <a:pt x="31" y="64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8" y="59"/>
                    <a:pt x="27" y="56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2"/>
                    <a:pt x="27" y="53"/>
                  </a:cubicBezTo>
                  <a:cubicBezTo>
                    <a:pt x="27" y="52"/>
                    <a:pt x="26" y="52"/>
                    <a:pt x="25" y="51"/>
                  </a:cubicBezTo>
                  <a:cubicBezTo>
                    <a:pt x="25" y="52"/>
                    <a:pt x="26" y="52"/>
                    <a:pt x="25" y="52"/>
                  </a:cubicBezTo>
                  <a:cubicBezTo>
                    <a:pt x="25" y="52"/>
                    <a:pt x="25" y="51"/>
                    <a:pt x="23" y="51"/>
                  </a:cubicBezTo>
                  <a:cubicBezTo>
                    <a:pt x="23" y="50"/>
                    <a:pt x="25" y="50"/>
                    <a:pt x="25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49"/>
                    <a:pt x="27" y="51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8" y="50"/>
                    <a:pt x="28" y="49"/>
                  </a:cubicBezTo>
                  <a:cubicBezTo>
                    <a:pt x="27" y="48"/>
                    <a:pt x="26" y="48"/>
                    <a:pt x="26" y="49"/>
                  </a:cubicBezTo>
                  <a:cubicBezTo>
                    <a:pt x="25" y="48"/>
                    <a:pt x="23" y="49"/>
                    <a:pt x="23" y="48"/>
                  </a:cubicBezTo>
                  <a:cubicBezTo>
                    <a:pt x="23" y="48"/>
                    <a:pt x="23" y="49"/>
                    <a:pt x="25" y="49"/>
                  </a:cubicBezTo>
                  <a:cubicBezTo>
                    <a:pt x="25" y="48"/>
                    <a:pt x="23" y="48"/>
                    <a:pt x="23" y="47"/>
                  </a:cubicBezTo>
                  <a:cubicBezTo>
                    <a:pt x="23" y="48"/>
                    <a:pt x="22" y="48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1" y="47"/>
                    <a:pt x="22" y="47"/>
                    <a:pt x="21" y="47"/>
                  </a:cubicBezTo>
                  <a:cubicBezTo>
                    <a:pt x="21" y="45"/>
                    <a:pt x="22" y="47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0" y="44"/>
                    <a:pt x="21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3"/>
                    <a:pt x="20" y="43"/>
                    <a:pt x="20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0"/>
                    <a:pt x="18" y="40"/>
                  </a:cubicBezTo>
                  <a:cubicBezTo>
                    <a:pt x="18" y="41"/>
                    <a:pt x="19" y="41"/>
                    <a:pt x="19" y="42"/>
                  </a:cubicBezTo>
                  <a:cubicBezTo>
                    <a:pt x="19" y="41"/>
                    <a:pt x="18" y="41"/>
                    <a:pt x="18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0"/>
                    <a:pt x="18" y="40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7" y="38"/>
                  </a:cubicBezTo>
                  <a:cubicBezTo>
                    <a:pt x="17" y="38"/>
                    <a:pt x="16" y="38"/>
                    <a:pt x="16" y="39"/>
                  </a:cubicBezTo>
                  <a:cubicBezTo>
                    <a:pt x="15" y="38"/>
                    <a:pt x="16" y="38"/>
                    <a:pt x="15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8"/>
                    <a:pt x="17" y="36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5" y="34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3"/>
                    <a:pt x="14" y="32"/>
                    <a:pt x="13" y="33"/>
                  </a:cubicBezTo>
                  <a:cubicBezTo>
                    <a:pt x="12" y="32"/>
                    <a:pt x="15" y="31"/>
                    <a:pt x="13" y="30"/>
                  </a:cubicBezTo>
                  <a:cubicBezTo>
                    <a:pt x="13" y="31"/>
                    <a:pt x="12" y="30"/>
                    <a:pt x="12" y="31"/>
                  </a:cubicBezTo>
                  <a:cubicBezTo>
                    <a:pt x="12" y="30"/>
                    <a:pt x="11" y="31"/>
                    <a:pt x="11" y="30"/>
                  </a:cubicBezTo>
                  <a:cubicBezTo>
                    <a:pt x="12" y="30"/>
                    <a:pt x="12" y="29"/>
                    <a:pt x="13" y="29"/>
                  </a:cubicBezTo>
                  <a:cubicBezTo>
                    <a:pt x="12" y="29"/>
                    <a:pt x="13" y="30"/>
                    <a:pt x="13" y="30"/>
                  </a:cubicBezTo>
                  <a:cubicBezTo>
                    <a:pt x="13" y="30"/>
                    <a:pt x="14" y="30"/>
                    <a:pt x="13" y="29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9"/>
                    <a:pt x="13" y="29"/>
                    <a:pt x="12" y="29"/>
                  </a:cubicBezTo>
                  <a:cubicBezTo>
                    <a:pt x="11" y="27"/>
                    <a:pt x="12" y="26"/>
                    <a:pt x="11" y="27"/>
                  </a:cubicBezTo>
                  <a:cubicBezTo>
                    <a:pt x="11" y="27"/>
                    <a:pt x="11" y="29"/>
                    <a:pt x="10" y="2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4"/>
                  </a:cubicBezTo>
                  <a:cubicBezTo>
                    <a:pt x="9" y="24"/>
                    <a:pt x="9" y="24"/>
                    <a:pt x="9" y="25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8" y="23"/>
                    <a:pt x="8" y="22"/>
                    <a:pt x="8" y="22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3"/>
                    <a:pt x="10" y="25"/>
                    <a:pt x="11" y="25"/>
                  </a:cubicBezTo>
                  <a:cubicBezTo>
                    <a:pt x="10" y="24"/>
                    <a:pt x="11" y="23"/>
                    <a:pt x="12" y="23"/>
                  </a:cubicBezTo>
                  <a:cubicBezTo>
                    <a:pt x="12" y="23"/>
                    <a:pt x="11" y="23"/>
                    <a:pt x="11" y="22"/>
                  </a:cubicBezTo>
                  <a:cubicBezTo>
                    <a:pt x="10" y="23"/>
                    <a:pt x="11" y="23"/>
                    <a:pt x="10" y="23"/>
                  </a:cubicBezTo>
                  <a:cubicBezTo>
                    <a:pt x="10" y="22"/>
                    <a:pt x="9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0"/>
                    <a:pt x="8" y="19"/>
                    <a:pt x="8" y="17"/>
                  </a:cubicBezTo>
                  <a:cubicBezTo>
                    <a:pt x="8" y="19"/>
                    <a:pt x="7" y="16"/>
                    <a:pt x="7" y="17"/>
                  </a:cubicBezTo>
                  <a:cubicBezTo>
                    <a:pt x="7" y="18"/>
                    <a:pt x="7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7" y="17"/>
                    <a:pt x="6" y="17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7" y="15"/>
                    <a:pt x="6" y="14"/>
                    <a:pt x="4" y="13"/>
                  </a:cubicBezTo>
                  <a:cubicBezTo>
                    <a:pt x="4" y="12"/>
                    <a:pt x="3" y="12"/>
                    <a:pt x="2" y="10"/>
                  </a:cubicBezTo>
                  <a:cubicBezTo>
                    <a:pt x="2" y="9"/>
                    <a:pt x="3" y="9"/>
                    <a:pt x="3" y="8"/>
                  </a:cubicBezTo>
                  <a:cubicBezTo>
                    <a:pt x="3" y="8"/>
                    <a:pt x="3" y="9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1" y="1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3" y="4"/>
                    <a:pt x="3" y="5"/>
                  </a:cubicBezTo>
                  <a:cubicBezTo>
                    <a:pt x="3" y="5"/>
                    <a:pt x="4" y="6"/>
                    <a:pt x="6" y="7"/>
                  </a:cubicBezTo>
                  <a:cubicBezTo>
                    <a:pt x="4" y="7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6" y="7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8"/>
                    <a:pt x="7" y="9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10" y="16"/>
                    <a:pt x="11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2"/>
                    <a:pt x="16" y="24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6"/>
                    <a:pt x="16" y="27"/>
                    <a:pt x="16" y="27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8" y="30"/>
                    <a:pt x="20" y="31"/>
                    <a:pt x="21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3"/>
                    <a:pt x="22" y="33"/>
                    <a:pt x="22" y="35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8"/>
                  </a:cubicBezTo>
                  <a:cubicBezTo>
                    <a:pt x="25" y="39"/>
                    <a:pt x="25" y="40"/>
                    <a:pt x="26" y="40"/>
                  </a:cubicBezTo>
                  <a:cubicBezTo>
                    <a:pt x="28" y="43"/>
                    <a:pt x="28" y="47"/>
                    <a:pt x="31" y="48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4" y="51"/>
                    <a:pt x="35" y="55"/>
                    <a:pt x="36" y="57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6" y="59"/>
                    <a:pt x="37" y="59"/>
                  </a:cubicBezTo>
                  <a:cubicBezTo>
                    <a:pt x="37" y="60"/>
                    <a:pt x="38" y="60"/>
                    <a:pt x="38" y="60"/>
                  </a:cubicBezTo>
                  <a:cubicBezTo>
                    <a:pt x="38" y="61"/>
                    <a:pt x="39" y="61"/>
                    <a:pt x="39" y="61"/>
                  </a:cubicBezTo>
                  <a:cubicBezTo>
                    <a:pt x="40" y="64"/>
                    <a:pt x="40" y="65"/>
                    <a:pt x="41" y="66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41" y="67"/>
                    <a:pt x="41" y="67"/>
                    <a:pt x="42" y="67"/>
                  </a:cubicBezTo>
                  <a:cubicBezTo>
                    <a:pt x="42" y="68"/>
                    <a:pt x="45" y="70"/>
                    <a:pt x="45" y="73"/>
                  </a:cubicBezTo>
                  <a:cubicBezTo>
                    <a:pt x="45" y="71"/>
                    <a:pt x="45" y="73"/>
                    <a:pt x="46" y="73"/>
                  </a:cubicBezTo>
                  <a:cubicBezTo>
                    <a:pt x="46" y="74"/>
                    <a:pt x="47" y="75"/>
                    <a:pt x="48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77"/>
                    <a:pt x="48" y="76"/>
                    <a:pt x="48" y="76"/>
                  </a:cubicBezTo>
                  <a:cubicBezTo>
                    <a:pt x="49" y="78"/>
                    <a:pt x="49" y="81"/>
                    <a:pt x="51" y="83"/>
                  </a:cubicBezTo>
                  <a:cubicBezTo>
                    <a:pt x="54" y="87"/>
                    <a:pt x="55" y="91"/>
                    <a:pt x="57" y="94"/>
                  </a:cubicBezTo>
                  <a:cubicBezTo>
                    <a:pt x="57" y="94"/>
                    <a:pt x="57" y="94"/>
                    <a:pt x="57" y="94"/>
                  </a:cubicBezTo>
                  <a:cubicBezTo>
                    <a:pt x="58" y="94"/>
                    <a:pt x="58" y="96"/>
                    <a:pt x="59" y="96"/>
                  </a:cubicBezTo>
                  <a:cubicBezTo>
                    <a:pt x="59" y="97"/>
                    <a:pt x="60" y="99"/>
                    <a:pt x="59" y="99"/>
                  </a:cubicBezTo>
                  <a:cubicBezTo>
                    <a:pt x="60" y="99"/>
                    <a:pt x="60" y="101"/>
                    <a:pt x="62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3"/>
                    <a:pt x="63" y="104"/>
                    <a:pt x="64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5" y="106"/>
                    <a:pt x="64" y="108"/>
                  </a:cubicBezTo>
                  <a:cubicBezTo>
                    <a:pt x="64" y="108"/>
                    <a:pt x="64" y="108"/>
                    <a:pt x="64" y="106"/>
                  </a:cubicBezTo>
                  <a:cubicBezTo>
                    <a:pt x="66" y="110"/>
                    <a:pt x="68" y="113"/>
                    <a:pt x="69" y="115"/>
                  </a:cubicBezTo>
                  <a:cubicBezTo>
                    <a:pt x="70" y="119"/>
                    <a:pt x="68" y="117"/>
                    <a:pt x="70" y="118"/>
                  </a:cubicBezTo>
                  <a:cubicBezTo>
                    <a:pt x="69" y="119"/>
                    <a:pt x="70" y="118"/>
                    <a:pt x="70" y="118"/>
                  </a:cubicBezTo>
                  <a:cubicBezTo>
                    <a:pt x="72" y="119"/>
                    <a:pt x="69" y="120"/>
                    <a:pt x="70" y="120"/>
                  </a:cubicBezTo>
                  <a:cubicBezTo>
                    <a:pt x="72" y="120"/>
                    <a:pt x="72" y="121"/>
                    <a:pt x="72" y="120"/>
                  </a:cubicBezTo>
                  <a:cubicBezTo>
                    <a:pt x="72" y="122"/>
                    <a:pt x="72" y="122"/>
                    <a:pt x="73" y="122"/>
                  </a:cubicBezTo>
                  <a:cubicBezTo>
                    <a:pt x="73" y="123"/>
                    <a:pt x="73" y="123"/>
                    <a:pt x="73" y="123"/>
                  </a:cubicBezTo>
                  <a:cubicBezTo>
                    <a:pt x="75" y="123"/>
                    <a:pt x="75" y="126"/>
                    <a:pt x="76" y="127"/>
                  </a:cubicBezTo>
                  <a:cubicBezTo>
                    <a:pt x="81" y="133"/>
                    <a:pt x="85" y="139"/>
                    <a:pt x="88" y="146"/>
                  </a:cubicBezTo>
                  <a:cubicBezTo>
                    <a:pt x="93" y="154"/>
                    <a:pt x="96" y="159"/>
                    <a:pt x="101" y="167"/>
                  </a:cubicBezTo>
                  <a:cubicBezTo>
                    <a:pt x="101" y="170"/>
                    <a:pt x="101" y="170"/>
                    <a:pt x="102" y="171"/>
                  </a:cubicBezTo>
                  <a:cubicBezTo>
                    <a:pt x="102" y="171"/>
                    <a:pt x="102" y="170"/>
                    <a:pt x="102" y="171"/>
                  </a:cubicBezTo>
                  <a:cubicBezTo>
                    <a:pt x="102" y="170"/>
                    <a:pt x="102" y="172"/>
                    <a:pt x="102" y="172"/>
                  </a:cubicBezTo>
                  <a:cubicBezTo>
                    <a:pt x="104" y="174"/>
                    <a:pt x="105" y="176"/>
                    <a:pt x="107" y="179"/>
                  </a:cubicBezTo>
                  <a:cubicBezTo>
                    <a:pt x="107" y="179"/>
                    <a:pt x="106" y="179"/>
                    <a:pt x="106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8" y="181"/>
                    <a:pt x="108" y="180"/>
                  </a:cubicBezTo>
                  <a:cubicBezTo>
                    <a:pt x="112" y="187"/>
                    <a:pt x="115" y="193"/>
                    <a:pt x="119" y="200"/>
                  </a:cubicBezTo>
                  <a:cubicBezTo>
                    <a:pt x="119" y="201"/>
                    <a:pt x="121" y="203"/>
                    <a:pt x="122" y="205"/>
                  </a:cubicBezTo>
                  <a:cubicBezTo>
                    <a:pt x="123" y="211"/>
                    <a:pt x="125" y="216"/>
                    <a:pt x="129" y="219"/>
                  </a:cubicBezTo>
                  <a:cubicBezTo>
                    <a:pt x="129" y="219"/>
                    <a:pt x="128" y="220"/>
                    <a:pt x="125" y="218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295" name="Freeform 96"/>
            <p:cNvSpPr/>
            <p:nvPr/>
          </p:nvSpPr>
          <p:spPr>
            <a:xfrm>
              <a:off x="390" y="139"/>
              <a:ext cx="232" cy="444"/>
            </a:xfrm>
            <a:custGeom>
              <a:avLst/>
              <a:gdLst/>
              <a:ahLst/>
              <a:cxnLst>
                <a:cxn ang="0">
                  <a:pos x="144" y="9"/>
                </a:cxn>
                <a:cxn ang="0">
                  <a:pos x="33" y="444"/>
                </a:cxn>
                <a:cxn ang="0">
                  <a:pos x="187" y="274"/>
                </a:cxn>
                <a:cxn ang="0">
                  <a:pos x="144" y="9"/>
                </a:cxn>
              </a:cxnLst>
              <a:pathLst>
                <a:path w="98" h="188">
                  <a:moveTo>
                    <a:pt x="61" y="4"/>
                  </a:moveTo>
                  <a:cubicBezTo>
                    <a:pt x="51" y="0"/>
                    <a:pt x="0" y="79"/>
                    <a:pt x="14" y="188"/>
                  </a:cubicBezTo>
                  <a:cubicBezTo>
                    <a:pt x="32" y="183"/>
                    <a:pt x="79" y="116"/>
                    <a:pt x="79" y="116"/>
                  </a:cubicBezTo>
                  <a:cubicBezTo>
                    <a:pt x="79" y="116"/>
                    <a:pt x="98" y="18"/>
                    <a:pt x="61" y="4"/>
                  </a:cubicBezTo>
                  <a:close/>
                </a:path>
              </a:pathLst>
            </a:custGeom>
            <a:solidFill>
              <a:srgbClr val="F7D64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296" name="Freeform 97"/>
            <p:cNvSpPr/>
            <p:nvPr/>
          </p:nvSpPr>
          <p:spPr>
            <a:xfrm>
              <a:off x="492" y="151"/>
              <a:ext cx="118" cy="371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0" y="371"/>
                </a:cxn>
                <a:cxn ang="0">
                  <a:pos x="85" y="262"/>
                </a:cxn>
                <a:cxn ang="0">
                  <a:pos x="42" y="0"/>
                </a:cxn>
              </a:cxnLst>
              <a:pathLst>
                <a:path w="50" h="157">
                  <a:moveTo>
                    <a:pt x="18" y="0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28" y="132"/>
                    <a:pt x="36" y="111"/>
                  </a:cubicBezTo>
                  <a:cubicBezTo>
                    <a:pt x="43" y="88"/>
                    <a:pt x="50" y="12"/>
                    <a:pt x="18" y="0"/>
                  </a:cubicBezTo>
                  <a:close/>
                </a:path>
              </a:pathLst>
            </a:custGeom>
            <a:solidFill>
              <a:srgbClr val="EAA3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297" name="Freeform 98"/>
            <p:cNvSpPr/>
            <p:nvPr/>
          </p:nvSpPr>
          <p:spPr>
            <a:xfrm>
              <a:off x="407" y="1521"/>
              <a:ext cx="252" cy="498"/>
            </a:xfrm>
            <a:custGeom>
              <a:avLst/>
              <a:gdLst/>
              <a:ahLst/>
              <a:cxnLst>
                <a:cxn ang="0">
                  <a:pos x="158" y="9"/>
                </a:cxn>
                <a:cxn ang="0">
                  <a:pos x="38" y="498"/>
                </a:cxn>
                <a:cxn ang="0">
                  <a:pos x="205" y="307"/>
                </a:cxn>
                <a:cxn ang="0">
                  <a:pos x="158" y="9"/>
                </a:cxn>
              </a:cxnLst>
              <a:pathLst>
                <a:path w="107" h="211">
                  <a:moveTo>
                    <a:pt x="67" y="4"/>
                  </a:moveTo>
                  <a:cubicBezTo>
                    <a:pt x="57" y="0"/>
                    <a:pt x="0" y="88"/>
                    <a:pt x="16" y="211"/>
                  </a:cubicBezTo>
                  <a:cubicBezTo>
                    <a:pt x="34" y="205"/>
                    <a:pt x="87" y="130"/>
                    <a:pt x="87" y="130"/>
                  </a:cubicBezTo>
                  <a:cubicBezTo>
                    <a:pt x="87" y="130"/>
                    <a:pt x="107" y="20"/>
                    <a:pt x="67" y="4"/>
                  </a:cubicBezTo>
                  <a:close/>
                </a:path>
              </a:pathLst>
            </a:custGeom>
            <a:solidFill>
              <a:srgbClr val="F7D64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298" name="Freeform 99"/>
            <p:cNvSpPr/>
            <p:nvPr/>
          </p:nvSpPr>
          <p:spPr>
            <a:xfrm>
              <a:off x="520" y="1530"/>
              <a:ext cx="128" cy="416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0" y="416"/>
                </a:cxn>
                <a:cxn ang="0">
                  <a:pos x="90" y="295"/>
                </a:cxn>
                <a:cxn ang="0">
                  <a:pos x="45" y="0"/>
                </a:cxn>
              </a:cxnLst>
              <a:pathLst>
                <a:path w="54" h="176">
                  <a:moveTo>
                    <a:pt x="19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8" y="125"/>
                  </a:cubicBezTo>
                  <a:cubicBezTo>
                    <a:pt x="46" y="100"/>
                    <a:pt x="54" y="13"/>
                    <a:pt x="19" y="0"/>
                  </a:cubicBezTo>
                  <a:close/>
                </a:path>
              </a:pathLst>
            </a:custGeom>
            <a:solidFill>
              <a:srgbClr val="EAA3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299" name="Freeform 100"/>
            <p:cNvSpPr/>
            <p:nvPr/>
          </p:nvSpPr>
          <p:spPr>
            <a:xfrm>
              <a:off x="388" y="2780"/>
              <a:ext cx="255" cy="498"/>
            </a:xfrm>
            <a:custGeom>
              <a:avLst/>
              <a:gdLst/>
              <a:ahLst/>
              <a:cxnLst>
                <a:cxn ang="0">
                  <a:pos x="161" y="7"/>
                </a:cxn>
                <a:cxn ang="0">
                  <a:pos x="35" y="498"/>
                </a:cxn>
                <a:cxn ang="0">
                  <a:pos x="205" y="307"/>
                </a:cxn>
                <a:cxn ang="0">
                  <a:pos x="161" y="7"/>
                </a:cxn>
              </a:cxnLst>
              <a:pathLst>
                <a:path w="108" h="211">
                  <a:moveTo>
                    <a:pt x="68" y="3"/>
                  </a:moveTo>
                  <a:cubicBezTo>
                    <a:pt x="56" y="0"/>
                    <a:pt x="0" y="88"/>
                    <a:pt x="15" y="211"/>
                  </a:cubicBezTo>
                  <a:cubicBezTo>
                    <a:pt x="35" y="204"/>
                    <a:pt x="87" y="130"/>
                    <a:pt x="87" y="130"/>
                  </a:cubicBezTo>
                  <a:cubicBezTo>
                    <a:pt x="87" y="130"/>
                    <a:pt x="108" y="20"/>
                    <a:pt x="68" y="3"/>
                  </a:cubicBezTo>
                  <a:close/>
                </a:path>
              </a:pathLst>
            </a:custGeom>
            <a:solidFill>
              <a:srgbClr val="F7D64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00" name="Freeform 101"/>
            <p:cNvSpPr/>
            <p:nvPr/>
          </p:nvSpPr>
          <p:spPr>
            <a:xfrm>
              <a:off x="501" y="2789"/>
              <a:ext cx="128" cy="416"/>
            </a:xfrm>
            <a:custGeom>
              <a:avLst/>
              <a:gdLst/>
              <a:ahLst/>
              <a:cxnLst>
                <a:cxn ang="0">
                  <a:pos x="47" y="0"/>
                </a:cxn>
                <a:cxn ang="0">
                  <a:pos x="0" y="416"/>
                </a:cxn>
                <a:cxn ang="0">
                  <a:pos x="92" y="298"/>
                </a:cxn>
                <a:cxn ang="0">
                  <a:pos x="47" y="0"/>
                </a:cxn>
              </a:cxnLst>
              <a:pathLst>
                <a:path w="54" h="176">
                  <a:moveTo>
                    <a:pt x="20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9" y="126"/>
                  </a:cubicBezTo>
                  <a:cubicBezTo>
                    <a:pt x="47" y="101"/>
                    <a:pt x="54" y="14"/>
                    <a:pt x="20" y="0"/>
                  </a:cubicBezTo>
                  <a:close/>
                </a:path>
              </a:pathLst>
            </a:custGeom>
            <a:solidFill>
              <a:srgbClr val="EAA3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01" name="Freeform 102"/>
            <p:cNvSpPr/>
            <p:nvPr/>
          </p:nvSpPr>
          <p:spPr>
            <a:xfrm>
              <a:off x="109" y="1292"/>
              <a:ext cx="255" cy="496"/>
            </a:xfrm>
            <a:custGeom>
              <a:avLst/>
              <a:gdLst/>
              <a:ahLst/>
              <a:cxnLst>
                <a:cxn ang="0">
                  <a:pos x="94" y="7"/>
                </a:cxn>
                <a:cxn ang="0">
                  <a:pos x="217" y="496"/>
                </a:cxn>
                <a:cxn ang="0">
                  <a:pos x="52" y="302"/>
                </a:cxn>
                <a:cxn ang="0">
                  <a:pos x="94" y="7"/>
                </a:cxn>
              </a:cxnLst>
              <a:pathLst>
                <a:path w="108" h="210">
                  <a:moveTo>
                    <a:pt x="40" y="3"/>
                  </a:moveTo>
                  <a:cubicBezTo>
                    <a:pt x="51" y="0"/>
                    <a:pt x="108" y="88"/>
                    <a:pt x="92" y="210"/>
                  </a:cubicBezTo>
                  <a:cubicBezTo>
                    <a:pt x="73" y="204"/>
                    <a:pt x="22" y="128"/>
                    <a:pt x="22" y="128"/>
                  </a:cubicBezTo>
                  <a:cubicBezTo>
                    <a:pt x="22" y="128"/>
                    <a:pt x="0" y="20"/>
                    <a:pt x="40" y="3"/>
                  </a:cubicBezTo>
                  <a:close/>
                </a:path>
              </a:pathLst>
            </a:custGeom>
            <a:solidFill>
              <a:srgbClr val="F7D64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02" name="Freeform 103"/>
            <p:cNvSpPr/>
            <p:nvPr/>
          </p:nvSpPr>
          <p:spPr>
            <a:xfrm>
              <a:off x="121" y="1301"/>
              <a:ext cx="127" cy="418"/>
            </a:xfrm>
            <a:custGeom>
              <a:avLst/>
              <a:gdLst/>
              <a:ahLst/>
              <a:cxnLst>
                <a:cxn ang="0">
                  <a:pos x="82" y="0"/>
                </a:cxn>
                <a:cxn ang="0">
                  <a:pos x="127" y="418"/>
                </a:cxn>
                <a:cxn ang="0">
                  <a:pos x="40" y="293"/>
                </a:cxn>
                <a:cxn ang="0">
                  <a:pos x="82" y="0"/>
                </a:cxn>
              </a:cxnLst>
              <a:pathLst>
                <a:path w="54" h="177">
                  <a:moveTo>
                    <a:pt x="35" y="0"/>
                  </a:moveTo>
                  <a:cubicBezTo>
                    <a:pt x="54" y="177"/>
                    <a:pt x="54" y="177"/>
                    <a:pt x="54" y="177"/>
                  </a:cubicBezTo>
                  <a:cubicBezTo>
                    <a:pt x="54" y="177"/>
                    <a:pt x="25" y="150"/>
                    <a:pt x="17" y="124"/>
                  </a:cubicBezTo>
                  <a:cubicBezTo>
                    <a:pt x="8" y="100"/>
                    <a:pt x="0" y="14"/>
                    <a:pt x="35" y="0"/>
                  </a:cubicBezTo>
                  <a:close/>
                </a:path>
              </a:pathLst>
            </a:custGeom>
            <a:solidFill>
              <a:srgbClr val="EAA3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03" name="Freeform 104"/>
            <p:cNvSpPr/>
            <p:nvPr/>
          </p:nvSpPr>
          <p:spPr>
            <a:xfrm>
              <a:off x="41" y="2036"/>
              <a:ext cx="356" cy="560"/>
            </a:xfrm>
            <a:custGeom>
              <a:avLst/>
              <a:gdLst/>
              <a:ahLst/>
              <a:cxnLst>
                <a:cxn ang="0">
                  <a:pos x="337" y="560"/>
                </a:cxn>
                <a:cxn ang="0">
                  <a:pos x="24" y="0"/>
                </a:cxn>
                <a:cxn ang="0">
                  <a:pos x="337" y="560"/>
                </a:cxn>
              </a:cxnLst>
              <a:pathLst>
                <a:path w="151" h="237">
                  <a:moveTo>
                    <a:pt x="143" y="237"/>
                  </a:moveTo>
                  <a:cubicBezTo>
                    <a:pt x="143" y="237"/>
                    <a:pt x="0" y="158"/>
                    <a:pt x="10" y="0"/>
                  </a:cubicBezTo>
                  <a:cubicBezTo>
                    <a:pt x="151" y="69"/>
                    <a:pt x="143" y="237"/>
                    <a:pt x="143" y="237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04" name="Freeform 105"/>
            <p:cNvSpPr/>
            <p:nvPr/>
          </p:nvSpPr>
          <p:spPr>
            <a:xfrm>
              <a:off x="395" y="1627"/>
              <a:ext cx="357" cy="560"/>
            </a:xfrm>
            <a:custGeom>
              <a:avLst/>
              <a:gdLst/>
              <a:ahLst/>
              <a:cxnLst>
                <a:cxn ang="0">
                  <a:pos x="17" y="560"/>
                </a:cxn>
                <a:cxn ang="0">
                  <a:pos x="331" y="0"/>
                </a:cxn>
                <a:cxn ang="0">
                  <a:pos x="17" y="560"/>
                </a:cxn>
              </a:cxnLst>
              <a:pathLst>
                <a:path w="151" h="237">
                  <a:moveTo>
                    <a:pt x="7" y="237"/>
                  </a:moveTo>
                  <a:cubicBezTo>
                    <a:pt x="7" y="237"/>
                    <a:pt x="151" y="159"/>
                    <a:pt x="140" y="0"/>
                  </a:cubicBezTo>
                  <a:cubicBezTo>
                    <a:pt x="0" y="69"/>
                    <a:pt x="7" y="237"/>
                    <a:pt x="7" y="237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05" name="Freeform 106"/>
            <p:cNvSpPr/>
            <p:nvPr/>
          </p:nvSpPr>
          <p:spPr>
            <a:xfrm>
              <a:off x="367" y="2227"/>
              <a:ext cx="356" cy="562"/>
            </a:xfrm>
            <a:custGeom>
              <a:avLst/>
              <a:gdLst/>
              <a:ahLst/>
              <a:cxnLst>
                <a:cxn ang="0">
                  <a:pos x="19" y="562"/>
                </a:cxn>
                <a:cxn ang="0">
                  <a:pos x="330" y="0"/>
                </a:cxn>
                <a:cxn ang="0">
                  <a:pos x="19" y="562"/>
                </a:cxn>
              </a:cxnLst>
              <a:pathLst>
                <a:path w="151" h="238">
                  <a:moveTo>
                    <a:pt x="8" y="238"/>
                  </a:moveTo>
                  <a:cubicBezTo>
                    <a:pt x="8" y="238"/>
                    <a:pt x="151" y="159"/>
                    <a:pt x="140" y="0"/>
                  </a:cubicBezTo>
                  <a:cubicBezTo>
                    <a:pt x="0" y="70"/>
                    <a:pt x="8" y="238"/>
                    <a:pt x="8" y="238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06" name="Freeform 107"/>
            <p:cNvSpPr/>
            <p:nvPr/>
          </p:nvSpPr>
          <p:spPr>
            <a:xfrm>
              <a:off x="371" y="2860"/>
              <a:ext cx="352" cy="562"/>
            </a:xfrm>
            <a:custGeom>
              <a:avLst/>
              <a:gdLst/>
              <a:ahLst/>
              <a:cxnLst>
                <a:cxn ang="0">
                  <a:pos x="17" y="562"/>
                </a:cxn>
                <a:cxn ang="0">
                  <a:pos x="331" y="0"/>
                </a:cxn>
                <a:cxn ang="0">
                  <a:pos x="17" y="562"/>
                </a:cxn>
              </a:cxnLst>
              <a:pathLst>
                <a:path w="149" h="238">
                  <a:moveTo>
                    <a:pt x="7" y="238"/>
                  </a:moveTo>
                  <a:cubicBezTo>
                    <a:pt x="7" y="238"/>
                    <a:pt x="149" y="159"/>
                    <a:pt x="140" y="0"/>
                  </a:cubicBezTo>
                  <a:cubicBezTo>
                    <a:pt x="0" y="70"/>
                    <a:pt x="7" y="238"/>
                    <a:pt x="7" y="238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07" name="Freeform 108"/>
            <p:cNvSpPr/>
            <p:nvPr/>
          </p:nvSpPr>
          <p:spPr>
            <a:xfrm>
              <a:off x="24" y="1367"/>
              <a:ext cx="357" cy="555"/>
            </a:xfrm>
            <a:custGeom>
              <a:avLst/>
              <a:gdLst/>
              <a:ahLst/>
              <a:cxnLst>
                <a:cxn ang="0">
                  <a:pos x="340" y="555"/>
                </a:cxn>
                <a:cxn ang="0">
                  <a:pos x="26" y="0"/>
                </a:cxn>
                <a:cxn ang="0">
                  <a:pos x="340" y="555"/>
                </a:cxn>
              </a:cxnLst>
              <a:pathLst>
                <a:path w="151" h="235">
                  <a:moveTo>
                    <a:pt x="144" y="235"/>
                  </a:moveTo>
                  <a:cubicBezTo>
                    <a:pt x="144" y="235"/>
                    <a:pt x="0" y="157"/>
                    <a:pt x="11" y="0"/>
                  </a:cubicBezTo>
                  <a:cubicBezTo>
                    <a:pt x="151" y="68"/>
                    <a:pt x="144" y="235"/>
                    <a:pt x="144" y="235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08" name="Freeform 109"/>
            <p:cNvSpPr/>
            <p:nvPr/>
          </p:nvSpPr>
          <p:spPr>
            <a:xfrm>
              <a:off x="411" y="902"/>
              <a:ext cx="355" cy="558"/>
            </a:xfrm>
            <a:custGeom>
              <a:avLst/>
              <a:gdLst/>
              <a:ahLst/>
              <a:cxnLst>
                <a:cxn ang="0">
                  <a:pos x="14" y="558"/>
                </a:cxn>
                <a:cxn ang="0">
                  <a:pos x="331" y="0"/>
                </a:cxn>
                <a:cxn ang="0">
                  <a:pos x="14" y="558"/>
                </a:cxn>
              </a:cxnLst>
              <a:pathLst>
                <a:path w="150" h="236">
                  <a:moveTo>
                    <a:pt x="6" y="236"/>
                  </a:moveTo>
                  <a:cubicBezTo>
                    <a:pt x="6" y="236"/>
                    <a:pt x="150" y="158"/>
                    <a:pt x="140" y="0"/>
                  </a:cubicBezTo>
                  <a:cubicBezTo>
                    <a:pt x="0" y="69"/>
                    <a:pt x="6" y="236"/>
                    <a:pt x="6" y="236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09" name="Freeform 110"/>
            <p:cNvSpPr/>
            <p:nvPr/>
          </p:nvSpPr>
          <p:spPr>
            <a:xfrm>
              <a:off x="24" y="659"/>
              <a:ext cx="357" cy="560"/>
            </a:xfrm>
            <a:custGeom>
              <a:avLst/>
              <a:gdLst/>
              <a:ahLst/>
              <a:cxnLst>
                <a:cxn ang="0">
                  <a:pos x="340" y="560"/>
                </a:cxn>
                <a:cxn ang="0">
                  <a:pos x="26" y="0"/>
                </a:cxn>
                <a:cxn ang="0">
                  <a:pos x="340" y="560"/>
                </a:cxn>
              </a:cxnLst>
              <a:pathLst>
                <a:path w="151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1" y="70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10" name="Freeform 111"/>
            <p:cNvSpPr/>
            <p:nvPr/>
          </p:nvSpPr>
          <p:spPr>
            <a:xfrm>
              <a:off x="8" y="0"/>
              <a:ext cx="359" cy="562"/>
            </a:xfrm>
            <a:custGeom>
              <a:avLst/>
              <a:gdLst/>
              <a:ahLst/>
              <a:cxnLst>
                <a:cxn ang="0">
                  <a:pos x="340" y="562"/>
                </a:cxn>
                <a:cxn ang="0">
                  <a:pos x="26" y="0"/>
                </a:cxn>
                <a:cxn ang="0">
                  <a:pos x="340" y="562"/>
                </a:cxn>
              </a:cxnLst>
              <a:pathLst>
                <a:path w="152" h="238">
                  <a:moveTo>
                    <a:pt x="144" y="238"/>
                  </a:moveTo>
                  <a:cubicBezTo>
                    <a:pt x="144" y="238"/>
                    <a:pt x="0" y="160"/>
                    <a:pt x="11" y="0"/>
                  </a:cubicBezTo>
                  <a:cubicBezTo>
                    <a:pt x="152" y="70"/>
                    <a:pt x="144" y="238"/>
                    <a:pt x="144" y="238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11" name="Freeform 112"/>
            <p:cNvSpPr/>
            <p:nvPr/>
          </p:nvSpPr>
          <p:spPr>
            <a:xfrm>
              <a:off x="381" y="252"/>
              <a:ext cx="321" cy="501"/>
            </a:xfrm>
            <a:custGeom>
              <a:avLst/>
              <a:gdLst/>
              <a:ahLst/>
              <a:cxnLst>
                <a:cxn ang="0">
                  <a:pos x="14" y="501"/>
                </a:cxn>
                <a:cxn ang="0">
                  <a:pos x="297" y="0"/>
                </a:cxn>
                <a:cxn ang="0">
                  <a:pos x="14" y="501"/>
                </a:cxn>
              </a:cxnLst>
              <a:pathLst>
                <a:path w="136" h="212">
                  <a:moveTo>
                    <a:pt x="6" y="212"/>
                  </a:moveTo>
                  <a:cubicBezTo>
                    <a:pt x="6" y="212"/>
                    <a:pt x="136" y="143"/>
                    <a:pt x="126" y="0"/>
                  </a:cubicBezTo>
                  <a:cubicBezTo>
                    <a:pt x="0" y="63"/>
                    <a:pt x="6" y="212"/>
                    <a:pt x="6" y="212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12" name="Freeform 113"/>
            <p:cNvSpPr/>
            <p:nvPr/>
          </p:nvSpPr>
          <p:spPr>
            <a:xfrm>
              <a:off x="416" y="1627"/>
              <a:ext cx="300" cy="551"/>
            </a:xfrm>
            <a:custGeom>
              <a:avLst/>
              <a:gdLst/>
              <a:ahLst/>
              <a:cxnLst>
                <a:cxn ang="0">
                  <a:pos x="31" y="487"/>
                </a:cxn>
                <a:cxn ang="0">
                  <a:pos x="40" y="471"/>
                </a:cxn>
                <a:cxn ang="0">
                  <a:pos x="54" y="437"/>
                </a:cxn>
                <a:cxn ang="0">
                  <a:pos x="61" y="423"/>
                </a:cxn>
                <a:cxn ang="0">
                  <a:pos x="83" y="393"/>
                </a:cxn>
                <a:cxn ang="0">
                  <a:pos x="87" y="378"/>
                </a:cxn>
                <a:cxn ang="0">
                  <a:pos x="99" y="359"/>
                </a:cxn>
                <a:cxn ang="0">
                  <a:pos x="109" y="343"/>
                </a:cxn>
                <a:cxn ang="0">
                  <a:pos x="116" y="333"/>
                </a:cxn>
                <a:cxn ang="0">
                  <a:pos x="116" y="324"/>
                </a:cxn>
                <a:cxn ang="0">
                  <a:pos x="128" y="303"/>
                </a:cxn>
                <a:cxn ang="0">
                  <a:pos x="132" y="293"/>
                </a:cxn>
                <a:cxn ang="0">
                  <a:pos x="137" y="281"/>
                </a:cxn>
                <a:cxn ang="0">
                  <a:pos x="149" y="267"/>
                </a:cxn>
                <a:cxn ang="0">
                  <a:pos x="156" y="251"/>
                </a:cxn>
                <a:cxn ang="0">
                  <a:pos x="168" y="232"/>
                </a:cxn>
                <a:cxn ang="0">
                  <a:pos x="170" y="222"/>
                </a:cxn>
                <a:cxn ang="0">
                  <a:pos x="177" y="215"/>
                </a:cxn>
                <a:cxn ang="0">
                  <a:pos x="180" y="206"/>
                </a:cxn>
                <a:cxn ang="0">
                  <a:pos x="180" y="203"/>
                </a:cxn>
                <a:cxn ang="0">
                  <a:pos x="187" y="194"/>
                </a:cxn>
                <a:cxn ang="0">
                  <a:pos x="201" y="168"/>
                </a:cxn>
                <a:cxn ang="0">
                  <a:pos x="208" y="154"/>
                </a:cxn>
                <a:cxn ang="0">
                  <a:pos x="213" y="147"/>
                </a:cxn>
                <a:cxn ang="0">
                  <a:pos x="224" y="123"/>
                </a:cxn>
                <a:cxn ang="0">
                  <a:pos x="231" y="121"/>
                </a:cxn>
                <a:cxn ang="0">
                  <a:pos x="234" y="109"/>
                </a:cxn>
                <a:cxn ang="0">
                  <a:pos x="234" y="102"/>
                </a:cxn>
                <a:cxn ang="0">
                  <a:pos x="241" y="90"/>
                </a:cxn>
                <a:cxn ang="0">
                  <a:pos x="241" y="87"/>
                </a:cxn>
                <a:cxn ang="0">
                  <a:pos x="243" y="83"/>
                </a:cxn>
                <a:cxn ang="0">
                  <a:pos x="253" y="76"/>
                </a:cxn>
                <a:cxn ang="0">
                  <a:pos x="255" y="66"/>
                </a:cxn>
                <a:cxn ang="0">
                  <a:pos x="257" y="61"/>
                </a:cxn>
                <a:cxn ang="0">
                  <a:pos x="260" y="54"/>
                </a:cxn>
                <a:cxn ang="0">
                  <a:pos x="262" y="45"/>
                </a:cxn>
                <a:cxn ang="0">
                  <a:pos x="265" y="54"/>
                </a:cxn>
                <a:cxn ang="0">
                  <a:pos x="274" y="38"/>
                </a:cxn>
                <a:cxn ang="0">
                  <a:pos x="288" y="19"/>
                </a:cxn>
                <a:cxn ang="0">
                  <a:pos x="293" y="14"/>
                </a:cxn>
                <a:cxn ang="0">
                  <a:pos x="300" y="0"/>
                </a:cxn>
                <a:cxn ang="0">
                  <a:pos x="300" y="7"/>
                </a:cxn>
                <a:cxn ang="0">
                  <a:pos x="291" y="19"/>
                </a:cxn>
                <a:cxn ang="0">
                  <a:pos x="281" y="43"/>
                </a:cxn>
                <a:cxn ang="0">
                  <a:pos x="260" y="83"/>
                </a:cxn>
                <a:cxn ang="0">
                  <a:pos x="239" y="128"/>
                </a:cxn>
                <a:cxn ang="0">
                  <a:pos x="220" y="163"/>
                </a:cxn>
                <a:cxn ang="0">
                  <a:pos x="208" y="187"/>
                </a:cxn>
                <a:cxn ang="0">
                  <a:pos x="177" y="239"/>
                </a:cxn>
                <a:cxn ang="0">
                  <a:pos x="161" y="267"/>
                </a:cxn>
                <a:cxn ang="0">
                  <a:pos x="137" y="300"/>
                </a:cxn>
                <a:cxn ang="0">
                  <a:pos x="78" y="423"/>
                </a:cxn>
                <a:cxn ang="0">
                  <a:pos x="61" y="456"/>
                </a:cxn>
                <a:cxn ang="0">
                  <a:pos x="2" y="542"/>
                </a:cxn>
              </a:cxnLst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3"/>
                    <a:pt x="5" y="220"/>
                  </a:cubicBezTo>
                  <a:cubicBezTo>
                    <a:pt x="5" y="220"/>
                    <a:pt x="6" y="220"/>
                    <a:pt x="6" y="220"/>
                  </a:cubicBezTo>
                  <a:cubicBezTo>
                    <a:pt x="7" y="215"/>
                    <a:pt x="9" y="212"/>
                    <a:pt x="12" y="209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7"/>
                    <a:pt x="13" y="206"/>
                    <a:pt x="13" y="206"/>
                  </a:cubicBezTo>
                  <a:cubicBezTo>
                    <a:pt x="13" y="206"/>
                    <a:pt x="13" y="206"/>
                    <a:pt x="15" y="206"/>
                  </a:cubicBezTo>
                  <a:cubicBezTo>
                    <a:pt x="13" y="206"/>
                    <a:pt x="15" y="205"/>
                    <a:pt x="15" y="205"/>
                  </a:cubicBezTo>
                  <a:cubicBezTo>
                    <a:pt x="15" y="204"/>
                    <a:pt x="15" y="205"/>
                    <a:pt x="15" y="204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5" y="202"/>
                    <a:pt x="17" y="201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3"/>
                    <a:pt x="21" y="190"/>
                  </a:cubicBezTo>
                  <a:cubicBezTo>
                    <a:pt x="21" y="190"/>
                    <a:pt x="21" y="190"/>
                    <a:pt x="22" y="190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6"/>
                    <a:pt x="23" y="186"/>
                  </a:cubicBezTo>
                  <a:cubicBezTo>
                    <a:pt x="23" y="186"/>
                    <a:pt x="23" y="186"/>
                    <a:pt x="23" y="186"/>
                  </a:cubicBezTo>
                  <a:cubicBezTo>
                    <a:pt x="23" y="186"/>
                    <a:pt x="24" y="186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4" y="184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3"/>
                    <a:pt x="26" y="183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79"/>
                    <a:pt x="26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9" y="177"/>
                    <a:pt x="30" y="173"/>
                    <a:pt x="33" y="169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4" y="168"/>
                    <a:pt x="35" y="167"/>
                    <a:pt x="35" y="167"/>
                  </a:cubicBezTo>
                  <a:cubicBezTo>
                    <a:pt x="34" y="167"/>
                    <a:pt x="35" y="167"/>
                    <a:pt x="35" y="167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5"/>
                    <a:pt x="35" y="165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38" y="160"/>
                    <a:pt x="37" y="161"/>
                    <a:pt x="37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4"/>
                    <a:pt x="42" y="153"/>
                  </a:cubicBezTo>
                  <a:cubicBezTo>
                    <a:pt x="42" y="153"/>
                    <a:pt x="42" y="154"/>
                    <a:pt x="42" y="153"/>
                  </a:cubicBezTo>
                  <a:cubicBezTo>
                    <a:pt x="42" y="153"/>
                    <a:pt x="43" y="152"/>
                    <a:pt x="42" y="152"/>
                  </a:cubicBezTo>
                  <a:cubicBezTo>
                    <a:pt x="42" y="151"/>
                    <a:pt x="43" y="150"/>
                    <a:pt x="43" y="149"/>
                  </a:cubicBezTo>
                  <a:cubicBezTo>
                    <a:pt x="43" y="149"/>
                    <a:pt x="45" y="149"/>
                    <a:pt x="44" y="150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50"/>
                    <a:pt x="45" y="150"/>
                    <a:pt x="45" y="150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6" y="147"/>
                    <a:pt x="45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40"/>
                    <a:pt x="48" y="140"/>
                  </a:cubicBezTo>
                  <a:cubicBezTo>
                    <a:pt x="49" y="140"/>
                    <a:pt x="48" y="141"/>
                    <a:pt x="49" y="141"/>
                  </a:cubicBezTo>
                  <a:cubicBezTo>
                    <a:pt x="49" y="140"/>
                    <a:pt x="49" y="140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6"/>
                  </a:cubicBezTo>
                  <a:cubicBezTo>
                    <a:pt x="49" y="136"/>
                    <a:pt x="49" y="136"/>
                    <a:pt x="49" y="137"/>
                  </a:cubicBezTo>
                  <a:cubicBezTo>
                    <a:pt x="49" y="135"/>
                    <a:pt x="49" y="134"/>
                    <a:pt x="51" y="133"/>
                  </a:cubicBezTo>
                  <a:cubicBezTo>
                    <a:pt x="49" y="133"/>
                    <a:pt x="51" y="134"/>
                    <a:pt x="51" y="134"/>
                  </a:cubicBezTo>
                  <a:cubicBezTo>
                    <a:pt x="52" y="133"/>
                    <a:pt x="52" y="132"/>
                    <a:pt x="53" y="131"/>
                  </a:cubicBezTo>
                  <a:cubicBezTo>
                    <a:pt x="53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4" y="130"/>
                    <a:pt x="54" y="128"/>
                    <a:pt x="54" y="128"/>
                  </a:cubicBezTo>
                  <a:cubicBezTo>
                    <a:pt x="54" y="127"/>
                    <a:pt x="54" y="128"/>
                    <a:pt x="54" y="128"/>
                  </a:cubicBezTo>
                  <a:cubicBezTo>
                    <a:pt x="54" y="127"/>
                    <a:pt x="55" y="126"/>
                    <a:pt x="56" y="124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2"/>
                    <a:pt x="56" y="122"/>
                  </a:cubicBezTo>
                  <a:cubicBezTo>
                    <a:pt x="56" y="121"/>
                    <a:pt x="56" y="125"/>
                    <a:pt x="56" y="124"/>
                  </a:cubicBezTo>
                  <a:cubicBezTo>
                    <a:pt x="56" y="124"/>
                    <a:pt x="56" y="122"/>
                    <a:pt x="56" y="123"/>
                  </a:cubicBezTo>
                  <a:cubicBezTo>
                    <a:pt x="56" y="122"/>
                    <a:pt x="56" y="121"/>
                    <a:pt x="57" y="121"/>
                  </a:cubicBezTo>
                  <a:cubicBezTo>
                    <a:pt x="57" y="121"/>
                    <a:pt x="57" y="122"/>
                    <a:pt x="58" y="121"/>
                  </a:cubicBezTo>
                  <a:cubicBezTo>
                    <a:pt x="58" y="120"/>
                    <a:pt x="58" y="121"/>
                    <a:pt x="58" y="120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7" y="119"/>
                    <a:pt x="58" y="119"/>
                    <a:pt x="58" y="119"/>
                  </a:cubicBezTo>
                  <a:cubicBezTo>
                    <a:pt x="58" y="119"/>
                    <a:pt x="58" y="117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1" y="117"/>
                  </a:cubicBezTo>
                  <a:cubicBezTo>
                    <a:pt x="60" y="116"/>
                    <a:pt x="61" y="116"/>
                    <a:pt x="61" y="115"/>
                  </a:cubicBezTo>
                  <a:cubicBezTo>
                    <a:pt x="62" y="114"/>
                    <a:pt x="62" y="113"/>
                    <a:pt x="63" y="113"/>
                  </a:cubicBezTo>
                  <a:cubicBezTo>
                    <a:pt x="63" y="112"/>
                    <a:pt x="63" y="112"/>
                    <a:pt x="63" y="110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5" y="106"/>
                    <a:pt x="66" y="106"/>
                  </a:cubicBezTo>
                  <a:cubicBezTo>
                    <a:pt x="67" y="106"/>
                    <a:pt x="66" y="105"/>
                    <a:pt x="67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7" y="104"/>
                    <a:pt x="66" y="103"/>
                    <a:pt x="67" y="103"/>
                  </a:cubicBezTo>
                  <a:cubicBezTo>
                    <a:pt x="67" y="103"/>
                    <a:pt x="68" y="101"/>
                    <a:pt x="67" y="101"/>
                  </a:cubicBezTo>
                  <a:cubicBezTo>
                    <a:pt x="69" y="100"/>
                    <a:pt x="69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0" y="97"/>
                    <a:pt x="71" y="98"/>
                    <a:pt x="71" y="98"/>
                  </a:cubicBezTo>
                  <a:cubicBezTo>
                    <a:pt x="71" y="97"/>
                    <a:pt x="70" y="97"/>
                    <a:pt x="70" y="97"/>
                  </a:cubicBezTo>
                  <a:cubicBezTo>
                    <a:pt x="71" y="97"/>
                    <a:pt x="71" y="96"/>
                    <a:pt x="71" y="97"/>
                  </a:cubicBezTo>
                  <a:cubicBezTo>
                    <a:pt x="72" y="96"/>
                    <a:pt x="71" y="95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4" y="92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1"/>
                    <a:pt x="75" y="90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1"/>
                    <a:pt x="75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89"/>
                  </a:cubicBezTo>
                  <a:cubicBezTo>
                    <a:pt x="75" y="90"/>
                    <a:pt x="75" y="89"/>
                    <a:pt x="76" y="88"/>
                  </a:cubicBezTo>
                  <a:cubicBezTo>
                    <a:pt x="76" y="88"/>
                    <a:pt x="75" y="88"/>
                    <a:pt x="76" y="87"/>
                  </a:cubicBezTo>
                  <a:cubicBezTo>
                    <a:pt x="76" y="88"/>
                    <a:pt x="76" y="87"/>
                    <a:pt x="76" y="87"/>
                  </a:cubicBezTo>
                  <a:cubicBezTo>
                    <a:pt x="76" y="87"/>
                    <a:pt x="76" y="87"/>
                    <a:pt x="76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6" y="87"/>
                    <a:pt x="76" y="86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5"/>
                    <a:pt x="78" y="85"/>
                    <a:pt x="76" y="84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2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1"/>
                    <a:pt x="79" y="81"/>
                    <a:pt x="79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0" y="79"/>
                  </a:cubicBezTo>
                  <a:cubicBezTo>
                    <a:pt x="81" y="79"/>
                    <a:pt x="81" y="77"/>
                    <a:pt x="83" y="76"/>
                  </a:cubicBezTo>
                  <a:cubicBezTo>
                    <a:pt x="83" y="76"/>
                    <a:pt x="82" y="76"/>
                    <a:pt x="82" y="74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5" y="70"/>
                    <a:pt x="86" y="71"/>
                    <a:pt x="85" y="70"/>
                  </a:cubicBezTo>
                  <a:cubicBezTo>
                    <a:pt x="85" y="70"/>
                    <a:pt x="85" y="70"/>
                    <a:pt x="84" y="70"/>
                  </a:cubicBezTo>
                  <a:cubicBezTo>
                    <a:pt x="85" y="69"/>
                    <a:pt x="86" y="67"/>
                    <a:pt x="86" y="67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8" y="67"/>
                    <a:pt x="88" y="65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0" y="60"/>
                    <a:pt x="91" y="59"/>
                    <a:pt x="91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2"/>
                    <a:pt x="95" y="52"/>
                  </a:cubicBezTo>
                  <a:cubicBezTo>
                    <a:pt x="96" y="52"/>
                    <a:pt x="95" y="51"/>
                    <a:pt x="95" y="51"/>
                  </a:cubicBezTo>
                  <a:cubicBezTo>
                    <a:pt x="95" y="50"/>
                    <a:pt x="95" y="51"/>
                    <a:pt x="95" y="51"/>
                  </a:cubicBezTo>
                  <a:cubicBezTo>
                    <a:pt x="95" y="51"/>
                    <a:pt x="96" y="50"/>
                    <a:pt x="95" y="48"/>
                  </a:cubicBezTo>
                  <a:cubicBezTo>
                    <a:pt x="96" y="48"/>
                    <a:pt x="96" y="50"/>
                    <a:pt x="96" y="50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7" y="48"/>
                    <a:pt x="97" y="51"/>
                    <a:pt x="98" y="51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9" y="51"/>
                    <a:pt x="98" y="52"/>
                    <a:pt x="99" y="51"/>
                  </a:cubicBezTo>
                  <a:cubicBezTo>
                    <a:pt x="99" y="51"/>
                    <a:pt x="99" y="50"/>
                    <a:pt x="98" y="50"/>
                  </a:cubicBezTo>
                  <a:cubicBezTo>
                    <a:pt x="98" y="48"/>
                    <a:pt x="97" y="48"/>
                    <a:pt x="98" y="46"/>
                  </a:cubicBezTo>
                  <a:cubicBezTo>
                    <a:pt x="98" y="46"/>
                    <a:pt x="97" y="47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5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5"/>
                    <a:pt x="98" y="45"/>
                  </a:cubicBezTo>
                  <a:cubicBezTo>
                    <a:pt x="97" y="44"/>
                    <a:pt x="99" y="44"/>
                    <a:pt x="98" y="44"/>
                  </a:cubicBezTo>
                  <a:cubicBezTo>
                    <a:pt x="99" y="44"/>
                    <a:pt x="99" y="45"/>
                    <a:pt x="100" y="45"/>
                  </a:cubicBezTo>
                  <a:cubicBezTo>
                    <a:pt x="99" y="44"/>
                    <a:pt x="100" y="43"/>
                    <a:pt x="99" y="43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99" y="42"/>
                    <a:pt x="101" y="42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1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8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3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5"/>
                    <a:pt x="105" y="35"/>
                    <a:pt x="105" y="34"/>
                  </a:cubicBezTo>
                  <a:cubicBezTo>
                    <a:pt x="105" y="34"/>
                    <a:pt x="105" y="33"/>
                    <a:pt x="103" y="33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05" y="32"/>
                    <a:pt x="103" y="33"/>
                    <a:pt x="105" y="32"/>
                  </a:cubicBezTo>
                  <a:cubicBezTo>
                    <a:pt x="105" y="32"/>
                    <a:pt x="106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3"/>
                    <a:pt x="108" y="32"/>
                    <a:pt x="108" y="33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7" y="32"/>
                    <a:pt x="108" y="30"/>
                    <a:pt x="107" y="29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7"/>
                    <a:pt x="109" y="27"/>
                    <a:pt x="109" y="28"/>
                  </a:cubicBezTo>
                  <a:cubicBezTo>
                    <a:pt x="109" y="28"/>
                    <a:pt x="110" y="28"/>
                    <a:pt x="110" y="27"/>
                  </a:cubicBezTo>
                  <a:cubicBezTo>
                    <a:pt x="110" y="27"/>
                    <a:pt x="110" y="26"/>
                    <a:pt x="110" y="26"/>
                  </a:cubicBezTo>
                  <a:cubicBezTo>
                    <a:pt x="110" y="26"/>
                    <a:pt x="110" y="27"/>
                    <a:pt x="109" y="26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5"/>
                    <a:pt x="109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4"/>
                    <a:pt x="109" y="25"/>
                    <a:pt x="110" y="25"/>
                  </a:cubicBezTo>
                  <a:cubicBezTo>
                    <a:pt x="110" y="25"/>
                    <a:pt x="110" y="24"/>
                    <a:pt x="110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4"/>
                    <a:pt x="112" y="24"/>
                    <a:pt x="111" y="23"/>
                  </a:cubicBezTo>
                  <a:cubicBezTo>
                    <a:pt x="111" y="21"/>
                    <a:pt x="111" y="23"/>
                    <a:pt x="111" y="21"/>
                  </a:cubicBezTo>
                  <a:cubicBezTo>
                    <a:pt x="111" y="20"/>
                    <a:pt x="111" y="20"/>
                    <a:pt x="111" y="19"/>
                  </a:cubicBezTo>
                  <a:cubicBezTo>
                    <a:pt x="112" y="19"/>
                    <a:pt x="112" y="18"/>
                    <a:pt x="112" y="19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3" y="21"/>
                    <a:pt x="111" y="23"/>
                    <a:pt x="112" y="24"/>
                  </a:cubicBezTo>
                  <a:cubicBezTo>
                    <a:pt x="112" y="23"/>
                    <a:pt x="113" y="24"/>
                    <a:pt x="113" y="24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3" y="23"/>
                    <a:pt x="113" y="23"/>
                    <a:pt x="112" y="23"/>
                  </a:cubicBezTo>
                  <a:cubicBezTo>
                    <a:pt x="113" y="21"/>
                    <a:pt x="113" y="19"/>
                    <a:pt x="113" y="19"/>
                  </a:cubicBezTo>
                  <a:cubicBezTo>
                    <a:pt x="115" y="18"/>
                    <a:pt x="115" y="19"/>
                    <a:pt x="115" y="19"/>
                  </a:cubicBezTo>
                  <a:cubicBezTo>
                    <a:pt x="115" y="18"/>
                    <a:pt x="116" y="18"/>
                    <a:pt x="117" y="17"/>
                  </a:cubicBezTo>
                  <a:cubicBezTo>
                    <a:pt x="116" y="17"/>
                    <a:pt x="117" y="15"/>
                    <a:pt x="117" y="15"/>
                  </a:cubicBezTo>
                  <a:cubicBezTo>
                    <a:pt x="116" y="16"/>
                    <a:pt x="115" y="16"/>
                    <a:pt x="115" y="16"/>
                  </a:cubicBezTo>
                  <a:cubicBezTo>
                    <a:pt x="115" y="15"/>
                    <a:pt x="115" y="16"/>
                    <a:pt x="116" y="16"/>
                  </a:cubicBezTo>
                  <a:cubicBezTo>
                    <a:pt x="115" y="15"/>
                    <a:pt x="117" y="15"/>
                    <a:pt x="116" y="14"/>
                  </a:cubicBezTo>
                  <a:cubicBezTo>
                    <a:pt x="116" y="16"/>
                    <a:pt x="117" y="15"/>
                    <a:pt x="117" y="16"/>
                  </a:cubicBezTo>
                  <a:cubicBezTo>
                    <a:pt x="117" y="15"/>
                    <a:pt x="117" y="16"/>
                    <a:pt x="118" y="15"/>
                  </a:cubicBezTo>
                  <a:cubicBezTo>
                    <a:pt x="118" y="14"/>
                    <a:pt x="118" y="12"/>
                    <a:pt x="118" y="12"/>
                  </a:cubicBezTo>
                  <a:cubicBezTo>
                    <a:pt x="120" y="11"/>
                    <a:pt x="120" y="9"/>
                    <a:pt x="120" y="8"/>
                  </a:cubicBezTo>
                  <a:cubicBezTo>
                    <a:pt x="121" y="8"/>
                    <a:pt x="122" y="9"/>
                    <a:pt x="122" y="8"/>
                  </a:cubicBezTo>
                  <a:cubicBezTo>
                    <a:pt x="122" y="8"/>
                    <a:pt x="121" y="8"/>
                    <a:pt x="122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2" y="7"/>
                    <a:pt x="124" y="6"/>
                    <a:pt x="123" y="5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3" y="6"/>
                    <a:pt x="123" y="6"/>
                    <a:pt x="123" y="5"/>
                  </a:cubicBezTo>
                  <a:cubicBezTo>
                    <a:pt x="124" y="6"/>
                    <a:pt x="124" y="5"/>
                    <a:pt x="124" y="6"/>
                  </a:cubicBezTo>
                  <a:cubicBezTo>
                    <a:pt x="125" y="6"/>
                    <a:pt x="125" y="5"/>
                    <a:pt x="125" y="4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1"/>
                    <a:pt x="127" y="0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1"/>
                    <a:pt x="126" y="1"/>
                  </a:cubicBezTo>
                  <a:cubicBezTo>
                    <a:pt x="126" y="1"/>
                    <a:pt x="125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2"/>
                    <a:pt x="126" y="3"/>
                    <a:pt x="127" y="3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6" y="5"/>
                  </a:cubicBezTo>
                  <a:cubicBezTo>
                    <a:pt x="126" y="4"/>
                    <a:pt x="126" y="5"/>
                    <a:pt x="126" y="4"/>
                  </a:cubicBezTo>
                  <a:cubicBezTo>
                    <a:pt x="126" y="5"/>
                    <a:pt x="126" y="5"/>
                    <a:pt x="126" y="6"/>
                  </a:cubicBezTo>
                  <a:cubicBezTo>
                    <a:pt x="125" y="6"/>
                    <a:pt x="125" y="8"/>
                    <a:pt x="124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3" y="7"/>
                    <a:pt x="124" y="7"/>
                    <a:pt x="123" y="8"/>
                  </a:cubicBezTo>
                  <a:cubicBezTo>
                    <a:pt x="123" y="8"/>
                    <a:pt x="124" y="9"/>
                    <a:pt x="124" y="10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10"/>
                    <a:pt x="124" y="11"/>
                    <a:pt x="123" y="12"/>
                  </a:cubicBezTo>
                  <a:cubicBezTo>
                    <a:pt x="122" y="12"/>
                    <a:pt x="121" y="15"/>
                    <a:pt x="120" y="16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17"/>
                    <a:pt x="119" y="18"/>
                    <a:pt x="119" y="18"/>
                  </a:cubicBezTo>
                  <a:cubicBezTo>
                    <a:pt x="118" y="19"/>
                    <a:pt x="118" y="23"/>
                    <a:pt x="117" y="23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30"/>
                    <a:pt x="112" y="29"/>
                    <a:pt x="111" y="30"/>
                  </a:cubicBezTo>
                  <a:cubicBezTo>
                    <a:pt x="112" y="29"/>
                    <a:pt x="112" y="32"/>
                    <a:pt x="112" y="32"/>
                  </a:cubicBezTo>
                  <a:cubicBezTo>
                    <a:pt x="111" y="32"/>
                    <a:pt x="110" y="34"/>
                    <a:pt x="110" y="35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41"/>
                    <a:pt x="108" y="41"/>
                    <a:pt x="108" y="42"/>
                  </a:cubicBezTo>
                  <a:cubicBezTo>
                    <a:pt x="107" y="43"/>
                    <a:pt x="106" y="44"/>
                    <a:pt x="105" y="45"/>
                  </a:cubicBezTo>
                  <a:cubicBezTo>
                    <a:pt x="105" y="47"/>
                    <a:pt x="102" y="51"/>
                    <a:pt x="101" y="54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100" y="57"/>
                    <a:pt x="97" y="60"/>
                    <a:pt x="96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4"/>
                    <a:pt x="95" y="64"/>
                  </a:cubicBezTo>
                  <a:cubicBezTo>
                    <a:pt x="95" y="65"/>
                    <a:pt x="95" y="67"/>
                    <a:pt x="94" y="67"/>
                  </a:cubicBezTo>
                  <a:cubicBezTo>
                    <a:pt x="93" y="68"/>
                    <a:pt x="94" y="68"/>
                    <a:pt x="93" y="69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4"/>
                    <a:pt x="90" y="78"/>
                    <a:pt x="88" y="79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4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5"/>
                    <a:pt x="76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4"/>
                    <a:pt x="73" y="104"/>
                    <a:pt x="73" y="106"/>
                  </a:cubicBezTo>
                  <a:cubicBezTo>
                    <a:pt x="73" y="106"/>
                    <a:pt x="73" y="106"/>
                    <a:pt x="72" y="106"/>
                  </a:cubicBezTo>
                  <a:cubicBezTo>
                    <a:pt x="72" y="107"/>
                    <a:pt x="70" y="108"/>
                    <a:pt x="70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69" y="112"/>
                    <a:pt x="69" y="112"/>
                    <a:pt x="68" y="114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2"/>
                    <a:pt x="63" y="125"/>
                  </a:cubicBezTo>
                  <a:cubicBezTo>
                    <a:pt x="61" y="126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8" y="127"/>
                    <a:pt x="58" y="127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9" y="151"/>
                    <a:pt x="45" y="158"/>
                  </a:cubicBezTo>
                  <a:cubicBezTo>
                    <a:pt x="42" y="166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29" y="184"/>
                    <a:pt x="29" y="185"/>
                  </a:cubicBezTo>
                  <a:cubicBezTo>
                    <a:pt x="29" y="186"/>
                    <a:pt x="28" y="189"/>
                    <a:pt x="26" y="193"/>
                  </a:cubicBezTo>
                  <a:cubicBezTo>
                    <a:pt x="26" y="192"/>
                    <a:pt x="26" y="192"/>
                    <a:pt x="25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5" y="193"/>
                    <a:pt x="25" y="193"/>
                    <a:pt x="26" y="193"/>
                  </a:cubicBezTo>
                  <a:cubicBezTo>
                    <a:pt x="22" y="200"/>
                    <a:pt x="17" y="206"/>
                    <a:pt x="13" y="213"/>
                  </a:cubicBezTo>
                  <a:cubicBezTo>
                    <a:pt x="12" y="214"/>
                    <a:pt x="11" y="217"/>
                    <a:pt x="10" y="220"/>
                  </a:cubicBezTo>
                  <a:cubicBezTo>
                    <a:pt x="7" y="223"/>
                    <a:pt x="3" y="228"/>
                    <a:pt x="1" y="233"/>
                  </a:cubicBezTo>
                  <a:cubicBezTo>
                    <a:pt x="1" y="233"/>
                    <a:pt x="0" y="232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13" name="Freeform 114"/>
            <p:cNvSpPr/>
            <p:nvPr/>
          </p:nvSpPr>
          <p:spPr>
            <a:xfrm>
              <a:off x="433" y="921"/>
              <a:ext cx="300" cy="550"/>
            </a:xfrm>
            <a:custGeom>
              <a:avLst/>
              <a:gdLst/>
              <a:ahLst/>
              <a:cxnLst>
                <a:cxn ang="0">
                  <a:pos x="31" y="486"/>
                </a:cxn>
                <a:cxn ang="0">
                  <a:pos x="40" y="470"/>
                </a:cxn>
                <a:cxn ang="0">
                  <a:pos x="54" y="434"/>
                </a:cxn>
                <a:cxn ang="0">
                  <a:pos x="61" y="423"/>
                </a:cxn>
                <a:cxn ang="0">
                  <a:pos x="85" y="389"/>
                </a:cxn>
                <a:cxn ang="0">
                  <a:pos x="87" y="378"/>
                </a:cxn>
                <a:cxn ang="0">
                  <a:pos x="99" y="356"/>
                </a:cxn>
                <a:cxn ang="0">
                  <a:pos x="109" y="340"/>
                </a:cxn>
                <a:cxn ang="0">
                  <a:pos x="116" y="330"/>
                </a:cxn>
                <a:cxn ang="0">
                  <a:pos x="118" y="323"/>
                </a:cxn>
                <a:cxn ang="0">
                  <a:pos x="128" y="302"/>
                </a:cxn>
                <a:cxn ang="0">
                  <a:pos x="135" y="293"/>
                </a:cxn>
                <a:cxn ang="0">
                  <a:pos x="137" y="279"/>
                </a:cxn>
                <a:cxn ang="0">
                  <a:pos x="149" y="264"/>
                </a:cxn>
                <a:cxn ang="0">
                  <a:pos x="156" y="250"/>
                </a:cxn>
                <a:cxn ang="0">
                  <a:pos x="168" y="229"/>
                </a:cxn>
                <a:cxn ang="0">
                  <a:pos x="172" y="220"/>
                </a:cxn>
                <a:cxn ang="0">
                  <a:pos x="177" y="212"/>
                </a:cxn>
                <a:cxn ang="0">
                  <a:pos x="180" y="208"/>
                </a:cxn>
                <a:cxn ang="0">
                  <a:pos x="182" y="201"/>
                </a:cxn>
                <a:cxn ang="0">
                  <a:pos x="187" y="194"/>
                </a:cxn>
                <a:cxn ang="0">
                  <a:pos x="201" y="165"/>
                </a:cxn>
                <a:cxn ang="0">
                  <a:pos x="208" y="153"/>
                </a:cxn>
                <a:cxn ang="0">
                  <a:pos x="215" y="146"/>
                </a:cxn>
                <a:cxn ang="0">
                  <a:pos x="224" y="123"/>
                </a:cxn>
                <a:cxn ang="0">
                  <a:pos x="231" y="120"/>
                </a:cxn>
                <a:cxn ang="0">
                  <a:pos x="234" y="109"/>
                </a:cxn>
                <a:cxn ang="0">
                  <a:pos x="234" y="99"/>
                </a:cxn>
                <a:cxn ang="0">
                  <a:pos x="241" y="90"/>
                </a:cxn>
                <a:cxn ang="0">
                  <a:pos x="241" y="85"/>
                </a:cxn>
                <a:cxn ang="0">
                  <a:pos x="246" y="83"/>
                </a:cxn>
                <a:cxn ang="0">
                  <a:pos x="253" y="76"/>
                </a:cxn>
                <a:cxn ang="0">
                  <a:pos x="255" y="66"/>
                </a:cxn>
                <a:cxn ang="0">
                  <a:pos x="257" y="64"/>
                </a:cxn>
                <a:cxn ang="0">
                  <a:pos x="260" y="52"/>
                </a:cxn>
                <a:cxn ang="0">
                  <a:pos x="262" y="45"/>
                </a:cxn>
                <a:cxn ang="0">
                  <a:pos x="265" y="50"/>
                </a:cxn>
                <a:cxn ang="0">
                  <a:pos x="274" y="35"/>
                </a:cxn>
                <a:cxn ang="0">
                  <a:pos x="291" y="19"/>
                </a:cxn>
                <a:cxn ang="0">
                  <a:pos x="295" y="14"/>
                </a:cxn>
                <a:cxn ang="0">
                  <a:pos x="300" y="0"/>
                </a:cxn>
                <a:cxn ang="0">
                  <a:pos x="300" y="5"/>
                </a:cxn>
                <a:cxn ang="0">
                  <a:pos x="293" y="19"/>
                </a:cxn>
                <a:cxn ang="0">
                  <a:pos x="281" y="42"/>
                </a:cxn>
                <a:cxn ang="0">
                  <a:pos x="262" y="83"/>
                </a:cxn>
                <a:cxn ang="0">
                  <a:pos x="239" y="127"/>
                </a:cxn>
                <a:cxn ang="0">
                  <a:pos x="220" y="161"/>
                </a:cxn>
                <a:cxn ang="0">
                  <a:pos x="208" y="189"/>
                </a:cxn>
                <a:cxn ang="0">
                  <a:pos x="177" y="238"/>
                </a:cxn>
                <a:cxn ang="0">
                  <a:pos x="161" y="264"/>
                </a:cxn>
                <a:cxn ang="0">
                  <a:pos x="137" y="302"/>
                </a:cxn>
                <a:cxn ang="0">
                  <a:pos x="76" y="423"/>
                </a:cxn>
                <a:cxn ang="0">
                  <a:pos x="61" y="453"/>
                </a:cxn>
                <a:cxn ang="0">
                  <a:pos x="2" y="541"/>
                </a:cxn>
              </a:cxnLst>
              <a:pathLst>
                <a:path w="127" h="233">
                  <a:moveTo>
                    <a:pt x="1" y="229"/>
                  </a:moveTo>
                  <a:cubicBezTo>
                    <a:pt x="1" y="226"/>
                    <a:pt x="4" y="223"/>
                    <a:pt x="4" y="219"/>
                  </a:cubicBezTo>
                  <a:cubicBezTo>
                    <a:pt x="5" y="219"/>
                    <a:pt x="5" y="219"/>
                    <a:pt x="5" y="219"/>
                  </a:cubicBezTo>
                  <a:cubicBezTo>
                    <a:pt x="6" y="215"/>
                    <a:pt x="10" y="211"/>
                    <a:pt x="12" y="208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13" y="208"/>
                    <a:pt x="13" y="206"/>
                    <a:pt x="13" y="206"/>
                  </a:cubicBezTo>
                  <a:cubicBezTo>
                    <a:pt x="13" y="206"/>
                    <a:pt x="13" y="206"/>
                    <a:pt x="14" y="206"/>
                  </a:cubicBezTo>
                  <a:cubicBezTo>
                    <a:pt x="13" y="206"/>
                    <a:pt x="14" y="206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3"/>
                    <a:pt x="15" y="203"/>
                    <a:pt x="15" y="203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1"/>
                    <a:pt x="22" y="191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7"/>
                    <a:pt x="23" y="185"/>
                  </a:cubicBezTo>
                  <a:cubicBezTo>
                    <a:pt x="23" y="185"/>
                    <a:pt x="23" y="185"/>
                    <a:pt x="23" y="185"/>
                  </a:cubicBezTo>
                  <a:cubicBezTo>
                    <a:pt x="23" y="185"/>
                    <a:pt x="23" y="185"/>
                    <a:pt x="23" y="184"/>
                  </a:cubicBezTo>
                  <a:cubicBezTo>
                    <a:pt x="23" y="184"/>
                    <a:pt x="23" y="184"/>
                    <a:pt x="23" y="184"/>
                  </a:cubicBezTo>
                  <a:cubicBezTo>
                    <a:pt x="23" y="183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80"/>
                    <a:pt x="26" y="179"/>
                  </a:cubicBezTo>
                  <a:cubicBezTo>
                    <a:pt x="27" y="179"/>
                    <a:pt x="26" y="181"/>
                    <a:pt x="27" y="180"/>
                  </a:cubicBezTo>
                  <a:cubicBezTo>
                    <a:pt x="29" y="176"/>
                    <a:pt x="30" y="172"/>
                    <a:pt x="32" y="170"/>
                  </a:cubicBezTo>
                  <a:cubicBezTo>
                    <a:pt x="32" y="169"/>
                    <a:pt x="34" y="169"/>
                    <a:pt x="34" y="169"/>
                  </a:cubicBezTo>
                  <a:cubicBezTo>
                    <a:pt x="34" y="169"/>
                    <a:pt x="35" y="167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6" y="165"/>
                    <a:pt x="35" y="165"/>
                    <a:pt x="36" y="165"/>
                  </a:cubicBezTo>
                  <a:cubicBezTo>
                    <a:pt x="36" y="165"/>
                    <a:pt x="36" y="165"/>
                    <a:pt x="36" y="165"/>
                  </a:cubicBezTo>
                  <a:cubicBezTo>
                    <a:pt x="36" y="165"/>
                    <a:pt x="36" y="164"/>
                    <a:pt x="37" y="163"/>
                  </a:cubicBezTo>
                  <a:cubicBezTo>
                    <a:pt x="37" y="164"/>
                    <a:pt x="37" y="164"/>
                    <a:pt x="37" y="164"/>
                  </a:cubicBezTo>
                  <a:cubicBezTo>
                    <a:pt x="37" y="163"/>
                    <a:pt x="37" y="162"/>
                    <a:pt x="37" y="161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8" y="161"/>
                    <a:pt x="37" y="161"/>
                    <a:pt x="37" y="160"/>
                  </a:cubicBezTo>
                  <a:cubicBezTo>
                    <a:pt x="37" y="160"/>
                    <a:pt x="38" y="160"/>
                    <a:pt x="38" y="161"/>
                  </a:cubicBezTo>
                  <a:cubicBezTo>
                    <a:pt x="38" y="158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5"/>
                    <a:pt x="41" y="154"/>
                  </a:cubicBezTo>
                  <a:cubicBezTo>
                    <a:pt x="41" y="153"/>
                    <a:pt x="42" y="154"/>
                    <a:pt x="42" y="153"/>
                  </a:cubicBezTo>
                  <a:cubicBezTo>
                    <a:pt x="41" y="153"/>
                    <a:pt x="44" y="151"/>
                    <a:pt x="42" y="151"/>
                  </a:cubicBezTo>
                  <a:cubicBezTo>
                    <a:pt x="42" y="151"/>
                    <a:pt x="44" y="149"/>
                    <a:pt x="44" y="148"/>
                  </a:cubicBezTo>
                  <a:cubicBezTo>
                    <a:pt x="44" y="149"/>
                    <a:pt x="45" y="148"/>
                    <a:pt x="44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6" y="148"/>
                    <a:pt x="46" y="147"/>
                  </a:cubicBezTo>
                  <a:cubicBezTo>
                    <a:pt x="46" y="146"/>
                    <a:pt x="45" y="145"/>
                    <a:pt x="46" y="144"/>
                  </a:cubicBezTo>
                  <a:cubicBezTo>
                    <a:pt x="46" y="145"/>
                    <a:pt x="47" y="144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39"/>
                    <a:pt x="48" y="140"/>
                  </a:cubicBezTo>
                  <a:cubicBezTo>
                    <a:pt x="49" y="140"/>
                    <a:pt x="48" y="140"/>
                    <a:pt x="49" y="140"/>
                  </a:cubicBezTo>
                  <a:cubicBezTo>
                    <a:pt x="49" y="139"/>
                    <a:pt x="49" y="139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50" y="138"/>
                    <a:pt x="50" y="137"/>
                    <a:pt x="49" y="137"/>
                  </a:cubicBezTo>
                  <a:cubicBezTo>
                    <a:pt x="49" y="137"/>
                    <a:pt x="50" y="137"/>
                    <a:pt x="49" y="138"/>
                  </a:cubicBezTo>
                  <a:cubicBezTo>
                    <a:pt x="49" y="137"/>
                    <a:pt x="49" y="137"/>
                    <a:pt x="50" y="136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6"/>
                    <a:pt x="50" y="135"/>
                    <a:pt x="51" y="133"/>
                  </a:cubicBezTo>
                  <a:cubicBezTo>
                    <a:pt x="50" y="133"/>
                    <a:pt x="51" y="134"/>
                    <a:pt x="51" y="134"/>
                  </a:cubicBezTo>
                  <a:cubicBezTo>
                    <a:pt x="52" y="133"/>
                    <a:pt x="52" y="131"/>
                    <a:pt x="53" y="130"/>
                  </a:cubicBezTo>
                  <a:cubicBezTo>
                    <a:pt x="53" y="130"/>
                    <a:pt x="52" y="130"/>
                    <a:pt x="53" y="130"/>
                  </a:cubicBezTo>
                  <a:cubicBezTo>
                    <a:pt x="53" y="129"/>
                    <a:pt x="53" y="130"/>
                    <a:pt x="54" y="129"/>
                  </a:cubicBezTo>
                  <a:cubicBezTo>
                    <a:pt x="54" y="129"/>
                    <a:pt x="54" y="129"/>
                    <a:pt x="54" y="128"/>
                  </a:cubicBezTo>
                  <a:cubicBezTo>
                    <a:pt x="54" y="128"/>
                    <a:pt x="54" y="128"/>
                    <a:pt x="54" y="129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4"/>
                    <a:pt x="56" y="124"/>
                    <a:pt x="56" y="122"/>
                  </a:cubicBezTo>
                  <a:cubicBezTo>
                    <a:pt x="57" y="124"/>
                    <a:pt x="57" y="124"/>
                    <a:pt x="57" y="124"/>
                  </a:cubicBezTo>
                  <a:cubicBezTo>
                    <a:pt x="57" y="122"/>
                    <a:pt x="57" y="121"/>
                    <a:pt x="57" y="122"/>
                  </a:cubicBezTo>
                  <a:cubicBezTo>
                    <a:pt x="57" y="121"/>
                    <a:pt x="56" y="125"/>
                    <a:pt x="57" y="124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7" y="120"/>
                  </a:cubicBezTo>
                  <a:cubicBezTo>
                    <a:pt x="57" y="120"/>
                    <a:pt x="57" y="121"/>
                    <a:pt x="58" y="121"/>
                  </a:cubicBezTo>
                  <a:cubicBezTo>
                    <a:pt x="58" y="120"/>
                    <a:pt x="58" y="120"/>
                    <a:pt x="58" y="119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8" y="117"/>
                    <a:pt x="59" y="117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1" y="117"/>
                    <a:pt x="59" y="117"/>
                    <a:pt x="59" y="117"/>
                  </a:cubicBezTo>
                  <a:cubicBezTo>
                    <a:pt x="59" y="117"/>
                    <a:pt x="59" y="117"/>
                    <a:pt x="61" y="117"/>
                  </a:cubicBezTo>
                  <a:cubicBezTo>
                    <a:pt x="59" y="116"/>
                    <a:pt x="61" y="116"/>
                    <a:pt x="61" y="115"/>
                  </a:cubicBezTo>
                  <a:cubicBezTo>
                    <a:pt x="62" y="115"/>
                    <a:pt x="62" y="112"/>
                    <a:pt x="63" y="112"/>
                  </a:cubicBezTo>
                  <a:cubicBezTo>
                    <a:pt x="63" y="111"/>
                    <a:pt x="63" y="110"/>
                    <a:pt x="63" y="110"/>
                  </a:cubicBezTo>
                  <a:cubicBezTo>
                    <a:pt x="63" y="110"/>
                    <a:pt x="63" y="110"/>
                    <a:pt x="64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7" y="106"/>
                    <a:pt x="66" y="105"/>
                    <a:pt x="67" y="103"/>
                  </a:cubicBezTo>
                  <a:cubicBezTo>
                    <a:pt x="66" y="103"/>
                    <a:pt x="66" y="103"/>
                    <a:pt x="66" y="103"/>
                  </a:cubicBezTo>
                  <a:cubicBezTo>
                    <a:pt x="67" y="103"/>
                    <a:pt x="66" y="102"/>
                    <a:pt x="67" y="103"/>
                  </a:cubicBezTo>
                  <a:cubicBezTo>
                    <a:pt x="67" y="102"/>
                    <a:pt x="68" y="102"/>
                    <a:pt x="67" y="102"/>
                  </a:cubicBezTo>
                  <a:cubicBezTo>
                    <a:pt x="70" y="100"/>
                    <a:pt x="70" y="98"/>
                    <a:pt x="71" y="97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6"/>
                    <a:pt x="71" y="96"/>
                    <a:pt x="71" y="97"/>
                  </a:cubicBezTo>
                  <a:cubicBezTo>
                    <a:pt x="73" y="96"/>
                    <a:pt x="71" y="95"/>
                    <a:pt x="72" y="94"/>
                  </a:cubicBezTo>
                  <a:cubicBezTo>
                    <a:pt x="72" y="94"/>
                    <a:pt x="72" y="94"/>
                    <a:pt x="73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1"/>
                    <a:pt x="73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0"/>
                    <a:pt x="75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5" y="90"/>
                    <a:pt x="76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90"/>
                  </a:cubicBezTo>
                  <a:cubicBezTo>
                    <a:pt x="75" y="90"/>
                    <a:pt x="75" y="89"/>
                    <a:pt x="76" y="89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6" y="86"/>
                    <a:pt x="76" y="88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6"/>
                    <a:pt x="76" y="86"/>
                    <a:pt x="76" y="85"/>
                  </a:cubicBezTo>
                  <a:cubicBezTo>
                    <a:pt x="76" y="86"/>
                    <a:pt x="77" y="86"/>
                    <a:pt x="77" y="86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8" y="84"/>
                    <a:pt x="77" y="83"/>
                  </a:cubicBezTo>
                  <a:cubicBezTo>
                    <a:pt x="77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3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2"/>
                    <a:pt x="80" y="81"/>
                    <a:pt x="79" y="81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80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5" y="70"/>
                  </a:cubicBezTo>
                  <a:cubicBezTo>
                    <a:pt x="85" y="71"/>
                    <a:pt x="85" y="70"/>
                    <a:pt x="85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5" y="69"/>
                    <a:pt x="85" y="69"/>
                    <a:pt x="84" y="70"/>
                  </a:cubicBezTo>
                  <a:cubicBezTo>
                    <a:pt x="85" y="68"/>
                    <a:pt x="87" y="67"/>
                    <a:pt x="87" y="67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7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4"/>
                    <a:pt x="88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1" y="62"/>
                    <a:pt x="91" y="61"/>
                    <a:pt x="90" y="61"/>
                  </a:cubicBezTo>
                  <a:cubicBezTo>
                    <a:pt x="91" y="61"/>
                    <a:pt x="91" y="59"/>
                    <a:pt x="91" y="59"/>
                  </a:cubicBezTo>
                  <a:cubicBezTo>
                    <a:pt x="91" y="56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1"/>
                    <a:pt x="95" y="52"/>
                  </a:cubicBezTo>
                  <a:cubicBezTo>
                    <a:pt x="97" y="51"/>
                    <a:pt x="95" y="51"/>
                    <a:pt x="97" y="49"/>
                  </a:cubicBezTo>
                  <a:cubicBezTo>
                    <a:pt x="95" y="49"/>
                    <a:pt x="97" y="51"/>
                    <a:pt x="95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8" y="48"/>
                    <a:pt x="98" y="51"/>
                    <a:pt x="98" y="5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9" y="49"/>
                    <a:pt x="98" y="52"/>
                    <a:pt x="99" y="51"/>
                  </a:cubicBezTo>
                  <a:cubicBezTo>
                    <a:pt x="99" y="49"/>
                    <a:pt x="99" y="49"/>
                    <a:pt x="98" y="49"/>
                  </a:cubicBezTo>
                  <a:cubicBezTo>
                    <a:pt x="98" y="48"/>
                    <a:pt x="98" y="48"/>
                    <a:pt x="98" y="47"/>
                  </a:cubicBezTo>
                  <a:cubicBezTo>
                    <a:pt x="98" y="47"/>
                    <a:pt x="98" y="48"/>
                    <a:pt x="98" y="48"/>
                  </a:cubicBezTo>
                  <a:cubicBezTo>
                    <a:pt x="99" y="48"/>
                    <a:pt x="98" y="47"/>
                    <a:pt x="99" y="46"/>
                  </a:cubicBezTo>
                  <a:cubicBezTo>
                    <a:pt x="98" y="47"/>
                    <a:pt x="98" y="46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4"/>
                    <a:pt x="98" y="45"/>
                  </a:cubicBezTo>
                  <a:cubicBezTo>
                    <a:pt x="98" y="44"/>
                    <a:pt x="99" y="44"/>
                    <a:pt x="98" y="43"/>
                  </a:cubicBezTo>
                  <a:cubicBezTo>
                    <a:pt x="99" y="43"/>
                    <a:pt x="99" y="45"/>
                    <a:pt x="100" y="44"/>
                  </a:cubicBezTo>
                  <a:cubicBezTo>
                    <a:pt x="99" y="44"/>
                    <a:pt x="100" y="42"/>
                    <a:pt x="99" y="42"/>
                  </a:cubicBezTo>
                  <a:cubicBezTo>
                    <a:pt x="99" y="42"/>
                    <a:pt x="100" y="42"/>
                    <a:pt x="100" y="43"/>
                  </a:cubicBezTo>
                  <a:cubicBezTo>
                    <a:pt x="100" y="42"/>
                    <a:pt x="99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0"/>
                    <a:pt x="101" y="39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9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5"/>
                    <a:pt x="103" y="36"/>
                    <a:pt x="103" y="35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5"/>
                    <a:pt x="103" y="35"/>
                    <a:pt x="103" y="35"/>
                  </a:cubicBezTo>
                  <a:cubicBezTo>
                    <a:pt x="103" y="35"/>
                    <a:pt x="104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5"/>
                    <a:pt x="105" y="35"/>
                    <a:pt x="105" y="35"/>
                  </a:cubicBezTo>
                  <a:cubicBezTo>
                    <a:pt x="105" y="34"/>
                    <a:pt x="105" y="32"/>
                    <a:pt x="104" y="34"/>
                  </a:cubicBezTo>
                  <a:cubicBezTo>
                    <a:pt x="104" y="32"/>
                    <a:pt x="105" y="32"/>
                    <a:pt x="105" y="34"/>
                  </a:cubicBezTo>
                  <a:cubicBezTo>
                    <a:pt x="105" y="32"/>
                    <a:pt x="104" y="32"/>
                    <a:pt x="105" y="32"/>
                  </a:cubicBezTo>
                  <a:cubicBezTo>
                    <a:pt x="105" y="32"/>
                    <a:pt x="106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2"/>
                    <a:pt x="109" y="31"/>
                    <a:pt x="109" y="31"/>
                  </a:cubicBezTo>
                  <a:cubicBezTo>
                    <a:pt x="107" y="31"/>
                    <a:pt x="108" y="29"/>
                    <a:pt x="107" y="29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10" y="28"/>
                    <a:pt x="110" y="28"/>
                  </a:cubicBezTo>
                  <a:cubicBezTo>
                    <a:pt x="110" y="27"/>
                    <a:pt x="111" y="27"/>
                    <a:pt x="110" y="27"/>
                  </a:cubicBezTo>
                  <a:cubicBezTo>
                    <a:pt x="110" y="26"/>
                    <a:pt x="110" y="27"/>
                    <a:pt x="109" y="27"/>
                  </a:cubicBezTo>
                  <a:cubicBezTo>
                    <a:pt x="110" y="26"/>
                    <a:pt x="111" y="26"/>
                    <a:pt x="110" y="25"/>
                  </a:cubicBezTo>
                  <a:cubicBezTo>
                    <a:pt x="110" y="26"/>
                    <a:pt x="109" y="25"/>
                    <a:pt x="109" y="25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4"/>
                    <a:pt x="109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11" y="22"/>
                    <a:pt x="109" y="24"/>
                    <a:pt x="110" y="25"/>
                  </a:cubicBezTo>
                  <a:cubicBezTo>
                    <a:pt x="111" y="24"/>
                    <a:pt x="110" y="22"/>
                    <a:pt x="111" y="22"/>
                  </a:cubicBezTo>
                  <a:cubicBezTo>
                    <a:pt x="111" y="22"/>
                    <a:pt x="111" y="22"/>
                    <a:pt x="111" y="24"/>
                  </a:cubicBezTo>
                  <a:cubicBezTo>
                    <a:pt x="111" y="22"/>
                    <a:pt x="112" y="24"/>
                    <a:pt x="111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1" y="21"/>
                    <a:pt x="111" y="20"/>
                    <a:pt x="111" y="19"/>
                  </a:cubicBezTo>
                  <a:cubicBezTo>
                    <a:pt x="112" y="20"/>
                    <a:pt x="112" y="18"/>
                    <a:pt x="114" y="19"/>
                  </a:cubicBezTo>
                  <a:cubicBezTo>
                    <a:pt x="112" y="19"/>
                    <a:pt x="111" y="21"/>
                    <a:pt x="111" y="21"/>
                  </a:cubicBezTo>
                  <a:cubicBezTo>
                    <a:pt x="114" y="21"/>
                    <a:pt x="111" y="22"/>
                    <a:pt x="112" y="22"/>
                  </a:cubicBezTo>
                  <a:cubicBezTo>
                    <a:pt x="112" y="21"/>
                    <a:pt x="114" y="22"/>
                    <a:pt x="115" y="22"/>
                  </a:cubicBezTo>
                  <a:cubicBezTo>
                    <a:pt x="115" y="22"/>
                    <a:pt x="115" y="22"/>
                    <a:pt x="115" y="21"/>
                  </a:cubicBezTo>
                  <a:cubicBezTo>
                    <a:pt x="114" y="21"/>
                    <a:pt x="114" y="21"/>
                    <a:pt x="112" y="21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20"/>
                  </a:cubicBezTo>
                  <a:cubicBezTo>
                    <a:pt x="115" y="18"/>
                    <a:pt x="116" y="17"/>
                    <a:pt x="117" y="16"/>
                  </a:cubicBezTo>
                  <a:cubicBezTo>
                    <a:pt x="116" y="16"/>
                    <a:pt x="118" y="15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5"/>
                    <a:pt x="115" y="15"/>
                    <a:pt x="116" y="15"/>
                  </a:cubicBezTo>
                  <a:cubicBezTo>
                    <a:pt x="115" y="14"/>
                    <a:pt x="117" y="15"/>
                    <a:pt x="116" y="14"/>
                  </a:cubicBezTo>
                  <a:cubicBezTo>
                    <a:pt x="116" y="15"/>
                    <a:pt x="117" y="15"/>
                    <a:pt x="118" y="15"/>
                  </a:cubicBezTo>
                  <a:cubicBezTo>
                    <a:pt x="118" y="14"/>
                    <a:pt x="118" y="15"/>
                    <a:pt x="118" y="15"/>
                  </a:cubicBezTo>
                  <a:cubicBezTo>
                    <a:pt x="118" y="14"/>
                    <a:pt x="118" y="13"/>
                    <a:pt x="118" y="12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3" y="8"/>
                    <a:pt x="123" y="8"/>
                  </a:cubicBezTo>
                  <a:cubicBezTo>
                    <a:pt x="123" y="8"/>
                    <a:pt x="121" y="8"/>
                    <a:pt x="123" y="8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3" y="8"/>
                    <a:pt x="125" y="7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5" y="6"/>
                    <a:pt x="125" y="4"/>
                    <a:pt x="125" y="3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5" y="2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2"/>
                    <a:pt x="127" y="1"/>
                    <a:pt x="126" y="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7" y="2"/>
                    <a:pt x="126" y="2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6" y="4"/>
                  </a:cubicBezTo>
                  <a:cubicBezTo>
                    <a:pt x="126" y="3"/>
                    <a:pt x="126" y="4"/>
                    <a:pt x="126" y="4"/>
                  </a:cubicBezTo>
                  <a:cubicBezTo>
                    <a:pt x="126" y="4"/>
                    <a:pt x="126" y="6"/>
                    <a:pt x="126" y="7"/>
                  </a:cubicBezTo>
                  <a:cubicBezTo>
                    <a:pt x="125" y="7"/>
                    <a:pt x="125" y="8"/>
                    <a:pt x="125" y="8"/>
                  </a:cubicBezTo>
                  <a:cubicBezTo>
                    <a:pt x="125" y="8"/>
                    <a:pt x="125" y="8"/>
                    <a:pt x="125" y="7"/>
                  </a:cubicBezTo>
                  <a:cubicBezTo>
                    <a:pt x="124" y="8"/>
                    <a:pt x="125" y="8"/>
                    <a:pt x="124" y="8"/>
                  </a:cubicBezTo>
                  <a:cubicBezTo>
                    <a:pt x="124" y="8"/>
                    <a:pt x="125" y="8"/>
                    <a:pt x="125" y="9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4" y="10"/>
                    <a:pt x="125" y="10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0" y="16"/>
                    <a:pt x="119" y="17"/>
                    <a:pt x="119" y="18"/>
                  </a:cubicBezTo>
                  <a:cubicBezTo>
                    <a:pt x="118" y="20"/>
                    <a:pt x="118" y="21"/>
                    <a:pt x="117" y="21"/>
                  </a:cubicBezTo>
                  <a:cubicBezTo>
                    <a:pt x="116" y="25"/>
                    <a:pt x="115" y="28"/>
                    <a:pt x="114" y="29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29"/>
                    <a:pt x="112" y="30"/>
                    <a:pt x="112" y="31"/>
                  </a:cubicBezTo>
                  <a:cubicBezTo>
                    <a:pt x="111" y="32"/>
                    <a:pt x="111" y="35"/>
                    <a:pt x="111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11" y="36"/>
                    <a:pt x="110" y="37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6" y="44"/>
                    <a:pt x="106" y="44"/>
                  </a:cubicBezTo>
                  <a:cubicBezTo>
                    <a:pt x="105" y="48"/>
                    <a:pt x="102" y="51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61"/>
                    <a:pt x="97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5"/>
                    <a:pt x="95" y="66"/>
                    <a:pt x="94" y="66"/>
                  </a:cubicBezTo>
                  <a:cubicBezTo>
                    <a:pt x="93" y="67"/>
                    <a:pt x="94" y="67"/>
                    <a:pt x="93" y="68"/>
                  </a:cubicBezTo>
                  <a:cubicBezTo>
                    <a:pt x="92" y="70"/>
                    <a:pt x="92" y="70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5"/>
                    <a:pt x="90" y="78"/>
                    <a:pt x="88" y="79"/>
                  </a:cubicBezTo>
                  <a:cubicBezTo>
                    <a:pt x="89" y="79"/>
                    <a:pt x="88" y="79"/>
                    <a:pt x="88" y="80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4" y="86"/>
                    <a:pt x="82" y="89"/>
                    <a:pt x="81" y="90"/>
                  </a:cubicBezTo>
                  <a:cubicBezTo>
                    <a:pt x="80" y="94"/>
                    <a:pt x="77" y="98"/>
                    <a:pt x="75" y="102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3"/>
                    <a:pt x="73" y="105"/>
                  </a:cubicBezTo>
                  <a:cubicBezTo>
                    <a:pt x="73" y="106"/>
                    <a:pt x="73" y="107"/>
                    <a:pt x="72" y="106"/>
                  </a:cubicBezTo>
                  <a:cubicBezTo>
                    <a:pt x="72" y="107"/>
                    <a:pt x="71" y="109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0"/>
                    <a:pt x="70" y="112"/>
                    <a:pt x="68" y="113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7"/>
                    <a:pt x="64" y="121"/>
                    <a:pt x="63" y="125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7"/>
                    <a:pt x="61" y="126"/>
                  </a:cubicBezTo>
                  <a:cubicBezTo>
                    <a:pt x="61" y="127"/>
                    <a:pt x="58" y="127"/>
                    <a:pt x="58" y="128"/>
                  </a:cubicBezTo>
                  <a:cubicBezTo>
                    <a:pt x="59" y="128"/>
                    <a:pt x="59" y="128"/>
                    <a:pt x="59" y="129"/>
                  </a:cubicBezTo>
                  <a:cubicBezTo>
                    <a:pt x="58" y="130"/>
                    <a:pt x="57" y="130"/>
                    <a:pt x="57" y="131"/>
                  </a:cubicBezTo>
                  <a:cubicBezTo>
                    <a:pt x="57" y="131"/>
                    <a:pt x="57" y="131"/>
                    <a:pt x="57" y="131"/>
                  </a:cubicBezTo>
                  <a:cubicBezTo>
                    <a:pt x="57" y="133"/>
                    <a:pt x="56" y="134"/>
                    <a:pt x="57" y="136"/>
                  </a:cubicBezTo>
                  <a:cubicBezTo>
                    <a:pt x="53" y="144"/>
                    <a:pt x="49" y="151"/>
                    <a:pt x="45" y="158"/>
                  </a:cubicBezTo>
                  <a:cubicBezTo>
                    <a:pt x="41" y="165"/>
                    <a:pt x="37" y="172"/>
                    <a:pt x="32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3"/>
                    <a:pt x="30" y="183"/>
                    <a:pt x="30" y="184"/>
                  </a:cubicBezTo>
                  <a:cubicBezTo>
                    <a:pt x="29" y="187"/>
                    <a:pt x="28" y="189"/>
                    <a:pt x="26" y="192"/>
                  </a:cubicBezTo>
                  <a:cubicBezTo>
                    <a:pt x="26" y="192"/>
                    <a:pt x="26" y="191"/>
                    <a:pt x="25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5" y="192"/>
                    <a:pt x="25" y="192"/>
                    <a:pt x="25" y="192"/>
                  </a:cubicBezTo>
                  <a:cubicBezTo>
                    <a:pt x="25" y="192"/>
                    <a:pt x="25" y="193"/>
                    <a:pt x="26" y="192"/>
                  </a:cubicBezTo>
                  <a:cubicBezTo>
                    <a:pt x="22" y="200"/>
                    <a:pt x="17" y="206"/>
                    <a:pt x="13" y="212"/>
                  </a:cubicBezTo>
                  <a:cubicBezTo>
                    <a:pt x="12" y="215"/>
                    <a:pt x="11" y="217"/>
                    <a:pt x="10" y="219"/>
                  </a:cubicBezTo>
                  <a:cubicBezTo>
                    <a:pt x="6" y="224"/>
                    <a:pt x="3" y="227"/>
                    <a:pt x="1" y="233"/>
                  </a:cubicBezTo>
                  <a:cubicBezTo>
                    <a:pt x="1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14" name="Freeform 115"/>
            <p:cNvSpPr/>
            <p:nvPr/>
          </p:nvSpPr>
          <p:spPr>
            <a:xfrm>
              <a:off x="400" y="260"/>
              <a:ext cx="269" cy="493"/>
            </a:xfrm>
            <a:custGeom>
              <a:avLst/>
              <a:gdLst/>
              <a:ahLst/>
              <a:cxnLst>
                <a:cxn ang="0">
                  <a:pos x="28" y="434"/>
                </a:cxn>
                <a:cxn ang="0">
                  <a:pos x="38" y="420"/>
                </a:cxn>
                <a:cxn ang="0">
                  <a:pos x="50" y="389"/>
                </a:cxn>
                <a:cxn ang="0">
                  <a:pos x="54" y="377"/>
                </a:cxn>
                <a:cxn ang="0">
                  <a:pos x="73" y="347"/>
                </a:cxn>
                <a:cxn ang="0">
                  <a:pos x="80" y="340"/>
                </a:cxn>
                <a:cxn ang="0">
                  <a:pos x="87" y="321"/>
                </a:cxn>
                <a:cxn ang="0">
                  <a:pos x="99" y="304"/>
                </a:cxn>
                <a:cxn ang="0">
                  <a:pos x="101" y="297"/>
                </a:cxn>
                <a:cxn ang="0">
                  <a:pos x="104" y="288"/>
                </a:cxn>
                <a:cxn ang="0">
                  <a:pos x="113" y="269"/>
                </a:cxn>
                <a:cxn ang="0">
                  <a:pos x="118" y="262"/>
                </a:cxn>
                <a:cxn ang="0">
                  <a:pos x="123" y="250"/>
                </a:cxn>
                <a:cxn ang="0">
                  <a:pos x="132" y="238"/>
                </a:cxn>
                <a:cxn ang="0">
                  <a:pos x="139" y="222"/>
                </a:cxn>
                <a:cxn ang="0">
                  <a:pos x="149" y="205"/>
                </a:cxn>
                <a:cxn ang="0">
                  <a:pos x="151" y="198"/>
                </a:cxn>
                <a:cxn ang="0">
                  <a:pos x="160" y="191"/>
                </a:cxn>
                <a:cxn ang="0">
                  <a:pos x="163" y="184"/>
                </a:cxn>
                <a:cxn ang="0">
                  <a:pos x="163" y="182"/>
                </a:cxn>
                <a:cxn ang="0">
                  <a:pos x="165" y="172"/>
                </a:cxn>
                <a:cxn ang="0">
                  <a:pos x="179" y="149"/>
                </a:cxn>
                <a:cxn ang="0">
                  <a:pos x="184" y="139"/>
                </a:cxn>
                <a:cxn ang="0">
                  <a:pos x="189" y="130"/>
                </a:cxn>
                <a:cxn ang="0">
                  <a:pos x="201" y="109"/>
                </a:cxn>
                <a:cxn ang="0">
                  <a:pos x="208" y="109"/>
                </a:cxn>
                <a:cxn ang="0">
                  <a:pos x="208" y="97"/>
                </a:cxn>
                <a:cxn ang="0">
                  <a:pos x="208" y="90"/>
                </a:cxn>
                <a:cxn ang="0">
                  <a:pos x="212" y="83"/>
                </a:cxn>
                <a:cxn ang="0">
                  <a:pos x="212" y="75"/>
                </a:cxn>
                <a:cxn ang="0">
                  <a:pos x="217" y="73"/>
                </a:cxn>
                <a:cxn ang="0">
                  <a:pos x="227" y="68"/>
                </a:cxn>
                <a:cxn ang="0">
                  <a:pos x="227" y="61"/>
                </a:cxn>
                <a:cxn ang="0">
                  <a:pos x="229" y="54"/>
                </a:cxn>
                <a:cxn ang="0">
                  <a:pos x="231" y="47"/>
                </a:cxn>
                <a:cxn ang="0">
                  <a:pos x="236" y="42"/>
                </a:cxn>
                <a:cxn ang="0">
                  <a:pos x="238" y="45"/>
                </a:cxn>
                <a:cxn ang="0">
                  <a:pos x="243" y="31"/>
                </a:cxn>
                <a:cxn ang="0">
                  <a:pos x="257" y="19"/>
                </a:cxn>
                <a:cxn ang="0">
                  <a:pos x="262" y="12"/>
                </a:cxn>
                <a:cxn ang="0">
                  <a:pos x="269" y="0"/>
                </a:cxn>
                <a:cxn ang="0">
                  <a:pos x="269" y="7"/>
                </a:cxn>
                <a:cxn ang="0">
                  <a:pos x="257" y="14"/>
                </a:cxn>
                <a:cxn ang="0">
                  <a:pos x="252" y="40"/>
                </a:cxn>
                <a:cxn ang="0">
                  <a:pos x="234" y="75"/>
                </a:cxn>
                <a:cxn ang="0">
                  <a:pos x="212" y="113"/>
                </a:cxn>
                <a:cxn ang="0">
                  <a:pos x="196" y="146"/>
                </a:cxn>
                <a:cxn ang="0">
                  <a:pos x="186" y="170"/>
                </a:cxn>
                <a:cxn ang="0">
                  <a:pos x="160" y="217"/>
                </a:cxn>
                <a:cxn ang="0">
                  <a:pos x="144" y="238"/>
                </a:cxn>
                <a:cxn ang="0">
                  <a:pos x="125" y="269"/>
                </a:cxn>
                <a:cxn ang="0">
                  <a:pos x="71" y="377"/>
                </a:cxn>
                <a:cxn ang="0">
                  <a:pos x="54" y="408"/>
                </a:cxn>
                <a:cxn ang="0">
                  <a:pos x="2" y="484"/>
                </a:cxn>
              </a:cxnLst>
              <a:pathLst>
                <a:path w="114" h="209">
                  <a:moveTo>
                    <a:pt x="1" y="205"/>
                  </a:moveTo>
                  <a:cubicBezTo>
                    <a:pt x="1" y="202"/>
                    <a:pt x="4" y="200"/>
                    <a:pt x="4" y="196"/>
                  </a:cubicBezTo>
                  <a:cubicBezTo>
                    <a:pt x="4" y="195"/>
                    <a:pt x="4" y="196"/>
                    <a:pt x="6" y="195"/>
                  </a:cubicBezTo>
                  <a:cubicBezTo>
                    <a:pt x="6" y="193"/>
                    <a:pt x="9" y="189"/>
                    <a:pt x="11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1" y="186"/>
                    <a:pt x="11" y="185"/>
                    <a:pt x="12" y="184"/>
                  </a:cubicBezTo>
                  <a:cubicBezTo>
                    <a:pt x="12" y="185"/>
                    <a:pt x="12" y="185"/>
                    <a:pt x="12" y="185"/>
                  </a:cubicBezTo>
                  <a:cubicBezTo>
                    <a:pt x="12" y="184"/>
                    <a:pt x="12" y="183"/>
                    <a:pt x="12" y="183"/>
                  </a:cubicBezTo>
                  <a:cubicBezTo>
                    <a:pt x="13" y="183"/>
                    <a:pt x="13" y="183"/>
                    <a:pt x="13" y="183"/>
                  </a:cubicBezTo>
                  <a:cubicBezTo>
                    <a:pt x="13" y="182"/>
                    <a:pt x="13" y="182"/>
                    <a:pt x="13" y="182"/>
                  </a:cubicBezTo>
                  <a:cubicBezTo>
                    <a:pt x="12" y="180"/>
                    <a:pt x="16" y="179"/>
                    <a:pt x="16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6" y="175"/>
                    <a:pt x="17" y="173"/>
                    <a:pt x="18" y="171"/>
                  </a:cubicBezTo>
                  <a:cubicBezTo>
                    <a:pt x="19" y="171"/>
                    <a:pt x="19" y="171"/>
                    <a:pt x="19" y="171"/>
                  </a:cubicBezTo>
                  <a:cubicBezTo>
                    <a:pt x="19" y="171"/>
                    <a:pt x="19" y="169"/>
                    <a:pt x="19" y="168"/>
                  </a:cubicBezTo>
                  <a:cubicBezTo>
                    <a:pt x="20" y="168"/>
                    <a:pt x="19" y="166"/>
                    <a:pt x="20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6"/>
                    <a:pt x="21" y="166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4"/>
                    <a:pt x="22" y="165"/>
                    <a:pt x="22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2" y="163"/>
                    <a:pt x="23" y="163"/>
                    <a:pt x="23" y="163"/>
                  </a:cubicBezTo>
                  <a:cubicBezTo>
                    <a:pt x="23" y="163"/>
                    <a:pt x="23" y="163"/>
                    <a:pt x="23" y="163"/>
                  </a:cubicBezTo>
                  <a:cubicBezTo>
                    <a:pt x="23" y="160"/>
                    <a:pt x="24" y="160"/>
                    <a:pt x="23" y="160"/>
                  </a:cubicBezTo>
                  <a:cubicBezTo>
                    <a:pt x="24" y="160"/>
                    <a:pt x="23" y="162"/>
                    <a:pt x="24" y="162"/>
                  </a:cubicBezTo>
                  <a:cubicBezTo>
                    <a:pt x="25" y="158"/>
                    <a:pt x="27" y="155"/>
                    <a:pt x="29" y="151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0"/>
                    <a:pt x="30" y="150"/>
                    <a:pt x="30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1" y="148"/>
                    <a:pt x="30" y="148"/>
                    <a:pt x="31" y="147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31" y="147"/>
                    <a:pt x="31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4" y="146"/>
                    <a:pt x="34" y="145"/>
                  </a:cubicBezTo>
                  <a:cubicBezTo>
                    <a:pt x="34" y="145"/>
                    <a:pt x="34" y="145"/>
                    <a:pt x="34" y="145"/>
                  </a:cubicBezTo>
                  <a:cubicBezTo>
                    <a:pt x="35" y="144"/>
                    <a:pt x="33" y="144"/>
                    <a:pt x="34" y="144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4" y="142"/>
                    <a:pt x="35" y="141"/>
                    <a:pt x="35" y="140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6" y="140"/>
                    <a:pt x="37" y="139"/>
                    <a:pt x="37" y="138"/>
                  </a:cubicBezTo>
                  <a:cubicBezTo>
                    <a:pt x="37" y="137"/>
                    <a:pt x="37" y="138"/>
                    <a:pt x="37" y="137"/>
                  </a:cubicBezTo>
                  <a:cubicBezTo>
                    <a:pt x="37" y="137"/>
                    <a:pt x="38" y="136"/>
                    <a:pt x="37" y="136"/>
                  </a:cubicBezTo>
                  <a:cubicBezTo>
                    <a:pt x="37" y="135"/>
                    <a:pt x="38" y="133"/>
                    <a:pt x="38" y="133"/>
                  </a:cubicBezTo>
                  <a:cubicBezTo>
                    <a:pt x="38" y="133"/>
                    <a:pt x="40" y="133"/>
                    <a:pt x="39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2" y="132"/>
                  </a:cubicBezTo>
                  <a:cubicBezTo>
                    <a:pt x="42" y="131"/>
                    <a:pt x="40" y="130"/>
                    <a:pt x="42" y="129"/>
                  </a:cubicBezTo>
                  <a:cubicBezTo>
                    <a:pt x="42" y="130"/>
                    <a:pt x="43" y="129"/>
                    <a:pt x="43" y="130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7"/>
                    <a:pt x="43" y="128"/>
                    <a:pt x="43" y="127"/>
                  </a:cubicBezTo>
                  <a:cubicBezTo>
                    <a:pt x="42" y="127"/>
                    <a:pt x="42" y="127"/>
                    <a:pt x="42" y="127"/>
                  </a:cubicBezTo>
                  <a:cubicBezTo>
                    <a:pt x="42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4" y="124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4" y="124"/>
                    <a:pt x="44" y="123"/>
                    <a:pt x="43" y="123"/>
                  </a:cubicBezTo>
                  <a:cubicBezTo>
                    <a:pt x="43" y="123"/>
                    <a:pt x="44" y="123"/>
                    <a:pt x="43" y="124"/>
                  </a:cubicBezTo>
                  <a:cubicBezTo>
                    <a:pt x="43" y="123"/>
                    <a:pt x="43" y="122"/>
                    <a:pt x="44" y="122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44" y="121"/>
                    <a:pt x="44" y="120"/>
                    <a:pt x="45" y="119"/>
                  </a:cubicBezTo>
                  <a:cubicBezTo>
                    <a:pt x="44" y="119"/>
                    <a:pt x="45" y="119"/>
                    <a:pt x="45" y="120"/>
                  </a:cubicBezTo>
                  <a:cubicBezTo>
                    <a:pt x="46" y="119"/>
                    <a:pt x="46" y="118"/>
                    <a:pt x="47" y="11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7" y="115"/>
                    <a:pt x="47" y="117"/>
                    <a:pt x="47" y="115"/>
                  </a:cubicBezTo>
                  <a:cubicBezTo>
                    <a:pt x="48" y="115"/>
                    <a:pt x="48" y="115"/>
                    <a:pt x="48" y="114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48" y="114"/>
                    <a:pt x="49" y="112"/>
                    <a:pt x="50" y="111"/>
                  </a:cubicBezTo>
                  <a:cubicBezTo>
                    <a:pt x="49" y="111"/>
                    <a:pt x="49" y="110"/>
                    <a:pt x="50" y="110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0" y="110"/>
                    <a:pt x="50" y="109"/>
                    <a:pt x="51" y="109"/>
                  </a:cubicBezTo>
                  <a:cubicBezTo>
                    <a:pt x="51" y="108"/>
                    <a:pt x="50" y="112"/>
                    <a:pt x="50" y="111"/>
                  </a:cubicBezTo>
                  <a:cubicBezTo>
                    <a:pt x="51" y="111"/>
                    <a:pt x="50" y="109"/>
                    <a:pt x="51" y="110"/>
                  </a:cubicBezTo>
                  <a:cubicBezTo>
                    <a:pt x="51" y="109"/>
                    <a:pt x="51" y="108"/>
                    <a:pt x="51" y="108"/>
                  </a:cubicBezTo>
                  <a:cubicBezTo>
                    <a:pt x="51" y="108"/>
                    <a:pt x="52" y="109"/>
                    <a:pt x="52" y="108"/>
                  </a:cubicBezTo>
                  <a:cubicBezTo>
                    <a:pt x="52" y="107"/>
                    <a:pt x="52" y="108"/>
                    <a:pt x="52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52" y="106"/>
                    <a:pt x="53" y="106"/>
                    <a:pt x="52" y="106"/>
                  </a:cubicBezTo>
                  <a:cubicBezTo>
                    <a:pt x="52" y="106"/>
                    <a:pt x="52" y="105"/>
                    <a:pt x="53" y="105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5"/>
                    <a:pt x="53" y="105"/>
                    <a:pt x="53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3" y="104"/>
                    <a:pt x="54" y="103"/>
                    <a:pt x="54" y="103"/>
                  </a:cubicBezTo>
                  <a:cubicBezTo>
                    <a:pt x="54" y="102"/>
                    <a:pt x="55" y="101"/>
                    <a:pt x="56" y="101"/>
                  </a:cubicBezTo>
                  <a:cubicBezTo>
                    <a:pt x="56" y="100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9"/>
                    <a:pt x="57" y="97"/>
                  </a:cubicBezTo>
                  <a:cubicBezTo>
                    <a:pt x="57" y="97"/>
                    <a:pt x="57" y="96"/>
                    <a:pt x="57" y="96"/>
                  </a:cubicBezTo>
                  <a:cubicBezTo>
                    <a:pt x="59" y="96"/>
                    <a:pt x="57" y="94"/>
                    <a:pt x="59" y="94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61" y="95"/>
                    <a:pt x="59" y="93"/>
                    <a:pt x="60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0" y="93"/>
                    <a:pt x="60" y="92"/>
                    <a:pt x="60" y="92"/>
                  </a:cubicBezTo>
                  <a:cubicBezTo>
                    <a:pt x="60" y="92"/>
                    <a:pt x="61" y="92"/>
                    <a:pt x="60" y="91"/>
                  </a:cubicBezTo>
                  <a:cubicBezTo>
                    <a:pt x="62" y="90"/>
                    <a:pt x="62" y="87"/>
                    <a:pt x="63" y="87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4" y="86"/>
                    <a:pt x="63" y="85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5" y="82"/>
                    <a:pt x="65" y="83"/>
                    <a:pt x="66" y="83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6" y="82"/>
                    <a:pt x="68" y="81"/>
                    <a:pt x="68" y="81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8" y="81"/>
                    <a:pt x="68" y="80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8" y="80"/>
                    <a:pt x="68" y="79"/>
                    <a:pt x="68" y="79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8" y="78"/>
                    <a:pt x="68" y="77"/>
                    <a:pt x="69" y="78"/>
                  </a:cubicBezTo>
                  <a:cubicBezTo>
                    <a:pt x="69" y="78"/>
                    <a:pt x="68" y="78"/>
                    <a:pt x="68" y="79"/>
                  </a:cubicBezTo>
                  <a:cubicBezTo>
                    <a:pt x="69" y="78"/>
                    <a:pt x="69" y="79"/>
                    <a:pt x="69" y="78"/>
                  </a:cubicBezTo>
                  <a:cubicBezTo>
                    <a:pt x="69" y="77"/>
                    <a:pt x="68" y="77"/>
                    <a:pt x="69" y="77"/>
                  </a:cubicBezTo>
                  <a:cubicBezTo>
                    <a:pt x="69" y="77"/>
                    <a:pt x="69" y="77"/>
                    <a:pt x="69" y="78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6"/>
                    <a:pt x="70" y="76"/>
                    <a:pt x="69" y="75"/>
                  </a:cubicBezTo>
                  <a:cubicBezTo>
                    <a:pt x="70" y="75"/>
                    <a:pt x="70" y="75"/>
                    <a:pt x="70" y="74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74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1" y="72"/>
                    <a:pt x="72" y="73"/>
                    <a:pt x="72" y="72"/>
                  </a:cubicBezTo>
                  <a:cubicBezTo>
                    <a:pt x="72" y="72"/>
                    <a:pt x="72" y="70"/>
                    <a:pt x="71" y="70"/>
                  </a:cubicBezTo>
                  <a:cubicBezTo>
                    <a:pt x="72" y="69"/>
                    <a:pt x="72" y="68"/>
                    <a:pt x="73" y="67"/>
                  </a:cubicBezTo>
                  <a:cubicBezTo>
                    <a:pt x="73" y="67"/>
                    <a:pt x="73" y="67"/>
                    <a:pt x="73" y="66"/>
                  </a:cubicBezTo>
                  <a:cubicBezTo>
                    <a:pt x="74" y="66"/>
                    <a:pt x="74" y="64"/>
                    <a:pt x="76" y="63"/>
                  </a:cubicBezTo>
                  <a:cubicBezTo>
                    <a:pt x="76" y="64"/>
                    <a:pt x="76" y="63"/>
                    <a:pt x="77" y="64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76" y="63"/>
                    <a:pt x="76" y="62"/>
                    <a:pt x="76" y="63"/>
                  </a:cubicBezTo>
                  <a:cubicBezTo>
                    <a:pt x="76" y="62"/>
                    <a:pt x="77" y="59"/>
                    <a:pt x="77" y="59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8"/>
                    <a:pt x="78" y="58"/>
                    <a:pt x="78" y="57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9" y="57"/>
                    <a:pt x="79" y="56"/>
                    <a:pt x="79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4"/>
                    <a:pt x="80" y="55"/>
                  </a:cubicBezTo>
                  <a:cubicBezTo>
                    <a:pt x="81" y="54"/>
                    <a:pt x="81" y="53"/>
                    <a:pt x="82" y="53"/>
                  </a:cubicBezTo>
                  <a:cubicBezTo>
                    <a:pt x="82" y="51"/>
                    <a:pt x="83" y="48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5" y="46"/>
                    <a:pt x="83" y="46"/>
                    <a:pt x="83" y="46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6" y="46"/>
                    <a:pt x="85" y="46"/>
                    <a:pt x="86" y="45"/>
                  </a:cubicBezTo>
                  <a:cubicBezTo>
                    <a:pt x="85" y="45"/>
                    <a:pt x="86" y="46"/>
                    <a:pt x="85" y="45"/>
                  </a:cubicBezTo>
                  <a:cubicBezTo>
                    <a:pt x="85" y="45"/>
                    <a:pt x="86" y="45"/>
                    <a:pt x="86" y="44"/>
                  </a:cubicBezTo>
                  <a:cubicBezTo>
                    <a:pt x="86" y="44"/>
                    <a:pt x="86" y="44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7" y="44"/>
                    <a:pt x="87" y="46"/>
                    <a:pt x="88" y="46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89" y="45"/>
                    <a:pt x="88" y="46"/>
                    <a:pt x="89" y="46"/>
                  </a:cubicBezTo>
                  <a:cubicBezTo>
                    <a:pt x="89" y="45"/>
                    <a:pt x="89" y="45"/>
                    <a:pt x="88" y="45"/>
                  </a:cubicBezTo>
                  <a:cubicBezTo>
                    <a:pt x="88" y="44"/>
                    <a:pt x="87" y="44"/>
                    <a:pt x="87" y="42"/>
                  </a:cubicBezTo>
                  <a:cubicBezTo>
                    <a:pt x="88" y="41"/>
                    <a:pt x="87" y="42"/>
                    <a:pt x="88" y="42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0"/>
                  </a:cubicBezTo>
                  <a:cubicBezTo>
                    <a:pt x="88" y="40"/>
                    <a:pt x="88" y="41"/>
                    <a:pt x="88" y="40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7" y="39"/>
                    <a:pt x="88" y="39"/>
                    <a:pt x="88" y="39"/>
                  </a:cubicBezTo>
                  <a:cubicBezTo>
                    <a:pt x="89" y="39"/>
                    <a:pt x="89" y="40"/>
                    <a:pt x="89" y="39"/>
                  </a:cubicBezTo>
                  <a:cubicBezTo>
                    <a:pt x="89" y="39"/>
                    <a:pt x="89" y="38"/>
                    <a:pt x="88" y="38"/>
                  </a:cubicBezTo>
                  <a:cubicBezTo>
                    <a:pt x="89" y="38"/>
                    <a:pt x="89" y="38"/>
                    <a:pt x="89" y="39"/>
                  </a:cubicBezTo>
                  <a:cubicBezTo>
                    <a:pt x="89" y="39"/>
                    <a:pt x="89" y="37"/>
                    <a:pt x="89" y="38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9" y="37"/>
                    <a:pt x="89" y="37"/>
                    <a:pt x="90" y="37"/>
                  </a:cubicBezTo>
                  <a:cubicBezTo>
                    <a:pt x="90" y="36"/>
                    <a:pt x="90" y="35"/>
                    <a:pt x="90" y="36"/>
                  </a:cubicBezTo>
                  <a:cubicBezTo>
                    <a:pt x="90" y="35"/>
                    <a:pt x="91" y="35"/>
                    <a:pt x="90" y="35"/>
                  </a:cubicBezTo>
                  <a:cubicBezTo>
                    <a:pt x="90" y="35"/>
                    <a:pt x="90" y="35"/>
                    <a:pt x="89" y="35"/>
                  </a:cubicBezTo>
                  <a:cubicBezTo>
                    <a:pt x="90" y="35"/>
                    <a:pt x="90" y="33"/>
                    <a:pt x="90" y="33"/>
                  </a:cubicBezTo>
                  <a:cubicBezTo>
                    <a:pt x="90" y="33"/>
                    <a:pt x="90" y="33"/>
                    <a:pt x="90" y="33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0" y="32"/>
                    <a:pt x="91" y="32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1" y="32"/>
                    <a:pt x="91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2" y="31"/>
                    <a:pt x="92" y="30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2"/>
                    <a:pt x="94" y="31"/>
                    <a:pt x="94" y="31"/>
                  </a:cubicBezTo>
                  <a:cubicBezTo>
                    <a:pt x="94" y="30"/>
                    <a:pt x="94" y="29"/>
                    <a:pt x="92" y="30"/>
                  </a:cubicBezTo>
                  <a:cubicBezTo>
                    <a:pt x="92" y="30"/>
                    <a:pt x="94" y="29"/>
                    <a:pt x="94" y="30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9"/>
                    <a:pt x="95" y="28"/>
                    <a:pt x="96" y="28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7" y="29"/>
                    <a:pt x="97" y="29"/>
                    <a:pt x="97" y="28"/>
                  </a:cubicBezTo>
                  <a:cubicBezTo>
                    <a:pt x="96" y="28"/>
                    <a:pt x="96" y="26"/>
                    <a:pt x="96" y="26"/>
                  </a:cubicBezTo>
                  <a:cubicBezTo>
                    <a:pt x="96" y="26"/>
                    <a:pt x="97" y="27"/>
                    <a:pt x="96" y="26"/>
                  </a:cubicBezTo>
                  <a:cubicBezTo>
                    <a:pt x="96" y="26"/>
                    <a:pt x="96" y="24"/>
                    <a:pt x="96" y="26"/>
                  </a:cubicBezTo>
                  <a:cubicBezTo>
                    <a:pt x="96" y="24"/>
                    <a:pt x="96" y="24"/>
                    <a:pt x="96" y="23"/>
                  </a:cubicBezTo>
                  <a:cubicBezTo>
                    <a:pt x="96" y="24"/>
                    <a:pt x="97" y="23"/>
                    <a:pt x="97" y="24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8" y="26"/>
                  </a:cubicBezTo>
                  <a:cubicBezTo>
                    <a:pt x="98" y="24"/>
                    <a:pt x="98" y="24"/>
                    <a:pt x="98" y="23"/>
                  </a:cubicBezTo>
                  <a:cubicBezTo>
                    <a:pt x="97" y="23"/>
                    <a:pt x="97" y="24"/>
                    <a:pt x="97" y="23"/>
                  </a:cubicBezTo>
                  <a:cubicBezTo>
                    <a:pt x="97" y="23"/>
                    <a:pt x="98" y="23"/>
                    <a:pt x="98" y="22"/>
                  </a:cubicBezTo>
                  <a:cubicBezTo>
                    <a:pt x="97" y="23"/>
                    <a:pt x="97" y="22"/>
                    <a:pt x="96" y="22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8" y="21"/>
                    <a:pt x="96" y="21"/>
                    <a:pt x="97" y="20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98" y="21"/>
                    <a:pt x="97" y="21"/>
                    <a:pt x="98" y="22"/>
                  </a:cubicBezTo>
                  <a:cubicBezTo>
                    <a:pt x="98" y="21"/>
                    <a:pt x="98" y="21"/>
                    <a:pt x="99" y="20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9" y="20"/>
                    <a:pt x="100" y="21"/>
                    <a:pt x="100" y="20"/>
                  </a:cubicBezTo>
                  <a:cubicBezTo>
                    <a:pt x="100" y="19"/>
                    <a:pt x="100" y="19"/>
                    <a:pt x="99" y="19"/>
                  </a:cubicBezTo>
                  <a:cubicBezTo>
                    <a:pt x="100" y="19"/>
                    <a:pt x="99" y="19"/>
                    <a:pt x="100" y="18"/>
                  </a:cubicBezTo>
                  <a:cubicBezTo>
                    <a:pt x="100" y="18"/>
                    <a:pt x="100" y="17"/>
                    <a:pt x="101" y="18"/>
                  </a:cubicBezTo>
                  <a:cubicBezTo>
                    <a:pt x="100" y="18"/>
                    <a:pt x="99" y="19"/>
                    <a:pt x="100" y="19"/>
                  </a:cubicBezTo>
                  <a:cubicBezTo>
                    <a:pt x="101" y="19"/>
                    <a:pt x="99" y="20"/>
                    <a:pt x="100" y="21"/>
                  </a:cubicBezTo>
                  <a:cubicBezTo>
                    <a:pt x="100" y="20"/>
                    <a:pt x="101" y="20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19"/>
                    <a:pt x="101" y="20"/>
                    <a:pt x="101" y="19"/>
                  </a:cubicBezTo>
                  <a:cubicBezTo>
                    <a:pt x="101" y="19"/>
                    <a:pt x="103" y="18"/>
                    <a:pt x="101" y="1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3" y="17"/>
                    <a:pt x="103" y="15"/>
                    <a:pt x="104" y="14"/>
                  </a:cubicBezTo>
                  <a:cubicBezTo>
                    <a:pt x="103" y="14"/>
                    <a:pt x="105" y="13"/>
                    <a:pt x="104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2"/>
                    <a:pt x="104" y="13"/>
                    <a:pt x="103" y="12"/>
                  </a:cubicBezTo>
                  <a:cubicBezTo>
                    <a:pt x="103" y="13"/>
                    <a:pt x="104" y="13"/>
                    <a:pt x="105" y="13"/>
                  </a:cubicBezTo>
                  <a:cubicBezTo>
                    <a:pt x="105" y="12"/>
                    <a:pt x="105" y="14"/>
                    <a:pt x="106" y="13"/>
                  </a:cubicBezTo>
                  <a:cubicBezTo>
                    <a:pt x="106" y="12"/>
                    <a:pt x="106" y="12"/>
                    <a:pt x="106" y="11"/>
                  </a:cubicBezTo>
                  <a:cubicBezTo>
                    <a:pt x="107" y="10"/>
                    <a:pt x="108" y="9"/>
                    <a:pt x="108" y="8"/>
                  </a:cubicBezTo>
                  <a:cubicBezTo>
                    <a:pt x="109" y="6"/>
                    <a:pt x="109" y="8"/>
                    <a:pt x="109" y="8"/>
                  </a:cubicBezTo>
                  <a:cubicBezTo>
                    <a:pt x="109" y="6"/>
                    <a:pt x="109" y="8"/>
                    <a:pt x="109" y="6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9" y="6"/>
                    <a:pt x="111" y="6"/>
                    <a:pt x="109" y="5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2" y="5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3"/>
                    <a:pt x="113" y="2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4" y="1"/>
                    <a:pt x="114" y="1"/>
                    <a:pt x="114" y="0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4" y="3"/>
                    <a:pt x="114" y="2"/>
                    <a:pt x="114" y="2"/>
                  </a:cubicBezTo>
                  <a:cubicBezTo>
                    <a:pt x="113" y="2"/>
                    <a:pt x="113" y="3"/>
                    <a:pt x="113" y="3"/>
                  </a:cubicBezTo>
                  <a:cubicBezTo>
                    <a:pt x="113" y="3"/>
                    <a:pt x="113" y="3"/>
                    <a:pt x="113" y="2"/>
                  </a:cubicBezTo>
                  <a:cubicBezTo>
                    <a:pt x="114" y="2"/>
                    <a:pt x="114" y="3"/>
                    <a:pt x="114" y="3"/>
                  </a:cubicBezTo>
                  <a:cubicBezTo>
                    <a:pt x="114" y="3"/>
                    <a:pt x="114" y="3"/>
                    <a:pt x="114" y="3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4" y="5"/>
                    <a:pt x="113" y="5"/>
                    <a:pt x="113" y="6"/>
                  </a:cubicBezTo>
                  <a:cubicBezTo>
                    <a:pt x="112" y="6"/>
                    <a:pt x="113" y="6"/>
                    <a:pt x="112" y="8"/>
                  </a:cubicBezTo>
                  <a:cubicBezTo>
                    <a:pt x="112" y="8"/>
                    <a:pt x="111" y="6"/>
                    <a:pt x="111" y="6"/>
                  </a:cubicBezTo>
                  <a:cubicBezTo>
                    <a:pt x="111" y="6"/>
                    <a:pt x="111" y="6"/>
                    <a:pt x="109" y="6"/>
                  </a:cubicBezTo>
                  <a:cubicBezTo>
                    <a:pt x="111" y="8"/>
                    <a:pt x="111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1" y="10"/>
                    <a:pt x="111" y="10"/>
                    <a:pt x="111" y="11"/>
                  </a:cubicBezTo>
                  <a:cubicBezTo>
                    <a:pt x="109" y="12"/>
                    <a:pt x="109" y="12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4"/>
                    <a:pt x="107" y="15"/>
                    <a:pt x="107" y="17"/>
                  </a:cubicBezTo>
                  <a:cubicBezTo>
                    <a:pt x="106" y="19"/>
                    <a:pt x="106" y="20"/>
                    <a:pt x="105" y="20"/>
                  </a:cubicBezTo>
                  <a:cubicBezTo>
                    <a:pt x="104" y="22"/>
                    <a:pt x="103" y="26"/>
                    <a:pt x="101" y="27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7"/>
                    <a:pt x="100" y="26"/>
                    <a:pt x="100" y="27"/>
                  </a:cubicBezTo>
                  <a:cubicBezTo>
                    <a:pt x="101" y="27"/>
                    <a:pt x="101" y="28"/>
                    <a:pt x="101" y="28"/>
                  </a:cubicBezTo>
                  <a:cubicBezTo>
                    <a:pt x="100" y="29"/>
                    <a:pt x="99" y="31"/>
                    <a:pt x="99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9" y="32"/>
                    <a:pt x="98" y="33"/>
                    <a:pt x="97" y="35"/>
                  </a:cubicBezTo>
                  <a:cubicBezTo>
                    <a:pt x="97" y="35"/>
                    <a:pt x="96" y="35"/>
                    <a:pt x="96" y="36"/>
                  </a:cubicBezTo>
                  <a:cubicBezTo>
                    <a:pt x="96" y="37"/>
                    <a:pt x="96" y="37"/>
                    <a:pt x="96" y="38"/>
                  </a:cubicBezTo>
                  <a:cubicBezTo>
                    <a:pt x="96" y="39"/>
                    <a:pt x="96" y="39"/>
                    <a:pt x="95" y="40"/>
                  </a:cubicBezTo>
                  <a:cubicBezTo>
                    <a:pt x="95" y="44"/>
                    <a:pt x="91" y="46"/>
                    <a:pt x="90" y="48"/>
                  </a:cubicBezTo>
                  <a:cubicBezTo>
                    <a:pt x="90" y="48"/>
                    <a:pt x="90" y="48"/>
                    <a:pt x="90" y="48"/>
                  </a:cubicBezTo>
                  <a:cubicBezTo>
                    <a:pt x="89" y="51"/>
                    <a:pt x="88" y="54"/>
                    <a:pt x="87" y="57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5" y="57"/>
                    <a:pt x="85" y="58"/>
                    <a:pt x="86" y="58"/>
                  </a:cubicBezTo>
                  <a:cubicBezTo>
                    <a:pt x="86" y="59"/>
                    <a:pt x="86" y="59"/>
                    <a:pt x="85" y="59"/>
                  </a:cubicBezTo>
                  <a:cubicBezTo>
                    <a:pt x="83" y="60"/>
                    <a:pt x="85" y="60"/>
                    <a:pt x="83" y="62"/>
                  </a:cubicBezTo>
                  <a:cubicBezTo>
                    <a:pt x="83" y="63"/>
                    <a:pt x="83" y="64"/>
                    <a:pt x="82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2" y="65"/>
                    <a:pt x="82" y="64"/>
                    <a:pt x="82" y="65"/>
                  </a:cubicBezTo>
                  <a:cubicBezTo>
                    <a:pt x="82" y="65"/>
                    <a:pt x="81" y="66"/>
                    <a:pt x="82" y="66"/>
                  </a:cubicBezTo>
                  <a:cubicBezTo>
                    <a:pt x="80" y="67"/>
                    <a:pt x="80" y="69"/>
                    <a:pt x="79" y="70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78" y="73"/>
                    <a:pt x="77" y="73"/>
                    <a:pt x="77" y="75"/>
                  </a:cubicBezTo>
                  <a:cubicBezTo>
                    <a:pt x="77" y="75"/>
                    <a:pt x="77" y="74"/>
                    <a:pt x="76" y="75"/>
                  </a:cubicBezTo>
                  <a:cubicBezTo>
                    <a:pt x="77" y="75"/>
                    <a:pt x="77" y="75"/>
                    <a:pt x="77" y="75"/>
                  </a:cubicBezTo>
                  <a:cubicBezTo>
                    <a:pt x="76" y="78"/>
                    <a:pt x="74" y="79"/>
                    <a:pt x="73" y="81"/>
                  </a:cubicBezTo>
                  <a:cubicBezTo>
                    <a:pt x="71" y="85"/>
                    <a:pt x="70" y="87"/>
                    <a:pt x="68" y="92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8" y="93"/>
                    <a:pt x="65" y="93"/>
                    <a:pt x="66" y="94"/>
                  </a:cubicBezTo>
                  <a:cubicBezTo>
                    <a:pt x="65" y="94"/>
                    <a:pt x="65" y="95"/>
                    <a:pt x="65" y="95"/>
                  </a:cubicBezTo>
                  <a:cubicBezTo>
                    <a:pt x="65" y="96"/>
                    <a:pt x="63" y="97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101"/>
                    <a:pt x="62" y="102"/>
                  </a:cubicBezTo>
                  <a:cubicBezTo>
                    <a:pt x="62" y="102"/>
                    <a:pt x="62" y="101"/>
                    <a:pt x="61" y="101"/>
                  </a:cubicBezTo>
                  <a:cubicBezTo>
                    <a:pt x="61" y="101"/>
                    <a:pt x="62" y="103"/>
                    <a:pt x="61" y="103"/>
                  </a:cubicBezTo>
                  <a:cubicBezTo>
                    <a:pt x="60" y="103"/>
                    <a:pt x="61" y="103"/>
                    <a:pt x="61" y="103"/>
                  </a:cubicBezTo>
                  <a:cubicBezTo>
                    <a:pt x="59" y="106"/>
                    <a:pt x="57" y="109"/>
                    <a:pt x="56" y="112"/>
                  </a:cubicBezTo>
                  <a:cubicBezTo>
                    <a:pt x="55" y="113"/>
                    <a:pt x="55" y="111"/>
                    <a:pt x="54" y="113"/>
                  </a:cubicBezTo>
                  <a:cubicBezTo>
                    <a:pt x="54" y="113"/>
                    <a:pt x="55" y="113"/>
                    <a:pt x="54" y="113"/>
                  </a:cubicBezTo>
                  <a:cubicBezTo>
                    <a:pt x="54" y="114"/>
                    <a:pt x="53" y="113"/>
                    <a:pt x="53" y="114"/>
                  </a:cubicBezTo>
                  <a:cubicBezTo>
                    <a:pt x="54" y="114"/>
                    <a:pt x="53" y="115"/>
                    <a:pt x="54" y="115"/>
                  </a:cubicBezTo>
                  <a:cubicBezTo>
                    <a:pt x="52" y="117"/>
                    <a:pt x="52" y="117"/>
                    <a:pt x="52" y="118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52" y="119"/>
                    <a:pt x="50" y="120"/>
                    <a:pt x="51" y="121"/>
                  </a:cubicBezTo>
                  <a:cubicBezTo>
                    <a:pt x="47" y="128"/>
                    <a:pt x="44" y="135"/>
                    <a:pt x="40" y="141"/>
                  </a:cubicBezTo>
                  <a:cubicBezTo>
                    <a:pt x="37" y="147"/>
                    <a:pt x="34" y="154"/>
                    <a:pt x="30" y="160"/>
                  </a:cubicBezTo>
                  <a:cubicBezTo>
                    <a:pt x="28" y="162"/>
                    <a:pt x="28" y="162"/>
                    <a:pt x="28" y="164"/>
                  </a:cubicBezTo>
                  <a:cubicBezTo>
                    <a:pt x="28" y="164"/>
                    <a:pt x="28" y="163"/>
                    <a:pt x="27" y="164"/>
                  </a:cubicBezTo>
                  <a:cubicBezTo>
                    <a:pt x="28" y="164"/>
                    <a:pt x="27" y="165"/>
                    <a:pt x="27" y="165"/>
                  </a:cubicBezTo>
                  <a:cubicBezTo>
                    <a:pt x="26" y="167"/>
                    <a:pt x="25" y="169"/>
                    <a:pt x="23" y="173"/>
                  </a:cubicBezTo>
                  <a:cubicBezTo>
                    <a:pt x="24" y="172"/>
                    <a:pt x="23" y="172"/>
                    <a:pt x="23" y="172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0" y="179"/>
                    <a:pt x="16" y="185"/>
                    <a:pt x="12" y="191"/>
                  </a:cubicBezTo>
                  <a:cubicBezTo>
                    <a:pt x="11" y="193"/>
                    <a:pt x="10" y="194"/>
                    <a:pt x="10" y="196"/>
                  </a:cubicBezTo>
                  <a:cubicBezTo>
                    <a:pt x="7" y="200"/>
                    <a:pt x="3" y="204"/>
                    <a:pt x="1" y="209"/>
                  </a:cubicBezTo>
                  <a:cubicBezTo>
                    <a:pt x="1" y="209"/>
                    <a:pt x="0" y="207"/>
                    <a:pt x="1" y="205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15" name="Freeform 116"/>
            <p:cNvSpPr/>
            <p:nvPr/>
          </p:nvSpPr>
          <p:spPr>
            <a:xfrm>
              <a:off x="45" y="37"/>
              <a:ext cx="319" cy="530"/>
            </a:xfrm>
            <a:custGeom>
              <a:avLst/>
              <a:gdLst/>
              <a:ahLst/>
              <a:cxnLst>
                <a:cxn ang="0">
                  <a:pos x="279" y="473"/>
                </a:cxn>
                <a:cxn ang="0">
                  <a:pos x="267" y="457"/>
                </a:cxn>
                <a:cxn ang="0">
                  <a:pos x="246" y="426"/>
                </a:cxn>
                <a:cxn ang="0">
                  <a:pos x="241" y="416"/>
                </a:cxn>
                <a:cxn ang="0">
                  <a:pos x="220" y="379"/>
                </a:cxn>
                <a:cxn ang="0">
                  <a:pos x="215" y="369"/>
                </a:cxn>
                <a:cxn ang="0">
                  <a:pos x="203" y="353"/>
                </a:cxn>
                <a:cxn ang="0">
                  <a:pos x="194" y="334"/>
                </a:cxn>
                <a:cxn ang="0">
                  <a:pos x="187" y="324"/>
                </a:cxn>
                <a:cxn ang="0">
                  <a:pos x="182" y="317"/>
                </a:cxn>
                <a:cxn ang="0">
                  <a:pos x="172" y="298"/>
                </a:cxn>
                <a:cxn ang="0">
                  <a:pos x="163" y="291"/>
                </a:cxn>
                <a:cxn ang="0">
                  <a:pos x="156" y="279"/>
                </a:cxn>
                <a:cxn ang="0">
                  <a:pos x="149" y="265"/>
                </a:cxn>
                <a:cxn ang="0">
                  <a:pos x="139" y="251"/>
                </a:cxn>
                <a:cxn ang="0">
                  <a:pos x="130" y="230"/>
                </a:cxn>
                <a:cxn ang="0">
                  <a:pos x="123" y="220"/>
                </a:cxn>
                <a:cxn ang="0">
                  <a:pos x="121" y="213"/>
                </a:cxn>
                <a:cxn ang="0">
                  <a:pos x="113" y="206"/>
                </a:cxn>
                <a:cxn ang="0">
                  <a:pos x="111" y="203"/>
                </a:cxn>
                <a:cxn ang="0">
                  <a:pos x="109" y="194"/>
                </a:cxn>
                <a:cxn ang="0">
                  <a:pos x="92" y="168"/>
                </a:cxn>
                <a:cxn ang="0">
                  <a:pos x="85" y="156"/>
                </a:cxn>
                <a:cxn ang="0">
                  <a:pos x="78" y="149"/>
                </a:cxn>
                <a:cxn ang="0">
                  <a:pos x="66" y="125"/>
                </a:cxn>
                <a:cxn ang="0">
                  <a:pos x="69" y="118"/>
                </a:cxn>
                <a:cxn ang="0">
                  <a:pos x="59" y="111"/>
                </a:cxn>
                <a:cxn ang="0">
                  <a:pos x="52" y="106"/>
                </a:cxn>
                <a:cxn ang="0">
                  <a:pos x="47" y="95"/>
                </a:cxn>
                <a:cxn ang="0">
                  <a:pos x="45" y="92"/>
                </a:cxn>
                <a:cxn ang="0">
                  <a:pos x="45" y="90"/>
                </a:cxn>
                <a:cxn ang="0">
                  <a:pos x="40" y="80"/>
                </a:cxn>
                <a:cxn ang="0">
                  <a:pos x="31" y="73"/>
                </a:cxn>
                <a:cxn ang="0">
                  <a:pos x="31" y="69"/>
                </a:cxn>
                <a:cxn ang="0">
                  <a:pos x="26" y="62"/>
                </a:cxn>
                <a:cxn ang="0">
                  <a:pos x="19" y="54"/>
                </a:cxn>
                <a:cxn ang="0">
                  <a:pos x="28" y="54"/>
                </a:cxn>
                <a:cxn ang="0">
                  <a:pos x="14" y="45"/>
                </a:cxn>
                <a:cxn ang="0">
                  <a:pos x="12" y="21"/>
                </a:cxn>
                <a:cxn ang="0">
                  <a:pos x="9" y="12"/>
                </a:cxn>
                <a:cxn ang="0">
                  <a:pos x="0" y="0"/>
                </a:cxn>
                <a:cxn ang="0">
                  <a:pos x="7" y="5"/>
                </a:cxn>
                <a:cxn ang="0">
                  <a:pos x="12" y="19"/>
                </a:cxn>
                <a:cxn ang="0">
                  <a:pos x="28" y="40"/>
                </a:cxn>
                <a:cxn ang="0">
                  <a:pos x="52" y="76"/>
                </a:cxn>
                <a:cxn ang="0">
                  <a:pos x="76" y="116"/>
                </a:cxn>
                <a:cxn ang="0">
                  <a:pos x="97" y="149"/>
                </a:cxn>
                <a:cxn ang="0">
                  <a:pos x="113" y="173"/>
                </a:cxn>
                <a:cxn ang="0">
                  <a:pos x="139" y="222"/>
                </a:cxn>
                <a:cxn ang="0">
                  <a:pos x="156" y="253"/>
                </a:cxn>
                <a:cxn ang="0">
                  <a:pos x="175" y="286"/>
                </a:cxn>
                <a:cxn ang="0">
                  <a:pos x="248" y="402"/>
                </a:cxn>
                <a:cxn ang="0">
                  <a:pos x="265" y="431"/>
                </a:cxn>
                <a:cxn ang="0">
                  <a:pos x="310" y="525"/>
                </a:cxn>
              </a:cxnLst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4" y="213"/>
                    <a:pt x="125" y="213"/>
                    <a:pt x="125" y="213"/>
                  </a:cubicBezTo>
                  <a:cubicBezTo>
                    <a:pt x="122" y="210"/>
                    <a:pt x="120" y="206"/>
                    <a:pt x="120" y="200"/>
                  </a:cubicBezTo>
                  <a:cubicBezTo>
                    <a:pt x="120" y="200"/>
                    <a:pt x="120" y="200"/>
                    <a:pt x="120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8" y="199"/>
                    <a:pt x="118" y="200"/>
                    <a:pt x="119" y="199"/>
                  </a:cubicBezTo>
                  <a:cubicBezTo>
                    <a:pt x="118" y="199"/>
                    <a:pt x="118" y="198"/>
                    <a:pt x="117" y="198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4" y="197"/>
                    <a:pt x="114" y="194"/>
                    <a:pt x="113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2" y="191"/>
                    <a:pt x="110" y="187"/>
                    <a:pt x="108" y="186"/>
                  </a:cubicBezTo>
                  <a:cubicBezTo>
                    <a:pt x="108" y="186"/>
                    <a:pt x="109" y="186"/>
                    <a:pt x="109" y="185"/>
                  </a:cubicBezTo>
                  <a:cubicBezTo>
                    <a:pt x="108" y="186"/>
                    <a:pt x="106" y="185"/>
                    <a:pt x="106" y="183"/>
                  </a:cubicBezTo>
                  <a:cubicBezTo>
                    <a:pt x="106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80"/>
                    <a:pt x="105" y="180"/>
                    <a:pt x="105" y="180"/>
                  </a:cubicBezTo>
                  <a:cubicBezTo>
                    <a:pt x="104" y="180"/>
                    <a:pt x="104" y="179"/>
                    <a:pt x="104" y="179"/>
                  </a:cubicBezTo>
                  <a:cubicBezTo>
                    <a:pt x="104" y="179"/>
                    <a:pt x="104" y="179"/>
                    <a:pt x="104" y="179"/>
                  </a:cubicBezTo>
                  <a:cubicBezTo>
                    <a:pt x="103" y="178"/>
                    <a:pt x="103" y="178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2" y="176"/>
                    <a:pt x="102" y="174"/>
                    <a:pt x="102" y="176"/>
                  </a:cubicBezTo>
                  <a:cubicBezTo>
                    <a:pt x="102" y="174"/>
                    <a:pt x="102" y="177"/>
                    <a:pt x="103" y="176"/>
                  </a:cubicBezTo>
                  <a:cubicBezTo>
                    <a:pt x="100" y="172"/>
                    <a:pt x="98" y="169"/>
                    <a:pt x="96" y="165"/>
                  </a:cubicBezTo>
                  <a:cubicBezTo>
                    <a:pt x="96" y="164"/>
                    <a:pt x="96" y="164"/>
                    <a:pt x="96" y="164"/>
                  </a:cubicBezTo>
                  <a:cubicBezTo>
                    <a:pt x="96" y="163"/>
                    <a:pt x="95" y="162"/>
                    <a:pt x="94" y="162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94" y="161"/>
                    <a:pt x="93" y="161"/>
                    <a:pt x="93" y="160"/>
                  </a:cubicBezTo>
                  <a:cubicBezTo>
                    <a:pt x="94" y="161"/>
                    <a:pt x="94" y="161"/>
                    <a:pt x="94" y="160"/>
                  </a:cubicBezTo>
                  <a:cubicBezTo>
                    <a:pt x="93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3" y="159"/>
                    <a:pt x="93" y="158"/>
                    <a:pt x="92" y="156"/>
                  </a:cubicBezTo>
                  <a:cubicBezTo>
                    <a:pt x="93" y="158"/>
                    <a:pt x="93" y="158"/>
                    <a:pt x="93" y="158"/>
                  </a:cubicBezTo>
                  <a:cubicBezTo>
                    <a:pt x="92" y="155"/>
                    <a:pt x="92" y="158"/>
                    <a:pt x="91" y="156"/>
                  </a:cubicBezTo>
                  <a:cubicBezTo>
                    <a:pt x="92" y="156"/>
                    <a:pt x="92" y="156"/>
                    <a:pt x="92" y="155"/>
                  </a:cubicBezTo>
                  <a:cubicBezTo>
                    <a:pt x="91" y="155"/>
                    <a:pt x="90" y="153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7" y="151"/>
                    <a:pt x="86" y="150"/>
                  </a:cubicBezTo>
                  <a:cubicBezTo>
                    <a:pt x="86" y="150"/>
                    <a:pt x="87" y="150"/>
                    <a:pt x="87" y="149"/>
                  </a:cubicBezTo>
                  <a:cubicBezTo>
                    <a:pt x="86" y="150"/>
                    <a:pt x="86" y="146"/>
                    <a:pt x="86" y="149"/>
                  </a:cubicBezTo>
                  <a:cubicBezTo>
                    <a:pt x="85" y="147"/>
                    <a:pt x="85" y="146"/>
                    <a:pt x="84" y="145"/>
                  </a:cubicBezTo>
                  <a:cubicBezTo>
                    <a:pt x="85" y="146"/>
                    <a:pt x="85" y="145"/>
                    <a:pt x="85" y="145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86" y="144"/>
                    <a:pt x="85" y="143"/>
                    <a:pt x="85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79" y="140"/>
                    <a:pt x="81" y="140"/>
                    <a:pt x="81" y="139"/>
                  </a:cubicBezTo>
                  <a:cubicBezTo>
                    <a:pt x="79" y="139"/>
                    <a:pt x="79" y="139"/>
                    <a:pt x="79" y="139"/>
                  </a:cubicBezTo>
                  <a:cubicBezTo>
                    <a:pt x="79" y="139"/>
                    <a:pt x="79" y="138"/>
                    <a:pt x="79" y="137"/>
                  </a:cubicBezTo>
                  <a:cubicBezTo>
                    <a:pt x="79" y="137"/>
                    <a:pt x="79" y="138"/>
                    <a:pt x="79" y="137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6"/>
                    <a:pt x="78" y="135"/>
                    <a:pt x="78" y="135"/>
                  </a:cubicBezTo>
                  <a:cubicBezTo>
                    <a:pt x="77" y="135"/>
                    <a:pt x="77" y="135"/>
                    <a:pt x="76" y="134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6" y="133"/>
                    <a:pt x="75" y="133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0"/>
                    <a:pt x="73" y="129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3" y="128"/>
                    <a:pt x="73" y="127"/>
                    <a:pt x="73" y="127"/>
                  </a:cubicBezTo>
                  <a:cubicBezTo>
                    <a:pt x="73" y="127"/>
                    <a:pt x="73" y="127"/>
                    <a:pt x="73" y="126"/>
                  </a:cubicBezTo>
                  <a:cubicBezTo>
                    <a:pt x="71" y="126"/>
                    <a:pt x="73" y="126"/>
                    <a:pt x="73" y="126"/>
                  </a:cubicBezTo>
                  <a:cubicBezTo>
                    <a:pt x="71" y="126"/>
                    <a:pt x="69" y="125"/>
                    <a:pt x="69" y="123"/>
                  </a:cubicBezTo>
                  <a:cubicBezTo>
                    <a:pt x="69" y="123"/>
                    <a:pt x="68" y="123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7" y="119"/>
                    <a:pt x="70" y="123"/>
                    <a:pt x="69" y="123"/>
                  </a:cubicBezTo>
                  <a:cubicBezTo>
                    <a:pt x="69" y="121"/>
                    <a:pt x="67" y="121"/>
                    <a:pt x="68" y="120"/>
                  </a:cubicBezTo>
                  <a:cubicBezTo>
                    <a:pt x="68" y="120"/>
                    <a:pt x="67" y="120"/>
                    <a:pt x="67" y="119"/>
                  </a:cubicBezTo>
                  <a:cubicBezTo>
                    <a:pt x="67" y="119"/>
                    <a:pt x="68" y="119"/>
                    <a:pt x="68" y="119"/>
                  </a:cubicBezTo>
                  <a:cubicBezTo>
                    <a:pt x="67" y="118"/>
                    <a:pt x="67" y="119"/>
                    <a:pt x="67" y="119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6" y="118"/>
                    <a:pt x="66" y="117"/>
                    <a:pt x="66" y="118"/>
                  </a:cubicBezTo>
                  <a:cubicBezTo>
                    <a:pt x="66" y="118"/>
                    <a:pt x="65" y="117"/>
                    <a:pt x="66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6" y="116"/>
                    <a:pt x="66" y="116"/>
                    <a:pt x="65" y="116"/>
                  </a:cubicBezTo>
                  <a:cubicBezTo>
                    <a:pt x="66" y="116"/>
                    <a:pt x="66" y="115"/>
                    <a:pt x="66" y="115"/>
                  </a:cubicBezTo>
                  <a:cubicBezTo>
                    <a:pt x="65" y="116"/>
                    <a:pt x="65" y="114"/>
                    <a:pt x="64" y="114"/>
                  </a:cubicBezTo>
                  <a:cubicBezTo>
                    <a:pt x="64" y="112"/>
                    <a:pt x="63" y="112"/>
                    <a:pt x="63" y="112"/>
                  </a:cubicBezTo>
                  <a:cubicBezTo>
                    <a:pt x="63" y="111"/>
                    <a:pt x="61" y="111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61" y="109"/>
                    <a:pt x="61" y="108"/>
                    <a:pt x="61" y="107"/>
                  </a:cubicBezTo>
                  <a:cubicBezTo>
                    <a:pt x="60" y="107"/>
                    <a:pt x="60" y="107"/>
                    <a:pt x="59" y="107"/>
                  </a:cubicBezTo>
                  <a:cubicBezTo>
                    <a:pt x="60" y="106"/>
                    <a:pt x="59" y="106"/>
                    <a:pt x="59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5"/>
                    <a:pt x="59" y="105"/>
                    <a:pt x="59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2"/>
                    <a:pt x="57" y="101"/>
                    <a:pt x="56" y="101"/>
                  </a:cubicBezTo>
                  <a:cubicBezTo>
                    <a:pt x="56" y="99"/>
                    <a:pt x="54" y="99"/>
                    <a:pt x="55" y="97"/>
                  </a:cubicBezTo>
                  <a:cubicBezTo>
                    <a:pt x="54" y="97"/>
                    <a:pt x="54" y="96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3" y="96"/>
                    <a:pt x="54" y="96"/>
                  </a:cubicBezTo>
                  <a:cubicBezTo>
                    <a:pt x="54" y="94"/>
                    <a:pt x="52" y="96"/>
                    <a:pt x="52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2"/>
                    <a:pt x="52" y="92"/>
                    <a:pt x="52" y="92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1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90"/>
                  </a:cubicBezTo>
                  <a:cubicBezTo>
                    <a:pt x="50" y="89"/>
                    <a:pt x="49" y="89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7"/>
                    <a:pt x="48" y="87"/>
                    <a:pt x="47" y="86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6" y="79"/>
                  </a:cubicBezTo>
                  <a:cubicBezTo>
                    <a:pt x="44" y="79"/>
                    <a:pt x="43" y="79"/>
                    <a:pt x="43" y="79"/>
                  </a:cubicBezTo>
                  <a:cubicBezTo>
                    <a:pt x="43" y="79"/>
                    <a:pt x="41" y="77"/>
                    <a:pt x="41" y="76"/>
                  </a:cubicBezTo>
                  <a:cubicBezTo>
                    <a:pt x="41" y="76"/>
                    <a:pt x="41" y="76"/>
                    <a:pt x="41" y="75"/>
                  </a:cubicBezTo>
                  <a:cubicBezTo>
                    <a:pt x="40" y="74"/>
                    <a:pt x="39" y="72"/>
                    <a:pt x="39" y="71"/>
                  </a:cubicBezTo>
                  <a:cubicBezTo>
                    <a:pt x="39" y="72"/>
                    <a:pt x="39" y="71"/>
                    <a:pt x="39" y="71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9" y="71"/>
                    <a:pt x="38" y="71"/>
                    <a:pt x="39" y="71"/>
                  </a:cubicBezTo>
                  <a:cubicBezTo>
                    <a:pt x="38" y="71"/>
                    <a:pt x="37" y="68"/>
                    <a:pt x="37" y="67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7" y="67"/>
                    <a:pt x="37" y="66"/>
                    <a:pt x="36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6" y="65"/>
                    <a:pt x="34" y="66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63"/>
                    <a:pt x="32" y="62"/>
                    <a:pt x="32" y="63"/>
                  </a:cubicBezTo>
                  <a:cubicBezTo>
                    <a:pt x="32" y="62"/>
                    <a:pt x="32" y="61"/>
                    <a:pt x="32" y="60"/>
                  </a:cubicBezTo>
                  <a:cubicBezTo>
                    <a:pt x="30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4"/>
                  </a:cubicBezTo>
                  <a:cubicBezTo>
                    <a:pt x="28" y="54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7" y="52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8" y="52"/>
                    <a:pt x="29" y="5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9" y="49"/>
                    <a:pt x="30" y="50"/>
                    <a:pt x="29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6" y="50"/>
                    <a:pt x="25" y="48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8"/>
                    <a:pt x="25" y="48"/>
                    <a:pt x="25" y="47"/>
                  </a:cubicBezTo>
                  <a:cubicBezTo>
                    <a:pt x="25" y="48"/>
                    <a:pt x="24" y="48"/>
                    <a:pt x="24" y="48"/>
                  </a:cubicBezTo>
                  <a:cubicBezTo>
                    <a:pt x="24" y="47"/>
                    <a:pt x="25" y="48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5"/>
                    <a:pt x="22" y="45"/>
                  </a:cubicBezTo>
                  <a:cubicBezTo>
                    <a:pt x="22" y="45"/>
                    <a:pt x="22" y="45"/>
                    <a:pt x="23" y="45"/>
                  </a:cubicBezTo>
                  <a:cubicBezTo>
                    <a:pt x="23" y="45"/>
                    <a:pt x="21" y="45"/>
                    <a:pt x="22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1" y="44"/>
                    <a:pt x="21" y="43"/>
                  </a:cubicBezTo>
                  <a:cubicBezTo>
                    <a:pt x="21" y="43"/>
                    <a:pt x="20" y="41"/>
                    <a:pt x="21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1"/>
                    <a:pt x="20" y="41"/>
                    <a:pt x="20" y="43"/>
                  </a:cubicBezTo>
                  <a:cubicBezTo>
                    <a:pt x="20" y="41"/>
                    <a:pt x="19" y="41"/>
                    <a:pt x="19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8"/>
                  </a:cubicBezTo>
                  <a:cubicBezTo>
                    <a:pt x="19" y="39"/>
                    <a:pt x="17" y="39"/>
                    <a:pt x="17" y="39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7" y="36"/>
                    <a:pt x="16" y="36"/>
                    <a:pt x="16" y="37"/>
                  </a:cubicBezTo>
                  <a:cubicBezTo>
                    <a:pt x="16" y="37"/>
                    <a:pt x="16" y="36"/>
                    <a:pt x="17" y="36"/>
                  </a:cubicBezTo>
                  <a:cubicBezTo>
                    <a:pt x="16" y="35"/>
                    <a:pt x="16" y="36"/>
                    <a:pt x="16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7" y="32"/>
                    <a:pt x="19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4"/>
                    <a:pt x="15" y="32"/>
                    <a:pt x="14" y="32"/>
                  </a:cubicBezTo>
                  <a:cubicBezTo>
                    <a:pt x="13" y="32"/>
                    <a:pt x="16" y="31"/>
                    <a:pt x="14" y="30"/>
                  </a:cubicBezTo>
                  <a:cubicBezTo>
                    <a:pt x="14" y="31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30"/>
                    <a:pt x="15" y="30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8"/>
                  </a:cubicBezTo>
                  <a:cubicBezTo>
                    <a:pt x="12" y="28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7"/>
                    <a:pt x="11" y="28"/>
                    <a:pt x="11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8"/>
                    <a:pt x="12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2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3"/>
                    <a:pt x="10" y="23"/>
                    <a:pt x="8" y="23"/>
                  </a:cubicBezTo>
                  <a:cubicBezTo>
                    <a:pt x="10" y="22"/>
                    <a:pt x="8" y="21"/>
                    <a:pt x="10" y="22"/>
                  </a:cubicBezTo>
                  <a:cubicBezTo>
                    <a:pt x="8" y="22"/>
                    <a:pt x="10" y="24"/>
                    <a:pt x="11" y="24"/>
                  </a:cubicBezTo>
                  <a:cubicBezTo>
                    <a:pt x="12" y="23"/>
                    <a:pt x="12" y="25"/>
                    <a:pt x="12" y="25"/>
                  </a:cubicBezTo>
                  <a:cubicBezTo>
                    <a:pt x="12" y="24"/>
                    <a:pt x="12" y="23"/>
                    <a:pt x="13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3"/>
                    <a:pt x="12" y="23"/>
                  </a:cubicBezTo>
                  <a:cubicBezTo>
                    <a:pt x="12" y="22"/>
                    <a:pt x="11" y="21"/>
                    <a:pt x="10" y="21"/>
                  </a:cubicBezTo>
                  <a:cubicBezTo>
                    <a:pt x="10" y="20"/>
                    <a:pt x="11" y="20"/>
                    <a:pt x="11" y="21"/>
                  </a:cubicBezTo>
                  <a:cubicBezTo>
                    <a:pt x="10" y="20"/>
                    <a:pt x="8" y="19"/>
                    <a:pt x="8" y="18"/>
                  </a:cubicBezTo>
                  <a:cubicBezTo>
                    <a:pt x="7" y="19"/>
                    <a:pt x="7" y="17"/>
                    <a:pt x="6" y="18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7" y="18"/>
                    <a:pt x="6" y="18"/>
                  </a:cubicBezTo>
                  <a:cubicBezTo>
                    <a:pt x="6" y="19"/>
                    <a:pt x="7" y="17"/>
                    <a:pt x="7" y="17"/>
                  </a:cubicBezTo>
                  <a:cubicBezTo>
                    <a:pt x="7" y="15"/>
                    <a:pt x="8" y="17"/>
                    <a:pt x="7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4" y="10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4" y="8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5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5" y="5"/>
                  </a:cubicBezTo>
                  <a:cubicBezTo>
                    <a:pt x="4" y="5"/>
                    <a:pt x="6" y="5"/>
                    <a:pt x="6" y="7"/>
                  </a:cubicBezTo>
                  <a:cubicBezTo>
                    <a:pt x="6" y="7"/>
                    <a:pt x="5" y="7"/>
                    <a:pt x="4" y="5"/>
                  </a:cubicBezTo>
                  <a:cubicBezTo>
                    <a:pt x="4" y="7"/>
                    <a:pt x="5" y="7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9"/>
                    <a:pt x="7" y="10"/>
                  </a:cubicBezTo>
                  <a:cubicBezTo>
                    <a:pt x="8" y="11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5"/>
                    <a:pt x="12" y="17"/>
                  </a:cubicBezTo>
                  <a:cubicBezTo>
                    <a:pt x="12" y="18"/>
                    <a:pt x="14" y="19"/>
                    <a:pt x="13" y="20"/>
                  </a:cubicBezTo>
                  <a:cubicBezTo>
                    <a:pt x="15" y="22"/>
                    <a:pt x="17" y="24"/>
                    <a:pt x="19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9" y="27"/>
                    <a:pt x="17" y="28"/>
                    <a:pt x="17" y="28"/>
                  </a:cubicBezTo>
                  <a:cubicBezTo>
                    <a:pt x="19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4"/>
                    <a:pt x="23" y="36"/>
                  </a:cubicBezTo>
                  <a:cubicBezTo>
                    <a:pt x="23" y="36"/>
                    <a:pt x="23" y="36"/>
                    <a:pt x="23" y="37"/>
                  </a:cubicBezTo>
                  <a:cubicBezTo>
                    <a:pt x="24" y="37"/>
                    <a:pt x="25" y="38"/>
                    <a:pt x="26" y="38"/>
                  </a:cubicBezTo>
                  <a:cubicBezTo>
                    <a:pt x="26" y="39"/>
                    <a:pt x="27" y="39"/>
                    <a:pt x="27" y="40"/>
                  </a:cubicBezTo>
                  <a:cubicBezTo>
                    <a:pt x="30" y="44"/>
                    <a:pt x="31" y="46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52"/>
                    <a:pt x="37" y="56"/>
                    <a:pt x="3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9"/>
                    <a:pt x="39" y="60"/>
                    <a:pt x="39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3"/>
                    <a:pt x="41" y="63"/>
                  </a:cubicBezTo>
                  <a:cubicBezTo>
                    <a:pt x="42" y="65"/>
                    <a:pt x="42" y="65"/>
                    <a:pt x="43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3" y="65"/>
                    <a:pt x="42" y="66"/>
                    <a:pt x="42" y="66"/>
                  </a:cubicBezTo>
                  <a:cubicBezTo>
                    <a:pt x="43" y="66"/>
                    <a:pt x="43" y="68"/>
                    <a:pt x="44" y="67"/>
                  </a:cubicBezTo>
                  <a:cubicBezTo>
                    <a:pt x="44" y="70"/>
                    <a:pt x="47" y="72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9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8" y="92"/>
                    <a:pt x="60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61" y="96"/>
                    <a:pt x="60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4" y="100"/>
                    <a:pt x="64" y="102"/>
                    <a:pt x="65" y="103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6" y="105"/>
                    <a:pt x="66" y="106"/>
                    <a:pt x="66" y="10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69" y="111"/>
                    <a:pt x="71" y="115"/>
                    <a:pt x="73" y="118"/>
                  </a:cubicBezTo>
                  <a:cubicBezTo>
                    <a:pt x="74" y="119"/>
                    <a:pt x="73" y="119"/>
                    <a:pt x="74" y="119"/>
                  </a:cubicBezTo>
                  <a:cubicBezTo>
                    <a:pt x="73" y="120"/>
                    <a:pt x="74" y="119"/>
                    <a:pt x="74" y="119"/>
                  </a:cubicBezTo>
                  <a:cubicBezTo>
                    <a:pt x="75" y="120"/>
                    <a:pt x="73" y="121"/>
                    <a:pt x="74" y="121"/>
                  </a:cubicBezTo>
                  <a:cubicBezTo>
                    <a:pt x="75" y="121"/>
                    <a:pt x="75" y="121"/>
                    <a:pt x="75" y="121"/>
                  </a:cubicBezTo>
                  <a:cubicBezTo>
                    <a:pt x="76" y="124"/>
                    <a:pt x="75" y="125"/>
                    <a:pt x="76" y="125"/>
                  </a:cubicBezTo>
                  <a:cubicBezTo>
                    <a:pt x="76" y="125"/>
                    <a:pt x="76" y="125"/>
                    <a:pt x="76" y="125"/>
                  </a:cubicBezTo>
                  <a:cubicBezTo>
                    <a:pt x="78" y="126"/>
                    <a:pt x="78" y="127"/>
                    <a:pt x="79" y="128"/>
                  </a:cubicBezTo>
                  <a:cubicBezTo>
                    <a:pt x="84" y="135"/>
                    <a:pt x="88" y="142"/>
                    <a:pt x="93" y="149"/>
                  </a:cubicBezTo>
                  <a:cubicBezTo>
                    <a:pt x="96" y="155"/>
                    <a:pt x="101" y="162"/>
                    <a:pt x="105" y="170"/>
                  </a:cubicBezTo>
                  <a:cubicBezTo>
                    <a:pt x="105" y="172"/>
                    <a:pt x="105" y="172"/>
                    <a:pt x="106" y="173"/>
                  </a:cubicBezTo>
                  <a:cubicBezTo>
                    <a:pt x="106" y="173"/>
                    <a:pt x="106" y="173"/>
                    <a:pt x="106" y="173"/>
                  </a:cubicBezTo>
                  <a:cubicBezTo>
                    <a:pt x="106" y="173"/>
                    <a:pt x="106" y="174"/>
                    <a:pt x="108" y="174"/>
                  </a:cubicBezTo>
                  <a:cubicBezTo>
                    <a:pt x="109" y="177"/>
                    <a:pt x="111" y="180"/>
                    <a:pt x="112" y="182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3"/>
                    <a:pt x="113" y="183"/>
                    <a:pt x="113" y="182"/>
                  </a:cubicBezTo>
                  <a:cubicBezTo>
                    <a:pt x="118" y="189"/>
                    <a:pt x="120" y="196"/>
                    <a:pt x="124" y="203"/>
                  </a:cubicBezTo>
                  <a:cubicBezTo>
                    <a:pt x="124" y="205"/>
                    <a:pt x="126" y="206"/>
                    <a:pt x="127" y="208"/>
                  </a:cubicBezTo>
                  <a:cubicBezTo>
                    <a:pt x="129" y="213"/>
                    <a:pt x="131" y="219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16" name="Freeform 117"/>
            <p:cNvSpPr/>
            <p:nvPr/>
          </p:nvSpPr>
          <p:spPr>
            <a:xfrm>
              <a:off x="59" y="680"/>
              <a:ext cx="319" cy="529"/>
            </a:xfrm>
            <a:custGeom>
              <a:avLst/>
              <a:gdLst/>
              <a:ahLst/>
              <a:cxnLst>
                <a:cxn ang="0">
                  <a:pos x="279" y="468"/>
                </a:cxn>
                <a:cxn ang="0">
                  <a:pos x="269" y="456"/>
                </a:cxn>
                <a:cxn ang="0">
                  <a:pos x="246" y="425"/>
                </a:cxn>
                <a:cxn ang="0">
                  <a:pos x="241" y="416"/>
                </a:cxn>
                <a:cxn ang="0">
                  <a:pos x="220" y="378"/>
                </a:cxn>
                <a:cxn ang="0">
                  <a:pos x="215" y="366"/>
                </a:cxn>
                <a:cxn ang="0">
                  <a:pos x="203" y="350"/>
                </a:cxn>
                <a:cxn ang="0">
                  <a:pos x="194" y="333"/>
                </a:cxn>
                <a:cxn ang="0">
                  <a:pos x="189" y="324"/>
                </a:cxn>
                <a:cxn ang="0">
                  <a:pos x="184" y="316"/>
                </a:cxn>
                <a:cxn ang="0">
                  <a:pos x="170" y="298"/>
                </a:cxn>
                <a:cxn ang="0">
                  <a:pos x="165" y="288"/>
                </a:cxn>
                <a:cxn ang="0">
                  <a:pos x="154" y="276"/>
                </a:cxn>
                <a:cxn ang="0">
                  <a:pos x="149" y="262"/>
                </a:cxn>
                <a:cxn ang="0">
                  <a:pos x="137" y="248"/>
                </a:cxn>
                <a:cxn ang="0">
                  <a:pos x="130" y="229"/>
                </a:cxn>
                <a:cxn ang="0">
                  <a:pos x="123" y="222"/>
                </a:cxn>
                <a:cxn ang="0">
                  <a:pos x="121" y="213"/>
                </a:cxn>
                <a:cxn ang="0">
                  <a:pos x="113" y="205"/>
                </a:cxn>
                <a:cxn ang="0">
                  <a:pos x="111" y="203"/>
                </a:cxn>
                <a:cxn ang="0">
                  <a:pos x="106" y="194"/>
                </a:cxn>
                <a:cxn ang="0">
                  <a:pos x="90" y="165"/>
                </a:cxn>
                <a:cxn ang="0">
                  <a:pos x="85" y="158"/>
                </a:cxn>
                <a:cxn ang="0">
                  <a:pos x="80" y="149"/>
                </a:cxn>
                <a:cxn ang="0">
                  <a:pos x="66" y="125"/>
                </a:cxn>
                <a:cxn ang="0">
                  <a:pos x="69" y="118"/>
                </a:cxn>
                <a:cxn ang="0">
                  <a:pos x="59" y="111"/>
                </a:cxn>
                <a:cxn ang="0">
                  <a:pos x="52" y="106"/>
                </a:cxn>
                <a:cxn ang="0">
                  <a:pos x="47" y="97"/>
                </a:cxn>
                <a:cxn ang="0">
                  <a:pos x="43" y="94"/>
                </a:cxn>
                <a:cxn ang="0">
                  <a:pos x="43" y="87"/>
                </a:cxn>
                <a:cxn ang="0">
                  <a:pos x="40" y="80"/>
                </a:cxn>
                <a:cxn ang="0">
                  <a:pos x="31" y="73"/>
                </a:cxn>
                <a:cxn ang="0">
                  <a:pos x="31" y="68"/>
                </a:cxn>
                <a:cxn ang="0">
                  <a:pos x="24" y="61"/>
                </a:cxn>
                <a:cxn ang="0">
                  <a:pos x="21" y="54"/>
                </a:cxn>
                <a:cxn ang="0">
                  <a:pos x="26" y="54"/>
                </a:cxn>
                <a:cxn ang="0">
                  <a:pos x="17" y="43"/>
                </a:cxn>
                <a:cxn ang="0">
                  <a:pos x="9" y="21"/>
                </a:cxn>
                <a:cxn ang="0">
                  <a:pos x="9" y="14"/>
                </a:cxn>
                <a:cxn ang="0">
                  <a:pos x="0" y="0"/>
                </a:cxn>
                <a:cxn ang="0">
                  <a:pos x="7" y="5"/>
                </a:cxn>
                <a:cxn ang="0">
                  <a:pos x="9" y="19"/>
                </a:cxn>
                <a:cxn ang="0">
                  <a:pos x="26" y="38"/>
                </a:cxn>
                <a:cxn ang="0">
                  <a:pos x="52" y="76"/>
                </a:cxn>
                <a:cxn ang="0">
                  <a:pos x="76" y="118"/>
                </a:cxn>
                <a:cxn ang="0">
                  <a:pos x="97" y="149"/>
                </a:cxn>
                <a:cxn ang="0">
                  <a:pos x="113" y="172"/>
                </a:cxn>
                <a:cxn ang="0">
                  <a:pos x="142" y="224"/>
                </a:cxn>
                <a:cxn ang="0">
                  <a:pos x="156" y="253"/>
                </a:cxn>
                <a:cxn ang="0">
                  <a:pos x="175" y="288"/>
                </a:cxn>
                <a:cxn ang="0">
                  <a:pos x="248" y="399"/>
                </a:cxn>
                <a:cxn ang="0">
                  <a:pos x="265" y="430"/>
                </a:cxn>
                <a:cxn ang="0">
                  <a:pos x="310" y="524"/>
                </a:cxn>
              </a:cxnLst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5" y="212"/>
                    <a:pt x="125" y="212"/>
                    <a:pt x="125" y="212"/>
                  </a:cubicBezTo>
                  <a:cubicBezTo>
                    <a:pt x="123" y="211"/>
                    <a:pt x="121" y="204"/>
                    <a:pt x="119" y="200"/>
                  </a:cubicBezTo>
                  <a:cubicBezTo>
                    <a:pt x="119" y="200"/>
                    <a:pt x="119" y="200"/>
                    <a:pt x="119" y="200"/>
                  </a:cubicBezTo>
                  <a:cubicBezTo>
                    <a:pt x="119" y="200"/>
                    <a:pt x="118" y="199"/>
                    <a:pt x="118" y="198"/>
                  </a:cubicBezTo>
                  <a:cubicBezTo>
                    <a:pt x="118" y="198"/>
                    <a:pt x="118" y="199"/>
                    <a:pt x="118" y="198"/>
                  </a:cubicBezTo>
                  <a:cubicBezTo>
                    <a:pt x="118" y="198"/>
                    <a:pt x="118" y="197"/>
                    <a:pt x="117" y="197"/>
                  </a:cubicBezTo>
                  <a:cubicBezTo>
                    <a:pt x="118" y="197"/>
                    <a:pt x="118" y="197"/>
                    <a:pt x="118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5" y="196"/>
                    <a:pt x="115" y="194"/>
                    <a:pt x="114" y="193"/>
                  </a:cubicBezTo>
                  <a:cubicBezTo>
                    <a:pt x="114" y="193"/>
                    <a:pt x="114" y="193"/>
                    <a:pt x="114" y="193"/>
                  </a:cubicBezTo>
                  <a:cubicBezTo>
                    <a:pt x="112" y="191"/>
                    <a:pt x="110" y="187"/>
                    <a:pt x="108" y="185"/>
                  </a:cubicBezTo>
                  <a:cubicBezTo>
                    <a:pt x="108" y="185"/>
                    <a:pt x="109" y="185"/>
                    <a:pt x="109" y="184"/>
                  </a:cubicBezTo>
                  <a:cubicBezTo>
                    <a:pt x="108" y="184"/>
                    <a:pt x="108" y="184"/>
                    <a:pt x="107" y="184"/>
                  </a:cubicBezTo>
                  <a:cubicBezTo>
                    <a:pt x="107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79"/>
                    <a:pt x="105" y="179"/>
                    <a:pt x="105" y="179"/>
                  </a:cubicBezTo>
                  <a:cubicBezTo>
                    <a:pt x="104" y="179"/>
                    <a:pt x="104" y="178"/>
                    <a:pt x="104" y="177"/>
                  </a:cubicBezTo>
                  <a:cubicBezTo>
                    <a:pt x="104" y="178"/>
                    <a:pt x="104" y="178"/>
                    <a:pt x="104" y="178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2" y="176"/>
                    <a:pt x="102" y="175"/>
                    <a:pt x="102" y="176"/>
                  </a:cubicBezTo>
                  <a:cubicBezTo>
                    <a:pt x="102" y="175"/>
                    <a:pt x="102" y="177"/>
                    <a:pt x="104" y="176"/>
                  </a:cubicBezTo>
                  <a:cubicBezTo>
                    <a:pt x="100" y="171"/>
                    <a:pt x="98" y="168"/>
                    <a:pt x="97" y="165"/>
                  </a:cubicBezTo>
                  <a:cubicBezTo>
                    <a:pt x="97" y="164"/>
                    <a:pt x="97" y="164"/>
                    <a:pt x="97" y="164"/>
                  </a:cubicBezTo>
                  <a:cubicBezTo>
                    <a:pt x="97" y="163"/>
                    <a:pt x="96" y="162"/>
                    <a:pt x="95" y="162"/>
                  </a:cubicBezTo>
                  <a:cubicBezTo>
                    <a:pt x="96" y="162"/>
                    <a:pt x="96" y="162"/>
                    <a:pt x="96" y="162"/>
                  </a:cubicBezTo>
                  <a:cubicBezTo>
                    <a:pt x="95" y="161"/>
                    <a:pt x="93" y="161"/>
                    <a:pt x="93" y="160"/>
                  </a:cubicBezTo>
                  <a:cubicBezTo>
                    <a:pt x="95" y="161"/>
                    <a:pt x="95" y="161"/>
                    <a:pt x="95" y="160"/>
                  </a:cubicBezTo>
                  <a:cubicBezTo>
                    <a:pt x="93" y="160"/>
                    <a:pt x="93" y="159"/>
                    <a:pt x="92" y="158"/>
                  </a:cubicBezTo>
                  <a:cubicBezTo>
                    <a:pt x="92" y="158"/>
                    <a:pt x="93" y="159"/>
                    <a:pt x="93" y="158"/>
                  </a:cubicBezTo>
                  <a:cubicBezTo>
                    <a:pt x="92" y="158"/>
                    <a:pt x="92" y="157"/>
                    <a:pt x="91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5"/>
                    <a:pt x="91" y="157"/>
                    <a:pt x="91" y="155"/>
                  </a:cubicBezTo>
                  <a:cubicBezTo>
                    <a:pt x="91" y="157"/>
                    <a:pt x="91" y="155"/>
                    <a:pt x="91" y="155"/>
                  </a:cubicBezTo>
                  <a:cubicBezTo>
                    <a:pt x="91" y="155"/>
                    <a:pt x="90" y="153"/>
                    <a:pt x="89" y="152"/>
                  </a:cubicBezTo>
                  <a:cubicBezTo>
                    <a:pt x="89" y="152"/>
                    <a:pt x="89" y="152"/>
                    <a:pt x="89" y="152"/>
                  </a:cubicBezTo>
                  <a:cubicBezTo>
                    <a:pt x="89" y="151"/>
                    <a:pt x="88" y="150"/>
                    <a:pt x="87" y="150"/>
                  </a:cubicBezTo>
                  <a:cubicBezTo>
                    <a:pt x="87" y="150"/>
                    <a:pt x="88" y="150"/>
                    <a:pt x="88" y="149"/>
                  </a:cubicBezTo>
                  <a:cubicBezTo>
                    <a:pt x="87" y="149"/>
                    <a:pt x="86" y="146"/>
                    <a:pt x="86" y="148"/>
                  </a:cubicBezTo>
                  <a:cubicBezTo>
                    <a:pt x="84" y="146"/>
                    <a:pt x="84" y="145"/>
                    <a:pt x="84" y="144"/>
                  </a:cubicBezTo>
                  <a:cubicBezTo>
                    <a:pt x="84" y="145"/>
                    <a:pt x="84" y="144"/>
                    <a:pt x="84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4" y="143"/>
                    <a:pt x="84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81" y="140"/>
                    <a:pt x="81" y="139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0" y="139"/>
                    <a:pt x="79" y="138"/>
                    <a:pt x="79" y="137"/>
                  </a:cubicBezTo>
                  <a:cubicBezTo>
                    <a:pt x="80" y="137"/>
                    <a:pt x="80" y="137"/>
                    <a:pt x="80" y="137"/>
                  </a:cubicBezTo>
                  <a:cubicBezTo>
                    <a:pt x="80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78" y="135"/>
                    <a:pt x="78" y="135"/>
                    <a:pt x="78" y="134"/>
                  </a:cubicBezTo>
                  <a:cubicBezTo>
                    <a:pt x="78" y="134"/>
                    <a:pt x="78" y="134"/>
                    <a:pt x="78" y="134"/>
                  </a:cubicBezTo>
                  <a:cubicBezTo>
                    <a:pt x="76" y="133"/>
                    <a:pt x="75" y="132"/>
                    <a:pt x="74" y="131"/>
                  </a:cubicBezTo>
                  <a:cubicBezTo>
                    <a:pt x="74" y="132"/>
                    <a:pt x="75" y="131"/>
                    <a:pt x="75" y="132"/>
                  </a:cubicBezTo>
                  <a:cubicBezTo>
                    <a:pt x="75" y="130"/>
                    <a:pt x="73" y="130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2" y="128"/>
                    <a:pt x="73" y="127"/>
                    <a:pt x="72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1" y="126"/>
                    <a:pt x="72" y="126"/>
                    <a:pt x="72" y="126"/>
                  </a:cubicBezTo>
                  <a:cubicBezTo>
                    <a:pt x="71" y="126"/>
                    <a:pt x="70" y="124"/>
                    <a:pt x="70" y="123"/>
                  </a:cubicBezTo>
                  <a:cubicBezTo>
                    <a:pt x="70" y="123"/>
                    <a:pt x="69" y="123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7" y="119"/>
                    <a:pt x="71" y="123"/>
                    <a:pt x="70" y="122"/>
                  </a:cubicBezTo>
                  <a:cubicBezTo>
                    <a:pt x="70" y="122"/>
                    <a:pt x="67" y="122"/>
                    <a:pt x="69" y="121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7" y="119"/>
                    <a:pt x="69" y="119"/>
                    <a:pt x="69" y="118"/>
                  </a:cubicBezTo>
                  <a:cubicBezTo>
                    <a:pt x="67" y="117"/>
                    <a:pt x="67" y="118"/>
                    <a:pt x="67" y="117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17"/>
                    <a:pt x="66" y="117"/>
                    <a:pt x="65" y="117"/>
                  </a:cubicBezTo>
                  <a:cubicBezTo>
                    <a:pt x="66" y="117"/>
                    <a:pt x="64" y="117"/>
                    <a:pt x="65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6"/>
                    <a:pt x="64" y="114"/>
                    <a:pt x="64" y="114"/>
                  </a:cubicBezTo>
                  <a:cubicBezTo>
                    <a:pt x="64" y="113"/>
                    <a:pt x="63" y="112"/>
                    <a:pt x="63" y="111"/>
                  </a:cubicBezTo>
                  <a:cubicBezTo>
                    <a:pt x="63" y="111"/>
                    <a:pt x="62" y="111"/>
                    <a:pt x="62" y="110"/>
                  </a:cubicBezTo>
                  <a:cubicBezTo>
                    <a:pt x="62" y="110"/>
                    <a:pt x="62" y="110"/>
                    <a:pt x="62" y="110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8"/>
                    <a:pt x="62" y="107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1" y="106"/>
                    <a:pt x="58" y="106"/>
                    <a:pt x="58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1" y="104"/>
                    <a:pt x="58" y="104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1"/>
                    <a:pt x="56" y="101"/>
                  </a:cubicBezTo>
                  <a:cubicBezTo>
                    <a:pt x="56" y="99"/>
                    <a:pt x="54" y="98"/>
                    <a:pt x="55" y="97"/>
                  </a:cubicBezTo>
                  <a:cubicBezTo>
                    <a:pt x="54" y="97"/>
                    <a:pt x="54" y="96"/>
                    <a:pt x="54" y="96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5"/>
                    <a:pt x="53" y="96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1"/>
                    <a:pt x="52" y="91"/>
                    <a:pt x="52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89"/>
                  </a:cubicBezTo>
                  <a:cubicBezTo>
                    <a:pt x="50" y="89"/>
                    <a:pt x="49" y="88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9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6"/>
                    <a:pt x="48" y="87"/>
                    <a:pt x="47" y="86"/>
                  </a:cubicBezTo>
                  <a:cubicBezTo>
                    <a:pt x="48" y="87"/>
                    <a:pt x="48" y="86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5" y="7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4" y="78"/>
                    <a:pt x="41" y="77"/>
                    <a:pt x="41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74"/>
                    <a:pt x="38" y="72"/>
                    <a:pt x="38" y="70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8" y="70"/>
                    <a:pt x="39" y="70"/>
                    <a:pt x="38" y="70"/>
                  </a:cubicBezTo>
                  <a:cubicBezTo>
                    <a:pt x="38" y="70"/>
                    <a:pt x="37" y="70"/>
                    <a:pt x="38" y="70"/>
                  </a:cubicBezTo>
                  <a:cubicBezTo>
                    <a:pt x="37" y="70"/>
                    <a:pt x="37" y="69"/>
                    <a:pt x="37" y="68"/>
                  </a:cubicBezTo>
                  <a:cubicBezTo>
                    <a:pt x="37" y="69"/>
                    <a:pt x="37" y="68"/>
                    <a:pt x="36" y="68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2"/>
                    <a:pt x="32" y="62"/>
                    <a:pt x="32" y="63"/>
                  </a:cubicBezTo>
                  <a:cubicBezTo>
                    <a:pt x="32" y="61"/>
                    <a:pt x="32" y="61"/>
                    <a:pt x="32" y="60"/>
                  </a:cubicBezTo>
                  <a:cubicBezTo>
                    <a:pt x="31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1"/>
                    <a:pt x="26" y="51"/>
                  </a:cubicBezTo>
                  <a:cubicBezTo>
                    <a:pt x="26" y="51"/>
                    <a:pt x="26" y="51"/>
                    <a:pt x="27" y="51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8" y="51"/>
                    <a:pt x="29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9" y="50"/>
                    <a:pt x="30" y="50"/>
                    <a:pt x="29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49"/>
                    <a:pt x="26" y="50"/>
                    <a:pt x="25" y="49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5" y="49"/>
                    <a:pt x="25" y="47"/>
                  </a:cubicBezTo>
                  <a:cubicBezTo>
                    <a:pt x="25" y="49"/>
                    <a:pt x="24" y="49"/>
                    <a:pt x="24" y="49"/>
                  </a:cubicBezTo>
                  <a:cubicBezTo>
                    <a:pt x="24" y="47"/>
                    <a:pt x="25" y="49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5"/>
                    <a:pt x="22" y="44"/>
                    <a:pt x="23" y="45"/>
                  </a:cubicBezTo>
                  <a:cubicBezTo>
                    <a:pt x="23" y="44"/>
                    <a:pt x="21" y="44"/>
                    <a:pt x="22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0" y="42"/>
                    <a:pt x="21" y="42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2"/>
                    <a:pt x="21" y="42"/>
                    <a:pt x="20" y="43"/>
                  </a:cubicBezTo>
                  <a:cubicBezTo>
                    <a:pt x="20" y="42"/>
                    <a:pt x="19" y="42"/>
                    <a:pt x="19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8" y="41"/>
                  </a:cubicBezTo>
                  <a:cubicBezTo>
                    <a:pt x="19" y="41"/>
                    <a:pt x="19" y="41"/>
                    <a:pt x="19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9" y="40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7"/>
                  </a:cubicBezTo>
                  <a:cubicBezTo>
                    <a:pt x="18" y="37"/>
                    <a:pt x="17" y="37"/>
                    <a:pt x="17" y="39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5"/>
                    <a:pt x="17" y="36"/>
                    <a:pt x="17" y="36"/>
                  </a:cubicBezTo>
                  <a:cubicBezTo>
                    <a:pt x="17" y="35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3"/>
                    <a:pt x="18" y="33"/>
                  </a:cubicBezTo>
                  <a:cubicBezTo>
                    <a:pt x="18" y="32"/>
                    <a:pt x="17" y="32"/>
                    <a:pt x="17" y="32"/>
                  </a:cubicBezTo>
                  <a:cubicBezTo>
                    <a:pt x="17" y="33"/>
                    <a:pt x="15" y="32"/>
                    <a:pt x="14" y="33"/>
                  </a:cubicBezTo>
                  <a:cubicBezTo>
                    <a:pt x="13" y="32"/>
                    <a:pt x="17" y="31"/>
                    <a:pt x="14" y="30"/>
                  </a:cubicBezTo>
                  <a:cubicBezTo>
                    <a:pt x="14" y="30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29"/>
                    <a:pt x="15" y="29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7"/>
                  </a:cubicBezTo>
                  <a:cubicBezTo>
                    <a:pt x="12" y="28"/>
                    <a:pt x="12" y="28"/>
                    <a:pt x="11" y="29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7"/>
                    <a:pt x="10" y="28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8"/>
                    <a:pt x="12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2" y="25"/>
                    <a:pt x="11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9" y="23"/>
                  </a:cubicBezTo>
                  <a:cubicBezTo>
                    <a:pt x="10" y="23"/>
                    <a:pt x="9" y="22"/>
                    <a:pt x="10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1" y="25"/>
                    <a:pt x="12" y="24"/>
                  </a:cubicBezTo>
                  <a:cubicBezTo>
                    <a:pt x="11" y="24"/>
                    <a:pt x="12" y="23"/>
                    <a:pt x="13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2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10" y="20"/>
                    <a:pt x="10" y="20"/>
                    <a:pt x="10" y="22"/>
                  </a:cubicBezTo>
                  <a:cubicBezTo>
                    <a:pt x="10" y="19"/>
                    <a:pt x="9" y="18"/>
                    <a:pt x="9" y="17"/>
                  </a:cubicBezTo>
                  <a:cubicBezTo>
                    <a:pt x="8" y="18"/>
                    <a:pt x="8" y="16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7"/>
                    <a:pt x="7" y="16"/>
                  </a:cubicBezTo>
                  <a:cubicBezTo>
                    <a:pt x="7" y="17"/>
                    <a:pt x="8" y="16"/>
                    <a:pt x="8" y="16"/>
                  </a:cubicBezTo>
                  <a:cubicBezTo>
                    <a:pt x="8" y="16"/>
                    <a:pt x="9" y="16"/>
                    <a:pt x="9" y="16"/>
                  </a:cubicBezTo>
                  <a:cubicBezTo>
                    <a:pt x="8" y="15"/>
                    <a:pt x="7" y="15"/>
                    <a:pt x="5" y="14"/>
                  </a:cubicBezTo>
                  <a:cubicBezTo>
                    <a:pt x="5" y="12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6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4" y="5"/>
                  </a:cubicBezTo>
                  <a:cubicBezTo>
                    <a:pt x="4" y="6"/>
                    <a:pt x="5" y="6"/>
                    <a:pt x="5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5" y="8"/>
                    <a:pt x="7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9" y="10"/>
                    <a:pt x="10" y="13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6"/>
                    <a:pt x="11" y="16"/>
                  </a:cubicBezTo>
                  <a:cubicBezTo>
                    <a:pt x="12" y="17"/>
                    <a:pt x="14" y="19"/>
                    <a:pt x="13" y="20"/>
                  </a:cubicBezTo>
                  <a:cubicBezTo>
                    <a:pt x="15" y="23"/>
                    <a:pt x="17" y="24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7" y="27"/>
                    <a:pt x="18" y="28"/>
                  </a:cubicBezTo>
                  <a:cubicBezTo>
                    <a:pt x="18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3"/>
                    <a:pt x="23" y="34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6" y="37"/>
                  </a:cubicBezTo>
                  <a:cubicBezTo>
                    <a:pt x="26" y="39"/>
                    <a:pt x="27" y="40"/>
                    <a:pt x="27" y="41"/>
                  </a:cubicBezTo>
                  <a:cubicBezTo>
                    <a:pt x="30" y="43"/>
                    <a:pt x="31" y="46"/>
                    <a:pt x="3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5" y="51"/>
                    <a:pt x="37" y="56"/>
                    <a:pt x="38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9"/>
                    <a:pt x="38" y="60"/>
                    <a:pt x="38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2"/>
                    <a:pt x="41" y="63"/>
                  </a:cubicBezTo>
                  <a:cubicBezTo>
                    <a:pt x="43" y="64"/>
                    <a:pt x="43" y="64"/>
                    <a:pt x="44" y="67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4" y="67"/>
                    <a:pt x="44" y="69"/>
                    <a:pt x="44" y="68"/>
                  </a:cubicBezTo>
                  <a:cubicBezTo>
                    <a:pt x="44" y="70"/>
                    <a:pt x="47" y="70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8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7" y="91"/>
                    <a:pt x="61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2" y="96"/>
                    <a:pt x="61" y="98"/>
                    <a:pt x="63" y="98"/>
                  </a:cubicBezTo>
                  <a:cubicBezTo>
                    <a:pt x="63" y="98"/>
                    <a:pt x="64" y="99"/>
                    <a:pt x="63" y="99"/>
                  </a:cubicBezTo>
                  <a:cubicBezTo>
                    <a:pt x="64" y="100"/>
                    <a:pt x="64" y="103"/>
                    <a:pt x="65" y="103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5" y="104"/>
                    <a:pt x="66" y="105"/>
                    <a:pt x="66" y="107"/>
                  </a:cubicBezTo>
                  <a:cubicBezTo>
                    <a:pt x="66" y="107"/>
                    <a:pt x="66" y="106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70" y="111"/>
                    <a:pt x="71" y="114"/>
                    <a:pt x="73" y="117"/>
                  </a:cubicBezTo>
                  <a:cubicBezTo>
                    <a:pt x="74" y="119"/>
                    <a:pt x="72" y="118"/>
                    <a:pt x="74" y="119"/>
                  </a:cubicBezTo>
                  <a:cubicBezTo>
                    <a:pt x="73" y="119"/>
                    <a:pt x="74" y="119"/>
                    <a:pt x="74" y="119"/>
                  </a:cubicBezTo>
                  <a:cubicBezTo>
                    <a:pt x="75" y="121"/>
                    <a:pt x="73" y="122"/>
                    <a:pt x="74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5" y="123"/>
                    <a:pt x="76" y="124"/>
                  </a:cubicBezTo>
                  <a:cubicBezTo>
                    <a:pt x="76" y="124"/>
                    <a:pt x="76" y="124"/>
                    <a:pt x="76" y="124"/>
                  </a:cubicBezTo>
                  <a:cubicBezTo>
                    <a:pt x="78" y="125"/>
                    <a:pt x="78" y="127"/>
                    <a:pt x="80" y="128"/>
                  </a:cubicBezTo>
                  <a:cubicBezTo>
                    <a:pt x="84" y="135"/>
                    <a:pt x="89" y="142"/>
                    <a:pt x="92" y="149"/>
                  </a:cubicBezTo>
                  <a:cubicBezTo>
                    <a:pt x="97" y="155"/>
                    <a:pt x="101" y="162"/>
                    <a:pt x="105" y="169"/>
                  </a:cubicBezTo>
                  <a:cubicBezTo>
                    <a:pt x="105" y="171"/>
                    <a:pt x="105" y="171"/>
                    <a:pt x="106" y="172"/>
                  </a:cubicBezTo>
                  <a:cubicBezTo>
                    <a:pt x="106" y="172"/>
                    <a:pt x="106" y="172"/>
                    <a:pt x="106" y="173"/>
                  </a:cubicBezTo>
                  <a:cubicBezTo>
                    <a:pt x="107" y="172"/>
                    <a:pt x="107" y="175"/>
                    <a:pt x="108" y="175"/>
                  </a:cubicBezTo>
                  <a:cubicBezTo>
                    <a:pt x="109" y="177"/>
                    <a:pt x="111" y="179"/>
                    <a:pt x="112" y="181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2"/>
                    <a:pt x="113" y="184"/>
                    <a:pt x="113" y="182"/>
                  </a:cubicBezTo>
                  <a:cubicBezTo>
                    <a:pt x="118" y="189"/>
                    <a:pt x="119" y="196"/>
                    <a:pt x="124" y="203"/>
                  </a:cubicBezTo>
                  <a:cubicBezTo>
                    <a:pt x="124" y="204"/>
                    <a:pt x="126" y="206"/>
                    <a:pt x="127" y="208"/>
                  </a:cubicBezTo>
                  <a:cubicBezTo>
                    <a:pt x="130" y="213"/>
                    <a:pt x="131" y="217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17" name="Freeform 118"/>
            <p:cNvSpPr/>
            <p:nvPr/>
          </p:nvSpPr>
          <p:spPr>
            <a:xfrm>
              <a:off x="69" y="1389"/>
              <a:ext cx="305" cy="517"/>
            </a:xfrm>
            <a:custGeom>
              <a:avLst/>
              <a:gdLst/>
              <a:ahLst/>
              <a:cxnLst>
                <a:cxn ang="0">
                  <a:pos x="265" y="460"/>
                </a:cxn>
                <a:cxn ang="0">
                  <a:pos x="258" y="444"/>
                </a:cxn>
                <a:cxn ang="0">
                  <a:pos x="236" y="415"/>
                </a:cxn>
                <a:cxn ang="0">
                  <a:pos x="227" y="406"/>
                </a:cxn>
                <a:cxn ang="0">
                  <a:pos x="210" y="371"/>
                </a:cxn>
                <a:cxn ang="0">
                  <a:pos x="203" y="361"/>
                </a:cxn>
                <a:cxn ang="0">
                  <a:pos x="194" y="342"/>
                </a:cxn>
                <a:cxn ang="0">
                  <a:pos x="182" y="326"/>
                </a:cxn>
                <a:cxn ang="0">
                  <a:pos x="180" y="316"/>
                </a:cxn>
                <a:cxn ang="0">
                  <a:pos x="175" y="312"/>
                </a:cxn>
                <a:cxn ang="0">
                  <a:pos x="161" y="293"/>
                </a:cxn>
                <a:cxn ang="0">
                  <a:pos x="156" y="281"/>
                </a:cxn>
                <a:cxn ang="0">
                  <a:pos x="147" y="271"/>
                </a:cxn>
                <a:cxn ang="0">
                  <a:pos x="139" y="257"/>
                </a:cxn>
                <a:cxn ang="0">
                  <a:pos x="132" y="241"/>
                </a:cxn>
                <a:cxn ang="0">
                  <a:pos x="121" y="220"/>
                </a:cxn>
                <a:cxn ang="0">
                  <a:pos x="116" y="215"/>
                </a:cxn>
                <a:cxn ang="0">
                  <a:pos x="113" y="205"/>
                </a:cxn>
                <a:cxn ang="0">
                  <a:pos x="109" y="201"/>
                </a:cxn>
                <a:cxn ang="0">
                  <a:pos x="106" y="198"/>
                </a:cxn>
                <a:cxn ang="0">
                  <a:pos x="99" y="189"/>
                </a:cxn>
                <a:cxn ang="0">
                  <a:pos x="85" y="163"/>
                </a:cxn>
                <a:cxn ang="0">
                  <a:pos x="78" y="153"/>
                </a:cxn>
                <a:cxn ang="0">
                  <a:pos x="73" y="144"/>
                </a:cxn>
                <a:cxn ang="0">
                  <a:pos x="64" y="123"/>
                </a:cxn>
                <a:cxn ang="0">
                  <a:pos x="64" y="113"/>
                </a:cxn>
                <a:cxn ang="0">
                  <a:pos x="52" y="111"/>
                </a:cxn>
                <a:cxn ang="0">
                  <a:pos x="47" y="106"/>
                </a:cxn>
                <a:cxn ang="0">
                  <a:pos x="43" y="94"/>
                </a:cxn>
                <a:cxn ang="0">
                  <a:pos x="38" y="92"/>
                </a:cxn>
                <a:cxn ang="0">
                  <a:pos x="38" y="87"/>
                </a:cxn>
                <a:cxn ang="0">
                  <a:pos x="38" y="78"/>
                </a:cxn>
                <a:cxn ang="0">
                  <a:pos x="28" y="71"/>
                </a:cxn>
                <a:cxn ang="0">
                  <a:pos x="28" y="66"/>
                </a:cxn>
                <a:cxn ang="0">
                  <a:pos x="21" y="61"/>
                </a:cxn>
                <a:cxn ang="0">
                  <a:pos x="17" y="52"/>
                </a:cxn>
                <a:cxn ang="0">
                  <a:pos x="24" y="52"/>
                </a:cxn>
                <a:cxn ang="0">
                  <a:pos x="12" y="42"/>
                </a:cxn>
                <a:cxn ang="0">
                  <a:pos x="7" y="19"/>
                </a:cxn>
                <a:cxn ang="0">
                  <a:pos x="7" y="12"/>
                </a:cxn>
                <a:cxn ang="0">
                  <a:pos x="0" y="0"/>
                </a:cxn>
                <a:cxn ang="0">
                  <a:pos x="5" y="2"/>
                </a:cxn>
                <a:cxn ang="0">
                  <a:pos x="7" y="17"/>
                </a:cxn>
                <a:cxn ang="0">
                  <a:pos x="24" y="38"/>
                </a:cxn>
                <a:cxn ang="0">
                  <a:pos x="47" y="73"/>
                </a:cxn>
                <a:cxn ang="0">
                  <a:pos x="71" y="111"/>
                </a:cxn>
                <a:cxn ang="0">
                  <a:pos x="92" y="144"/>
                </a:cxn>
                <a:cxn ang="0">
                  <a:pos x="106" y="170"/>
                </a:cxn>
                <a:cxn ang="0">
                  <a:pos x="135" y="220"/>
                </a:cxn>
                <a:cxn ang="0">
                  <a:pos x="149" y="248"/>
                </a:cxn>
                <a:cxn ang="0">
                  <a:pos x="166" y="281"/>
                </a:cxn>
                <a:cxn ang="0">
                  <a:pos x="236" y="390"/>
                </a:cxn>
                <a:cxn ang="0">
                  <a:pos x="255" y="423"/>
                </a:cxn>
                <a:cxn ang="0">
                  <a:pos x="298" y="512"/>
                </a:cxn>
              </a:cxnLst>
              <a:pathLst>
                <a:path w="129" h="219">
                  <a:moveTo>
                    <a:pt x="126" y="217"/>
                  </a:moveTo>
                  <a:cubicBezTo>
                    <a:pt x="122" y="215"/>
                    <a:pt x="122" y="210"/>
                    <a:pt x="119" y="208"/>
                  </a:cubicBezTo>
                  <a:cubicBezTo>
                    <a:pt x="119" y="208"/>
                    <a:pt x="120" y="208"/>
                    <a:pt x="120" y="207"/>
                  </a:cubicBezTo>
                  <a:cubicBezTo>
                    <a:pt x="117" y="206"/>
                    <a:pt x="115" y="201"/>
                    <a:pt x="114" y="197"/>
                  </a:cubicBezTo>
                  <a:cubicBezTo>
                    <a:pt x="114" y="197"/>
                    <a:pt x="114" y="197"/>
                    <a:pt x="114" y="197"/>
                  </a:cubicBezTo>
                  <a:cubicBezTo>
                    <a:pt x="114" y="196"/>
                    <a:pt x="113" y="196"/>
                    <a:pt x="112" y="195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2" y="195"/>
                    <a:pt x="112" y="193"/>
                    <a:pt x="111" y="193"/>
                  </a:cubicBezTo>
                  <a:cubicBezTo>
                    <a:pt x="111" y="193"/>
                    <a:pt x="112" y="193"/>
                    <a:pt x="112" y="192"/>
                  </a:cubicBezTo>
                  <a:cubicBezTo>
                    <a:pt x="111" y="192"/>
                    <a:pt x="111" y="192"/>
                    <a:pt x="111" y="192"/>
                  </a:cubicBezTo>
                  <a:cubicBezTo>
                    <a:pt x="109" y="192"/>
                    <a:pt x="109" y="189"/>
                    <a:pt x="109" y="188"/>
                  </a:cubicBezTo>
                  <a:cubicBezTo>
                    <a:pt x="109" y="188"/>
                    <a:pt x="109" y="188"/>
                    <a:pt x="109" y="188"/>
                  </a:cubicBezTo>
                  <a:cubicBezTo>
                    <a:pt x="106" y="187"/>
                    <a:pt x="104" y="183"/>
                    <a:pt x="102" y="180"/>
                  </a:cubicBezTo>
                  <a:cubicBezTo>
                    <a:pt x="103" y="180"/>
                    <a:pt x="103" y="180"/>
                    <a:pt x="103" y="180"/>
                  </a:cubicBezTo>
                  <a:cubicBezTo>
                    <a:pt x="103" y="180"/>
                    <a:pt x="102" y="180"/>
                    <a:pt x="102" y="180"/>
                  </a:cubicBezTo>
                  <a:cubicBezTo>
                    <a:pt x="102" y="179"/>
                    <a:pt x="101" y="179"/>
                    <a:pt x="101" y="178"/>
                  </a:cubicBezTo>
                  <a:cubicBezTo>
                    <a:pt x="101" y="178"/>
                    <a:pt x="101" y="178"/>
                    <a:pt x="101" y="178"/>
                  </a:cubicBezTo>
                  <a:cubicBezTo>
                    <a:pt x="100" y="177"/>
                    <a:pt x="101" y="177"/>
                    <a:pt x="100" y="176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9" y="176"/>
                    <a:pt x="100" y="174"/>
                    <a:pt x="99" y="174"/>
                  </a:cubicBezTo>
                  <a:cubicBezTo>
                    <a:pt x="99" y="174"/>
                    <a:pt x="99" y="174"/>
                    <a:pt x="99" y="174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7" y="172"/>
                    <a:pt x="97" y="171"/>
                    <a:pt x="96" y="172"/>
                  </a:cubicBezTo>
                  <a:cubicBezTo>
                    <a:pt x="97" y="171"/>
                    <a:pt x="97" y="172"/>
                    <a:pt x="97" y="171"/>
                  </a:cubicBezTo>
                  <a:cubicBezTo>
                    <a:pt x="96" y="168"/>
                    <a:pt x="94" y="164"/>
                    <a:pt x="92" y="161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1" y="160"/>
                    <a:pt x="91" y="159"/>
                    <a:pt x="90" y="159"/>
                  </a:cubicBezTo>
                  <a:cubicBezTo>
                    <a:pt x="90" y="159"/>
                    <a:pt x="91" y="159"/>
                    <a:pt x="90" y="159"/>
                  </a:cubicBezTo>
                  <a:cubicBezTo>
                    <a:pt x="90" y="157"/>
                    <a:pt x="89" y="157"/>
                    <a:pt x="89" y="157"/>
                  </a:cubicBezTo>
                  <a:cubicBezTo>
                    <a:pt x="90" y="157"/>
                    <a:pt x="90" y="157"/>
                    <a:pt x="90" y="156"/>
                  </a:cubicBezTo>
                  <a:cubicBezTo>
                    <a:pt x="89" y="156"/>
                    <a:pt x="89" y="155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8" y="154"/>
                    <a:pt x="88" y="154"/>
                    <a:pt x="87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2"/>
                    <a:pt x="87" y="154"/>
                    <a:pt x="86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6" y="152"/>
                    <a:pt x="85" y="151"/>
                    <a:pt x="84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7"/>
                    <a:pt x="83" y="147"/>
                  </a:cubicBezTo>
                  <a:cubicBezTo>
                    <a:pt x="83" y="146"/>
                    <a:pt x="84" y="146"/>
                    <a:pt x="83" y="145"/>
                  </a:cubicBezTo>
                  <a:cubicBezTo>
                    <a:pt x="82" y="146"/>
                    <a:pt x="82" y="144"/>
                    <a:pt x="82" y="145"/>
                  </a:cubicBezTo>
                  <a:cubicBezTo>
                    <a:pt x="82" y="144"/>
                    <a:pt x="81" y="142"/>
                    <a:pt x="81" y="142"/>
                  </a:cubicBezTo>
                  <a:cubicBezTo>
                    <a:pt x="81" y="142"/>
                    <a:pt x="81" y="141"/>
                    <a:pt x="82" y="142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1" y="140"/>
                    <a:pt x="81" y="139"/>
                  </a:cubicBezTo>
                  <a:cubicBezTo>
                    <a:pt x="79" y="139"/>
                    <a:pt x="78" y="139"/>
                    <a:pt x="77" y="138"/>
                  </a:cubicBezTo>
                  <a:cubicBezTo>
                    <a:pt x="78" y="138"/>
                    <a:pt x="78" y="137"/>
                    <a:pt x="78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7" y="136"/>
                    <a:pt x="76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5"/>
                    <a:pt x="75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4"/>
                    <a:pt x="76" y="134"/>
                    <a:pt x="75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4" y="132"/>
                    <a:pt x="74" y="133"/>
                  </a:cubicBezTo>
                  <a:cubicBezTo>
                    <a:pt x="74" y="133"/>
                    <a:pt x="75" y="132"/>
                    <a:pt x="75" y="133"/>
                  </a:cubicBezTo>
                  <a:cubicBezTo>
                    <a:pt x="74" y="133"/>
                    <a:pt x="73" y="132"/>
                    <a:pt x="73" y="132"/>
                  </a:cubicBezTo>
                  <a:cubicBezTo>
                    <a:pt x="73" y="132"/>
                    <a:pt x="73" y="132"/>
                    <a:pt x="74" y="132"/>
                  </a:cubicBezTo>
                  <a:cubicBezTo>
                    <a:pt x="73" y="130"/>
                    <a:pt x="72" y="129"/>
                    <a:pt x="70" y="128"/>
                  </a:cubicBezTo>
                  <a:cubicBezTo>
                    <a:pt x="70" y="128"/>
                    <a:pt x="72" y="128"/>
                    <a:pt x="72" y="129"/>
                  </a:cubicBezTo>
                  <a:cubicBezTo>
                    <a:pt x="72" y="127"/>
                    <a:pt x="69" y="127"/>
                    <a:pt x="69" y="126"/>
                  </a:cubicBezTo>
                  <a:cubicBezTo>
                    <a:pt x="69" y="126"/>
                    <a:pt x="69" y="126"/>
                    <a:pt x="69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4"/>
                    <a:pt x="68" y="124"/>
                  </a:cubicBezTo>
                  <a:cubicBezTo>
                    <a:pt x="68" y="124"/>
                    <a:pt x="68" y="124"/>
                    <a:pt x="69" y="124"/>
                  </a:cubicBezTo>
                  <a:cubicBezTo>
                    <a:pt x="68" y="124"/>
                    <a:pt x="66" y="121"/>
                    <a:pt x="66" y="120"/>
                  </a:cubicBezTo>
                  <a:cubicBezTo>
                    <a:pt x="66" y="120"/>
                    <a:pt x="65" y="120"/>
                    <a:pt x="64" y="119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5" y="119"/>
                    <a:pt x="64" y="118"/>
                    <a:pt x="65" y="118"/>
                  </a:cubicBezTo>
                  <a:cubicBezTo>
                    <a:pt x="64" y="117"/>
                    <a:pt x="67" y="120"/>
                    <a:pt x="66" y="119"/>
                  </a:cubicBezTo>
                  <a:cubicBezTo>
                    <a:pt x="66" y="119"/>
                    <a:pt x="64" y="119"/>
                    <a:pt x="65" y="118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5" y="117"/>
                    <a:pt x="65" y="116"/>
                  </a:cubicBezTo>
                  <a:cubicBezTo>
                    <a:pt x="64" y="115"/>
                    <a:pt x="64" y="116"/>
                    <a:pt x="64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5"/>
                    <a:pt x="63" y="114"/>
                    <a:pt x="62" y="115"/>
                  </a:cubicBezTo>
                  <a:cubicBezTo>
                    <a:pt x="63" y="115"/>
                    <a:pt x="61" y="114"/>
                    <a:pt x="62" y="114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3" y="114"/>
                    <a:pt x="62" y="114"/>
                    <a:pt x="61" y="114"/>
                  </a:cubicBezTo>
                  <a:cubicBezTo>
                    <a:pt x="61" y="114"/>
                    <a:pt x="62" y="114"/>
                    <a:pt x="62" y="112"/>
                  </a:cubicBezTo>
                  <a:cubicBezTo>
                    <a:pt x="61" y="114"/>
                    <a:pt x="61" y="112"/>
                    <a:pt x="60" y="111"/>
                  </a:cubicBezTo>
                  <a:cubicBezTo>
                    <a:pt x="60" y="110"/>
                    <a:pt x="59" y="109"/>
                    <a:pt x="59" y="109"/>
                  </a:cubicBezTo>
                  <a:cubicBezTo>
                    <a:pt x="59" y="108"/>
                    <a:pt x="58" y="108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6"/>
                    <a:pt x="58" y="105"/>
                  </a:cubicBezTo>
                  <a:cubicBezTo>
                    <a:pt x="57" y="105"/>
                    <a:pt x="57" y="105"/>
                    <a:pt x="56" y="106"/>
                  </a:cubicBezTo>
                  <a:cubicBezTo>
                    <a:pt x="57" y="103"/>
                    <a:pt x="56" y="103"/>
                    <a:pt x="56" y="102"/>
                  </a:cubicBezTo>
                  <a:cubicBezTo>
                    <a:pt x="56" y="102"/>
                    <a:pt x="56" y="103"/>
                    <a:pt x="56" y="102"/>
                  </a:cubicBezTo>
                  <a:cubicBezTo>
                    <a:pt x="57" y="101"/>
                    <a:pt x="56" y="101"/>
                    <a:pt x="56" y="100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5" y="100"/>
                    <a:pt x="54" y="100"/>
                    <a:pt x="55" y="100"/>
                  </a:cubicBezTo>
                  <a:cubicBezTo>
                    <a:pt x="54" y="100"/>
                    <a:pt x="54" y="99"/>
                    <a:pt x="54" y="100"/>
                  </a:cubicBezTo>
                  <a:cubicBezTo>
                    <a:pt x="52" y="98"/>
                    <a:pt x="50" y="96"/>
                    <a:pt x="51" y="93"/>
                  </a:cubicBezTo>
                  <a:cubicBezTo>
                    <a:pt x="51" y="93"/>
                    <a:pt x="51" y="93"/>
                    <a:pt x="50" y="93"/>
                  </a:cubicBezTo>
                  <a:cubicBezTo>
                    <a:pt x="50" y="94"/>
                    <a:pt x="51" y="93"/>
                    <a:pt x="51" y="94"/>
                  </a:cubicBezTo>
                  <a:cubicBezTo>
                    <a:pt x="50" y="93"/>
                    <a:pt x="50" y="94"/>
                    <a:pt x="50" y="94"/>
                  </a:cubicBezTo>
                  <a:cubicBezTo>
                    <a:pt x="50" y="93"/>
                    <a:pt x="50" y="93"/>
                    <a:pt x="51" y="93"/>
                  </a:cubicBezTo>
                  <a:cubicBezTo>
                    <a:pt x="51" y="92"/>
                    <a:pt x="49" y="93"/>
                    <a:pt x="49" y="92"/>
                  </a:cubicBezTo>
                  <a:cubicBezTo>
                    <a:pt x="49" y="92"/>
                    <a:pt x="49" y="92"/>
                    <a:pt x="49" y="91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48" y="90"/>
                    <a:pt x="49" y="90"/>
                    <a:pt x="49" y="90"/>
                  </a:cubicBezTo>
                  <a:cubicBezTo>
                    <a:pt x="49" y="89"/>
                    <a:pt x="49" y="89"/>
                    <a:pt x="48" y="89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8" y="88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7" y="87"/>
                    <a:pt x="48" y="87"/>
                    <a:pt x="48" y="88"/>
                  </a:cubicBezTo>
                  <a:cubicBezTo>
                    <a:pt x="47" y="88"/>
                    <a:pt x="47" y="87"/>
                    <a:pt x="47" y="87"/>
                  </a:cubicBezTo>
                  <a:cubicBezTo>
                    <a:pt x="47" y="87"/>
                    <a:pt x="47" y="86"/>
                    <a:pt x="46" y="86"/>
                  </a:cubicBezTo>
                  <a:cubicBezTo>
                    <a:pt x="46" y="85"/>
                    <a:pt x="46" y="86"/>
                    <a:pt x="46" y="85"/>
                  </a:cubicBezTo>
                  <a:cubicBezTo>
                    <a:pt x="46" y="85"/>
                    <a:pt x="45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7" y="85"/>
                    <a:pt x="46" y="84"/>
                  </a:cubicBezTo>
                  <a:cubicBezTo>
                    <a:pt x="46" y="84"/>
                    <a:pt x="45" y="85"/>
                    <a:pt x="45" y="84"/>
                  </a:cubicBezTo>
                  <a:cubicBezTo>
                    <a:pt x="45" y="84"/>
                    <a:pt x="45" y="84"/>
                    <a:pt x="46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2" y="82"/>
                    <a:pt x="43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3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2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0" y="76"/>
                    <a:pt x="39" y="75"/>
                    <a:pt x="39" y="74"/>
                  </a:cubicBezTo>
                  <a:cubicBezTo>
                    <a:pt x="39" y="73"/>
                    <a:pt x="39" y="74"/>
                    <a:pt x="38" y="73"/>
                  </a:cubicBezTo>
                  <a:cubicBezTo>
                    <a:pt x="38" y="73"/>
                    <a:pt x="36" y="71"/>
                    <a:pt x="36" y="69"/>
                  </a:cubicBezTo>
                  <a:cubicBezTo>
                    <a:pt x="36" y="70"/>
                    <a:pt x="36" y="69"/>
                    <a:pt x="37" y="69"/>
                  </a:cubicBezTo>
                  <a:cubicBezTo>
                    <a:pt x="36" y="69"/>
                    <a:pt x="37" y="67"/>
                    <a:pt x="36" y="67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4" y="67"/>
                    <a:pt x="34" y="66"/>
                  </a:cubicBezTo>
                  <a:cubicBezTo>
                    <a:pt x="34" y="67"/>
                    <a:pt x="34" y="66"/>
                    <a:pt x="33" y="66"/>
                  </a:cubicBezTo>
                  <a:cubicBezTo>
                    <a:pt x="34" y="66"/>
                    <a:pt x="34" y="65"/>
                    <a:pt x="33" y="65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5"/>
                    <a:pt x="32" y="64"/>
                  </a:cubicBezTo>
                  <a:cubicBezTo>
                    <a:pt x="32" y="64"/>
                    <a:pt x="32" y="64"/>
                    <a:pt x="32" y="63"/>
                  </a:cubicBezTo>
                  <a:cubicBezTo>
                    <a:pt x="32" y="63"/>
                    <a:pt x="31" y="63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0" y="60"/>
                    <a:pt x="30" y="61"/>
                  </a:cubicBezTo>
                  <a:cubicBezTo>
                    <a:pt x="30" y="60"/>
                    <a:pt x="30" y="59"/>
                    <a:pt x="30" y="58"/>
                  </a:cubicBezTo>
                  <a:cubicBezTo>
                    <a:pt x="29" y="57"/>
                    <a:pt x="27" y="55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2"/>
                    <a:pt x="27" y="52"/>
                  </a:cubicBezTo>
                  <a:cubicBezTo>
                    <a:pt x="25" y="50"/>
                    <a:pt x="24" y="52"/>
                    <a:pt x="24" y="50"/>
                  </a:cubicBezTo>
                  <a:cubicBezTo>
                    <a:pt x="24" y="50"/>
                    <a:pt x="24" y="50"/>
                    <a:pt x="24" y="52"/>
                  </a:cubicBezTo>
                  <a:cubicBezTo>
                    <a:pt x="24" y="52"/>
                    <a:pt x="24" y="49"/>
                    <a:pt x="23" y="50"/>
                  </a:cubicBezTo>
                  <a:cubicBezTo>
                    <a:pt x="23" y="49"/>
                    <a:pt x="24" y="49"/>
                    <a:pt x="24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48"/>
                    <a:pt x="25" y="49"/>
                    <a:pt x="27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47"/>
                    <a:pt x="28" y="49"/>
                    <a:pt x="27" y="47"/>
                  </a:cubicBezTo>
                  <a:cubicBezTo>
                    <a:pt x="27" y="47"/>
                    <a:pt x="25" y="47"/>
                    <a:pt x="25" y="48"/>
                  </a:cubicBezTo>
                  <a:cubicBezTo>
                    <a:pt x="24" y="47"/>
                    <a:pt x="23" y="48"/>
                    <a:pt x="22" y="47"/>
                  </a:cubicBezTo>
                  <a:cubicBezTo>
                    <a:pt x="23" y="47"/>
                    <a:pt x="23" y="48"/>
                    <a:pt x="23" y="47"/>
                  </a:cubicBezTo>
                  <a:cubicBezTo>
                    <a:pt x="24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7"/>
                    <a:pt x="22" y="46"/>
                  </a:cubicBezTo>
                  <a:cubicBezTo>
                    <a:pt x="22" y="46"/>
                    <a:pt x="22" y="46"/>
                    <a:pt x="22" y="47"/>
                  </a:cubicBezTo>
                  <a:cubicBezTo>
                    <a:pt x="21" y="47"/>
                    <a:pt x="21" y="46"/>
                    <a:pt x="21" y="46"/>
                  </a:cubicBezTo>
                  <a:cubicBezTo>
                    <a:pt x="21" y="45"/>
                    <a:pt x="22" y="46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0" y="44"/>
                    <a:pt x="21" y="44"/>
                    <a:pt x="21" y="44"/>
                  </a:cubicBezTo>
                  <a:cubicBezTo>
                    <a:pt x="21" y="43"/>
                    <a:pt x="19" y="44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0"/>
                    <a:pt x="18" y="40"/>
                    <a:pt x="19" y="40"/>
                  </a:cubicBezTo>
                  <a:cubicBezTo>
                    <a:pt x="19" y="40"/>
                    <a:pt x="19" y="39"/>
                    <a:pt x="18" y="40"/>
                  </a:cubicBezTo>
                  <a:cubicBezTo>
                    <a:pt x="18" y="40"/>
                    <a:pt x="19" y="40"/>
                    <a:pt x="18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6" y="40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8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7"/>
                    <a:pt x="16" y="37"/>
                    <a:pt x="15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6"/>
                    <a:pt x="16" y="35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4" y="34"/>
                    <a:pt x="14" y="33"/>
                    <a:pt x="14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2"/>
                    <a:pt x="14" y="31"/>
                    <a:pt x="13" y="32"/>
                  </a:cubicBezTo>
                  <a:cubicBezTo>
                    <a:pt x="12" y="30"/>
                    <a:pt x="15" y="29"/>
                    <a:pt x="13" y="29"/>
                  </a:cubicBezTo>
                  <a:cubicBezTo>
                    <a:pt x="12" y="29"/>
                    <a:pt x="11" y="29"/>
                    <a:pt x="12" y="30"/>
                  </a:cubicBezTo>
                  <a:cubicBezTo>
                    <a:pt x="12" y="29"/>
                    <a:pt x="11" y="30"/>
                    <a:pt x="11" y="29"/>
                  </a:cubicBezTo>
                  <a:cubicBezTo>
                    <a:pt x="12" y="29"/>
                    <a:pt x="11" y="28"/>
                    <a:pt x="12" y="28"/>
                  </a:cubicBezTo>
                  <a:cubicBezTo>
                    <a:pt x="12" y="28"/>
                    <a:pt x="12" y="29"/>
                    <a:pt x="13" y="29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7"/>
                    <a:pt x="12" y="27"/>
                    <a:pt x="12" y="27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1" y="27"/>
                    <a:pt x="12" y="26"/>
                    <a:pt x="11" y="26"/>
                  </a:cubicBezTo>
                  <a:cubicBezTo>
                    <a:pt x="11" y="27"/>
                    <a:pt x="11" y="27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9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2"/>
                    <a:pt x="9" y="22"/>
                    <a:pt x="7" y="22"/>
                  </a:cubicBezTo>
                  <a:cubicBezTo>
                    <a:pt x="9" y="21"/>
                    <a:pt x="6" y="20"/>
                    <a:pt x="9" y="21"/>
                  </a:cubicBezTo>
                  <a:cubicBezTo>
                    <a:pt x="7" y="21"/>
                    <a:pt x="9" y="23"/>
                    <a:pt x="9" y="23"/>
                  </a:cubicBezTo>
                  <a:cubicBezTo>
                    <a:pt x="10" y="22"/>
                    <a:pt x="10" y="25"/>
                    <a:pt x="11" y="23"/>
                  </a:cubicBezTo>
                  <a:cubicBezTo>
                    <a:pt x="10" y="23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1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7" y="18"/>
                    <a:pt x="7" y="17"/>
                  </a:cubicBezTo>
                  <a:cubicBezTo>
                    <a:pt x="6" y="18"/>
                    <a:pt x="6" y="16"/>
                    <a:pt x="6" y="17"/>
                  </a:cubicBezTo>
                  <a:cubicBezTo>
                    <a:pt x="6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6" y="17"/>
                    <a:pt x="5" y="17"/>
                  </a:cubicBezTo>
                  <a:cubicBezTo>
                    <a:pt x="5" y="18"/>
                    <a:pt x="6" y="16"/>
                    <a:pt x="6" y="16"/>
                  </a:cubicBezTo>
                  <a:cubicBezTo>
                    <a:pt x="6" y="16"/>
                    <a:pt x="7" y="16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7"/>
                    <a:pt x="3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5"/>
                    <a:pt x="4" y="5"/>
                    <a:pt x="5" y="6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9"/>
                  </a:cubicBezTo>
                  <a:cubicBezTo>
                    <a:pt x="7" y="10"/>
                    <a:pt x="9" y="12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10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1"/>
                    <a:pt x="16" y="23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6"/>
                    <a:pt x="16" y="27"/>
                    <a:pt x="18" y="27"/>
                  </a:cubicBezTo>
                  <a:cubicBezTo>
                    <a:pt x="18" y="29"/>
                    <a:pt x="19" y="30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3"/>
                    <a:pt x="22" y="34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7"/>
                  </a:cubicBezTo>
                  <a:cubicBezTo>
                    <a:pt x="24" y="38"/>
                    <a:pt x="24" y="39"/>
                    <a:pt x="24" y="40"/>
                  </a:cubicBezTo>
                  <a:cubicBezTo>
                    <a:pt x="28" y="42"/>
                    <a:pt x="29" y="46"/>
                    <a:pt x="30" y="4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3" y="50"/>
                    <a:pt x="34" y="54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7"/>
                    <a:pt x="36" y="58"/>
                    <a:pt x="36" y="57"/>
                  </a:cubicBezTo>
                  <a:cubicBezTo>
                    <a:pt x="37" y="58"/>
                    <a:pt x="38" y="59"/>
                    <a:pt x="37" y="60"/>
                  </a:cubicBezTo>
                  <a:cubicBezTo>
                    <a:pt x="38" y="61"/>
                    <a:pt x="38" y="61"/>
                    <a:pt x="39" y="61"/>
                  </a:cubicBezTo>
                  <a:cubicBezTo>
                    <a:pt x="40" y="63"/>
                    <a:pt x="40" y="64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4"/>
                    <a:pt x="40" y="65"/>
                    <a:pt x="40" y="65"/>
                  </a:cubicBezTo>
                  <a:cubicBezTo>
                    <a:pt x="41" y="66"/>
                    <a:pt x="41" y="67"/>
                    <a:pt x="42" y="66"/>
                  </a:cubicBezTo>
                  <a:cubicBezTo>
                    <a:pt x="42" y="67"/>
                    <a:pt x="45" y="70"/>
                    <a:pt x="45" y="72"/>
                  </a:cubicBezTo>
                  <a:cubicBezTo>
                    <a:pt x="45" y="71"/>
                    <a:pt x="45" y="72"/>
                    <a:pt x="45" y="72"/>
                  </a:cubicBezTo>
                  <a:cubicBezTo>
                    <a:pt x="46" y="73"/>
                    <a:pt x="46" y="74"/>
                    <a:pt x="48" y="75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9" y="78"/>
                    <a:pt x="49" y="80"/>
                    <a:pt x="50" y="82"/>
                  </a:cubicBezTo>
                  <a:cubicBezTo>
                    <a:pt x="54" y="85"/>
                    <a:pt x="56" y="89"/>
                    <a:pt x="57" y="93"/>
                  </a:cubicBezTo>
                  <a:cubicBezTo>
                    <a:pt x="57" y="93"/>
                    <a:pt x="57" y="93"/>
                    <a:pt x="57" y="93"/>
                  </a:cubicBezTo>
                  <a:cubicBezTo>
                    <a:pt x="58" y="93"/>
                    <a:pt x="58" y="96"/>
                    <a:pt x="59" y="96"/>
                  </a:cubicBezTo>
                  <a:cubicBezTo>
                    <a:pt x="59" y="97"/>
                    <a:pt x="60" y="97"/>
                    <a:pt x="59" y="97"/>
                  </a:cubicBezTo>
                  <a:cubicBezTo>
                    <a:pt x="60" y="98"/>
                    <a:pt x="60" y="100"/>
                    <a:pt x="62" y="100"/>
                  </a:cubicBezTo>
                  <a:cubicBezTo>
                    <a:pt x="62" y="100"/>
                    <a:pt x="62" y="100"/>
                    <a:pt x="61" y="100"/>
                  </a:cubicBezTo>
                  <a:cubicBezTo>
                    <a:pt x="62" y="102"/>
                    <a:pt x="63" y="102"/>
                    <a:pt x="63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4" y="106"/>
                    <a:pt x="64" y="106"/>
                  </a:cubicBezTo>
                  <a:cubicBezTo>
                    <a:pt x="64" y="107"/>
                    <a:pt x="64" y="106"/>
                    <a:pt x="64" y="106"/>
                  </a:cubicBezTo>
                  <a:cubicBezTo>
                    <a:pt x="66" y="109"/>
                    <a:pt x="68" y="112"/>
                    <a:pt x="69" y="115"/>
                  </a:cubicBezTo>
                  <a:cubicBezTo>
                    <a:pt x="70" y="117"/>
                    <a:pt x="69" y="116"/>
                    <a:pt x="69" y="117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0" y="118"/>
                    <a:pt x="69" y="119"/>
                    <a:pt x="70" y="119"/>
                  </a:cubicBezTo>
                  <a:cubicBezTo>
                    <a:pt x="70" y="119"/>
                    <a:pt x="70" y="119"/>
                    <a:pt x="72" y="119"/>
                  </a:cubicBezTo>
                  <a:cubicBezTo>
                    <a:pt x="72" y="120"/>
                    <a:pt x="72" y="120"/>
                    <a:pt x="73" y="121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4" y="123"/>
                    <a:pt x="75" y="125"/>
                    <a:pt x="76" y="125"/>
                  </a:cubicBezTo>
                  <a:cubicBezTo>
                    <a:pt x="81" y="133"/>
                    <a:pt x="84" y="138"/>
                    <a:pt x="89" y="145"/>
                  </a:cubicBezTo>
                  <a:cubicBezTo>
                    <a:pt x="92" y="152"/>
                    <a:pt x="96" y="159"/>
                    <a:pt x="100" y="165"/>
                  </a:cubicBezTo>
                  <a:cubicBezTo>
                    <a:pt x="101" y="168"/>
                    <a:pt x="101" y="168"/>
                    <a:pt x="102" y="169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102" y="169"/>
                    <a:pt x="102" y="171"/>
                    <a:pt x="102" y="170"/>
                  </a:cubicBezTo>
                  <a:cubicBezTo>
                    <a:pt x="104" y="173"/>
                    <a:pt x="105" y="174"/>
                    <a:pt x="108" y="178"/>
                  </a:cubicBezTo>
                  <a:cubicBezTo>
                    <a:pt x="106" y="178"/>
                    <a:pt x="106" y="178"/>
                    <a:pt x="106" y="178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9" y="179"/>
                    <a:pt x="109" y="179"/>
                    <a:pt x="109" y="179"/>
                  </a:cubicBezTo>
                  <a:cubicBezTo>
                    <a:pt x="112" y="184"/>
                    <a:pt x="115" y="192"/>
                    <a:pt x="119" y="198"/>
                  </a:cubicBezTo>
                  <a:cubicBezTo>
                    <a:pt x="119" y="200"/>
                    <a:pt x="121" y="201"/>
                    <a:pt x="122" y="204"/>
                  </a:cubicBezTo>
                  <a:cubicBezTo>
                    <a:pt x="123" y="208"/>
                    <a:pt x="126" y="214"/>
                    <a:pt x="129" y="218"/>
                  </a:cubicBezTo>
                  <a:cubicBezTo>
                    <a:pt x="129" y="218"/>
                    <a:pt x="127" y="219"/>
                    <a:pt x="126" y="217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18" name="Freeform 119"/>
            <p:cNvSpPr/>
            <p:nvPr/>
          </p:nvSpPr>
          <p:spPr>
            <a:xfrm>
              <a:off x="71" y="2041"/>
              <a:ext cx="310" cy="517"/>
            </a:xfrm>
            <a:custGeom>
              <a:avLst/>
              <a:gdLst/>
              <a:ahLst/>
              <a:cxnLst>
                <a:cxn ang="0">
                  <a:pos x="272" y="460"/>
                </a:cxn>
                <a:cxn ang="0">
                  <a:pos x="263" y="446"/>
                </a:cxn>
                <a:cxn ang="0">
                  <a:pos x="241" y="415"/>
                </a:cxn>
                <a:cxn ang="0">
                  <a:pos x="237" y="406"/>
                </a:cxn>
                <a:cxn ang="0">
                  <a:pos x="218" y="371"/>
                </a:cxn>
                <a:cxn ang="0">
                  <a:pos x="211" y="361"/>
                </a:cxn>
                <a:cxn ang="0">
                  <a:pos x="199" y="345"/>
                </a:cxn>
                <a:cxn ang="0">
                  <a:pos x="189" y="328"/>
                </a:cxn>
                <a:cxn ang="0">
                  <a:pos x="185" y="316"/>
                </a:cxn>
                <a:cxn ang="0">
                  <a:pos x="177" y="309"/>
                </a:cxn>
                <a:cxn ang="0">
                  <a:pos x="166" y="293"/>
                </a:cxn>
                <a:cxn ang="0">
                  <a:pos x="161" y="283"/>
                </a:cxn>
                <a:cxn ang="0">
                  <a:pos x="154" y="271"/>
                </a:cxn>
                <a:cxn ang="0">
                  <a:pos x="144" y="257"/>
                </a:cxn>
                <a:cxn ang="0">
                  <a:pos x="137" y="243"/>
                </a:cxn>
                <a:cxn ang="0">
                  <a:pos x="125" y="222"/>
                </a:cxn>
                <a:cxn ang="0">
                  <a:pos x="121" y="217"/>
                </a:cxn>
                <a:cxn ang="0">
                  <a:pos x="118" y="205"/>
                </a:cxn>
                <a:cxn ang="0">
                  <a:pos x="114" y="203"/>
                </a:cxn>
                <a:cxn ang="0">
                  <a:pos x="111" y="198"/>
                </a:cxn>
                <a:cxn ang="0">
                  <a:pos x="104" y="189"/>
                </a:cxn>
                <a:cxn ang="0">
                  <a:pos x="90" y="163"/>
                </a:cxn>
                <a:cxn ang="0">
                  <a:pos x="83" y="156"/>
                </a:cxn>
                <a:cxn ang="0">
                  <a:pos x="78" y="144"/>
                </a:cxn>
                <a:cxn ang="0">
                  <a:pos x="66" y="123"/>
                </a:cxn>
                <a:cxn ang="0">
                  <a:pos x="66" y="116"/>
                </a:cxn>
                <a:cxn ang="0">
                  <a:pos x="59" y="111"/>
                </a:cxn>
                <a:cxn ang="0">
                  <a:pos x="52" y="106"/>
                </a:cxn>
                <a:cxn ang="0">
                  <a:pos x="47" y="94"/>
                </a:cxn>
                <a:cxn ang="0">
                  <a:pos x="43" y="94"/>
                </a:cxn>
                <a:cxn ang="0">
                  <a:pos x="43" y="90"/>
                </a:cxn>
                <a:cxn ang="0">
                  <a:pos x="40" y="78"/>
                </a:cxn>
                <a:cxn ang="0">
                  <a:pos x="33" y="73"/>
                </a:cxn>
                <a:cxn ang="0">
                  <a:pos x="31" y="66"/>
                </a:cxn>
                <a:cxn ang="0">
                  <a:pos x="28" y="61"/>
                </a:cxn>
                <a:cxn ang="0">
                  <a:pos x="21" y="52"/>
                </a:cxn>
                <a:cxn ang="0">
                  <a:pos x="28" y="54"/>
                </a:cxn>
                <a:cxn ang="0">
                  <a:pos x="17" y="42"/>
                </a:cxn>
                <a:cxn ang="0">
                  <a:pos x="12" y="19"/>
                </a:cxn>
                <a:cxn ang="0">
                  <a:pos x="9" y="14"/>
                </a:cxn>
                <a:cxn ang="0">
                  <a:pos x="0" y="0"/>
                </a:cxn>
                <a:cxn ang="0">
                  <a:pos x="7" y="5"/>
                </a:cxn>
                <a:cxn ang="0">
                  <a:pos x="12" y="17"/>
                </a:cxn>
                <a:cxn ang="0">
                  <a:pos x="31" y="38"/>
                </a:cxn>
                <a:cxn ang="0">
                  <a:pos x="52" y="73"/>
                </a:cxn>
                <a:cxn ang="0">
                  <a:pos x="78" y="113"/>
                </a:cxn>
                <a:cxn ang="0">
                  <a:pos x="97" y="144"/>
                </a:cxn>
                <a:cxn ang="0">
                  <a:pos x="114" y="168"/>
                </a:cxn>
                <a:cxn ang="0">
                  <a:pos x="140" y="220"/>
                </a:cxn>
                <a:cxn ang="0">
                  <a:pos x="154" y="248"/>
                </a:cxn>
                <a:cxn ang="0">
                  <a:pos x="173" y="283"/>
                </a:cxn>
                <a:cxn ang="0">
                  <a:pos x="244" y="392"/>
                </a:cxn>
                <a:cxn ang="0">
                  <a:pos x="260" y="420"/>
                </a:cxn>
                <a:cxn ang="0">
                  <a:pos x="303" y="512"/>
                </a:cxn>
              </a:cxnLst>
              <a:pathLst>
                <a:path w="131" h="219">
                  <a:moveTo>
                    <a:pt x="128" y="217"/>
                  </a:moveTo>
                  <a:cubicBezTo>
                    <a:pt x="124" y="216"/>
                    <a:pt x="124" y="211"/>
                    <a:pt x="122" y="209"/>
                  </a:cubicBezTo>
                  <a:cubicBezTo>
                    <a:pt x="121" y="208"/>
                    <a:pt x="123" y="208"/>
                    <a:pt x="122" y="208"/>
                  </a:cubicBezTo>
                  <a:cubicBezTo>
                    <a:pt x="119" y="206"/>
                    <a:pt x="117" y="201"/>
                    <a:pt x="116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6" y="197"/>
                    <a:pt x="115" y="195"/>
                    <a:pt x="115" y="195"/>
                  </a:cubicBezTo>
                  <a:cubicBezTo>
                    <a:pt x="115" y="194"/>
                    <a:pt x="115" y="195"/>
                    <a:pt x="115" y="194"/>
                  </a:cubicBezTo>
                  <a:cubicBezTo>
                    <a:pt x="114" y="194"/>
                    <a:pt x="114" y="194"/>
                    <a:pt x="114" y="194"/>
                  </a:cubicBezTo>
                  <a:cubicBezTo>
                    <a:pt x="114" y="194"/>
                    <a:pt x="114" y="194"/>
                    <a:pt x="114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1" y="193"/>
                    <a:pt x="112" y="190"/>
                    <a:pt x="110" y="189"/>
                  </a:cubicBezTo>
                  <a:cubicBezTo>
                    <a:pt x="111" y="189"/>
                    <a:pt x="111" y="189"/>
                    <a:pt x="111" y="189"/>
                  </a:cubicBezTo>
                  <a:cubicBezTo>
                    <a:pt x="109" y="187"/>
                    <a:pt x="107" y="184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4" y="180"/>
                    <a:pt x="104" y="180"/>
                  </a:cubicBezTo>
                  <a:cubicBezTo>
                    <a:pt x="104" y="180"/>
                    <a:pt x="103" y="180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3" y="177"/>
                    <a:pt x="103" y="176"/>
                    <a:pt x="102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2" y="176"/>
                    <a:pt x="102" y="174"/>
                    <a:pt x="102" y="174"/>
                  </a:cubicBezTo>
                  <a:cubicBezTo>
                    <a:pt x="102" y="174"/>
                    <a:pt x="102" y="174"/>
                    <a:pt x="102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0" y="173"/>
                    <a:pt x="100" y="172"/>
                    <a:pt x="100" y="172"/>
                  </a:cubicBezTo>
                  <a:cubicBezTo>
                    <a:pt x="100" y="172"/>
                    <a:pt x="100" y="173"/>
                    <a:pt x="101" y="172"/>
                  </a:cubicBezTo>
                  <a:cubicBezTo>
                    <a:pt x="97" y="168"/>
                    <a:pt x="96" y="165"/>
                    <a:pt x="94" y="162"/>
                  </a:cubicBezTo>
                  <a:cubicBezTo>
                    <a:pt x="94" y="161"/>
                    <a:pt x="94" y="161"/>
                    <a:pt x="94" y="161"/>
                  </a:cubicBezTo>
                  <a:cubicBezTo>
                    <a:pt x="94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8"/>
                  </a:cubicBezTo>
                  <a:cubicBezTo>
                    <a:pt x="93" y="158"/>
                    <a:pt x="92" y="158"/>
                    <a:pt x="92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7"/>
                    <a:pt x="91" y="156"/>
                    <a:pt x="91" y="155"/>
                  </a:cubicBezTo>
                  <a:cubicBezTo>
                    <a:pt x="91" y="155"/>
                    <a:pt x="91" y="156"/>
                    <a:pt x="91" y="155"/>
                  </a:cubicBezTo>
                  <a:cubicBezTo>
                    <a:pt x="90" y="155"/>
                    <a:pt x="90" y="154"/>
                    <a:pt x="90" y="154"/>
                  </a:cubicBezTo>
                  <a:cubicBezTo>
                    <a:pt x="90" y="154"/>
                    <a:pt x="90" y="154"/>
                    <a:pt x="90" y="154"/>
                  </a:cubicBezTo>
                  <a:cubicBezTo>
                    <a:pt x="90" y="153"/>
                    <a:pt x="89" y="154"/>
                    <a:pt x="89" y="153"/>
                  </a:cubicBezTo>
                  <a:cubicBezTo>
                    <a:pt x="89" y="154"/>
                    <a:pt x="89" y="153"/>
                    <a:pt x="89" y="153"/>
                  </a:cubicBezTo>
                  <a:cubicBezTo>
                    <a:pt x="88" y="153"/>
                    <a:pt x="88" y="150"/>
                    <a:pt x="87" y="150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6" y="149"/>
                    <a:pt x="86" y="147"/>
                    <a:pt x="85" y="147"/>
                  </a:cubicBezTo>
                  <a:cubicBezTo>
                    <a:pt x="85" y="147"/>
                    <a:pt x="86" y="147"/>
                    <a:pt x="85" y="146"/>
                  </a:cubicBezTo>
                  <a:cubicBezTo>
                    <a:pt x="85" y="147"/>
                    <a:pt x="84" y="145"/>
                    <a:pt x="84" y="146"/>
                  </a:cubicBezTo>
                  <a:cubicBezTo>
                    <a:pt x="83" y="145"/>
                    <a:pt x="83" y="142"/>
                    <a:pt x="82" y="142"/>
                  </a:cubicBezTo>
                  <a:cubicBezTo>
                    <a:pt x="83" y="142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0"/>
                    <a:pt x="84" y="141"/>
                    <a:pt x="84" y="141"/>
                  </a:cubicBezTo>
                  <a:cubicBezTo>
                    <a:pt x="84" y="140"/>
                    <a:pt x="83" y="140"/>
                    <a:pt x="83" y="140"/>
                  </a:cubicBezTo>
                  <a:cubicBezTo>
                    <a:pt x="82" y="140"/>
                    <a:pt x="80" y="140"/>
                    <a:pt x="80" y="139"/>
                  </a:cubicBezTo>
                  <a:cubicBezTo>
                    <a:pt x="80" y="139"/>
                    <a:pt x="80" y="138"/>
                    <a:pt x="82" y="138"/>
                  </a:cubicBezTo>
                  <a:cubicBezTo>
                    <a:pt x="78" y="137"/>
                    <a:pt x="78" y="137"/>
                    <a:pt x="78" y="137"/>
                  </a:cubicBezTo>
                  <a:cubicBezTo>
                    <a:pt x="78" y="137"/>
                    <a:pt x="79" y="137"/>
                    <a:pt x="78" y="136"/>
                  </a:cubicBezTo>
                  <a:cubicBezTo>
                    <a:pt x="78" y="137"/>
                    <a:pt x="78" y="136"/>
                    <a:pt x="78" y="136"/>
                  </a:cubicBezTo>
                  <a:cubicBezTo>
                    <a:pt x="78" y="136"/>
                    <a:pt x="77" y="135"/>
                    <a:pt x="77" y="134"/>
                  </a:cubicBezTo>
                  <a:cubicBezTo>
                    <a:pt x="78" y="134"/>
                    <a:pt x="78" y="135"/>
                    <a:pt x="78" y="134"/>
                  </a:cubicBezTo>
                  <a:cubicBezTo>
                    <a:pt x="77" y="134"/>
                    <a:pt x="77" y="134"/>
                    <a:pt x="77" y="133"/>
                  </a:cubicBezTo>
                  <a:cubicBezTo>
                    <a:pt x="77" y="133"/>
                    <a:pt x="77" y="133"/>
                    <a:pt x="77" y="133"/>
                  </a:cubicBezTo>
                  <a:cubicBezTo>
                    <a:pt x="77" y="133"/>
                    <a:pt x="76" y="132"/>
                    <a:pt x="76" y="133"/>
                  </a:cubicBezTo>
                  <a:cubicBezTo>
                    <a:pt x="76" y="133"/>
                    <a:pt x="76" y="132"/>
                    <a:pt x="76" y="133"/>
                  </a:cubicBezTo>
                  <a:cubicBezTo>
                    <a:pt x="75" y="133"/>
                    <a:pt x="75" y="132"/>
                    <a:pt x="75" y="131"/>
                  </a:cubicBezTo>
                  <a:cubicBezTo>
                    <a:pt x="75" y="132"/>
                    <a:pt x="75" y="131"/>
                    <a:pt x="75" y="131"/>
                  </a:cubicBezTo>
                  <a:cubicBezTo>
                    <a:pt x="75" y="131"/>
                    <a:pt x="74" y="130"/>
                    <a:pt x="73" y="129"/>
                  </a:cubicBezTo>
                  <a:cubicBezTo>
                    <a:pt x="74" y="129"/>
                    <a:pt x="74" y="129"/>
                    <a:pt x="74" y="129"/>
                  </a:cubicBezTo>
                  <a:cubicBezTo>
                    <a:pt x="74" y="128"/>
                    <a:pt x="71" y="127"/>
                    <a:pt x="71" y="125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0" y="125"/>
                    <a:pt x="71" y="125"/>
                    <a:pt x="71" y="125"/>
                  </a:cubicBezTo>
                  <a:cubicBezTo>
                    <a:pt x="71" y="124"/>
                    <a:pt x="70" y="124"/>
                    <a:pt x="70" y="124"/>
                  </a:cubicBezTo>
                  <a:cubicBezTo>
                    <a:pt x="69" y="124"/>
                    <a:pt x="70" y="124"/>
                    <a:pt x="70" y="124"/>
                  </a:cubicBezTo>
                  <a:cubicBezTo>
                    <a:pt x="70" y="123"/>
                    <a:pt x="68" y="121"/>
                    <a:pt x="68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8" y="119"/>
                    <a:pt x="67" y="119"/>
                    <a:pt x="67" y="119"/>
                  </a:cubicBezTo>
                  <a:cubicBezTo>
                    <a:pt x="66" y="118"/>
                    <a:pt x="68" y="120"/>
                    <a:pt x="68" y="120"/>
                  </a:cubicBezTo>
                  <a:cubicBezTo>
                    <a:pt x="68" y="120"/>
                    <a:pt x="67" y="119"/>
                    <a:pt x="68" y="119"/>
                  </a:cubicBezTo>
                  <a:cubicBezTo>
                    <a:pt x="67" y="119"/>
                    <a:pt x="66" y="118"/>
                    <a:pt x="66" y="117"/>
                  </a:cubicBezTo>
                  <a:cubicBezTo>
                    <a:pt x="66" y="118"/>
                    <a:pt x="67" y="118"/>
                    <a:pt x="67" y="117"/>
                  </a:cubicBezTo>
                  <a:cubicBezTo>
                    <a:pt x="66" y="115"/>
                    <a:pt x="67" y="117"/>
                    <a:pt x="66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5" y="114"/>
                    <a:pt x="65" y="115"/>
                  </a:cubicBezTo>
                  <a:cubicBezTo>
                    <a:pt x="65" y="114"/>
                    <a:pt x="64" y="114"/>
                    <a:pt x="65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62" y="114"/>
                    <a:pt x="64" y="112"/>
                    <a:pt x="62" y="112"/>
                  </a:cubicBezTo>
                  <a:cubicBezTo>
                    <a:pt x="61" y="111"/>
                    <a:pt x="61" y="110"/>
                    <a:pt x="61" y="109"/>
                  </a:cubicBezTo>
                  <a:cubicBezTo>
                    <a:pt x="61" y="109"/>
                    <a:pt x="61" y="109"/>
                    <a:pt x="60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0" y="107"/>
                    <a:pt x="60" y="106"/>
                    <a:pt x="60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4"/>
                    <a:pt x="57" y="104"/>
                    <a:pt x="58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57" y="102"/>
                    <a:pt x="57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1"/>
                    <a:pt x="55" y="100"/>
                    <a:pt x="56" y="100"/>
                  </a:cubicBezTo>
                  <a:cubicBezTo>
                    <a:pt x="56" y="100"/>
                    <a:pt x="56" y="100"/>
                    <a:pt x="55" y="100"/>
                  </a:cubicBezTo>
                  <a:cubicBezTo>
                    <a:pt x="55" y="97"/>
                    <a:pt x="53" y="96"/>
                    <a:pt x="53" y="94"/>
                  </a:cubicBezTo>
                  <a:cubicBezTo>
                    <a:pt x="53" y="94"/>
                    <a:pt x="53" y="93"/>
                    <a:pt x="53" y="94"/>
                  </a:cubicBezTo>
                  <a:cubicBezTo>
                    <a:pt x="52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2" y="94"/>
                    <a:pt x="52" y="93"/>
                    <a:pt x="53" y="93"/>
                  </a:cubicBezTo>
                  <a:cubicBezTo>
                    <a:pt x="53" y="93"/>
                    <a:pt x="51" y="93"/>
                    <a:pt x="51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0" y="91"/>
                    <a:pt x="50" y="91"/>
                    <a:pt x="51" y="89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8"/>
                    <a:pt x="50" y="87"/>
                    <a:pt x="49" y="87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49" y="87"/>
                    <a:pt x="49" y="87"/>
                  </a:cubicBezTo>
                  <a:cubicBezTo>
                    <a:pt x="49" y="87"/>
                    <a:pt x="49" y="87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9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5"/>
                  </a:cubicBezTo>
                  <a:cubicBezTo>
                    <a:pt x="48" y="85"/>
                    <a:pt x="48" y="86"/>
                    <a:pt x="47" y="85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3"/>
                    <a:pt x="45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0"/>
                    <a:pt x="44" y="80"/>
                    <a:pt x="44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0"/>
                    <a:pt x="43" y="80"/>
                    <a:pt x="43" y="80"/>
                  </a:cubicBezTo>
                  <a:cubicBezTo>
                    <a:pt x="43" y="79"/>
                    <a:pt x="45" y="78"/>
                    <a:pt x="44" y="78"/>
                  </a:cubicBezTo>
                  <a:cubicBezTo>
                    <a:pt x="43" y="77"/>
                    <a:pt x="42" y="77"/>
                    <a:pt x="42" y="78"/>
                  </a:cubicBezTo>
                  <a:cubicBezTo>
                    <a:pt x="42" y="77"/>
                    <a:pt x="41" y="76"/>
                    <a:pt x="41" y="74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40" y="73"/>
                    <a:pt x="38" y="71"/>
                    <a:pt x="38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8" y="69"/>
                    <a:pt x="39" y="68"/>
                    <a:pt x="38" y="68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6" y="68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6" y="67"/>
                    <a:pt x="35" y="66"/>
                    <a:pt x="35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4"/>
                    <a:pt x="34" y="64"/>
                  </a:cubicBezTo>
                  <a:cubicBezTo>
                    <a:pt x="34" y="64"/>
                    <a:pt x="33" y="62"/>
                    <a:pt x="33" y="62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3" y="60"/>
                    <a:pt x="33" y="60"/>
                    <a:pt x="33" y="61"/>
                  </a:cubicBezTo>
                  <a:cubicBezTo>
                    <a:pt x="32" y="60"/>
                    <a:pt x="32" y="60"/>
                    <a:pt x="32" y="59"/>
                  </a:cubicBezTo>
                  <a:cubicBezTo>
                    <a:pt x="30" y="58"/>
                    <a:pt x="29" y="55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3"/>
                    <a:pt x="27" y="53"/>
                  </a:cubicBezTo>
                  <a:cubicBezTo>
                    <a:pt x="27" y="53"/>
                    <a:pt x="27" y="52"/>
                    <a:pt x="28" y="52"/>
                  </a:cubicBezTo>
                  <a:cubicBezTo>
                    <a:pt x="28" y="51"/>
                    <a:pt x="27" y="51"/>
                    <a:pt x="26" y="51"/>
                  </a:cubicBezTo>
                  <a:cubicBezTo>
                    <a:pt x="26" y="51"/>
                    <a:pt x="27" y="51"/>
                    <a:pt x="26" y="51"/>
                  </a:cubicBezTo>
                  <a:cubicBezTo>
                    <a:pt x="26" y="51"/>
                    <a:pt x="26" y="50"/>
                    <a:pt x="25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8"/>
                    <a:pt x="28" y="50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29" y="49"/>
                    <a:pt x="29" y="48"/>
                  </a:cubicBezTo>
                  <a:cubicBezTo>
                    <a:pt x="28" y="48"/>
                    <a:pt x="27" y="48"/>
                    <a:pt x="27" y="48"/>
                  </a:cubicBezTo>
                  <a:cubicBezTo>
                    <a:pt x="26" y="48"/>
                    <a:pt x="25" y="49"/>
                    <a:pt x="25" y="48"/>
                  </a:cubicBezTo>
                  <a:cubicBezTo>
                    <a:pt x="25" y="47"/>
                    <a:pt x="25" y="49"/>
                    <a:pt x="26" y="48"/>
                  </a:cubicBezTo>
                  <a:cubicBezTo>
                    <a:pt x="26" y="47"/>
                    <a:pt x="25" y="47"/>
                    <a:pt x="25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5" y="47"/>
                    <a:pt x="24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2" y="47"/>
                    <a:pt x="23" y="45"/>
                    <a:pt x="22" y="45"/>
                  </a:cubicBezTo>
                  <a:cubicBezTo>
                    <a:pt x="22" y="45"/>
                    <a:pt x="24" y="45"/>
                    <a:pt x="24" y="44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3"/>
                    <a:pt x="21" y="43"/>
                    <a:pt x="22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1"/>
                    <a:pt x="20" y="41"/>
                    <a:pt x="21" y="40"/>
                  </a:cubicBezTo>
                  <a:cubicBezTo>
                    <a:pt x="21" y="40"/>
                    <a:pt x="20" y="40"/>
                    <a:pt x="20" y="40"/>
                  </a:cubicBezTo>
                  <a:cubicBezTo>
                    <a:pt x="20" y="41"/>
                    <a:pt x="20" y="40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18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9"/>
                    <a:pt x="20" y="39"/>
                    <a:pt x="18" y="38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8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6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6"/>
                    <a:pt x="18" y="35"/>
                  </a:cubicBezTo>
                  <a:cubicBezTo>
                    <a:pt x="17" y="35"/>
                    <a:pt x="16" y="35"/>
                    <a:pt x="16" y="35"/>
                  </a:cubicBezTo>
                  <a:cubicBezTo>
                    <a:pt x="16" y="35"/>
                    <a:pt x="16" y="34"/>
                    <a:pt x="17" y="35"/>
                  </a:cubicBezTo>
                  <a:cubicBezTo>
                    <a:pt x="16" y="34"/>
                    <a:pt x="16" y="35"/>
                    <a:pt x="16" y="34"/>
                  </a:cubicBezTo>
                  <a:cubicBezTo>
                    <a:pt x="16" y="34"/>
                    <a:pt x="16" y="33"/>
                    <a:pt x="16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7" y="32"/>
                    <a:pt x="18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3"/>
                    <a:pt x="15" y="31"/>
                    <a:pt x="14" y="32"/>
                  </a:cubicBezTo>
                  <a:cubicBezTo>
                    <a:pt x="13" y="31"/>
                    <a:pt x="16" y="30"/>
                    <a:pt x="14" y="30"/>
                  </a:cubicBezTo>
                  <a:cubicBezTo>
                    <a:pt x="14" y="30"/>
                    <a:pt x="13" y="30"/>
                    <a:pt x="14" y="31"/>
                  </a:cubicBezTo>
                  <a:cubicBezTo>
                    <a:pt x="13" y="30"/>
                    <a:pt x="13" y="31"/>
                    <a:pt x="13" y="30"/>
                  </a:cubicBezTo>
                  <a:cubicBezTo>
                    <a:pt x="13" y="30"/>
                    <a:pt x="13" y="28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29"/>
                    <a:pt x="15" y="29"/>
                    <a:pt x="15" y="28"/>
                  </a:cubicBezTo>
                  <a:cubicBezTo>
                    <a:pt x="14" y="28"/>
                    <a:pt x="14" y="26"/>
                    <a:pt x="13" y="28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8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6"/>
                    <a:pt x="12" y="28"/>
                    <a:pt x="11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6"/>
                    <a:pt x="12" y="26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5"/>
                    <a:pt x="13" y="24"/>
                    <a:pt x="12" y="24"/>
                  </a:cubicBezTo>
                  <a:cubicBezTo>
                    <a:pt x="12" y="24"/>
                    <a:pt x="12" y="24"/>
                    <a:pt x="11" y="24"/>
                  </a:cubicBezTo>
                  <a:cubicBezTo>
                    <a:pt x="11" y="23"/>
                    <a:pt x="9" y="23"/>
                    <a:pt x="9" y="22"/>
                  </a:cubicBezTo>
                  <a:cubicBezTo>
                    <a:pt x="9" y="22"/>
                    <a:pt x="8" y="21"/>
                    <a:pt x="9" y="21"/>
                  </a:cubicBezTo>
                  <a:cubicBezTo>
                    <a:pt x="9" y="22"/>
                    <a:pt x="11" y="24"/>
                    <a:pt x="12" y="24"/>
                  </a:cubicBezTo>
                  <a:cubicBezTo>
                    <a:pt x="12" y="23"/>
                    <a:pt x="12" y="25"/>
                    <a:pt x="13" y="24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3"/>
                    <a:pt x="12" y="23"/>
                  </a:cubicBezTo>
                  <a:cubicBezTo>
                    <a:pt x="12" y="22"/>
                    <a:pt x="11" y="21"/>
                    <a:pt x="9" y="21"/>
                  </a:cubicBezTo>
                  <a:cubicBezTo>
                    <a:pt x="9" y="20"/>
                    <a:pt x="11" y="20"/>
                    <a:pt x="11" y="20"/>
                  </a:cubicBezTo>
                  <a:cubicBezTo>
                    <a:pt x="9" y="20"/>
                    <a:pt x="9" y="18"/>
                    <a:pt x="8" y="17"/>
                  </a:cubicBezTo>
                  <a:cubicBezTo>
                    <a:pt x="8" y="18"/>
                    <a:pt x="7" y="16"/>
                    <a:pt x="7" y="17"/>
                  </a:cubicBezTo>
                  <a:cubicBezTo>
                    <a:pt x="7" y="17"/>
                    <a:pt x="7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7" y="17"/>
                    <a:pt x="6" y="16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7" y="15"/>
                    <a:pt x="8" y="16"/>
                    <a:pt x="8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5" y="9"/>
                  </a:cubicBezTo>
                  <a:cubicBezTo>
                    <a:pt x="5" y="8"/>
                    <a:pt x="6" y="8"/>
                    <a:pt x="5" y="8"/>
                  </a:cubicBezTo>
                  <a:cubicBezTo>
                    <a:pt x="5" y="7"/>
                    <a:pt x="5" y="9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4" y="5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2" y="3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2" y="0"/>
                    <a:pt x="2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4" y="2"/>
                    <a:pt x="4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8" y="9"/>
                  </a:cubicBezTo>
                  <a:cubicBezTo>
                    <a:pt x="8" y="11"/>
                    <a:pt x="9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2" y="13"/>
                    <a:pt x="12" y="15"/>
                    <a:pt x="13" y="16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2"/>
                    <a:pt x="17" y="24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7" y="26"/>
                    <a:pt x="18" y="28"/>
                  </a:cubicBezTo>
                  <a:cubicBezTo>
                    <a:pt x="18" y="26"/>
                    <a:pt x="20" y="28"/>
                    <a:pt x="20" y="28"/>
                  </a:cubicBezTo>
                  <a:cubicBezTo>
                    <a:pt x="20" y="29"/>
                    <a:pt x="21" y="31"/>
                    <a:pt x="22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3"/>
                    <a:pt x="24" y="34"/>
                  </a:cubicBezTo>
                  <a:cubicBezTo>
                    <a:pt x="23" y="34"/>
                    <a:pt x="23" y="35"/>
                    <a:pt x="23" y="35"/>
                  </a:cubicBezTo>
                  <a:cubicBezTo>
                    <a:pt x="25" y="36"/>
                    <a:pt x="25" y="36"/>
                    <a:pt x="26" y="38"/>
                  </a:cubicBezTo>
                  <a:cubicBezTo>
                    <a:pt x="26" y="39"/>
                    <a:pt x="27" y="40"/>
                    <a:pt x="27" y="40"/>
                  </a:cubicBezTo>
                  <a:cubicBezTo>
                    <a:pt x="29" y="42"/>
                    <a:pt x="30" y="45"/>
                    <a:pt x="33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4" y="51"/>
                    <a:pt x="35" y="55"/>
                    <a:pt x="38" y="57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8"/>
                    <a:pt x="38" y="59"/>
                    <a:pt x="39" y="58"/>
                  </a:cubicBezTo>
                  <a:cubicBezTo>
                    <a:pt x="39" y="59"/>
                    <a:pt x="40" y="60"/>
                    <a:pt x="40" y="60"/>
                  </a:cubicBezTo>
                  <a:cubicBezTo>
                    <a:pt x="40" y="61"/>
                    <a:pt x="41" y="60"/>
                    <a:pt x="41" y="61"/>
                  </a:cubicBezTo>
                  <a:cubicBezTo>
                    <a:pt x="41" y="64"/>
                    <a:pt x="41" y="64"/>
                    <a:pt x="42" y="66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2" y="65"/>
                    <a:pt x="42" y="66"/>
                  </a:cubicBezTo>
                  <a:cubicBezTo>
                    <a:pt x="42" y="66"/>
                    <a:pt x="43" y="67"/>
                    <a:pt x="43" y="67"/>
                  </a:cubicBezTo>
                  <a:cubicBezTo>
                    <a:pt x="44" y="68"/>
                    <a:pt x="47" y="69"/>
                    <a:pt x="47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3"/>
                    <a:pt x="48" y="75"/>
                    <a:pt x="49" y="75"/>
                  </a:cubicBezTo>
                  <a:cubicBezTo>
                    <a:pt x="49" y="76"/>
                    <a:pt x="48" y="75"/>
                    <a:pt x="49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51" y="78"/>
                    <a:pt x="51" y="80"/>
                    <a:pt x="53" y="83"/>
                  </a:cubicBezTo>
                  <a:cubicBezTo>
                    <a:pt x="55" y="86"/>
                    <a:pt x="57" y="89"/>
                    <a:pt x="59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1" y="93"/>
                    <a:pt x="60" y="96"/>
                    <a:pt x="61" y="96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8"/>
                    <a:pt x="62" y="100"/>
                    <a:pt x="64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4" y="102"/>
                    <a:pt x="65" y="103"/>
                    <a:pt x="66" y="105"/>
                  </a:cubicBezTo>
                  <a:cubicBezTo>
                    <a:pt x="66" y="105"/>
                    <a:pt x="65" y="104"/>
                    <a:pt x="65" y="105"/>
                  </a:cubicBezTo>
                  <a:cubicBezTo>
                    <a:pt x="65" y="105"/>
                    <a:pt x="67" y="105"/>
                    <a:pt x="66" y="106"/>
                  </a:cubicBezTo>
                  <a:cubicBezTo>
                    <a:pt x="66" y="107"/>
                    <a:pt x="67" y="106"/>
                    <a:pt x="67" y="106"/>
                  </a:cubicBezTo>
                  <a:cubicBezTo>
                    <a:pt x="68" y="109"/>
                    <a:pt x="70" y="112"/>
                    <a:pt x="73" y="114"/>
                  </a:cubicBezTo>
                  <a:cubicBezTo>
                    <a:pt x="73" y="118"/>
                    <a:pt x="70" y="117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9"/>
                    <a:pt x="73" y="120"/>
                    <a:pt x="73" y="120"/>
                  </a:cubicBezTo>
                  <a:cubicBezTo>
                    <a:pt x="74" y="119"/>
                    <a:pt x="74" y="120"/>
                    <a:pt x="74" y="120"/>
                  </a:cubicBezTo>
                  <a:cubicBezTo>
                    <a:pt x="75" y="121"/>
                    <a:pt x="74" y="121"/>
                    <a:pt x="75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6" y="125"/>
                    <a:pt x="78" y="125"/>
                  </a:cubicBezTo>
                  <a:cubicBezTo>
                    <a:pt x="82" y="132"/>
                    <a:pt x="87" y="139"/>
                    <a:pt x="91" y="146"/>
                  </a:cubicBezTo>
                  <a:cubicBezTo>
                    <a:pt x="95" y="153"/>
                    <a:pt x="98" y="159"/>
                    <a:pt x="103" y="166"/>
                  </a:cubicBezTo>
                  <a:cubicBezTo>
                    <a:pt x="103" y="167"/>
                    <a:pt x="103" y="167"/>
                    <a:pt x="103" y="169"/>
                  </a:cubicBezTo>
                  <a:cubicBezTo>
                    <a:pt x="103" y="169"/>
                    <a:pt x="103" y="169"/>
                    <a:pt x="103" y="169"/>
                  </a:cubicBezTo>
                  <a:cubicBezTo>
                    <a:pt x="104" y="169"/>
                    <a:pt x="104" y="171"/>
                    <a:pt x="105" y="171"/>
                  </a:cubicBezTo>
                  <a:cubicBezTo>
                    <a:pt x="106" y="174"/>
                    <a:pt x="109" y="175"/>
                    <a:pt x="110" y="178"/>
                  </a:cubicBezTo>
                  <a:cubicBezTo>
                    <a:pt x="110" y="178"/>
                    <a:pt x="109" y="178"/>
                    <a:pt x="110" y="178"/>
                  </a:cubicBezTo>
                  <a:cubicBezTo>
                    <a:pt x="110" y="178"/>
                    <a:pt x="110" y="178"/>
                    <a:pt x="110" y="178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5" y="185"/>
                    <a:pt x="117" y="193"/>
                    <a:pt x="121" y="199"/>
                  </a:cubicBezTo>
                  <a:cubicBezTo>
                    <a:pt x="122" y="201"/>
                    <a:pt x="123" y="202"/>
                    <a:pt x="124" y="204"/>
                  </a:cubicBezTo>
                  <a:cubicBezTo>
                    <a:pt x="126" y="209"/>
                    <a:pt x="128" y="214"/>
                    <a:pt x="131" y="219"/>
                  </a:cubicBezTo>
                  <a:cubicBezTo>
                    <a:pt x="131" y="219"/>
                    <a:pt x="130" y="219"/>
                    <a:pt x="128" y="217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19" name="Freeform 120"/>
            <p:cNvSpPr/>
            <p:nvPr/>
          </p:nvSpPr>
          <p:spPr>
            <a:xfrm>
              <a:off x="388" y="2201"/>
              <a:ext cx="300" cy="551"/>
            </a:xfrm>
            <a:custGeom>
              <a:avLst/>
              <a:gdLst/>
              <a:ahLst/>
              <a:cxnLst>
                <a:cxn ang="0">
                  <a:pos x="33" y="485"/>
                </a:cxn>
                <a:cxn ang="0">
                  <a:pos x="40" y="471"/>
                </a:cxn>
                <a:cxn ang="0">
                  <a:pos x="54" y="437"/>
                </a:cxn>
                <a:cxn ang="0">
                  <a:pos x="64" y="423"/>
                </a:cxn>
                <a:cxn ang="0">
                  <a:pos x="83" y="390"/>
                </a:cxn>
                <a:cxn ang="0">
                  <a:pos x="90" y="378"/>
                </a:cxn>
                <a:cxn ang="0">
                  <a:pos x="97" y="359"/>
                </a:cxn>
                <a:cxn ang="0">
                  <a:pos x="109" y="343"/>
                </a:cxn>
                <a:cxn ang="0">
                  <a:pos x="113" y="333"/>
                </a:cxn>
                <a:cxn ang="0">
                  <a:pos x="116" y="324"/>
                </a:cxn>
                <a:cxn ang="0">
                  <a:pos x="128" y="303"/>
                </a:cxn>
                <a:cxn ang="0">
                  <a:pos x="132" y="293"/>
                </a:cxn>
                <a:cxn ang="0">
                  <a:pos x="137" y="279"/>
                </a:cxn>
                <a:cxn ang="0">
                  <a:pos x="146" y="265"/>
                </a:cxn>
                <a:cxn ang="0">
                  <a:pos x="156" y="248"/>
                </a:cxn>
                <a:cxn ang="0">
                  <a:pos x="168" y="232"/>
                </a:cxn>
                <a:cxn ang="0">
                  <a:pos x="172" y="220"/>
                </a:cxn>
                <a:cxn ang="0">
                  <a:pos x="175" y="215"/>
                </a:cxn>
                <a:cxn ang="0">
                  <a:pos x="180" y="206"/>
                </a:cxn>
                <a:cxn ang="0">
                  <a:pos x="180" y="201"/>
                </a:cxn>
                <a:cxn ang="0">
                  <a:pos x="184" y="194"/>
                </a:cxn>
                <a:cxn ang="0">
                  <a:pos x="201" y="168"/>
                </a:cxn>
                <a:cxn ang="0">
                  <a:pos x="208" y="154"/>
                </a:cxn>
                <a:cxn ang="0">
                  <a:pos x="213" y="147"/>
                </a:cxn>
                <a:cxn ang="0">
                  <a:pos x="224" y="123"/>
                </a:cxn>
                <a:cxn ang="0">
                  <a:pos x="231" y="118"/>
                </a:cxn>
                <a:cxn ang="0">
                  <a:pos x="234" y="109"/>
                </a:cxn>
                <a:cxn ang="0">
                  <a:pos x="234" y="102"/>
                </a:cxn>
                <a:cxn ang="0">
                  <a:pos x="239" y="90"/>
                </a:cxn>
                <a:cxn ang="0">
                  <a:pos x="239" y="87"/>
                </a:cxn>
                <a:cxn ang="0">
                  <a:pos x="243" y="83"/>
                </a:cxn>
                <a:cxn ang="0">
                  <a:pos x="253" y="73"/>
                </a:cxn>
                <a:cxn ang="0">
                  <a:pos x="253" y="66"/>
                </a:cxn>
                <a:cxn ang="0">
                  <a:pos x="257" y="61"/>
                </a:cxn>
                <a:cxn ang="0">
                  <a:pos x="260" y="54"/>
                </a:cxn>
                <a:cxn ang="0">
                  <a:pos x="265" y="45"/>
                </a:cxn>
                <a:cxn ang="0">
                  <a:pos x="267" y="52"/>
                </a:cxn>
                <a:cxn ang="0">
                  <a:pos x="272" y="35"/>
                </a:cxn>
                <a:cxn ang="0">
                  <a:pos x="286" y="19"/>
                </a:cxn>
                <a:cxn ang="0">
                  <a:pos x="293" y="12"/>
                </a:cxn>
                <a:cxn ang="0">
                  <a:pos x="300" y="0"/>
                </a:cxn>
                <a:cxn ang="0">
                  <a:pos x="300" y="7"/>
                </a:cxn>
                <a:cxn ang="0">
                  <a:pos x="288" y="19"/>
                </a:cxn>
                <a:cxn ang="0">
                  <a:pos x="281" y="43"/>
                </a:cxn>
                <a:cxn ang="0">
                  <a:pos x="262" y="85"/>
                </a:cxn>
                <a:cxn ang="0">
                  <a:pos x="239" y="128"/>
                </a:cxn>
                <a:cxn ang="0">
                  <a:pos x="222" y="161"/>
                </a:cxn>
                <a:cxn ang="0">
                  <a:pos x="208" y="187"/>
                </a:cxn>
                <a:cxn ang="0">
                  <a:pos x="177" y="239"/>
                </a:cxn>
                <a:cxn ang="0">
                  <a:pos x="161" y="265"/>
                </a:cxn>
                <a:cxn ang="0">
                  <a:pos x="139" y="303"/>
                </a:cxn>
                <a:cxn ang="0">
                  <a:pos x="78" y="423"/>
                </a:cxn>
                <a:cxn ang="0">
                  <a:pos x="61" y="454"/>
                </a:cxn>
                <a:cxn ang="0">
                  <a:pos x="2" y="544"/>
                </a:cxn>
              </a:cxnLst>
              <a:pathLst>
                <a:path w="127" h="233">
                  <a:moveTo>
                    <a:pt x="1" y="230"/>
                  </a:moveTo>
                  <a:cubicBezTo>
                    <a:pt x="1" y="226"/>
                    <a:pt x="4" y="223"/>
                    <a:pt x="5" y="219"/>
                  </a:cubicBezTo>
                  <a:cubicBezTo>
                    <a:pt x="5" y="219"/>
                    <a:pt x="6" y="220"/>
                    <a:pt x="6" y="219"/>
                  </a:cubicBezTo>
                  <a:cubicBezTo>
                    <a:pt x="6" y="215"/>
                    <a:pt x="10" y="212"/>
                    <a:pt x="13" y="208"/>
                  </a:cubicBezTo>
                  <a:cubicBezTo>
                    <a:pt x="13" y="208"/>
                    <a:pt x="13" y="208"/>
                    <a:pt x="13" y="208"/>
                  </a:cubicBezTo>
                  <a:cubicBezTo>
                    <a:pt x="13" y="207"/>
                    <a:pt x="13" y="206"/>
                    <a:pt x="14" y="205"/>
                  </a:cubicBezTo>
                  <a:cubicBezTo>
                    <a:pt x="14" y="206"/>
                    <a:pt x="14" y="206"/>
                    <a:pt x="14" y="206"/>
                  </a:cubicBezTo>
                  <a:cubicBezTo>
                    <a:pt x="14" y="205"/>
                    <a:pt x="15" y="205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90"/>
                    <a:pt x="21" y="189"/>
                    <a:pt x="21" y="188"/>
                  </a:cubicBezTo>
                  <a:cubicBezTo>
                    <a:pt x="22" y="188"/>
                    <a:pt x="21" y="186"/>
                    <a:pt x="22" y="186"/>
                  </a:cubicBezTo>
                  <a:cubicBezTo>
                    <a:pt x="22" y="186"/>
                    <a:pt x="22" y="186"/>
                    <a:pt x="22" y="186"/>
                  </a:cubicBezTo>
                  <a:cubicBezTo>
                    <a:pt x="22" y="185"/>
                    <a:pt x="23" y="185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3" y="183"/>
                    <a:pt x="26" y="183"/>
                    <a:pt x="24" y="182"/>
                  </a:cubicBezTo>
                  <a:cubicBezTo>
                    <a:pt x="24" y="182"/>
                    <a:pt x="24" y="182"/>
                    <a:pt x="24" y="182"/>
                  </a:cubicBezTo>
                  <a:cubicBezTo>
                    <a:pt x="24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7" y="180"/>
                    <a:pt x="27" y="179"/>
                    <a:pt x="27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8" y="177"/>
                    <a:pt x="30" y="172"/>
                    <a:pt x="32" y="169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3" y="168"/>
                    <a:pt x="34" y="167"/>
                    <a:pt x="34" y="167"/>
                  </a:cubicBezTo>
                  <a:cubicBezTo>
                    <a:pt x="34" y="167"/>
                    <a:pt x="34" y="167"/>
                    <a:pt x="35" y="167"/>
                  </a:cubicBezTo>
                  <a:cubicBezTo>
                    <a:pt x="35" y="165"/>
                    <a:pt x="34" y="165"/>
                    <a:pt x="35" y="165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35" y="165"/>
                    <a:pt x="36" y="164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8" y="162"/>
                    <a:pt x="38" y="162"/>
                    <a:pt x="38" y="162"/>
                  </a:cubicBezTo>
                  <a:cubicBezTo>
                    <a:pt x="39" y="161"/>
                    <a:pt x="37" y="161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6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1" y="155"/>
                    <a:pt x="41" y="153"/>
                  </a:cubicBezTo>
                  <a:cubicBezTo>
                    <a:pt x="41" y="153"/>
                    <a:pt x="41" y="154"/>
                    <a:pt x="41" y="153"/>
                  </a:cubicBezTo>
                  <a:cubicBezTo>
                    <a:pt x="41" y="152"/>
                    <a:pt x="42" y="152"/>
                    <a:pt x="41" y="152"/>
                  </a:cubicBezTo>
                  <a:cubicBezTo>
                    <a:pt x="42" y="151"/>
                    <a:pt x="44" y="150"/>
                    <a:pt x="44" y="148"/>
                  </a:cubicBezTo>
                  <a:cubicBezTo>
                    <a:pt x="44" y="148"/>
                    <a:pt x="45" y="148"/>
                    <a:pt x="45" y="150"/>
                  </a:cubicBezTo>
                  <a:cubicBezTo>
                    <a:pt x="45" y="148"/>
                    <a:pt x="45" y="148"/>
                    <a:pt x="45" y="148"/>
                  </a:cubicBezTo>
                  <a:cubicBezTo>
                    <a:pt x="46" y="150"/>
                    <a:pt x="45" y="150"/>
                    <a:pt x="45" y="150"/>
                  </a:cubicBezTo>
                  <a:cubicBezTo>
                    <a:pt x="46" y="150"/>
                    <a:pt x="46" y="147"/>
                    <a:pt x="46" y="147"/>
                  </a:cubicBezTo>
                  <a:cubicBezTo>
                    <a:pt x="46" y="146"/>
                    <a:pt x="46" y="145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8" y="140"/>
                    <a:pt x="48" y="140"/>
                  </a:cubicBezTo>
                  <a:cubicBezTo>
                    <a:pt x="48" y="140"/>
                    <a:pt x="48" y="141"/>
                    <a:pt x="48" y="141"/>
                  </a:cubicBezTo>
                  <a:cubicBezTo>
                    <a:pt x="48" y="140"/>
                    <a:pt x="48" y="140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49" y="138"/>
                    <a:pt x="49" y="138"/>
                    <a:pt x="48" y="138"/>
                  </a:cubicBezTo>
                  <a:cubicBezTo>
                    <a:pt x="48" y="138"/>
                    <a:pt x="49" y="138"/>
                    <a:pt x="48" y="138"/>
                  </a:cubicBezTo>
                  <a:cubicBezTo>
                    <a:pt x="48" y="138"/>
                    <a:pt x="48" y="137"/>
                    <a:pt x="49" y="136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49" y="135"/>
                    <a:pt x="50" y="134"/>
                    <a:pt x="50" y="133"/>
                  </a:cubicBezTo>
                  <a:cubicBezTo>
                    <a:pt x="50" y="134"/>
                    <a:pt x="50" y="134"/>
                    <a:pt x="50" y="134"/>
                  </a:cubicBezTo>
                  <a:cubicBezTo>
                    <a:pt x="51" y="133"/>
                    <a:pt x="51" y="132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29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7"/>
                    <a:pt x="54" y="125"/>
                    <a:pt x="55" y="125"/>
                  </a:cubicBezTo>
                  <a:cubicBezTo>
                    <a:pt x="55" y="124"/>
                    <a:pt x="55" y="123"/>
                    <a:pt x="55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1"/>
                    <a:pt x="57" y="121"/>
                  </a:cubicBezTo>
                  <a:cubicBezTo>
                    <a:pt x="57" y="120"/>
                    <a:pt x="56" y="125"/>
                    <a:pt x="56" y="124"/>
                  </a:cubicBezTo>
                  <a:cubicBezTo>
                    <a:pt x="56" y="124"/>
                    <a:pt x="56" y="121"/>
                    <a:pt x="56" y="123"/>
                  </a:cubicBezTo>
                  <a:cubicBezTo>
                    <a:pt x="57" y="121"/>
                    <a:pt x="57" y="120"/>
                    <a:pt x="57" y="120"/>
                  </a:cubicBezTo>
                  <a:cubicBezTo>
                    <a:pt x="57" y="120"/>
                    <a:pt x="58" y="121"/>
                    <a:pt x="58" y="120"/>
                  </a:cubicBezTo>
                  <a:cubicBezTo>
                    <a:pt x="58" y="119"/>
                    <a:pt x="58" y="120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9" y="118"/>
                    <a:pt x="58" y="118"/>
                  </a:cubicBezTo>
                  <a:cubicBezTo>
                    <a:pt x="59" y="118"/>
                    <a:pt x="59" y="117"/>
                    <a:pt x="59" y="118"/>
                  </a:cubicBezTo>
                  <a:cubicBezTo>
                    <a:pt x="60" y="118"/>
                    <a:pt x="60" y="118"/>
                    <a:pt x="60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59" y="116"/>
                    <a:pt x="60" y="116"/>
                    <a:pt x="60" y="115"/>
                  </a:cubicBezTo>
                  <a:cubicBezTo>
                    <a:pt x="61" y="114"/>
                    <a:pt x="61" y="112"/>
                    <a:pt x="62" y="112"/>
                  </a:cubicBezTo>
                  <a:cubicBezTo>
                    <a:pt x="62" y="111"/>
                    <a:pt x="62" y="111"/>
                    <a:pt x="63" y="110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5" y="106"/>
                    <a:pt x="66" y="105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8" y="106"/>
                    <a:pt x="66" y="105"/>
                    <a:pt x="67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7" y="104"/>
                    <a:pt x="67" y="102"/>
                    <a:pt x="68" y="103"/>
                  </a:cubicBezTo>
                  <a:cubicBezTo>
                    <a:pt x="67" y="102"/>
                    <a:pt x="68" y="102"/>
                    <a:pt x="68" y="101"/>
                  </a:cubicBezTo>
                  <a:cubicBezTo>
                    <a:pt x="68" y="100"/>
                    <a:pt x="68" y="98"/>
                    <a:pt x="71" y="98"/>
                  </a:cubicBezTo>
                  <a:cubicBezTo>
                    <a:pt x="71" y="98"/>
                    <a:pt x="72" y="97"/>
                    <a:pt x="71" y="97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2" y="97"/>
                  </a:cubicBezTo>
                  <a:cubicBezTo>
                    <a:pt x="73" y="97"/>
                    <a:pt x="71" y="96"/>
                    <a:pt x="72" y="93"/>
                  </a:cubicBezTo>
                  <a:cubicBezTo>
                    <a:pt x="72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1"/>
                    <a:pt x="74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0"/>
                    <a:pt x="75" y="90"/>
                  </a:cubicBezTo>
                  <a:cubicBezTo>
                    <a:pt x="75" y="90"/>
                    <a:pt x="74" y="90"/>
                    <a:pt x="74" y="91"/>
                  </a:cubicBezTo>
                  <a:cubicBezTo>
                    <a:pt x="74" y="90"/>
                    <a:pt x="74" y="90"/>
                    <a:pt x="74" y="89"/>
                  </a:cubicBezTo>
                  <a:cubicBezTo>
                    <a:pt x="74" y="90"/>
                    <a:pt x="75" y="89"/>
                    <a:pt x="75" y="88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5" y="88"/>
                    <a:pt x="75" y="87"/>
                    <a:pt x="76" y="87"/>
                  </a:cubicBezTo>
                  <a:cubicBezTo>
                    <a:pt x="76" y="88"/>
                    <a:pt x="75" y="88"/>
                    <a:pt x="75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5" y="87"/>
                    <a:pt x="76" y="85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6" y="85"/>
                    <a:pt x="76" y="85"/>
                    <a:pt x="77" y="85"/>
                  </a:cubicBezTo>
                  <a:cubicBezTo>
                    <a:pt x="76" y="84"/>
                    <a:pt x="77" y="84"/>
                    <a:pt x="77" y="84"/>
                  </a:cubicBezTo>
                  <a:cubicBezTo>
                    <a:pt x="77" y="84"/>
                    <a:pt x="77" y="84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1"/>
                    <a:pt x="80" y="81"/>
                    <a:pt x="80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8"/>
                    <a:pt x="81" y="76"/>
                    <a:pt x="82" y="75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6" y="71"/>
                  </a:cubicBezTo>
                  <a:cubicBezTo>
                    <a:pt x="86" y="70"/>
                    <a:pt x="86" y="71"/>
                    <a:pt x="86" y="70"/>
                  </a:cubicBezTo>
                  <a:cubicBezTo>
                    <a:pt x="85" y="70"/>
                    <a:pt x="85" y="70"/>
                    <a:pt x="85" y="70"/>
                  </a:cubicBezTo>
                  <a:cubicBezTo>
                    <a:pt x="85" y="68"/>
                    <a:pt x="86" y="67"/>
                    <a:pt x="87" y="66"/>
                  </a:cubicBezTo>
                  <a:cubicBezTo>
                    <a:pt x="86" y="66"/>
                    <a:pt x="86" y="66"/>
                    <a:pt x="86" y="66"/>
                  </a:cubicBezTo>
                  <a:cubicBezTo>
                    <a:pt x="87" y="66"/>
                    <a:pt x="88" y="66"/>
                    <a:pt x="88" y="65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7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8" y="62"/>
                    <a:pt x="89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89" y="61"/>
                  </a:cubicBezTo>
                  <a:cubicBezTo>
                    <a:pt x="90" y="59"/>
                    <a:pt x="91" y="59"/>
                    <a:pt x="92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4" y="52"/>
                    <a:pt x="94" y="52"/>
                    <a:pt x="94" y="51"/>
                  </a:cubicBezTo>
                  <a:cubicBezTo>
                    <a:pt x="94" y="52"/>
                    <a:pt x="94" y="51"/>
                    <a:pt x="95" y="52"/>
                  </a:cubicBezTo>
                  <a:cubicBezTo>
                    <a:pt x="95" y="51"/>
                    <a:pt x="95" y="50"/>
                    <a:pt x="95" y="50"/>
                  </a:cubicBezTo>
                  <a:cubicBezTo>
                    <a:pt x="94" y="49"/>
                    <a:pt x="95" y="50"/>
                    <a:pt x="94" y="50"/>
                  </a:cubicBezTo>
                  <a:cubicBezTo>
                    <a:pt x="94" y="50"/>
                    <a:pt x="95" y="49"/>
                    <a:pt x="95" y="48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8" y="48"/>
                    <a:pt x="97" y="51"/>
                    <a:pt x="98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99" y="49"/>
                    <a:pt x="98" y="49"/>
                  </a:cubicBezTo>
                  <a:cubicBezTo>
                    <a:pt x="99" y="48"/>
                    <a:pt x="97" y="48"/>
                    <a:pt x="98" y="47"/>
                  </a:cubicBezTo>
                  <a:cubicBezTo>
                    <a:pt x="98" y="47"/>
                    <a:pt x="97" y="48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6"/>
                    <a:pt x="98" y="45"/>
                  </a:cubicBezTo>
                  <a:cubicBezTo>
                    <a:pt x="99" y="45"/>
                    <a:pt x="98" y="46"/>
                    <a:pt x="99" y="45"/>
                  </a:cubicBezTo>
                  <a:cubicBezTo>
                    <a:pt x="99" y="45"/>
                    <a:pt x="99" y="44"/>
                    <a:pt x="98" y="44"/>
                  </a:cubicBezTo>
                  <a:cubicBezTo>
                    <a:pt x="98" y="44"/>
                    <a:pt x="99" y="44"/>
                    <a:pt x="99" y="44"/>
                  </a:cubicBezTo>
                  <a:cubicBezTo>
                    <a:pt x="99" y="44"/>
                    <a:pt x="99" y="44"/>
                    <a:pt x="100" y="44"/>
                  </a:cubicBezTo>
                  <a:cubicBezTo>
                    <a:pt x="100" y="44"/>
                    <a:pt x="100" y="43"/>
                    <a:pt x="99" y="43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1" y="43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0"/>
                    <a:pt x="101" y="40"/>
                  </a:cubicBezTo>
                  <a:cubicBezTo>
                    <a:pt x="101" y="40"/>
                    <a:pt x="101" y="38"/>
                    <a:pt x="101" y="39"/>
                  </a:cubicBezTo>
                  <a:cubicBezTo>
                    <a:pt x="101" y="39"/>
                    <a:pt x="102" y="38"/>
                    <a:pt x="101" y="38"/>
                  </a:cubicBezTo>
                  <a:cubicBezTo>
                    <a:pt x="101" y="38"/>
                    <a:pt x="101" y="39"/>
                    <a:pt x="101" y="39"/>
                  </a:cubicBezTo>
                  <a:cubicBezTo>
                    <a:pt x="101" y="39"/>
                    <a:pt x="101" y="38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6"/>
                    <a:pt x="102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6"/>
                    <a:pt x="103" y="35"/>
                    <a:pt x="102" y="35"/>
                  </a:cubicBezTo>
                  <a:cubicBezTo>
                    <a:pt x="102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4"/>
                    <a:pt x="104" y="32"/>
                    <a:pt x="103" y="34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5" y="31"/>
                    <a:pt x="104" y="32"/>
                    <a:pt x="104" y="31"/>
                  </a:cubicBezTo>
                  <a:cubicBezTo>
                    <a:pt x="104" y="31"/>
                    <a:pt x="105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2"/>
                    <a:pt x="107" y="31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1"/>
                    <a:pt x="107" y="30"/>
                    <a:pt x="107" y="29"/>
                  </a:cubicBezTo>
                  <a:cubicBezTo>
                    <a:pt x="107" y="28"/>
                    <a:pt x="109" y="30"/>
                    <a:pt x="108" y="28"/>
                  </a:cubicBezTo>
                  <a:cubicBezTo>
                    <a:pt x="108" y="28"/>
                    <a:pt x="107" y="27"/>
                    <a:pt x="107" y="28"/>
                  </a:cubicBezTo>
                  <a:cubicBezTo>
                    <a:pt x="108" y="27"/>
                    <a:pt x="107" y="27"/>
                    <a:pt x="107" y="26"/>
                  </a:cubicBezTo>
                  <a:cubicBezTo>
                    <a:pt x="107" y="27"/>
                    <a:pt x="109" y="26"/>
                    <a:pt x="109" y="27"/>
                  </a:cubicBezTo>
                  <a:cubicBezTo>
                    <a:pt x="108" y="27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9" y="26"/>
                    <a:pt x="109" y="27"/>
                    <a:pt x="109" y="26"/>
                  </a:cubicBezTo>
                  <a:cubicBezTo>
                    <a:pt x="109" y="25"/>
                    <a:pt x="110" y="26"/>
                    <a:pt x="109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23"/>
                    <a:pt x="108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09" y="24"/>
                    <a:pt x="110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2" y="24"/>
                    <a:pt x="112" y="22"/>
                  </a:cubicBezTo>
                  <a:cubicBezTo>
                    <a:pt x="112" y="21"/>
                    <a:pt x="111" y="22"/>
                    <a:pt x="111" y="22"/>
                  </a:cubicBezTo>
                  <a:cubicBezTo>
                    <a:pt x="112" y="20"/>
                    <a:pt x="111" y="20"/>
                    <a:pt x="112" y="19"/>
                  </a:cubicBezTo>
                  <a:cubicBezTo>
                    <a:pt x="112" y="20"/>
                    <a:pt x="113" y="18"/>
                    <a:pt x="113" y="19"/>
                  </a:cubicBezTo>
                  <a:cubicBezTo>
                    <a:pt x="112" y="19"/>
                    <a:pt x="111" y="21"/>
                    <a:pt x="112" y="22"/>
                  </a:cubicBezTo>
                  <a:cubicBezTo>
                    <a:pt x="113" y="22"/>
                    <a:pt x="111" y="22"/>
                    <a:pt x="112" y="23"/>
                  </a:cubicBezTo>
                  <a:cubicBezTo>
                    <a:pt x="112" y="22"/>
                    <a:pt x="113" y="23"/>
                    <a:pt x="114" y="23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3" y="21"/>
                    <a:pt x="114" y="20"/>
                    <a:pt x="114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18"/>
                    <a:pt x="116" y="17"/>
                    <a:pt x="116" y="17"/>
                  </a:cubicBezTo>
                  <a:cubicBezTo>
                    <a:pt x="115" y="17"/>
                    <a:pt x="117" y="14"/>
                    <a:pt x="116" y="14"/>
                  </a:cubicBezTo>
                  <a:cubicBezTo>
                    <a:pt x="115" y="15"/>
                    <a:pt x="115" y="15"/>
                    <a:pt x="114" y="15"/>
                  </a:cubicBezTo>
                  <a:cubicBezTo>
                    <a:pt x="115" y="14"/>
                    <a:pt x="115" y="15"/>
                    <a:pt x="115" y="15"/>
                  </a:cubicBezTo>
                  <a:cubicBezTo>
                    <a:pt x="115" y="14"/>
                    <a:pt x="116" y="14"/>
                    <a:pt x="116" y="14"/>
                  </a:cubicBezTo>
                  <a:cubicBezTo>
                    <a:pt x="115" y="15"/>
                    <a:pt x="117" y="14"/>
                    <a:pt x="117" y="15"/>
                  </a:cubicBezTo>
                  <a:cubicBezTo>
                    <a:pt x="117" y="14"/>
                    <a:pt x="118" y="15"/>
                    <a:pt x="118" y="14"/>
                  </a:cubicBezTo>
                  <a:cubicBezTo>
                    <a:pt x="118" y="13"/>
                    <a:pt x="118" y="12"/>
                    <a:pt x="119" y="11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1" y="9"/>
                    <a:pt x="121" y="8"/>
                  </a:cubicBezTo>
                  <a:cubicBezTo>
                    <a:pt x="122" y="8"/>
                    <a:pt x="121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7"/>
                    <a:pt x="124" y="5"/>
                    <a:pt x="122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5" y="4"/>
                    <a:pt x="125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3"/>
                    <a:pt x="126" y="2"/>
                    <a:pt x="126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6" y="2"/>
                    <a:pt x="126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6" y="4"/>
                    <a:pt x="126" y="4"/>
                  </a:cubicBezTo>
                  <a:cubicBezTo>
                    <a:pt x="127" y="4"/>
                    <a:pt x="127" y="5"/>
                    <a:pt x="126" y="5"/>
                  </a:cubicBezTo>
                  <a:cubicBezTo>
                    <a:pt x="125" y="7"/>
                    <a:pt x="125" y="8"/>
                    <a:pt x="125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4" y="7"/>
                    <a:pt x="124" y="7"/>
                    <a:pt x="122" y="8"/>
                  </a:cubicBezTo>
                  <a:cubicBezTo>
                    <a:pt x="124" y="8"/>
                    <a:pt x="124" y="9"/>
                    <a:pt x="124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2" y="11"/>
                    <a:pt x="124" y="11"/>
                    <a:pt x="122" y="11"/>
                  </a:cubicBezTo>
                  <a:cubicBezTo>
                    <a:pt x="121" y="12"/>
                    <a:pt x="121" y="14"/>
                    <a:pt x="121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7"/>
                    <a:pt x="119" y="17"/>
                    <a:pt x="119" y="18"/>
                  </a:cubicBezTo>
                  <a:cubicBezTo>
                    <a:pt x="118" y="19"/>
                    <a:pt x="118" y="22"/>
                    <a:pt x="117" y="22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3" y="29"/>
                    <a:pt x="113" y="29"/>
                    <a:pt x="113" y="29"/>
                  </a:cubicBezTo>
                  <a:cubicBezTo>
                    <a:pt x="113" y="30"/>
                    <a:pt x="112" y="29"/>
                    <a:pt x="112" y="30"/>
                  </a:cubicBezTo>
                  <a:cubicBezTo>
                    <a:pt x="113" y="30"/>
                    <a:pt x="112" y="31"/>
                    <a:pt x="112" y="31"/>
                  </a:cubicBezTo>
                  <a:cubicBezTo>
                    <a:pt x="111" y="31"/>
                    <a:pt x="111" y="34"/>
                    <a:pt x="111" y="36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09" y="37"/>
                    <a:pt x="108" y="38"/>
                  </a:cubicBezTo>
                  <a:cubicBezTo>
                    <a:pt x="108" y="38"/>
                    <a:pt x="107" y="38"/>
                    <a:pt x="107" y="39"/>
                  </a:cubicBezTo>
                  <a:cubicBezTo>
                    <a:pt x="107" y="40"/>
                    <a:pt x="107" y="40"/>
                    <a:pt x="107" y="41"/>
                  </a:cubicBezTo>
                  <a:cubicBezTo>
                    <a:pt x="107" y="43"/>
                    <a:pt x="107" y="44"/>
                    <a:pt x="105" y="44"/>
                  </a:cubicBezTo>
                  <a:cubicBezTo>
                    <a:pt x="104" y="48"/>
                    <a:pt x="102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7" y="59"/>
                    <a:pt x="97" y="63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4" y="63"/>
                    <a:pt x="94" y="64"/>
                    <a:pt x="95" y="64"/>
                  </a:cubicBezTo>
                  <a:cubicBezTo>
                    <a:pt x="94" y="64"/>
                    <a:pt x="94" y="66"/>
                    <a:pt x="94" y="66"/>
                  </a:cubicBezTo>
                  <a:cubicBezTo>
                    <a:pt x="93" y="67"/>
                    <a:pt x="94" y="67"/>
                    <a:pt x="94" y="68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89" y="75"/>
                    <a:pt x="89" y="77"/>
                    <a:pt x="87" y="78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7" y="81"/>
                    <a:pt x="86" y="82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4"/>
                    <a:pt x="77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7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69" y="111"/>
                    <a:pt x="68" y="111"/>
                    <a:pt x="68" y="114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2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1"/>
                    <a:pt x="62" y="125"/>
                  </a:cubicBezTo>
                  <a:cubicBezTo>
                    <a:pt x="60" y="127"/>
                    <a:pt x="61" y="125"/>
                    <a:pt x="60" y="126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60" y="127"/>
                    <a:pt x="59" y="127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7" y="132"/>
                    <a:pt x="57" y="132"/>
                    <a:pt x="57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8" y="151"/>
                    <a:pt x="45" y="158"/>
                  </a:cubicBezTo>
                  <a:cubicBezTo>
                    <a:pt x="41" y="165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1" y="182"/>
                    <a:pt x="29" y="183"/>
                    <a:pt x="30" y="185"/>
                  </a:cubicBezTo>
                  <a:cubicBezTo>
                    <a:pt x="28" y="186"/>
                    <a:pt x="28" y="189"/>
                    <a:pt x="26" y="192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2" y="200"/>
                    <a:pt x="17" y="206"/>
                    <a:pt x="14" y="213"/>
                  </a:cubicBezTo>
                  <a:cubicBezTo>
                    <a:pt x="12" y="214"/>
                    <a:pt x="11" y="217"/>
                    <a:pt x="11" y="219"/>
                  </a:cubicBezTo>
                  <a:cubicBezTo>
                    <a:pt x="7" y="224"/>
                    <a:pt x="3" y="227"/>
                    <a:pt x="2" y="233"/>
                  </a:cubicBezTo>
                  <a:cubicBezTo>
                    <a:pt x="2" y="233"/>
                    <a:pt x="0" y="232"/>
                    <a:pt x="1" y="230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20" name="Freeform 121"/>
            <p:cNvSpPr/>
            <p:nvPr/>
          </p:nvSpPr>
          <p:spPr>
            <a:xfrm>
              <a:off x="388" y="2853"/>
              <a:ext cx="300" cy="551"/>
            </a:xfrm>
            <a:custGeom>
              <a:avLst/>
              <a:gdLst/>
              <a:ahLst/>
              <a:cxnLst>
                <a:cxn ang="0">
                  <a:pos x="33" y="485"/>
                </a:cxn>
                <a:cxn ang="0">
                  <a:pos x="43" y="471"/>
                </a:cxn>
                <a:cxn ang="0">
                  <a:pos x="59" y="435"/>
                </a:cxn>
                <a:cxn ang="0">
                  <a:pos x="61" y="423"/>
                </a:cxn>
                <a:cxn ang="0">
                  <a:pos x="85" y="390"/>
                </a:cxn>
                <a:cxn ang="0">
                  <a:pos x="92" y="378"/>
                </a:cxn>
                <a:cxn ang="0">
                  <a:pos x="102" y="357"/>
                </a:cxn>
                <a:cxn ang="0">
                  <a:pos x="109" y="343"/>
                </a:cxn>
                <a:cxn ang="0">
                  <a:pos x="118" y="331"/>
                </a:cxn>
                <a:cxn ang="0">
                  <a:pos x="120" y="324"/>
                </a:cxn>
                <a:cxn ang="0">
                  <a:pos x="128" y="303"/>
                </a:cxn>
                <a:cxn ang="0">
                  <a:pos x="135" y="291"/>
                </a:cxn>
                <a:cxn ang="0">
                  <a:pos x="139" y="281"/>
                </a:cxn>
                <a:cxn ang="0">
                  <a:pos x="149" y="267"/>
                </a:cxn>
                <a:cxn ang="0">
                  <a:pos x="156" y="248"/>
                </a:cxn>
                <a:cxn ang="0">
                  <a:pos x="170" y="229"/>
                </a:cxn>
                <a:cxn ang="0">
                  <a:pos x="172" y="220"/>
                </a:cxn>
                <a:cxn ang="0">
                  <a:pos x="177" y="215"/>
                </a:cxn>
                <a:cxn ang="0">
                  <a:pos x="182" y="203"/>
                </a:cxn>
                <a:cxn ang="0">
                  <a:pos x="184" y="203"/>
                </a:cxn>
                <a:cxn ang="0">
                  <a:pos x="189" y="194"/>
                </a:cxn>
                <a:cxn ang="0">
                  <a:pos x="206" y="166"/>
                </a:cxn>
                <a:cxn ang="0">
                  <a:pos x="208" y="154"/>
                </a:cxn>
                <a:cxn ang="0">
                  <a:pos x="215" y="144"/>
                </a:cxn>
                <a:cxn ang="0">
                  <a:pos x="227" y="123"/>
                </a:cxn>
                <a:cxn ang="0">
                  <a:pos x="234" y="118"/>
                </a:cxn>
                <a:cxn ang="0">
                  <a:pos x="236" y="109"/>
                </a:cxn>
                <a:cxn ang="0">
                  <a:pos x="236" y="99"/>
                </a:cxn>
                <a:cxn ang="0">
                  <a:pos x="241" y="90"/>
                </a:cxn>
                <a:cxn ang="0">
                  <a:pos x="241" y="87"/>
                </a:cxn>
                <a:cxn ang="0">
                  <a:pos x="248" y="80"/>
                </a:cxn>
                <a:cxn ang="0">
                  <a:pos x="253" y="76"/>
                </a:cxn>
                <a:cxn ang="0">
                  <a:pos x="255" y="66"/>
                </a:cxn>
                <a:cxn ang="0">
                  <a:pos x="257" y="59"/>
                </a:cxn>
                <a:cxn ang="0">
                  <a:pos x="260" y="54"/>
                </a:cxn>
                <a:cxn ang="0">
                  <a:pos x="265" y="45"/>
                </a:cxn>
                <a:cxn ang="0">
                  <a:pos x="269" y="52"/>
                </a:cxn>
                <a:cxn ang="0">
                  <a:pos x="274" y="35"/>
                </a:cxn>
                <a:cxn ang="0">
                  <a:pos x="291" y="17"/>
                </a:cxn>
                <a:cxn ang="0">
                  <a:pos x="295" y="12"/>
                </a:cxn>
                <a:cxn ang="0">
                  <a:pos x="300" y="0"/>
                </a:cxn>
                <a:cxn ang="0">
                  <a:pos x="300" y="7"/>
                </a:cxn>
                <a:cxn ang="0">
                  <a:pos x="293" y="17"/>
                </a:cxn>
                <a:cxn ang="0">
                  <a:pos x="283" y="43"/>
                </a:cxn>
                <a:cxn ang="0">
                  <a:pos x="262" y="83"/>
                </a:cxn>
                <a:cxn ang="0">
                  <a:pos x="239" y="128"/>
                </a:cxn>
                <a:cxn ang="0">
                  <a:pos x="220" y="161"/>
                </a:cxn>
                <a:cxn ang="0">
                  <a:pos x="208" y="187"/>
                </a:cxn>
                <a:cxn ang="0">
                  <a:pos x="177" y="239"/>
                </a:cxn>
                <a:cxn ang="0">
                  <a:pos x="163" y="267"/>
                </a:cxn>
                <a:cxn ang="0">
                  <a:pos x="139" y="303"/>
                </a:cxn>
                <a:cxn ang="0">
                  <a:pos x="78" y="423"/>
                </a:cxn>
                <a:cxn ang="0">
                  <a:pos x="61" y="454"/>
                </a:cxn>
                <a:cxn ang="0">
                  <a:pos x="2" y="542"/>
                </a:cxn>
              </a:cxnLst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2"/>
                    <a:pt x="5" y="219"/>
                  </a:cubicBezTo>
                  <a:cubicBezTo>
                    <a:pt x="6" y="219"/>
                    <a:pt x="6" y="220"/>
                    <a:pt x="7" y="219"/>
                  </a:cubicBezTo>
                  <a:cubicBezTo>
                    <a:pt x="7" y="215"/>
                    <a:pt x="10" y="211"/>
                    <a:pt x="13" y="208"/>
                  </a:cubicBezTo>
                  <a:cubicBezTo>
                    <a:pt x="14" y="208"/>
                    <a:pt x="14" y="208"/>
                    <a:pt x="14" y="208"/>
                  </a:cubicBezTo>
                  <a:cubicBezTo>
                    <a:pt x="14" y="208"/>
                    <a:pt x="14" y="206"/>
                    <a:pt x="14" y="205"/>
                  </a:cubicBezTo>
                  <a:cubicBezTo>
                    <a:pt x="14" y="206"/>
                    <a:pt x="14" y="206"/>
                    <a:pt x="15" y="206"/>
                  </a:cubicBezTo>
                  <a:cubicBezTo>
                    <a:pt x="14" y="205"/>
                    <a:pt x="15" y="204"/>
                    <a:pt x="15" y="204"/>
                  </a:cubicBezTo>
                  <a:cubicBezTo>
                    <a:pt x="16" y="204"/>
                    <a:pt x="16" y="204"/>
                    <a:pt x="16" y="204"/>
                  </a:cubicBezTo>
                  <a:cubicBezTo>
                    <a:pt x="16" y="203"/>
                    <a:pt x="16" y="203"/>
                    <a:pt x="16" y="203"/>
                  </a:cubicBezTo>
                  <a:cubicBezTo>
                    <a:pt x="15" y="201"/>
                    <a:pt x="18" y="201"/>
                    <a:pt x="18" y="199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9" y="195"/>
                    <a:pt x="20" y="193"/>
                    <a:pt x="22" y="190"/>
                  </a:cubicBezTo>
                  <a:cubicBezTo>
                    <a:pt x="22" y="190"/>
                    <a:pt x="22" y="191"/>
                    <a:pt x="23" y="190"/>
                  </a:cubicBezTo>
                  <a:cubicBezTo>
                    <a:pt x="22" y="190"/>
                    <a:pt x="23" y="188"/>
                    <a:pt x="23" y="188"/>
                  </a:cubicBezTo>
                  <a:cubicBezTo>
                    <a:pt x="24" y="188"/>
                    <a:pt x="23" y="187"/>
                    <a:pt x="24" y="186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24" y="185"/>
                    <a:pt x="25" y="185"/>
                    <a:pt x="25" y="184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5" y="183"/>
                    <a:pt x="26" y="183"/>
                    <a:pt x="26" y="183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1"/>
                    <a:pt x="27" y="181"/>
                    <a:pt x="26" y="179"/>
                  </a:cubicBezTo>
                  <a:cubicBezTo>
                    <a:pt x="27" y="179"/>
                    <a:pt x="26" y="181"/>
                    <a:pt x="27" y="181"/>
                  </a:cubicBezTo>
                  <a:cubicBezTo>
                    <a:pt x="29" y="176"/>
                    <a:pt x="32" y="173"/>
                    <a:pt x="33" y="168"/>
                  </a:cubicBezTo>
                  <a:cubicBezTo>
                    <a:pt x="34" y="168"/>
                    <a:pt x="34" y="168"/>
                    <a:pt x="34" y="168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6" y="166"/>
                    <a:pt x="35" y="166"/>
                    <a:pt x="36" y="165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6" y="165"/>
                    <a:pt x="37" y="164"/>
                    <a:pt x="37" y="163"/>
                  </a:cubicBezTo>
                  <a:cubicBezTo>
                    <a:pt x="37" y="163"/>
                    <a:pt x="37" y="163"/>
                    <a:pt x="37" y="164"/>
                  </a:cubicBezTo>
                  <a:cubicBezTo>
                    <a:pt x="37" y="161"/>
                    <a:pt x="38" y="161"/>
                    <a:pt x="38" y="160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0"/>
                    <a:pt x="38" y="160"/>
                    <a:pt x="39" y="160"/>
                  </a:cubicBezTo>
                  <a:cubicBezTo>
                    <a:pt x="38" y="160"/>
                    <a:pt x="39" y="160"/>
                    <a:pt x="39" y="160"/>
                  </a:cubicBezTo>
                  <a:cubicBezTo>
                    <a:pt x="39" y="159"/>
                    <a:pt x="40" y="158"/>
                    <a:pt x="40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1" y="156"/>
                    <a:pt x="41" y="155"/>
                    <a:pt x="42" y="154"/>
                  </a:cubicBezTo>
                  <a:cubicBezTo>
                    <a:pt x="42" y="154"/>
                    <a:pt x="43" y="154"/>
                    <a:pt x="43" y="154"/>
                  </a:cubicBezTo>
                  <a:cubicBezTo>
                    <a:pt x="42" y="152"/>
                    <a:pt x="44" y="151"/>
                    <a:pt x="43" y="151"/>
                  </a:cubicBezTo>
                  <a:cubicBezTo>
                    <a:pt x="43" y="150"/>
                    <a:pt x="44" y="149"/>
                    <a:pt x="44" y="148"/>
                  </a:cubicBezTo>
                  <a:cubicBezTo>
                    <a:pt x="45" y="149"/>
                    <a:pt x="46" y="148"/>
                    <a:pt x="45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46" y="147"/>
                    <a:pt x="46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2"/>
                    <a:pt x="46" y="142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1"/>
                    <a:pt x="47" y="141"/>
                    <a:pt x="47" y="14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50" y="140"/>
                    <a:pt x="48" y="140"/>
                    <a:pt x="50" y="140"/>
                  </a:cubicBezTo>
                  <a:cubicBezTo>
                    <a:pt x="50" y="140"/>
                    <a:pt x="50" y="140"/>
                    <a:pt x="50" y="139"/>
                  </a:cubicBezTo>
                  <a:cubicBezTo>
                    <a:pt x="50" y="139"/>
                    <a:pt x="50" y="139"/>
                    <a:pt x="50" y="139"/>
                  </a:cubicBezTo>
                  <a:cubicBezTo>
                    <a:pt x="51" y="139"/>
                    <a:pt x="51" y="138"/>
                    <a:pt x="50" y="138"/>
                  </a:cubicBezTo>
                  <a:cubicBezTo>
                    <a:pt x="50" y="138"/>
                    <a:pt x="51" y="138"/>
                    <a:pt x="50" y="138"/>
                  </a:cubicBezTo>
                  <a:cubicBezTo>
                    <a:pt x="50" y="138"/>
                    <a:pt x="50" y="137"/>
                    <a:pt x="51" y="136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6"/>
                    <a:pt x="51" y="133"/>
                    <a:pt x="52" y="133"/>
                  </a:cubicBezTo>
                  <a:cubicBezTo>
                    <a:pt x="51" y="133"/>
                    <a:pt x="52" y="133"/>
                    <a:pt x="52" y="133"/>
                  </a:cubicBezTo>
                  <a:cubicBezTo>
                    <a:pt x="53" y="133"/>
                    <a:pt x="53" y="131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30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2"/>
                    <a:pt x="56" y="122"/>
                    <a:pt x="56" y="122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9" y="121"/>
                  </a:cubicBezTo>
                  <a:cubicBezTo>
                    <a:pt x="57" y="120"/>
                    <a:pt x="57" y="124"/>
                    <a:pt x="57" y="123"/>
                  </a:cubicBezTo>
                  <a:cubicBezTo>
                    <a:pt x="57" y="123"/>
                    <a:pt x="57" y="121"/>
                    <a:pt x="57" y="122"/>
                  </a:cubicBezTo>
                  <a:cubicBezTo>
                    <a:pt x="59" y="121"/>
                    <a:pt x="57" y="120"/>
                    <a:pt x="59" y="120"/>
                  </a:cubicBezTo>
                  <a:cubicBezTo>
                    <a:pt x="59" y="120"/>
                    <a:pt x="59" y="121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19"/>
                    <a:pt x="60" y="119"/>
                    <a:pt x="59" y="119"/>
                  </a:cubicBezTo>
                  <a:cubicBezTo>
                    <a:pt x="59" y="119"/>
                    <a:pt x="59" y="116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1" y="116"/>
                    <a:pt x="61" y="116"/>
                    <a:pt x="61" y="116"/>
                  </a:cubicBezTo>
                  <a:cubicBezTo>
                    <a:pt x="60" y="115"/>
                    <a:pt x="61" y="115"/>
                    <a:pt x="61" y="114"/>
                  </a:cubicBezTo>
                  <a:cubicBezTo>
                    <a:pt x="62" y="113"/>
                    <a:pt x="62" y="113"/>
                    <a:pt x="63" y="113"/>
                  </a:cubicBezTo>
                  <a:cubicBezTo>
                    <a:pt x="63" y="112"/>
                    <a:pt x="63" y="111"/>
                    <a:pt x="64" y="111"/>
                  </a:cubicBezTo>
                  <a:cubicBezTo>
                    <a:pt x="64" y="111"/>
                    <a:pt x="63" y="111"/>
                    <a:pt x="64" y="111"/>
                  </a:cubicBezTo>
                  <a:cubicBezTo>
                    <a:pt x="64" y="111"/>
                    <a:pt x="64" y="111"/>
                    <a:pt x="64" y="110"/>
                  </a:cubicBezTo>
                  <a:cubicBezTo>
                    <a:pt x="64" y="110"/>
                    <a:pt x="65" y="109"/>
                    <a:pt x="66" y="109"/>
                  </a:cubicBezTo>
                  <a:cubicBezTo>
                    <a:pt x="66" y="108"/>
                    <a:pt x="65" y="108"/>
                    <a:pt x="65" y="108"/>
                  </a:cubicBezTo>
                  <a:cubicBezTo>
                    <a:pt x="66" y="108"/>
                    <a:pt x="65" y="106"/>
                    <a:pt x="66" y="105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8" y="106"/>
                    <a:pt x="66" y="105"/>
                    <a:pt x="68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104"/>
                    <a:pt x="68" y="102"/>
                    <a:pt x="68" y="103"/>
                  </a:cubicBezTo>
                  <a:cubicBezTo>
                    <a:pt x="68" y="102"/>
                    <a:pt x="69" y="102"/>
                    <a:pt x="68" y="101"/>
                  </a:cubicBezTo>
                  <a:cubicBezTo>
                    <a:pt x="70" y="100"/>
                    <a:pt x="70" y="97"/>
                    <a:pt x="72" y="97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1" y="96"/>
                    <a:pt x="72" y="97"/>
                    <a:pt x="72" y="97"/>
                  </a:cubicBezTo>
                  <a:cubicBezTo>
                    <a:pt x="72" y="97"/>
                    <a:pt x="72" y="96"/>
                    <a:pt x="71" y="96"/>
                  </a:cubicBezTo>
                  <a:cubicBezTo>
                    <a:pt x="72" y="96"/>
                    <a:pt x="72" y="96"/>
                    <a:pt x="73" y="96"/>
                  </a:cubicBezTo>
                  <a:cubicBezTo>
                    <a:pt x="73" y="96"/>
                    <a:pt x="72" y="95"/>
                    <a:pt x="73" y="93"/>
                  </a:cubicBezTo>
                  <a:cubicBezTo>
                    <a:pt x="73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5" y="92"/>
                    <a:pt x="74" y="92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2"/>
                    <a:pt x="75" y="91"/>
                    <a:pt x="75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5" y="89"/>
                    <a:pt x="75" y="89"/>
                    <a:pt x="75" y="91"/>
                  </a:cubicBezTo>
                  <a:cubicBezTo>
                    <a:pt x="75" y="89"/>
                    <a:pt x="75" y="89"/>
                    <a:pt x="75" y="88"/>
                  </a:cubicBezTo>
                  <a:cubicBezTo>
                    <a:pt x="75" y="89"/>
                    <a:pt x="75" y="88"/>
                    <a:pt x="77" y="88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7"/>
                    <a:pt x="78" y="87"/>
                    <a:pt x="78" y="86"/>
                  </a:cubicBezTo>
                  <a:cubicBezTo>
                    <a:pt x="78" y="86"/>
                    <a:pt x="77" y="86"/>
                    <a:pt x="77" y="86"/>
                  </a:cubicBezTo>
                  <a:cubicBezTo>
                    <a:pt x="77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9" y="85"/>
                    <a:pt x="78" y="84"/>
                  </a:cubicBezTo>
                  <a:cubicBezTo>
                    <a:pt x="79" y="84"/>
                    <a:pt x="79" y="84"/>
                    <a:pt x="79" y="83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0" y="83"/>
                    <a:pt x="80" y="82"/>
                    <a:pt x="80" y="82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0" y="82"/>
                    <a:pt x="80" y="81"/>
                    <a:pt x="80" y="79"/>
                  </a:cubicBezTo>
                  <a:cubicBezTo>
                    <a:pt x="80" y="79"/>
                    <a:pt x="81" y="81"/>
                    <a:pt x="81" y="79"/>
                  </a:cubicBezTo>
                  <a:cubicBezTo>
                    <a:pt x="82" y="79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7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0"/>
                    <a:pt x="87" y="70"/>
                    <a:pt x="87" y="69"/>
                  </a:cubicBezTo>
                  <a:cubicBezTo>
                    <a:pt x="87" y="69"/>
                    <a:pt x="87" y="69"/>
                    <a:pt x="85" y="69"/>
                  </a:cubicBezTo>
                  <a:cubicBezTo>
                    <a:pt x="87" y="68"/>
                    <a:pt x="87" y="67"/>
                    <a:pt x="87" y="66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6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5"/>
                    <a:pt x="89" y="64"/>
                  </a:cubicBezTo>
                  <a:cubicBezTo>
                    <a:pt x="89" y="64"/>
                    <a:pt x="89" y="62"/>
                    <a:pt x="90" y="61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1"/>
                    <a:pt x="91" y="60"/>
                    <a:pt x="90" y="60"/>
                  </a:cubicBezTo>
                  <a:cubicBezTo>
                    <a:pt x="91" y="59"/>
                    <a:pt x="92" y="59"/>
                    <a:pt x="92" y="59"/>
                  </a:cubicBezTo>
                  <a:cubicBezTo>
                    <a:pt x="92" y="57"/>
                    <a:pt x="93" y="54"/>
                    <a:pt x="95" y="52"/>
                  </a:cubicBezTo>
                  <a:cubicBezTo>
                    <a:pt x="95" y="52"/>
                    <a:pt x="95" y="52"/>
                    <a:pt x="95" y="52"/>
                  </a:cubicBezTo>
                  <a:cubicBezTo>
                    <a:pt x="96" y="52"/>
                    <a:pt x="95" y="52"/>
                    <a:pt x="95" y="51"/>
                  </a:cubicBezTo>
                  <a:cubicBezTo>
                    <a:pt x="96" y="52"/>
                    <a:pt x="96" y="51"/>
                    <a:pt x="96" y="52"/>
                  </a:cubicBezTo>
                  <a:cubicBezTo>
                    <a:pt x="97" y="51"/>
                    <a:pt x="96" y="50"/>
                    <a:pt x="97" y="50"/>
                  </a:cubicBezTo>
                  <a:cubicBezTo>
                    <a:pt x="96" y="50"/>
                    <a:pt x="97" y="50"/>
                    <a:pt x="96" y="50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9" y="48"/>
                    <a:pt x="98" y="51"/>
                    <a:pt x="99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100" y="49"/>
                    <a:pt x="99" y="49"/>
                  </a:cubicBezTo>
                  <a:cubicBezTo>
                    <a:pt x="100" y="48"/>
                    <a:pt x="98" y="48"/>
                    <a:pt x="99" y="47"/>
                  </a:cubicBezTo>
                  <a:cubicBezTo>
                    <a:pt x="99" y="47"/>
                    <a:pt x="98" y="48"/>
                    <a:pt x="99" y="48"/>
                  </a:cubicBezTo>
                  <a:cubicBezTo>
                    <a:pt x="100" y="47"/>
                    <a:pt x="99" y="46"/>
                    <a:pt x="100" y="46"/>
                  </a:cubicBezTo>
                  <a:cubicBezTo>
                    <a:pt x="99" y="47"/>
                    <a:pt x="99" y="46"/>
                    <a:pt x="99" y="45"/>
                  </a:cubicBezTo>
                  <a:cubicBezTo>
                    <a:pt x="99" y="45"/>
                    <a:pt x="99" y="46"/>
                    <a:pt x="100" y="45"/>
                  </a:cubicBezTo>
                  <a:cubicBezTo>
                    <a:pt x="99" y="45"/>
                    <a:pt x="100" y="44"/>
                    <a:pt x="99" y="44"/>
                  </a:cubicBezTo>
                  <a:cubicBezTo>
                    <a:pt x="98" y="44"/>
                    <a:pt x="100" y="44"/>
                    <a:pt x="99" y="43"/>
                  </a:cubicBezTo>
                  <a:cubicBezTo>
                    <a:pt x="100" y="43"/>
                    <a:pt x="100" y="44"/>
                    <a:pt x="100" y="44"/>
                  </a:cubicBezTo>
                  <a:cubicBezTo>
                    <a:pt x="100" y="44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3"/>
                  </a:cubicBezTo>
                  <a:cubicBezTo>
                    <a:pt x="100" y="42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40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5"/>
                    <a:pt x="103" y="37"/>
                    <a:pt x="103" y="35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5" y="37"/>
                    <a:pt x="105" y="35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103" y="33"/>
                    <a:pt x="105" y="34"/>
                    <a:pt x="103" y="33"/>
                  </a:cubicBezTo>
                  <a:cubicBezTo>
                    <a:pt x="105" y="34"/>
                    <a:pt x="105" y="34"/>
                    <a:pt x="105" y="34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33"/>
                    <a:pt x="106" y="32"/>
                    <a:pt x="105" y="33"/>
                  </a:cubicBezTo>
                  <a:cubicBezTo>
                    <a:pt x="105" y="32"/>
                    <a:pt x="106" y="32"/>
                    <a:pt x="106" y="32"/>
                  </a:cubicBezTo>
                  <a:cubicBezTo>
                    <a:pt x="106" y="32"/>
                    <a:pt x="106" y="32"/>
                    <a:pt x="106" y="31"/>
                  </a:cubicBezTo>
                  <a:cubicBezTo>
                    <a:pt x="106" y="31"/>
                    <a:pt x="107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7" y="31"/>
                    <a:pt x="108" y="30"/>
                    <a:pt x="107" y="30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5"/>
                  </a:cubicBezTo>
                  <a:cubicBezTo>
                    <a:pt x="108" y="27"/>
                    <a:pt x="109" y="25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7"/>
                    <a:pt x="111" y="25"/>
                    <a:pt x="110" y="25"/>
                  </a:cubicBezTo>
                  <a:cubicBezTo>
                    <a:pt x="110" y="25"/>
                    <a:pt x="110" y="27"/>
                    <a:pt x="109" y="25"/>
                  </a:cubicBezTo>
                  <a:cubicBezTo>
                    <a:pt x="110" y="24"/>
                    <a:pt x="111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0" y="24"/>
                    <a:pt x="109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1" y="23"/>
                    <a:pt x="109" y="24"/>
                    <a:pt x="110" y="24"/>
                  </a:cubicBezTo>
                  <a:cubicBezTo>
                    <a:pt x="111" y="24"/>
                    <a:pt x="110" y="23"/>
                    <a:pt x="111" y="23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11" y="23"/>
                    <a:pt x="114" y="24"/>
                    <a:pt x="112" y="22"/>
                  </a:cubicBezTo>
                  <a:cubicBezTo>
                    <a:pt x="112" y="21"/>
                    <a:pt x="112" y="22"/>
                    <a:pt x="112" y="22"/>
                  </a:cubicBezTo>
                  <a:cubicBezTo>
                    <a:pt x="112" y="20"/>
                    <a:pt x="112" y="20"/>
                    <a:pt x="112" y="19"/>
                  </a:cubicBezTo>
                  <a:cubicBezTo>
                    <a:pt x="114" y="20"/>
                    <a:pt x="114" y="18"/>
                    <a:pt x="114" y="19"/>
                  </a:cubicBezTo>
                  <a:cubicBezTo>
                    <a:pt x="114" y="19"/>
                    <a:pt x="112" y="21"/>
                    <a:pt x="114" y="22"/>
                  </a:cubicBezTo>
                  <a:cubicBezTo>
                    <a:pt x="114" y="22"/>
                    <a:pt x="112" y="22"/>
                    <a:pt x="114" y="23"/>
                  </a:cubicBezTo>
                  <a:cubicBezTo>
                    <a:pt x="114" y="22"/>
                    <a:pt x="114" y="23"/>
                    <a:pt x="115" y="23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6" y="18"/>
                    <a:pt x="116" y="17"/>
                    <a:pt x="117" y="16"/>
                  </a:cubicBezTo>
                  <a:cubicBezTo>
                    <a:pt x="116" y="16"/>
                    <a:pt x="118" y="14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4"/>
                    <a:pt x="115" y="15"/>
                    <a:pt x="116" y="15"/>
                  </a:cubicBezTo>
                  <a:cubicBezTo>
                    <a:pt x="116" y="14"/>
                    <a:pt x="117" y="15"/>
                    <a:pt x="116" y="14"/>
                  </a:cubicBezTo>
                  <a:cubicBezTo>
                    <a:pt x="116" y="15"/>
                    <a:pt x="117" y="14"/>
                    <a:pt x="118" y="15"/>
                  </a:cubicBezTo>
                  <a:cubicBezTo>
                    <a:pt x="118" y="14"/>
                    <a:pt x="118" y="15"/>
                    <a:pt x="119" y="14"/>
                  </a:cubicBezTo>
                  <a:cubicBezTo>
                    <a:pt x="119" y="13"/>
                    <a:pt x="119" y="12"/>
                    <a:pt x="119" y="11"/>
                  </a:cubicBezTo>
                  <a:cubicBezTo>
                    <a:pt x="120" y="11"/>
                    <a:pt x="120" y="10"/>
                    <a:pt x="121" y="9"/>
                  </a:cubicBezTo>
                  <a:cubicBezTo>
                    <a:pt x="121" y="7"/>
                    <a:pt x="123" y="9"/>
                    <a:pt x="123" y="7"/>
                  </a:cubicBezTo>
                  <a:cubicBezTo>
                    <a:pt x="124" y="7"/>
                    <a:pt x="121" y="9"/>
                    <a:pt x="123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3" y="7"/>
                    <a:pt x="125" y="5"/>
                    <a:pt x="124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4" y="5"/>
                    <a:pt x="124" y="5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26" y="5"/>
                    <a:pt x="126" y="4"/>
                    <a:pt x="126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6" y="3"/>
                    <a:pt x="126" y="2"/>
                    <a:pt x="127" y="1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7" y="2"/>
                    <a:pt x="127" y="3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5"/>
                    <a:pt x="127" y="5"/>
                    <a:pt x="127" y="5"/>
                  </a:cubicBezTo>
                  <a:cubicBezTo>
                    <a:pt x="126" y="6"/>
                    <a:pt x="126" y="7"/>
                    <a:pt x="126" y="9"/>
                  </a:cubicBezTo>
                  <a:cubicBezTo>
                    <a:pt x="125" y="7"/>
                    <a:pt x="125" y="7"/>
                    <a:pt x="125" y="6"/>
                  </a:cubicBezTo>
                  <a:cubicBezTo>
                    <a:pt x="124" y="6"/>
                    <a:pt x="125" y="7"/>
                    <a:pt x="124" y="7"/>
                  </a:cubicBezTo>
                  <a:cubicBezTo>
                    <a:pt x="124" y="9"/>
                    <a:pt x="125" y="9"/>
                    <a:pt x="125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4" y="11"/>
                    <a:pt x="125" y="11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6"/>
                    <a:pt x="120" y="17"/>
                    <a:pt x="120" y="18"/>
                  </a:cubicBezTo>
                  <a:cubicBezTo>
                    <a:pt x="119" y="20"/>
                    <a:pt x="119" y="22"/>
                    <a:pt x="117" y="22"/>
                  </a:cubicBezTo>
                  <a:cubicBezTo>
                    <a:pt x="116" y="24"/>
                    <a:pt x="115" y="27"/>
                    <a:pt x="114" y="30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14" y="30"/>
                    <a:pt x="114" y="29"/>
                    <a:pt x="114" y="30"/>
                  </a:cubicBezTo>
                  <a:cubicBezTo>
                    <a:pt x="114" y="30"/>
                    <a:pt x="114" y="31"/>
                    <a:pt x="114" y="31"/>
                  </a:cubicBezTo>
                  <a:cubicBezTo>
                    <a:pt x="112" y="31"/>
                    <a:pt x="112" y="33"/>
                    <a:pt x="111" y="35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1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7" y="43"/>
                    <a:pt x="107" y="44"/>
                  </a:cubicBezTo>
                  <a:cubicBezTo>
                    <a:pt x="106" y="48"/>
                    <a:pt x="103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59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6" y="62"/>
                    <a:pt x="96" y="65"/>
                    <a:pt x="96" y="65"/>
                  </a:cubicBezTo>
                  <a:cubicBezTo>
                    <a:pt x="96" y="65"/>
                    <a:pt x="96" y="66"/>
                    <a:pt x="95" y="66"/>
                  </a:cubicBezTo>
                  <a:cubicBezTo>
                    <a:pt x="93" y="67"/>
                    <a:pt x="95" y="67"/>
                    <a:pt x="93" y="68"/>
                  </a:cubicBezTo>
                  <a:cubicBezTo>
                    <a:pt x="93" y="69"/>
                    <a:pt x="93" y="70"/>
                    <a:pt x="92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2"/>
                    <a:pt x="90" y="73"/>
                    <a:pt x="92" y="73"/>
                  </a:cubicBezTo>
                  <a:cubicBezTo>
                    <a:pt x="90" y="75"/>
                    <a:pt x="90" y="77"/>
                    <a:pt x="88" y="79"/>
                  </a:cubicBezTo>
                  <a:cubicBezTo>
                    <a:pt x="89" y="79"/>
                    <a:pt x="88" y="79"/>
                    <a:pt x="88" y="79"/>
                  </a:cubicBezTo>
                  <a:cubicBezTo>
                    <a:pt x="88" y="81"/>
                    <a:pt x="87" y="82"/>
                    <a:pt x="87" y="83"/>
                  </a:cubicBezTo>
                  <a:cubicBezTo>
                    <a:pt x="87" y="84"/>
                    <a:pt x="87" y="83"/>
                    <a:pt x="85" y="83"/>
                  </a:cubicBezTo>
                  <a:cubicBezTo>
                    <a:pt x="85" y="84"/>
                    <a:pt x="87" y="84"/>
                    <a:pt x="87" y="84"/>
                  </a:cubicBezTo>
                  <a:cubicBezTo>
                    <a:pt x="85" y="86"/>
                    <a:pt x="83" y="88"/>
                    <a:pt x="81" y="91"/>
                  </a:cubicBezTo>
                  <a:cubicBezTo>
                    <a:pt x="80" y="94"/>
                    <a:pt x="78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6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1"/>
                    <a:pt x="70" y="113"/>
                    <a:pt x="69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8" y="113"/>
                    <a:pt x="69" y="114"/>
                    <a:pt x="68" y="114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66" y="118"/>
                    <a:pt x="65" y="121"/>
                    <a:pt x="63" y="124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9" y="127"/>
                    <a:pt x="59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9" y="130"/>
                    <a:pt x="59" y="130"/>
                    <a:pt x="59" y="131"/>
                  </a:cubicBezTo>
                  <a:cubicBezTo>
                    <a:pt x="59" y="131"/>
                    <a:pt x="59" y="131"/>
                    <a:pt x="59" y="131"/>
                  </a:cubicBezTo>
                  <a:cubicBezTo>
                    <a:pt x="59" y="133"/>
                    <a:pt x="56" y="133"/>
                    <a:pt x="57" y="136"/>
                  </a:cubicBezTo>
                  <a:cubicBezTo>
                    <a:pt x="53" y="143"/>
                    <a:pt x="50" y="150"/>
                    <a:pt x="46" y="158"/>
                  </a:cubicBezTo>
                  <a:cubicBezTo>
                    <a:pt x="42" y="165"/>
                    <a:pt x="38" y="172"/>
                    <a:pt x="33" y="179"/>
                  </a:cubicBezTo>
                  <a:cubicBezTo>
                    <a:pt x="32" y="181"/>
                    <a:pt x="32" y="181"/>
                    <a:pt x="32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2"/>
                    <a:pt x="30" y="183"/>
                    <a:pt x="30" y="184"/>
                  </a:cubicBezTo>
                  <a:cubicBezTo>
                    <a:pt x="29" y="187"/>
                    <a:pt x="28" y="188"/>
                    <a:pt x="26" y="192"/>
                  </a:cubicBezTo>
                  <a:cubicBezTo>
                    <a:pt x="26" y="192"/>
                    <a:pt x="26" y="191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3" y="201"/>
                    <a:pt x="18" y="206"/>
                    <a:pt x="14" y="213"/>
                  </a:cubicBezTo>
                  <a:cubicBezTo>
                    <a:pt x="13" y="214"/>
                    <a:pt x="12" y="217"/>
                    <a:pt x="11" y="219"/>
                  </a:cubicBezTo>
                  <a:cubicBezTo>
                    <a:pt x="7" y="223"/>
                    <a:pt x="5" y="228"/>
                    <a:pt x="2" y="233"/>
                  </a:cubicBezTo>
                  <a:cubicBezTo>
                    <a:pt x="2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21" name="Freeform 122"/>
            <p:cNvSpPr/>
            <p:nvPr/>
          </p:nvSpPr>
          <p:spPr>
            <a:xfrm>
              <a:off x="355" y="515"/>
              <a:ext cx="68" cy="2938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21" y="1455"/>
                </a:cxn>
                <a:cxn ang="0">
                  <a:pos x="0" y="2938"/>
                </a:cxn>
                <a:cxn ang="0">
                  <a:pos x="61" y="2938"/>
                </a:cxn>
                <a:cxn ang="0">
                  <a:pos x="40" y="2128"/>
                </a:cxn>
                <a:cxn ang="0">
                  <a:pos x="68" y="668"/>
                </a:cxn>
                <a:cxn ang="0">
                  <a:pos x="47" y="0"/>
                </a:cxn>
                <a:cxn ang="0">
                  <a:pos x="9" y="0"/>
                </a:cxn>
                <a:cxn ang="0">
                  <a:pos x="9" y="0"/>
                </a:cxn>
              </a:cxnLst>
              <a:pathLst>
                <a:path w="29" h="1244">
                  <a:moveTo>
                    <a:pt x="4" y="0"/>
                  </a:moveTo>
                  <a:cubicBezTo>
                    <a:pt x="9" y="616"/>
                    <a:pt x="9" y="616"/>
                    <a:pt x="9" y="616"/>
                  </a:cubicBezTo>
                  <a:cubicBezTo>
                    <a:pt x="0" y="1244"/>
                    <a:pt x="0" y="1244"/>
                    <a:pt x="0" y="1244"/>
                  </a:cubicBezTo>
                  <a:cubicBezTo>
                    <a:pt x="26" y="1244"/>
                    <a:pt x="26" y="1244"/>
                    <a:pt x="26" y="1244"/>
                  </a:cubicBezTo>
                  <a:cubicBezTo>
                    <a:pt x="17" y="901"/>
                    <a:pt x="17" y="901"/>
                    <a:pt x="17" y="901"/>
                  </a:cubicBezTo>
                  <a:cubicBezTo>
                    <a:pt x="29" y="283"/>
                    <a:pt x="29" y="283"/>
                    <a:pt x="29" y="28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22" name="Freeform 123"/>
            <p:cNvSpPr/>
            <p:nvPr/>
          </p:nvSpPr>
          <p:spPr>
            <a:xfrm>
              <a:off x="841" y="1044"/>
              <a:ext cx="194" cy="385"/>
            </a:xfrm>
            <a:custGeom>
              <a:avLst/>
              <a:gdLst/>
              <a:ahLst/>
              <a:cxnLst>
                <a:cxn ang="0">
                  <a:pos x="71" y="12"/>
                </a:cxn>
                <a:cxn ang="0">
                  <a:pos x="163" y="385"/>
                </a:cxn>
                <a:cxn ang="0">
                  <a:pos x="35" y="239"/>
                </a:cxn>
                <a:cxn ang="0">
                  <a:pos x="71" y="12"/>
                </a:cxn>
              </a:cxnLst>
              <a:pathLst>
                <a:path w="82" h="163">
                  <a:moveTo>
                    <a:pt x="30" y="5"/>
                  </a:moveTo>
                  <a:cubicBezTo>
                    <a:pt x="39" y="0"/>
                    <a:pt x="82" y="68"/>
                    <a:pt x="69" y="163"/>
                  </a:cubicBezTo>
                  <a:cubicBezTo>
                    <a:pt x="54" y="158"/>
                    <a:pt x="15" y="101"/>
                    <a:pt x="15" y="101"/>
                  </a:cubicBezTo>
                  <a:cubicBezTo>
                    <a:pt x="15" y="101"/>
                    <a:pt x="0" y="16"/>
                    <a:pt x="30" y="5"/>
                  </a:cubicBezTo>
                  <a:close/>
                </a:path>
              </a:pathLst>
            </a:custGeom>
            <a:solidFill>
              <a:srgbClr val="F7D64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23" name="Freeform 124"/>
            <p:cNvSpPr/>
            <p:nvPr/>
          </p:nvSpPr>
          <p:spPr>
            <a:xfrm>
              <a:off x="848" y="1056"/>
              <a:ext cx="102" cy="318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102" y="318"/>
                </a:cxn>
                <a:cxn ang="0">
                  <a:pos x="31" y="226"/>
                </a:cxn>
                <a:cxn ang="0">
                  <a:pos x="66" y="0"/>
                </a:cxn>
              </a:cxnLst>
              <a:pathLst>
                <a:path w="43" h="135">
                  <a:moveTo>
                    <a:pt x="28" y="0"/>
                  </a:moveTo>
                  <a:cubicBezTo>
                    <a:pt x="43" y="135"/>
                    <a:pt x="43" y="135"/>
                    <a:pt x="43" y="135"/>
                  </a:cubicBezTo>
                  <a:cubicBezTo>
                    <a:pt x="43" y="135"/>
                    <a:pt x="19" y="115"/>
                    <a:pt x="13" y="96"/>
                  </a:cubicBezTo>
                  <a:cubicBezTo>
                    <a:pt x="8" y="77"/>
                    <a:pt x="0" y="9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24" name="Freeform 125"/>
            <p:cNvSpPr/>
            <p:nvPr/>
          </p:nvSpPr>
          <p:spPr>
            <a:xfrm>
              <a:off x="820" y="2248"/>
              <a:ext cx="220" cy="426"/>
            </a:xfrm>
            <a:custGeom>
              <a:avLst/>
              <a:gdLst/>
              <a:ahLst/>
              <a:cxnLst>
                <a:cxn ang="0">
                  <a:pos x="83" y="9"/>
                </a:cxn>
                <a:cxn ang="0">
                  <a:pos x="189" y="426"/>
                </a:cxn>
                <a:cxn ang="0">
                  <a:pos x="43" y="258"/>
                </a:cxn>
                <a:cxn ang="0">
                  <a:pos x="83" y="9"/>
                </a:cxn>
              </a:cxnLst>
              <a:pathLst>
                <a:path w="93" h="180">
                  <a:moveTo>
                    <a:pt x="35" y="4"/>
                  </a:moveTo>
                  <a:cubicBezTo>
                    <a:pt x="43" y="0"/>
                    <a:pt x="93" y="75"/>
                    <a:pt x="80" y="180"/>
                  </a:cubicBezTo>
                  <a:cubicBezTo>
                    <a:pt x="63" y="175"/>
                    <a:pt x="18" y="109"/>
                    <a:pt x="18" y="109"/>
                  </a:cubicBezTo>
                  <a:cubicBezTo>
                    <a:pt x="18" y="109"/>
                    <a:pt x="0" y="18"/>
                    <a:pt x="35" y="4"/>
                  </a:cubicBezTo>
                  <a:close/>
                </a:path>
              </a:pathLst>
            </a:custGeom>
            <a:solidFill>
              <a:srgbClr val="F7D64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25" name="Freeform 126"/>
            <p:cNvSpPr/>
            <p:nvPr/>
          </p:nvSpPr>
          <p:spPr>
            <a:xfrm>
              <a:off x="830" y="2256"/>
              <a:ext cx="111" cy="359"/>
            </a:xfrm>
            <a:custGeom>
              <a:avLst/>
              <a:gdLst/>
              <a:ahLst/>
              <a:cxnLst>
                <a:cxn ang="0">
                  <a:pos x="73" y="0"/>
                </a:cxn>
                <a:cxn ang="0">
                  <a:pos x="111" y="359"/>
                </a:cxn>
                <a:cxn ang="0">
                  <a:pos x="33" y="253"/>
                </a:cxn>
                <a:cxn ang="0">
                  <a:pos x="73" y="0"/>
                </a:cxn>
              </a:cxnLst>
              <a:pathLst>
                <a:path w="47" h="152">
                  <a:moveTo>
                    <a:pt x="31" y="0"/>
                  </a:moveTo>
                  <a:cubicBezTo>
                    <a:pt x="47" y="152"/>
                    <a:pt x="47" y="152"/>
                    <a:pt x="47" y="152"/>
                  </a:cubicBezTo>
                  <a:cubicBezTo>
                    <a:pt x="47" y="152"/>
                    <a:pt x="22" y="129"/>
                    <a:pt x="14" y="107"/>
                  </a:cubicBezTo>
                  <a:cubicBezTo>
                    <a:pt x="8" y="87"/>
                    <a:pt x="0" y="11"/>
                    <a:pt x="31" y="0"/>
                  </a:cubicBezTo>
                  <a:close/>
                </a:path>
              </a:pathLst>
            </a:custGeom>
            <a:solidFill>
              <a:srgbClr val="EAA3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26" name="Freeform 127"/>
            <p:cNvSpPr/>
            <p:nvPr/>
          </p:nvSpPr>
          <p:spPr>
            <a:xfrm>
              <a:off x="830" y="3309"/>
              <a:ext cx="222" cy="428"/>
            </a:xfrm>
            <a:custGeom>
              <a:avLst/>
              <a:gdLst/>
              <a:ahLst/>
              <a:cxnLst>
                <a:cxn ang="0">
                  <a:pos x="83" y="12"/>
                </a:cxn>
                <a:cxn ang="0">
                  <a:pos x="187" y="428"/>
                </a:cxn>
                <a:cxn ang="0">
                  <a:pos x="45" y="265"/>
                </a:cxn>
                <a:cxn ang="0">
                  <a:pos x="83" y="12"/>
                </a:cxn>
              </a:cxnLst>
              <a:pathLst>
                <a:path w="94" h="181">
                  <a:moveTo>
                    <a:pt x="35" y="5"/>
                  </a:moveTo>
                  <a:cubicBezTo>
                    <a:pt x="45" y="0"/>
                    <a:pt x="94" y="76"/>
                    <a:pt x="79" y="181"/>
                  </a:cubicBezTo>
                  <a:cubicBezTo>
                    <a:pt x="64" y="177"/>
                    <a:pt x="19" y="112"/>
                    <a:pt x="19" y="112"/>
                  </a:cubicBezTo>
                  <a:cubicBezTo>
                    <a:pt x="19" y="112"/>
                    <a:pt x="0" y="19"/>
                    <a:pt x="35" y="5"/>
                  </a:cubicBezTo>
                  <a:close/>
                </a:path>
              </a:pathLst>
            </a:custGeom>
            <a:solidFill>
              <a:srgbClr val="F7D64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27" name="Freeform 128"/>
            <p:cNvSpPr/>
            <p:nvPr/>
          </p:nvSpPr>
          <p:spPr>
            <a:xfrm>
              <a:off x="846" y="3321"/>
              <a:ext cx="106" cy="354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106" y="354"/>
                </a:cxn>
                <a:cxn ang="0">
                  <a:pos x="31" y="253"/>
                </a:cxn>
                <a:cxn ang="0">
                  <a:pos x="66" y="0"/>
                </a:cxn>
              </a:cxnLst>
              <a:pathLst>
                <a:path w="45" h="150">
                  <a:moveTo>
                    <a:pt x="28" y="0"/>
                  </a:moveTo>
                  <a:cubicBezTo>
                    <a:pt x="45" y="150"/>
                    <a:pt x="45" y="150"/>
                    <a:pt x="45" y="150"/>
                  </a:cubicBezTo>
                  <a:cubicBezTo>
                    <a:pt x="45" y="150"/>
                    <a:pt x="19" y="126"/>
                    <a:pt x="13" y="107"/>
                  </a:cubicBezTo>
                  <a:cubicBezTo>
                    <a:pt x="5" y="84"/>
                    <a:pt x="0" y="10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28" name="Freeform 129"/>
            <p:cNvSpPr/>
            <p:nvPr/>
          </p:nvSpPr>
          <p:spPr>
            <a:xfrm>
              <a:off x="1049" y="2085"/>
              <a:ext cx="218" cy="433"/>
            </a:xfrm>
            <a:custGeom>
              <a:avLst/>
              <a:gdLst/>
              <a:ahLst/>
              <a:cxnLst>
                <a:cxn ang="0">
                  <a:pos x="135" y="12"/>
                </a:cxn>
                <a:cxn ang="0">
                  <a:pos x="31" y="433"/>
                </a:cxn>
                <a:cxn ang="0">
                  <a:pos x="171" y="263"/>
                </a:cxn>
                <a:cxn ang="0">
                  <a:pos x="135" y="12"/>
                </a:cxn>
              </a:cxnLst>
              <a:pathLst>
                <a:path w="92" h="183">
                  <a:moveTo>
                    <a:pt x="57" y="5"/>
                  </a:moveTo>
                  <a:cubicBezTo>
                    <a:pt x="49" y="0"/>
                    <a:pt x="0" y="75"/>
                    <a:pt x="13" y="183"/>
                  </a:cubicBezTo>
                  <a:cubicBezTo>
                    <a:pt x="29" y="176"/>
                    <a:pt x="72" y="111"/>
                    <a:pt x="72" y="111"/>
                  </a:cubicBezTo>
                  <a:cubicBezTo>
                    <a:pt x="72" y="111"/>
                    <a:pt x="92" y="18"/>
                    <a:pt x="57" y="5"/>
                  </a:cubicBezTo>
                  <a:close/>
                </a:path>
              </a:pathLst>
            </a:custGeom>
            <a:solidFill>
              <a:srgbClr val="F7D64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29" name="Freeform 130"/>
            <p:cNvSpPr/>
            <p:nvPr/>
          </p:nvSpPr>
          <p:spPr>
            <a:xfrm>
              <a:off x="1146" y="2097"/>
              <a:ext cx="111" cy="355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0" y="355"/>
                </a:cxn>
                <a:cxn ang="0">
                  <a:pos x="78" y="251"/>
                </a:cxn>
                <a:cxn ang="0">
                  <a:pos x="40" y="0"/>
                </a:cxn>
              </a:cxnLst>
              <a:pathLst>
                <a:path w="47" h="150">
                  <a:moveTo>
                    <a:pt x="17" y="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25" y="128"/>
                    <a:pt x="33" y="106"/>
                  </a:cubicBezTo>
                  <a:cubicBezTo>
                    <a:pt x="39" y="86"/>
                    <a:pt x="47" y="12"/>
                    <a:pt x="17" y="0"/>
                  </a:cubicBezTo>
                  <a:close/>
                </a:path>
              </a:pathLst>
            </a:custGeom>
            <a:solidFill>
              <a:srgbClr val="EAA3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30" name="Freeform 131"/>
            <p:cNvSpPr/>
            <p:nvPr/>
          </p:nvSpPr>
          <p:spPr>
            <a:xfrm>
              <a:off x="1033" y="2719"/>
              <a:ext cx="304" cy="481"/>
            </a:xfrm>
            <a:custGeom>
              <a:avLst/>
              <a:gdLst/>
              <a:ahLst/>
              <a:cxnLst>
                <a:cxn ang="0">
                  <a:pos x="14" y="481"/>
                </a:cxn>
                <a:cxn ang="0">
                  <a:pos x="283" y="0"/>
                </a:cxn>
                <a:cxn ang="0">
                  <a:pos x="14" y="481"/>
                </a:cxn>
              </a:cxnLst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6"/>
                    <a:pt x="120" y="0"/>
                  </a:cubicBezTo>
                  <a:cubicBezTo>
                    <a:pt x="0" y="59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31" name="Freeform 132"/>
            <p:cNvSpPr/>
            <p:nvPr/>
          </p:nvSpPr>
          <p:spPr>
            <a:xfrm>
              <a:off x="744" y="2341"/>
              <a:ext cx="305" cy="477"/>
            </a:xfrm>
            <a:custGeom>
              <a:avLst/>
              <a:gdLst/>
              <a:ahLst/>
              <a:cxnLst>
                <a:cxn ang="0">
                  <a:pos x="291" y="477"/>
                </a:cxn>
                <a:cxn ang="0">
                  <a:pos x="24" y="0"/>
                </a:cxn>
                <a:cxn ang="0">
                  <a:pos x="291" y="477"/>
                </a:cxn>
              </a:cxnLst>
              <a:pathLst>
                <a:path w="129" h="202">
                  <a:moveTo>
                    <a:pt x="123" y="202"/>
                  </a:moveTo>
                  <a:cubicBezTo>
                    <a:pt x="123" y="202"/>
                    <a:pt x="0" y="136"/>
                    <a:pt x="10" y="0"/>
                  </a:cubicBezTo>
                  <a:cubicBezTo>
                    <a:pt x="129" y="59"/>
                    <a:pt x="123" y="202"/>
                    <a:pt x="123" y="202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32" name="Freeform 133"/>
            <p:cNvSpPr/>
            <p:nvPr/>
          </p:nvSpPr>
          <p:spPr>
            <a:xfrm>
              <a:off x="1042" y="3354"/>
              <a:ext cx="305" cy="479"/>
            </a:xfrm>
            <a:custGeom>
              <a:avLst/>
              <a:gdLst/>
              <a:ahLst/>
              <a:cxnLst>
                <a:cxn ang="0">
                  <a:pos x="14" y="479"/>
                </a:cxn>
                <a:cxn ang="0">
                  <a:pos x="284" y="0"/>
                </a:cxn>
                <a:cxn ang="0">
                  <a:pos x="14" y="479"/>
                </a:cxn>
              </a:cxnLst>
              <a:pathLst>
                <a:path w="129" h="203">
                  <a:moveTo>
                    <a:pt x="6" y="203"/>
                  </a:moveTo>
                  <a:cubicBezTo>
                    <a:pt x="6" y="203"/>
                    <a:pt x="129" y="136"/>
                    <a:pt x="120" y="0"/>
                  </a:cubicBezTo>
                  <a:cubicBezTo>
                    <a:pt x="0" y="59"/>
                    <a:pt x="6" y="203"/>
                    <a:pt x="6" y="203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33" name="Freeform 134"/>
            <p:cNvSpPr/>
            <p:nvPr/>
          </p:nvSpPr>
          <p:spPr>
            <a:xfrm>
              <a:off x="752" y="2886"/>
              <a:ext cx="304" cy="475"/>
            </a:xfrm>
            <a:custGeom>
              <a:avLst/>
              <a:gdLst/>
              <a:ahLst/>
              <a:cxnLst>
                <a:cxn ang="0">
                  <a:pos x="292" y="475"/>
                </a:cxn>
                <a:cxn ang="0">
                  <a:pos x="21" y="0"/>
                </a:cxn>
                <a:cxn ang="0">
                  <a:pos x="292" y="475"/>
                </a:cxn>
              </a:cxnLst>
              <a:pathLst>
                <a:path w="129" h="201">
                  <a:moveTo>
                    <a:pt x="124" y="201"/>
                  </a:moveTo>
                  <a:cubicBezTo>
                    <a:pt x="124" y="201"/>
                    <a:pt x="0" y="135"/>
                    <a:pt x="9" y="0"/>
                  </a:cubicBezTo>
                  <a:cubicBezTo>
                    <a:pt x="129" y="58"/>
                    <a:pt x="124" y="201"/>
                    <a:pt x="124" y="201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34" name="Freeform 135"/>
            <p:cNvSpPr/>
            <p:nvPr/>
          </p:nvSpPr>
          <p:spPr>
            <a:xfrm>
              <a:off x="761" y="3359"/>
              <a:ext cx="305" cy="482"/>
            </a:xfrm>
            <a:custGeom>
              <a:avLst/>
              <a:gdLst/>
              <a:ahLst/>
              <a:cxnLst>
                <a:cxn ang="0">
                  <a:pos x="293" y="482"/>
                </a:cxn>
                <a:cxn ang="0">
                  <a:pos x="21" y="0"/>
                </a:cxn>
                <a:cxn ang="0">
                  <a:pos x="293" y="482"/>
                </a:cxn>
              </a:cxnLst>
              <a:pathLst>
                <a:path w="129" h="204">
                  <a:moveTo>
                    <a:pt x="124" y="204"/>
                  </a:moveTo>
                  <a:cubicBezTo>
                    <a:pt x="124" y="204"/>
                    <a:pt x="0" y="136"/>
                    <a:pt x="9" y="0"/>
                  </a:cubicBezTo>
                  <a:cubicBezTo>
                    <a:pt x="129" y="60"/>
                    <a:pt x="124" y="204"/>
                    <a:pt x="124" y="204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35" name="Freeform 136"/>
            <p:cNvSpPr/>
            <p:nvPr/>
          </p:nvSpPr>
          <p:spPr>
            <a:xfrm>
              <a:off x="1033" y="2149"/>
              <a:ext cx="304" cy="482"/>
            </a:xfrm>
            <a:custGeom>
              <a:avLst/>
              <a:gdLst/>
              <a:ahLst/>
              <a:cxnLst>
                <a:cxn ang="0">
                  <a:pos x="14" y="482"/>
                </a:cxn>
                <a:cxn ang="0">
                  <a:pos x="283" y="0"/>
                </a:cxn>
                <a:cxn ang="0">
                  <a:pos x="14" y="482"/>
                </a:cxn>
              </a:cxnLst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7"/>
                    <a:pt x="120" y="0"/>
                  </a:cubicBezTo>
                  <a:cubicBezTo>
                    <a:pt x="0" y="60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36" name="Freeform 137"/>
            <p:cNvSpPr/>
            <p:nvPr/>
          </p:nvSpPr>
          <p:spPr>
            <a:xfrm>
              <a:off x="730" y="1710"/>
              <a:ext cx="305" cy="484"/>
            </a:xfrm>
            <a:custGeom>
              <a:avLst/>
              <a:gdLst/>
              <a:ahLst/>
              <a:cxnLst>
                <a:cxn ang="0">
                  <a:pos x="288" y="484"/>
                </a:cxn>
                <a:cxn ang="0">
                  <a:pos x="19" y="0"/>
                </a:cxn>
                <a:cxn ang="0">
                  <a:pos x="288" y="484"/>
                </a:cxn>
              </a:cxnLst>
              <a:pathLst>
                <a:path w="129" h="205">
                  <a:moveTo>
                    <a:pt x="122" y="205"/>
                  </a:moveTo>
                  <a:cubicBezTo>
                    <a:pt x="122" y="205"/>
                    <a:pt x="0" y="137"/>
                    <a:pt x="8" y="0"/>
                  </a:cubicBezTo>
                  <a:cubicBezTo>
                    <a:pt x="129" y="60"/>
                    <a:pt x="122" y="205"/>
                    <a:pt x="122" y="205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37" name="Freeform 138"/>
            <p:cNvSpPr/>
            <p:nvPr/>
          </p:nvSpPr>
          <p:spPr>
            <a:xfrm>
              <a:off x="1033" y="1511"/>
              <a:ext cx="304" cy="478"/>
            </a:xfrm>
            <a:custGeom>
              <a:avLst/>
              <a:gdLst/>
              <a:ahLst/>
              <a:cxnLst>
                <a:cxn ang="0">
                  <a:pos x="14" y="478"/>
                </a:cxn>
                <a:cxn ang="0">
                  <a:pos x="283" y="0"/>
                </a:cxn>
                <a:cxn ang="0">
                  <a:pos x="14" y="478"/>
                </a:cxn>
              </a:cxnLst>
              <a:pathLst>
                <a:path w="129" h="202">
                  <a:moveTo>
                    <a:pt x="6" y="202"/>
                  </a:moveTo>
                  <a:cubicBezTo>
                    <a:pt x="6" y="202"/>
                    <a:pt x="129" y="136"/>
                    <a:pt x="120" y="0"/>
                  </a:cubicBezTo>
                  <a:cubicBezTo>
                    <a:pt x="0" y="59"/>
                    <a:pt x="6" y="202"/>
                    <a:pt x="6" y="202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38" name="Freeform 139"/>
            <p:cNvSpPr/>
            <p:nvPr/>
          </p:nvSpPr>
          <p:spPr>
            <a:xfrm>
              <a:off x="1028" y="975"/>
              <a:ext cx="307" cy="475"/>
            </a:xfrm>
            <a:custGeom>
              <a:avLst/>
              <a:gdLst/>
              <a:ahLst/>
              <a:cxnLst>
                <a:cxn ang="0">
                  <a:pos x="17" y="475"/>
                </a:cxn>
                <a:cxn ang="0">
                  <a:pos x="283" y="0"/>
                </a:cxn>
                <a:cxn ang="0">
                  <a:pos x="17" y="475"/>
                </a:cxn>
              </a:cxnLst>
              <a:pathLst>
                <a:path w="130" h="201">
                  <a:moveTo>
                    <a:pt x="7" y="201"/>
                  </a:moveTo>
                  <a:cubicBezTo>
                    <a:pt x="7" y="201"/>
                    <a:pt x="130" y="135"/>
                    <a:pt x="120" y="0"/>
                  </a:cubicBezTo>
                  <a:cubicBezTo>
                    <a:pt x="0" y="59"/>
                    <a:pt x="7" y="201"/>
                    <a:pt x="7" y="201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39" name="Freeform 140"/>
            <p:cNvSpPr/>
            <p:nvPr/>
          </p:nvSpPr>
          <p:spPr>
            <a:xfrm>
              <a:off x="770" y="1145"/>
              <a:ext cx="274" cy="428"/>
            </a:xfrm>
            <a:custGeom>
              <a:avLst/>
              <a:gdLst/>
              <a:ahLst/>
              <a:cxnLst>
                <a:cxn ang="0">
                  <a:pos x="265" y="428"/>
                </a:cxn>
                <a:cxn ang="0">
                  <a:pos x="19" y="0"/>
                </a:cxn>
                <a:cxn ang="0">
                  <a:pos x="265" y="428"/>
                </a:cxn>
              </a:cxnLst>
              <a:pathLst>
                <a:path w="116" h="181">
                  <a:moveTo>
                    <a:pt x="112" y="181"/>
                  </a:moveTo>
                  <a:cubicBezTo>
                    <a:pt x="112" y="181"/>
                    <a:pt x="0" y="121"/>
                    <a:pt x="8" y="0"/>
                  </a:cubicBezTo>
                  <a:cubicBezTo>
                    <a:pt x="116" y="54"/>
                    <a:pt x="112" y="181"/>
                    <a:pt x="112" y="181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40" name="Freeform 141"/>
            <p:cNvSpPr/>
            <p:nvPr/>
          </p:nvSpPr>
          <p:spPr>
            <a:xfrm>
              <a:off x="773" y="2341"/>
              <a:ext cx="260" cy="474"/>
            </a:xfrm>
            <a:custGeom>
              <a:avLst/>
              <a:gdLst/>
              <a:ahLst/>
              <a:cxnLst>
                <a:cxn ang="0">
                  <a:pos x="229" y="415"/>
                </a:cxn>
                <a:cxn ang="0">
                  <a:pos x="220" y="399"/>
                </a:cxn>
                <a:cxn ang="0">
                  <a:pos x="210" y="368"/>
                </a:cxn>
                <a:cxn ang="0">
                  <a:pos x="208" y="361"/>
                </a:cxn>
                <a:cxn ang="0">
                  <a:pos x="187" y="330"/>
                </a:cxn>
                <a:cxn ang="0">
                  <a:pos x="180" y="321"/>
                </a:cxn>
                <a:cxn ang="0">
                  <a:pos x="173" y="302"/>
                </a:cxn>
                <a:cxn ang="0">
                  <a:pos x="168" y="290"/>
                </a:cxn>
                <a:cxn ang="0">
                  <a:pos x="161" y="283"/>
                </a:cxn>
                <a:cxn ang="0">
                  <a:pos x="161" y="274"/>
                </a:cxn>
                <a:cxn ang="0">
                  <a:pos x="151" y="255"/>
                </a:cxn>
                <a:cxn ang="0">
                  <a:pos x="147" y="245"/>
                </a:cxn>
                <a:cxn ang="0">
                  <a:pos x="142" y="233"/>
                </a:cxn>
                <a:cxn ang="0">
                  <a:pos x="137" y="224"/>
                </a:cxn>
                <a:cxn ang="0">
                  <a:pos x="130" y="210"/>
                </a:cxn>
                <a:cxn ang="0">
                  <a:pos x="116" y="193"/>
                </a:cxn>
                <a:cxn ang="0">
                  <a:pos x="116" y="189"/>
                </a:cxn>
                <a:cxn ang="0">
                  <a:pos x="109" y="179"/>
                </a:cxn>
                <a:cxn ang="0">
                  <a:pos x="106" y="172"/>
                </a:cxn>
                <a:cxn ang="0">
                  <a:pos x="106" y="170"/>
                </a:cxn>
                <a:cxn ang="0">
                  <a:pos x="102" y="163"/>
                </a:cxn>
                <a:cxn ang="0">
                  <a:pos x="87" y="139"/>
                </a:cxn>
                <a:cxn ang="0">
                  <a:pos x="85" y="130"/>
                </a:cxn>
                <a:cxn ang="0">
                  <a:pos x="78" y="120"/>
                </a:cxn>
                <a:cxn ang="0">
                  <a:pos x="69" y="101"/>
                </a:cxn>
                <a:cxn ang="0">
                  <a:pos x="64" y="99"/>
                </a:cxn>
                <a:cxn ang="0">
                  <a:pos x="64" y="92"/>
                </a:cxn>
                <a:cxn ang="0">
                  <a:pos x="66" y="80"/>
                </a:cxn>
                <a:cxn ang="0">
                  <a:pos x="57" y="73"/>
                </a:cxn>
                <a:cxn ang="0">
                  <a:pos x="57" y="68"/>
                </a:cxn>
                <a:cxn ang="0">
                  <a:pos x="54" y="68"/>
                </a:cxn>
                <a:cxn ang="0">
                  <a:pos x="45" y="61"/>
                </a:cxn>
                <a:cxn ang="0">
                  <a:pos x="47" y="50"/>
                </a:cxn>
                <a:cxn ang="0">
                  <a:pos x="40" y="50"/>
                </a:cxn>
                <a:cxn ang="0">
                  <a:pos x="40" y="40"/>
                </a:cxn>
                <a:cxn ang="0">
                  <a:pos x="38" y="33"/>
                </a:cxn>
                <a:cxn ang="0">
                  <a:pos x="35" y="40"/>
                </a:cxn>
                <a:cxn ang="0">
                  <a:pos x="31" y="26"/>
                </a:cxn>
                <a:cxn ang="0">
                  <a:pos x="9" y="12"/>
                </a:cxn>
                <a:cxn ang="0">
                  <a:pos x="7" y="9"/>
                </a:cxn>
                <a:cxn ang="0">
                  <a:pos x="0" y="0"/>
                </a:cxn>
                <a:cxn ang="0">
                  <a:pos x="0" y="7"/>
                </a:cxn>
                <a:cxn ang="0">
                  <a:pos x="9" y="12"/>
                </a:cxn>
                <a:cxn ang="0">
                  <a:pos x="14" y="38"/>
                </a:cxn>
                <a:cxn ang="0">
                  <a:pos x="31" y="71"/>
                </a:cxn>
                <a:cxn ang="0">
                  <a:pos x="47" y="108"/>
                </a:cxn>
                <a:cxn ang="0">
                  <a:pos x="66" y="139"/>
                </a:cxn>
                <a:cxn ang="0">
                  <a:pos x="76" y="163"/>
                </a:cxn>
                <a:cxn ang="0">
                  <a:pos x="102" y="205"/>
                </a:cxn>
                <a:cxn ang="0">
                  <a:pos x="116" y="229"/>
                </a:cxn>
                <a:cxn ang="0">
                  <a:pos x="137" y="259"/>
                </a:cxn>
                <a:cxn ang="0">
                  <a:pos x="182" y="363"/>
                </a:cxn>
                <a:cxn ang="0">
                  <a:pos x="201" y="391"/>
                </a:cxn>
                <a:cxn ang="0">
                  <a:pos x="258" y="462"/>
                </a:cxn>
              </a:cxnLst>
              <a:pathLst>
                <a:path w="110" h="201">
                  <a:moveTo>
                    <a:pt x="109" y="196"/>
                  </a:moveTo>
                  <a:cubicBezTo>
                    <a:pt x="110" y="192"/>
                    <a:pt x="105" y="190"/>
                    <a:pt x="105" y="188"/>
                  </a:cubicBezTo>
                  <a:cubicBezTo>
                    <a:pt x="105" y="186"/>
                    <a:pt x="103" y="188"/>
                    <a:pt x="103" y="188"/>
                  </a:cubicBezTo>
                  <a:cubicBezTo>
                    <a:pt x="103" y="183"/>
                    <a:pt x="101" y="180"/>
                    <a:pt x="98" y="177"/>
                  </a:cubicBezTo>
                  <a:cubicBezTo>
                    <a:pt x="98" y="177"/>
                    <a:pt x="98" y="177"/>
                    <a:pt x="98" y="177"/>
                  </a:cubicBezTo>
                  <a:cubicBezTo>
                    <a:pt x="97" y="177"/>
                    <a:pt x="98" y="176"/>
                    <a:pt x="97" y="176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6" y="175"/>
                    <a:pt x="96" y="175"/>
                    <a:pt x="96" y="175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7" y="171"/>
                    <a:pt x="93" y="171"/>
                    <a:pt x="96" y="168"/>
                  </a:cubicBezTo>
                  <a:cubicBezTo>
                    <a:pt x="96" y="169"/>
                    <a:pt x="93" y="169"/>
                    <a:pt x="93" y="169"/>
                  </a:cubicBezTo>
                  <a:cubicBezTo>
                    <a:pt x="93" y="167"/>
                    <a:pt x="92" y="164"/>
                    <a:pt x="90" y="162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0" y="162"/>
                    <a:pt x="90" y="162"/>
                    <a:pt x="90" y="160"/>
                  </a:cubicBezTo>
                  <a:cubicBezTo>
                    <a:pt x="89" y="160"/>
                    <a:pt x="90" y="159"/>
                    <a:pt x="89" y="159"/>
                  </a:cubicBezTo>
                  <a:cubicBezTo>
                    <a:pt x="89" y="159"/>
                    <a:pt x="89" y="159"/>
                    <a:pt x="89" y="159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8" y="155"/>
                    <a:pt x="88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3"/>
                    <a:pt x="86" y="153"/>
                    <a:pt x="88" y="153"/>
                  </a:cubicBezTo>
                  <a:cubicBezTo>
                    <a:pt x="86" y="153"/>
                    <a:pt x="88" y="154"/>
                    <a:pt x="86" y="154"/>
                  </a:cubicBezTo>
                  <a:cubicBezTo>
                    <a:pt x="85" y="150"/>
                    <a:pt x="84" y="147"/>
                    <a:pt x="83" y="143"/>
                  </a:cubicBezTo>
                  <a:cubicBezTo>
                    <a:pt x="81" y="143"/>
                    <a:pt x="81" y="143"/>
                    <a:pt x="81" y="143"/>
                  </a:cubicBezTo>
                  <a:cubicBezTo>
                    <a:pt x="81" y="142"/>
                    <a:pt x="79" y="142"/>
                    <a:pt x="81" y="141"/>
                  </a:cubicBezTo>
                  <a:cubicBezTo>
                    <a:pt x="81" y="142"/>
                    <a:pt x="79" y="142"/>
                    <a:pt x="79" y="141"/>
                  </a:cubicBezTo>
                  <a:cubicBezTo>
                    <a:pt x="79" y="141"/>
                    <a:pt x="81" y="141"/>
                    <a:pt x="79" y="140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79" y="140"/>
                    <a:pt x="77" y="140"/>
                    <a:pt x="77" y="138"/>
                  </a:cubicBezTo>
                  <a:cubicBezTo>
                    <a:pt x="77" y="138"/>
                    <a:pt x="77" y="138"/>
                    <a:pt x="77" y="140"/>
                  </a:cubicBezTo>
                  <a:cubicBezTo>
                    <a:pt x="77" y="138"/>
                    <a:pt x="77" y="138"/>
                    <a:pt x="77" y="137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5" y="137"/>
                    <a:pt x="77" y="137"/>
                    <a:pt x="76" y="136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6" y="134"/>
                    <a:pt x="76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5" y="133"/>
                    <a:pt x="75" y="130"/>
                    <a:pt x="75" y="130"/>
                  </a:cubicBezTo>
                  <a:cubicBezTo>
                    <a:pt x="73" y="129"/>
                    <a:pt x="73" y="130"/>
                    <a:pt x="73" y="129"/>
                  </a:cubicBezTo>
                  <a:cubicBezTo>
                    <a:pt x="73" y="129"/>
                    <a:pt x="72" y="128"/>
                    <a:pt x="73" y="128"/>
                  </a:cubicBezTo>
                  <a:cubicBezTo>
                    <a:pt x="73" y="128"/>
                    <a:pt x="72" y="126"/>
                    <a:pt x="72" y="125"/>
                  </a:cubicBezTo>
                  <a:cubicBezTo>
                    <a:pt x="72" y="126"/>
                    <a:pt x="71" y="126"/>
                    <a:pt x="71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1" y="126"/>
                    <a:pt x="71" y="128"/>
                  </a:cubicBezTo>
                  <a:cubicBezTo>
                    <a:pt x="70" y="126"/>
                    <a:pt x="70" y="126"/>
                    <a:pt x="70" y="125"/>
                  </a:cubicBezTo>
                  <a:cubicBezTo>
                    <a:pt x="70" y="125"/>
                    <a:pt x="71" y="124"/>
                    <a:pt x="71" y="123"/>
                  </a:cubicBezTo>
                  <a:cubicBezTo>
                    <a:pt x="71" y="124"/>
                    <a:pt x="70" y="123"/>
                    <a:pt x="70" y="124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0"/>
                    <a:pt x="71" y="120"/>
                  </a:cubicBezTo>
                  <a:cubicBezTo>
                    <a:pt x="70" y="120"/>
                    <a:pt x="70" y="117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6" y="117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5"/>
                    <a:pt x="68" y="115"/>
                    <a:pt x="68" y="116"/>
                  </a:cubicBezTo>
                  <a:cubicBezTo>
                    <a:pt x="68" y="115"/>
                    <a:pt x="68" y="113"/>
                    <a:pt x="68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4" y="112"/>
                    <a:pt x="66" y="111"/>
                    <a:pt x="64" y="110"/>
                  </a:cubicBezTo>
                  <a:cubicBezTo>
                    <a:pt x="64" y="111"/>
                    <a:pt x="66" y="110"/>
                    <a:pt x="66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4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4" y="108"/>
                    <a:pt x="63" y="104"/>
                    <a:pt x="62" y="104"/>
                  </a:cubicBezTo>
                  <a:cubicBezTo>
                    <a:pt x="63" y="104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3"/>
                    <a:pt x="62" y="102"/>
                    <a:pt x="62" y="103"/>
                  </a:cubicBezTo>
                  <a:cubicBezTo>
                    <a:pt x="62" y="102"/>
                    <a:pt x="62" y="104"/>
                    <a:pt x="62" y="104"/>
                  </a:cubicBezTo>
                  <a:cubicBezTo>
                    <a:pt x="62" y="104"/>
                    <a:pt x="62" y="102"/>
                    <a:pt x="62" y="103"/>
                  </a:cubicBezTo>
                  <a:cubicBezTo>
                    <a:pt x="62" y="102"/>
                    <a:pt x="62" y="102"/>
                    <a:pt x="60" y="102"/>
                  </a:cubicBezTo>
                  <a:cubicBezTo>
                    <a:pt x="62" y="102"/>
                    <a:pt x="60" y="102"/>
                    <a:pt x="60" y="102"/>
                  </a:cubicBezTo>
                  <a:cubicBezTo>
                    <a:pt x="60" y="100"/>
                    <a:pt x="60" y="102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8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7"/>
                    <a:pt x="58" y="95"/>
                    <a:pt x="58" y="95"/>
                  </a:cubicBezTo>
                  <a:cubicBezTo>
                    <a:pt x="58" y="94"/>
                    <a:pt x="58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0"/>
                    <a:pt x="55" y="90"/>
                    <a:pt x="56" y="90"/>
                  </a:cubicBezTo>
                  <a:cubicBezTo>
                    <a:pt x="55" y="90"/>
                    <a:pt x="56" y="89"/>
                    <a:pt x="55" y="89"/>
                  </a:cubicBezTo>
                  <a:cubicBezTo>
                    <a:pt x="55" y="89"/>
                    <a:pt x="54" y="90"/>
                    <a:pt x="54" y="89"/>
                  </a:cubicBezTo>
                  <a:cubicBezTo>
                    <a:pt x="51" y="90"/>
                    <a:pt x="54" y="87"/>
                    <a:pt x="54" y="87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6"/>
                    <a:pt x="51" y="86"/>
                    <a:pt x="54" y="85"/>
                  </a:cubicBezTo>
                  <a:cubicBezTo>
                    <a:pt x="51" y="85"/>
                    <a:pt x="51" y="82"/>
                    <a:pt x="49" y="82"/>
                  </a:cubicBezTo>
                  <a:cubicBezTo>
                    <a:pt x="49" y="82"/>
                    <a:pt x="49" y="82"/>
                    <a:pt x="49" y="81"/>
                  </a:cubicBezTo>
                  <a:cubicBezTo>
                    <a:pt x="50" y="81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49" y="81"/>
                    <a:pt x="49" y="82"/>
                  </a:cubicBezTo>
                  <a:cubicBezTo>
                    <a:pt x="47" y="81"/>
                    <a:pt x="50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7" y="77"/>
                    <a:pt x="47" y="77"/>
                    <a:pt x="46" y="77"/>
                  </a:cubicBezTo>
                  <a:cubicBezTo>
                    <a:pt x="46" y="77"/>
                    <a:pt x="46" y="77"/>
                    <a:pt x="47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4"/>
                    <a:pt x="46" y="76"/>
                    <a:pt x="46" y="76"/>
                  </a:cubicBezTo>
                  <a:cubicBezTo>
                    <a:pt x="47" y="74"/>
                    <a:pt x="46" y="74"/>
                    <a:pt x="47" y="7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5" y="72"/>
                    <a:pt x="45" y="72"/>
                    <a:pt x="45" y="73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3" y="69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1" y="69"/>
                    <a:pt x="41" y="68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2" y="64"/>
                    <a:pt x="42" y="63"/>
                    <a:pt x="41" y="63"/>
                  </a:cubicBezTo>
                  <a:cubicBezTo>
                    <a:pt x="41" y="63"/>
                    <a:pt x="41" y="63"/>
                    <a:pt x="41" y="61"/>
                  </a:cubicBezTo>
                  <a:cubicBezTo>
                    <a:pt x="38" y="61"/>
                    <a:pt x="41" y="59"/>
                    <a:pt x="37" y="59"/>
                  </a:cubicBezTo>
                  <a:cubicBezTo>
                    <a:pt x="37" y="59"/>
                    <a:pt x="37" y="59"/>
                    <a:pt x="36" y="59"/>
                  </a:cubicBezTo>
                  <a:cubicBezTo>
                    <a:pt x="37" y="59"/>
                    <a:pt x="36" y="59"/>
                    <a:pt x="37" y="59"/>
                  </a:cubicBezTo>
                  <a:cubicBezTo>
                    <a:pt x="37" y="57"/>
                    <a:pt x="37" y="57"/>
                    <a:pt x="38" y="57"/>
                  </a:cubicBezTo>
                  <a:cubicBezTo>
                    <a:pt x="37" y="57"/>
                    <a:pt x="37" y="56"/>
                    <a:pt x="36" y="56"/>
                  </a:cubicBezTo>
                  <a:cubicBezTo>
                    <a:pt x="37" y="56"/>
                    <a:pt x="37" y="56"/>
                    <a:pt x="37" y="55"/>
                  </a:cubicBezTo>
                  <a:cubicBezTo>
                    <a:pt x="36" y="56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6" y="51"/>
                    <a:pt x="34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0"/>
                    <a:pt x="34" y="50"/>
                    <a:pt x="34" y="50"/>
                  </a:cubicBezTo>
                  <a:cubicBezTo>
                    <a:pt x="33" y="50"/>
                    <a:pt x="33" y="48"/>
                    <a:pt x="32" y="48"/>
                  </a:cubicBezTo>
                  <a:cubicBezTo>
                    <a:pt x="33" y="47"/>
                    <a:pt x="32" y="44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2"/>
                    <a:pt x="30" y="42"/>
                  </a:cubicBezTo>
                  <a:cubicBezTo>
                    <a:pt x="30" y="43"/>
                    <a:pt x="29" y="42"/>
                    <a:pt x="29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0"/>
                    <a:pt x="29" y="42"/>
                    <a:pt x="30" y="42"/>
                  </a:cubicBezTo>
                  <a:cubicBezTo>
                    <a:pt x="30" y="42"/>
                    <a:pt x="29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4" y="42"/>
                    <a:pt x="24" y="43"/>
                    <a:pt x="24" y="43"/>
                  </a:cubicBezTo>
                  <a:cubicBezTo>
                    <a:pt x="24" y="42"/>
                    <a:pt x="27" y="42"/>
                    <a:pt x="27" y="42"/>
                  </a:cubicBezTo>
                  <a:cubicBezTo>
                    <a:pt x="27" y="40"/>
                    <a:pt x="28" y="40"/>
                    <a:pt x="28" y="39"/>
                  </a:cubicBezTo>
                  <a:cubicBezTo>
                    <a:pt x="28" y="39"/>
                    <a:pt x="28" y="39"/>
                    <a:pt x="28" y="40"/>
                  </a:cubicBezTo>
                  <a:cubicBezTo>
                    <a:pt x="27" y="40"/>
                    <a:pt x="28" y="39"/>
                    <a:pt x="27" y="39"/>
                  </a:cubicBezTo>
                  <a:cubicBezTo>
                    <a:pt x="28" y="39"/>
                    <a:pt x="28" y="37"/>
                    <a:pt x="28" y="37"/>
                  </a:cubicBezTo>
                  <a:cubicBezTo>
                    <a:pt x="28" y="37"/>
                    <a:pt x="28" y="39"/>
                    <a:pt x="27" y="37"/>
                  </a:cubicBezTo>
                  <a:cubicBezTo>
                    <a:pt x="28" y="37"/>
                    <a:pt x="28" y="35"/>
                    <a:pt x="28" y="35"/>
                  </a:cubicBezTo>
                  <a:cubicBezTo>
                    <a:pt x="29" y="35"/>
                    <a:pt x="28" y="35"/>
                    <a:pt x="28" y="34"/>
                  </a:cubicBezTo>
                  <a:cubicBezTo>
                    <a:pt x="27" y="35"/>
                    <a:pt x="27" y="37"/>
                    <a:pt x="27" y="35"/>
                  </a:cubicBezTo>
                  <a:cubicBezTo>
                    <a:pt x="27" y="35"/>
                    <a:pt x="27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4" y="34"/>
                    <a:pt x="27" y="33"/>
                    <a:pt x="24" y="3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3" y="31"/>
                  </a:cubicBezTo>
                  <a:cubicBezTo>
                    <a:pt x="24" y="31"/>
                    <a:pt x="23" y="31"/>
                    <a:pt x="24" y="31"/>
                  </a:cubicBezTo>
                  <a:cubicBezTo>
                    <a:pt x="24" y="31"/>
                    <a:pt x="24" y="31"/>
                    <a:pt x="27" y="31"/>
                  </a:cubicBezTo>
                  <a:cubicBezTo>
                    <a:pt x="24" y="31"/>
                    <a:pt x="24" y="31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3" y="30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1" y="30"/>
                    <a:pt x="21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1" y="29"/>
                    <a:pt x="21" y="27"/>
                  </a:cubicBezTo>
                  <a:cubicBezTo>
                    <a:pt x="21" y="27"/>
                    <a:pt x="21" y="26"/>
                    <a:pt x="23" y="27"/>
                  </a:cubicBezTo>
                  <a:cubicBezTo>
                    <a:pt x="23" y="26"/>
                    <a:pt x="21" y="26"/>
                    <a:pt x="21" y="27"/>
                  </a:cubicBezTo>
                  <a:cubicBezTo>
                    <a:pt x="21" y="26"/>
                    <a:pt x="21" y="26"/>
                    <a:pt x="23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6"/>
                    <a:pt x="17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4"/>
                    <a:pt x="20" y="22"/>
                  </a:cubicBezTo>
                  <a:cubicBezTo>
                    <a:pt x="20" y="21"/>
                    <a:pt x="17" y="24"/>
                    <a:pt x="19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19" y="21"/>
                    <a:pt x="17" y="20"/>
                    <a:pt x="17" y="21"/>
                  </a:cubicBezTo>
                  <a:cubicBezTo>
                    <a:pt x="17" y="21"/>
                    <a:pt x="19" y="21"/>
                    <a:pt x="19" y="22"/>
                  </a:cubicBezTo>
                  <a:cubicBezTo>
                    <a:pt x="17" y="22"/>
                    <a:pt x="17" y="22"/>
                    <a:pt x="16" y="22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0"/>
                    <a:pt x="16" y="20"/>
                    <a:pt x="17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7" y="18"/>
                    <a:pt x="19" y="18"/>
                    <a:pt x="19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8"/>
                    <a:pt x="19" y="18"/>
                    <a:pt x="17" y="20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7" y="18"/>
                    <a:pt x="16" y="18"/>
                  </a:cubicBezTo>
                  <a:cubicBezTo>
                    <a:pt x="16" y="18"/>
                    <a:pt x="15" y="18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4"/>
                  </a:cubicBezTo>
                  <a:cubicBezTo>
                    <a:pt x="15" y="16"/>
                    <a:pt x="15" y="14"/>
                    <a:pt x="15" y="14"/>
                  </a:cubicBezTo>
                  <a:cubicBezTo>
                    <a:pt x="15" y="14"/>
                    <a:pt x="16" y="16"/>
                    <a:pt x="15" y="17"/>
                  </a:cubicBezTo>
                  <a:cubicBezTo>
                    <a:pt x="13" y="17"/>
                    <a:pt x="16" y="17"/>
                    <a:pt x="15" y="18"/>
                  </a:cubicBezTo>
                  <a:cubicBezTo>
                    <a:pt x="15" y="18"/>
                    <a:pt x="13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17"/>
                    <a:pt x="13" y="18"/>
                    <a:pt x="15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4"/>
                    <a:pt x="11" y="16"/>
                    <a:pt x="13" y="16"/>
                  </a:cubicBezTo>
                  <a:cubicBezTo>
                    <a:pt x="11" y="14"/>
                    <a:pt x="11" y="14"/>
                    <a:pt x="10" y="13"/>
                  </a:cubicBezTo>
                  <a:cubicBezTo>
                    <a:pt x="11" y="13"/>
                    <a:pt x="10" y="11"/>
                    <a:pt x="11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1" y="11"/>
                    <a:pt x="11" y="9"/>
                  </a:cubicBezTo>
                  <a:cubicBezTo>
                    <a:pt x="11" y="11"/>
                    <a:pt x="10" y="11"/>
                    <a:pt x="10" y="13"/>
                  </a:cubicBezTo>
                  <a:cubicBezTo>
                    <a:pt x="10" y="11"/>
                    <a:pt x="8" y="13"/>
                    <a:pt x="8" y="11"/>
                  </a:cubicBezTo>
                  <a:cubicBezTo>
                    <a:pt x="8" y="11"/>
                    <a:pt x="8" y="9"/>
                    <a:pt x="8" y="8"/>
                  </a:cubicBezTo>
                  <a:cubicBezTo>
                    <a:pt x="7" y="8"/>
                    <a:pt x="7" y="7"/>
                    <a:pt x="7" y="5"/>
                  </a:cubicBezTo>
                  <a:cubicBezTo>
                    <a:pt x="6" y="5"/>
                    <a:pt x="6" y="7"/>
                    <a:pt x="4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4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2" y="1"/>
                  </a:cubicBezTo>
                  <a:cubicBezTo>
                    <a:pt x="2" y="1"/>
                    <a:pt x="2" y="1"/>
                    <a:pt x="2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2" y="4"/>
                    <a:pt x="2" y="4"/>
                  </a:cubicBezTo>
                  <a:cubicBezTo>
                    <a:pt x="0" y="4"/>
                    <a:pt x="0" y="4"/>
                    <a:pt x="2" y="5"/>
                  </a:cubicBezTo>
                  <a:cubicBezTo>
                    <a:pt x="3" y="5"/>
                    <a:pt x="2" y="7"/>
                    <a:pt x="2" y="7"/>
                  </a:cubicBezTo>
                  <a:cubicBezTo>
                    <a:pt x="3" y="7"/>
                    <a:pt x="3" y="5"/>
                    <a:pt x="3" y="5"/>
                  </a:cubicBezTo>
                  <a:cubicBezTo>
                    <a:pt x="4" y="5"/>
                    <a:pt x="3" y="5"/>
                    <a:pt x="4" y="5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4" y="11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4" y="14"/>
                    <a:pt x="6" y="14"/>
                    <a:pt x="6" y="16"/>
                  </a:cubicBezTo>
                  <a:cubicBezTo>
                    <a:pt x="7" y="17"/>
                    <a:pt x="7" y="18"/>
                    <a:pt x="8" y="18"/>
                  </a:cubicBezTo>
                  <a:cubicBezTo>
                    <a:pt x="8" y="21"/>
                    <a:pt x="10" y="22"/>
                    <a:pt x="11" y="2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6"/>
                    <a:pt x="13" y="24"/>
                    <a:pt x="13" y="26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3" y="27"/>
                    <a:pt x="13" y="29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1"/>
                    <a:pt x="15" y="31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4"/>
                    <a:pt x="16" y="34"/>
                    <a:pt x="16" y="35"/>
                  </a:cubicBezTo>
                  <a:cubicBezTo>
                    <a:pt x="16" y="37"/>
                    <a:pt x="17" y="37"/>
                    <a:pt x="17" y="39"/>
                  </a:cubicBezTo>
                  <a:cubicBezTo>
                    <a:pt x="17" y="42"/>
                    <a:pt x="20" y="43"/>
                    <a:pt x="20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8"/>
                    <a:pt x="24" y="51"/>
                    <a:pt x="24" y="55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8" y="55"/>
                    <a:pt x="27" y="55"/>
                    <a:pt x="27" y="56"/>
                  </a:cubicBezTo>
                  <a:cubicBezTo>
                    <a:pt x="27" y="56"/>
                    <a:pt x="27" y="57"/>
                    <a:pt x="28" y="57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60"/>
                    <a:pt x="29" y="60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30" y="61"/>
                  </a:cubicBezTo>
                  <a:cubicBezTo>
                    <a:pt x="30" y="61"/>
                    <a:pt x="32" y="63"/>
                    <a:pt x="29" y="63"/>
                  </a:cubicBezTo>
                  <a:cubicBezTo>
                    <a:pt x="30" y="64"/>
                    <a:pt x="30" y="68"/>
                    <a:pt x="32" y="68"/>
                  </a:cubicBezTo>
                  <a:cubicBezTo>
                    <a:pt x="32" y="68"/>
                    <a:pt x="32" y="68"/>
                    <a:pt x="32" y="69"/>
                  </a:cubicBezTo>
                  <a:cubicBezTo>
                    <a:pt x="32" y="69"/>
                    <a:pt x="34" y="70"/>
                    <a:pt x="33" y="72"/>
                  </a:cubicBezTo>
                  <a:cubicBezTo>
                    <a:pt x="34" y="72"/>
                    <a:pt x="34" y="70"/>
                    <a:pt x="34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74"/>
                    <a:pt x="37" y="76"/>
                    <a:pt x="37" y="77"/>
                  </a:cubicBezTo>
                  <a:cubicBezTo>
                    <a:pt x="38" y="82"/>
                    <a:pt x="41" y="85"/>
                    <a:pt x="42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2" y="89"/>
                    <a:pt x="45" y="89"/>
                    <a:pt x="45" y="90"/>
                  </a:cubicBezTo>
                  <a:cubicBezTo>
                    <a:pt x="45" y="90"/>
                    <a:pt x="45" y="93"/>
                    <a:pt x="45" y="90"/>
                  </a:cubicBezTo>
                  <a:cubicBezTo>
                    <a:pt x="45" y="93"/>
                    <a:pt x="47" y="94"/>
                    <a:pt x="46" y="95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7" y="95"/>
                    <a:pt x="47" y="97"/>
                    <a:pt x="49" y="98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8"/>
                  </a:cubicBezTo>
                  <a:cubicBezTo>
                    <a:pt x="50" y="98"/>
                    <a:pt x="49" y="99"/>
                    <a:pt x="49" y="98"/>
                  </a:cubicBezTo>
                  <a:cubicBezTo>
                    <a:pt x="51" y="100"/>
                    <a:pt x="51" y="103"/>
                    <a:pt x="54" y="108"/>
                  </a:cubicBezTo>
                  <a:cubicBezTo>
                    <a:pt x="56" y="110"/>
                    <a:pt x="56" y="107"/>
                    <a:pt x="56" y="108"/>
                  </a:cubicBezTo>
                  <a:cubicBezTo>
                    <a:pt x="56" y="108"/>
                    <a:pt x="55" y="110"/>
                    <a:pt x="56" y="108"/>
                  </a:cubicBezTo>
                  <a:cubicBezTo>
                    <a:pt x="56" y="110"/>
                    <a:pt x="58" y="108"/>
                    <a:pt x="58" y="110"/>
                  </a:cubicBezTo>
                  <a:cubicBezTo>
                    <a:pt x="56" y="110"/>
                    <a:pt x="58" y="110"/>
                    <a:pt x="56" y="111"/>
                  </a:cubicBezTo>
                  <a:cubicBezTo>
                    <a:pt x="58" y="111"/>
                    <a:pt x="59" y="111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8" y="113"/>
                    <a:pt x="59" y="115"/>
                    <a:pt x="59" y="116"/>
                  </a:cubicBezTo>
                  <a:cubicBezTo>
                    <a:pt x="62" y="124"/>
                    <a:pt x="64" y="129"/>
                    <a:pt x="68" y="136"/>
                  </a:cubicBezTo>
                  <a:cubicBezTo>
                    <a:pt x="72" y="141"/>
                    <a:pt x="73" y="149"/>
                    <a:pt x="77" y="154"/>
                  </a:cubicBezTo>
                  <a:cubicBezTo>
                    <a:pt x="81" y="154"/>
                    <a:pt x="81" y="154"/>
                    <a:pt x="81" y="156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3" y="156"/>
                    <a:pt x="81" y="159"/>
                  </a:cubicBezTo>
                  <a:cubicBezTo>
                    <a:pt x="83" y="160"/>
                    <a:pt x="84" y="163"/>
                    <a:pt x="85" y="164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6" y="173"/>
                    <a:pt x="92" y="177"/>
                    <a:pt x="96" y="183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1" y="192"/>
                    <a:pt x="105" y="194"/>
                    <a:pt x="106" y="201"/>
                  </a:cubicBezTo>
                  <a:cubicBezTo>
                    <a:pt x="106" y="201"/>
                    <a:pt x="109" y="197"/>
                    <a:pt x="109" y="196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41" name="Freeform 142"/>
            <p:cNvSpPr/>
            <p:nvPr/>
          </p:nvSpPr>
          <p:spPr>
            <a:xfrm>
              <a:off x="759" y="1726"/>
              <a:ext cx="257" cy="478"/>
            </a:xfrm>
            <a:custGeom>
              <a:avLst/>
              <a:gdLst/>
              <a:ahLst/>
              <a:cxnLst>
                <a:cxn ang="0">
                  <a:pos x="226" y="419"/>
                </a:cxn>
                <a:cxn ang="0">
                  <a:pos x="222" y="407"/>
                </a:cxn>
                <a:cxn ang="0">
                  <a:pos x="207" y="374"/>
                </a:cxn>
                <a:cxn ang="0">
                  <a:pos x="205" y="367"/>
                </a:cxn>
                <a:cxn ang="0">
                  <a:pos x="186" y="338"/>
                </a:cxn>
                <a:cxn ang="0">
                  <a:pos x="177" y="327"/>
                </a:cxn>
                <a:cxn ang="0">
                  <a:pos x="172" y="310"/>
                </a:cxn>
                <a:cxn ang="0">
                  <a:pos x="165" y="293"/>
                </a:cxn>
                <a:cxn ang="0">
                  <a:pos x="160" y="289"/>
                </a:cxn>
                <a:cxn ang="0">
                  <a:pos x="160" y="279"/>
                </a:cxn>
                <a:cxn ang="0">
                  <a:pos x="153" y="260"/>
                </a:cxn>
                <a:cxn ang="0">
                  <a:pos x="144" y="251"/>
                </a:cxn>
                <a:cxn ang="0">
                  <a:pos x="141" y="241"/>
                </a:cxn>
                <a:cxn ang="0">
                  <a:pos x="134" y="230"/>
                </a:cxn>
                <a:cxn ang="0">
                  <a:pos x="130" y="215"/>
                </a:cxn>
                <a:cxn ang="0">
                  <a:pos x="113" y="199"/>
                </a:cxn>
                <a:cxn ang="0">
                  <a:pos x="113" y="189"/>
                </a:cxn>
                <a:cxn ang="0">
                  <a:pos x="108" y="187"/>
                </a:cxn>
                <a:cxn ang="0">
                  <a:pos x="104" y="180"/>
                </a:cxn>
                <a:cxn ang="0">
                  <a:pos x="104" y="177"/>
                </a:cxn>
                <a:cxn ang="0">
                  <a:pos x="101" y="166"/>
                </a:cxn>
                <a:cxn ang="0">
                  <a:pos x="90" y="144"/>
                </a:cxn>
                <a:cxn ang="0">
                  <a:pos x="87" y="135"/>
                </a:cxn>
                <a:cxn ang="0">
                  <a:pos x="78" y="125"/>
                </a:cxn>
                <a:cxn ang="0">
                  <a:pos x="68" y="106"/>
                </a:cxn>
                <a:cxn ang="0">
                  <a:pos x="61" y="104"/>
                </a:cxn>
                <a:cxn ang="0">
                  <a:pos x="61" y="95"/>
                </a:cxn>
                <a:cxn ang="0">
                  <a:pos x="64" y="88"/>
                </a:cxn>
                <a:cxn ang="0">
                  <a:pos x="59" y="78"/>
                </a:cxn>
                <a:cxn ang="0">
                  <a:pos x="59" y="71"/>
                </a:cxn>
                <a:cxn ang="0">
                  <a:pos x="57" y="69"/>
                </a:cxn>
                <a:cxn ang="0">
                  <a:pos x="42" y="66"/>
                </a:cxn>
                <a:cxn ang="0">
                  <a:pos x="42" y="57"/>
                </a:cxn>
                <a:cxn ang="0">
                  <a:pos x="40" y="54"/>
                </a:cxn>
                <a:cxn ang="0">
                  <a:pos x="40" y="47"/>
                </a:cxn>
                <a:cxn ang="0">
                  <a:pos x="38" y="38"/>
                </a:cxn>
                <a:cxn ang="0">
                  <a:pos x="31" y="47"/>
                </a:cxn>
                <a:cxn ang="0">
                  <a:pos x="31" y="31"/>
                </a:cxn>
                <a:cxn ang="0">
                  <a:pos x="9" y="19"/>
                </a:cxn>
                <a:cxn ang="0">
                  <a:pos x="7" y="17"/>
                </a:cxn>
                <a:cxn ang="0">
                  <a:pos x="0" y="0"/>
                </a:cxn>
                <a:cxn ang="0">
                  <a:pos x="0" y="7"/>
                </a:cxn>
                <a:cxn ang="0">
                  <a:pos x="9" y="19"/>
                </a:cxn>
                <a:cxn ang="0">
                  <a:pos x="12" y="40"/>
                </a:cxn>
                <a:cxn ang="0">
                  <a:pos x="31" y="78"/>
                </a:cxn>
                <a:cxn ang="0">
                  <a:pos x="47" y="116"/>
                </a:cxn>
                <a:cxn ang="0">
                  <a:pos x="64" y="147"/>
                </a:cxn>
                <a:cxn ang="0">
                  <a:pos x="73" y="166"/>
                </a:cxn>
                <a:cxn ang="0">
                  <a:pos x="101" y="211"/>
                </a:cxn>
                <a:cxn ang="0">
                  <a:pos x="113" y="232"/>
                </a:cxn>
                <a:cxn ang="0">
                  <a:pos x="134" y="263"/>
                </a:cxn>
                <a:cxn ang="0">
                  <a:pos x="184" y="369"/>
                </a:cxn>
                <a:cxn ang="0">
                  <a:pos x="200" y="398"/>
                </a:cxn>
                <a:cxn ang="0">
                  <a:pos x="255" y="469"/>
                </a:cxn>
              </a:cxnLst>
              <a:pathLst>
                <a:path w="109" h="202">
                  <a:moveTo>
                    <a:pt x="108" y="198"/>
                  </a:moveTo>
                  <a:cubicBezTo>
                    <a:pt x="109" y="195"/>
                    <a:pt x="105" y="194"/>
                    <a:pt x="105" y="188"/>
                  </a:cubicBezTo>
                  <a:cubicBezTo>
                    <a:pt x="105" y="188"/>
                    <a:pt x="103" y="190"/>
                    <a:pt x="103" y="188"/>
                  </a:cubicBezTo>
                  <a:cubicBezTo>
                    <a:pt x="103" y="186"/>
                    <a:pt x="100" y="182"/>
                    <a:pt x="98" y="181"/>
                  </a:cubicBezTo>
                  <a:cubicBezTo>
                    <a:pt x="98" y="181"/>
                    <a:pt x="98" y="181"/>
                    <a:pt x="98" y="181"/>
                  </a:cubicBezTo>
                  <a:cubicBezTo>
                    <a:pt x="96" y="181"/>
                    <a:pt x="98" y="178"/>
                    <a:pt x="96" y="177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96" y="177"/>
                    <a:pt x="96" y="177"/>
                    <a:pt x="96" y="175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6" y="174"/>
                    <a:pt x="94" y="173"/>
                    <a:pt x="95" y="172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94" y="169"/>
                    <a:pt x="92" y="168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2"/>
                    <a:pt x="91" y="162"/>
                    <a:pt x="91" y="162"/>
                  </a:cubicBezTo>
                  <a:cubicBezTo>
                    <a:pt x="88" y="162"/>
                    <a:pt x="91" y="161"/>
                    <a:pt x="88" y="160"/>
                  </a:cubicBezTo>
                  <a:cubicBezTo>
                    <a:pt x="88" y="160"/>
                    <a:pt x="88" y="160"/>
                    <a:pt x="88" y="160"/>
                  </a:cubicBezTo>
                  <a:cubicBezTo>
                    <a:pt x="91" y="160"/>
                    <a:pt x="88" y="160"/>
                    <a:pt x="88" y="158"/>
                  </a:cubicBezTo>
                  <a:cubicBezTo>
                    <a:pt x="88" y="158"/>
                    <a:pt x="88" y="158"/>
                    <a:pt x="88" y="158"/>
                  </a:cubicBezTo>
                  <a:cubicBezTo>
                    <a:pt x="88" y="158"/>
                    <a:pt x="87" y="158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6"/>
                    <a:pt x="86" y="156"/>
                    <a:pt x="87" y="155"/>
                  </a:cubicBezTo>
                  <a:cubicBezTo>
                    <a:pt x="86" y="156"/>
                    <a:pt x="87" y="156"/>
                    <a:pt x="86" y="156"/>
                  </a:cubicBezTo>
                  <a:cubicBezTo>
                    <a:pt x="85" y="153"/>
                    <a:pt x="83" y="149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5"/>
                    <a:pt x="79" y="144"/>
                    <a:pt x="81" y="144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79" y="144"/>
                    <a:pt x="81" y="143"/>
                    <a:pt x="79" y="143"/>
                  </a:cubicBezTo>
                  <a:cubicBezTo>
                    <a:pt x="79" y="143"/>
                    <a:pt x="79" y="143"/>
                    <a:pt x="79" y="143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0"/>
                    <a:pt x="75" y="140"/>
                    <a:pt x="78" y="140"/>
                  </a:cubicBezTo>
                  <a:cubicBezTo>
                    <a:pt x="75" y="140"/>
                    <a:pt x="75" y="140"/>
                    <a:pt x="75" y="140"/>
                  </a:cubicBezTo>
                  <a:cubicBezTo>
                    <a:pt x="74" y="140"/>
                    <a:pt x="78" y="138"/>
                    <a:pt x="75" y="138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5" y="136"/>
                    <a:pt x="75" y="136"/>
                    <a:pt x="75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4" y="135"/>
                    <a:pt x="74" y="134"/>
                    <a:pt x="74" y="132"/>
                  </a:cubicBezTo>
                  <a:cubicBezTo>
                    <a:pt x="73" y="132"/>
                    <a:pt x="73" y="134"/>
                    <a:pt x="73" y="132"/>
                  </a:cubicBezTo>
                  <a:cubicBezTo>
                    <a:pt x="73" y="132"/>
                    <a:pt x="72" y="131"/>
                    <a:pt x="73" y="131"/>
                  </a:cubicBezTo>
                  <a:cubicBezTo>
                    <a:pt x="73" y="130"/>
                    <a:pt x="72" y="130"/>
                    <a:pt x="72" y="128"/>
                  </a:cubicBezTo>
                  <a:cubicBezTo>
                    <a:pt x="72" y="130"/>
                    <a:pt x="70" y="128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9" y="130"/>
                    <a:pt x="70" y="130"/>
                    <a:pt x="70" y="130"/>
                  </a:cubicBezTo>
                  <a:cubicBezTo>
                    <a:pt x="69" y="130"/>
                    <a:pt x="69" y="128"/>
                    <a:pt x="69" y="128"/>
                  </a:cubicBezTo>
                  <a:cubicBezTo>
                    <a:pt x="69" y="127"/>
                    <a:pt x="70" y="124"/>
                    <a:pt x="70" y="124"/>
                  </a:cubicBezTo>
                  <a:cubicBezTo>
                    <a:pt x="69" y="124"/>
                    <a:pt x="69" y="124"/>
                    <a:pt x="69" y="124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2"/>
                    <a:pt x="69" y="123"/>
                    <a:pt x="69" y="122"/>
                  </a:cubicBezTo>
                  <a:cubicBezTo>
                    <a:pt x="69" y="122"/>
                    <a:pt x="69" y="122"/>
                    <a:pt x="70" y="122"/>
                  </a:cubicBezTo>
                  <a:cubicBezTo>
                    <a:pt x="69" y="122"/>
                    <a:pt x="69" y="121"/>
                    <a:pt x="68" y="121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6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7"/>
                    <a:pt x="68" y="117"/>
                    <a:pt x="68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6" y="111"/>
                    <a:pt x="65" y="111"/>
                  </a:cubicBezTo>
                  <a:cubicBezTo>
                    <a:pt x="66" y="111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4" y="108"/>
                    <a:pt x="61" y="106"/>
                  </a:cubicBezTo>
                  <a:cubicBezTo>
                    <a:pt x="64" y="106"/>
                    <a:pt x="64" y="105"/>
                    <a:pt x="64" y="105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4"/>
                    <a:pt x="61" y="108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5"/>
                    <a:pt x="61" y="104"/>
                    <a:pt x="60" y="104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1"/>
                    <a:pt x="59" y="101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8"/>
                    <a:pt x="59" y="98"/>
                    <a:pt x="59" y="98"/>
                  </a:cubicBezTo>
                  <a:cubicBezTo>
                    <a:pt x="57" y="97"/>
                    <a:pt x="57" y="96"/>
                    <a:pt x="57" y="97"/>
                  </a:cubicBezTo>
                  <a:cubicBezTo>
                    <a:pt x="57" y="96"/>
                    <a:pt x="57" y="96"/>
                    <a:pt x="56" y="94"/>
                  </a:cubicBezTo>
                  <a:cubicBezTo>
                    <a:pt x="56" y="94"/>
                    <a:pt x="56" y="94"/>
                    <a:pt x="56" y="96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5" y="93"/>
                    <a:pt x="56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2" y="92"/>
                    <a:pt x="53" y="91"/>
                    <a:pt x="53" y="9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9"/>
                    <a:pt x="53" y="88"/>
                    <a:pt x="53" y="89"/>
                  </a:cubicBezTo>
                  <a:cubicBezTo>
                    <a:pt x="53" y="88"/>
                    <a:pt x="52" y="88"/>
                    <a:pt x="53" y="88"/>
                  </a:cubicBezTo>
                  <a:cubicBezTo>
                    <a:pt x="52" y="87"/>
                    <a:pt x="52" y="84"/>
                    <a:pt x="48" y="84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51" y="83"/>
                    <a:pt x="48" y="84"/>
                    <a:pt x="51" y="83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47" y="83"/>
                    <a:pt x="51" y="81"/>
                    <a:pt x="48" y="80"/>
                  </a:cubicBezTo>
                  <a:cubicBezTo>
                    <a:pt x="48" y="81"/>
                    <a:pt x="48" y="81"/>
                    <a:pt x="48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7" y="79"/>
                    <a:pt x="47" y="80"/>
                    <a:pt x="46" y="80"/>
                  </a:cubicBezTo>
                  <a:cubicBezTo>
                    <a:pt x="46" y="80"/>
                    <a:pt x="46" y="79"/>
                    <a:pt x="47" y="79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9"/>
                    <a:pt x="46" y="79"/>
                    <a:pt x="46" y="77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7" y="77"/>
                    <a:pt x="46" y="77"/>
                    <a:pt x="47" y="77"/>
                  </a:cubicBezTo>
                  <a:cubicBezTo>
                    <a:pt x="46" y="77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5"/>
                    <a:pt x="44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75"/>
                    <a:pt x="46" y="75"/>
                    <a:pt x="46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1"/>
                    <a:pt x="44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70"/>
                    <a:pt x="43" y="70"/>
                    <a:pt x="43" y="68"/>
                  </a:cubicBezTo>
                  <a:cubicBezTo>
                    <a:pt x="42" y="68"/>
                    <a:pt x="40" y="70"/>
                    <a:pt x="40" y="70"/>
                  </a:cubicBezTo>
                  <a:cubicBezTo>
                    <a:pt x="40" y="68"/>
                    <a:pt x="42" y="67"/>
                    <a:pt x="42" y="67"/>
                  </a:cubicBezTo>
                  <a:cubicBezTo>
                    <a:pt x="42" y="67"/>
                    <a:pt x="42" y="66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9" y="63"/>
                    <a:pt x="40" y="62"/>
                    <a:pt x="38" y="61"/>
                  </a:cubicBezTo>
                  <a:cubicBezTo>
                    <a:pt x="38" y="62"/>
                    <a:pt x="38" y="62"/>
                    <a:pt x="37" y="62"/>
                  </a:cubicBezTo>
                  <a:cubicBezTo>
                    <a:pt x="38" y="61"/>
                    <a:pt x="37" y="62"/>
                    <a:pt x="38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58"/>
                    <a:pt x="38" y="57"/>
                    <a:pt x="37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4"/>
                    <a:pt x="37" y="53"/>
                    <a:pt x="34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3" y="51"/>
                    <a:pt x="33" y="51"/>
                    <a:pt x="31" y="51"/>
                  </a:cubicBezTo>
                  <a:cubicBezTo>
                    <a:pt x="33" y="49"/>
                    <a:pt x="31" y="47"/>
                    <a:pt x="30" y="44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29" y="44"/>
                    <a:pt x="29" y="45"/>
                  </a:cubicBezTo>
                  <a:cubicBezTo>
                    <a:pt x="29" y="44"/>
                    <a:pt x="29" y="44"/>
                    <a:pt x="29" y="42"/>
                  </a:cubicBezTo>
                  <a:cubicBezTo>
                    <a:pt x="30" y="42"/>
                    <a:pt x="29" y="44"/>
                    <a:pt x="30" y="42"/>
                  </a:cubicBezTo>
                  <a:cubicBezTo>
                    <a:pt x="30" y="42"/>
                    <a:pt x="29" y="42"/>
                    <a:pt x="30" y="41"/>
                  </a:cubicBezTo>
                  <a:cubicBezTo>
                    <a:pt x="29" y="41"/>
                    <a:pt x="29" y="42"/>
                    <a:pt x="29" y="42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1"/>
                    <a:pt x="27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5" y="44"/>
                    <a:pt x="25" y="45"/>
                    <a:pt x="25" y="44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7" y="41"/>
                    <a:pt x="27" y="40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41"/>
                    <a:pt x="27" y="40"/>
                    <a:pt x="26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8"/>
                    <a:pt x="27" y="40"/>
                    <a:pt x="26" y="40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9" y="37"/>
                    <a:pt x="27" y="38"/>
                    <a:pt x="27" y="37"/>
                  </a:cubicBezTo>
                  <a:cubicBezTo>
                    <a:pt x="26" y="37"/>
                    <a:pt x="26" y="38"/>
                    <a:pt x="26" y="38"/>
                  </a:cubicBezTo>
                  <a:cubicBezTo>
                    <a:pt x="26" y="38"/>
                    <a:pt x="26" y="37"/>
                    <a:pt x="27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6" y="36"/>
                    <a:pt x="25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4"/>
                    <a:pt x="24" y="34"/>
                  </a:cubicBezTo>
                  <a:cubicBezTo>
                    <a:pt x="24" y="34"/>
                    <a:pt x="24" y="33"/>
                    <a:pt x="25" y="33"/>
                  </a:cubicBezTo>
                  <a:cubicBezTo>
                    <a:pt x="25" y="33"/>
                    <a:pt x="25" y="34"/>
                    <a:pt x="26" y="34"/>
                  </a:cubicBezTo>
                  <a:cubicBezTo>
                    <a:pt x="25" y="34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0"/>
                  </a:cubicBezTo>
                  <a:cubicBezTo>
                    <a:pt x="25" y="30"/>
                    <a:pt x="25" y="33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8"/>
                    <a:pt x="24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4" y="27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8"/>
                    <a:pt x="18" y="25"/>
                    <a:pt x="20" y="25"/>
                  </a:cubicBezTo>
                  <a:cubicBezTo>
                    <a:pt x="20" y="24"/>
                    <a:pt x="17" y="27"/>
                    <a:pt x="18" y="24"/>
                  </a:cubicBezTo>
                  <a:cubicBezTo>
                    <a:pt x="18" y="24"/>
                    <a:pt x="20" y="23"/>
                    <a:pt x="18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4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4"/>
                    <a:pt x="17" y="25"/>
                    <a:pt x="16" y="24"/>
                  </a:cubicBezTo>
                  <a:cubicBezTo>
                    <a:pt x="16" y="24"/>
                    <a:pt x="16" y="24"/>
                    <a:pt x="17" y="23"/>
                  </a:cubicBezTo>
                  <a:cubicBezTo>
                    <a:pt x="17" y="23"/>
                    <a:pt x="17" y="24"/>
                    <a:pt x="17" y="23"/>
                  </a:cubicBezTo>
                  <a:cubicBezTo>
                    <a:pt x="17" y="23"/>
                    <a:pt x="16" y="23"/>
                    <a:pt x="17" y="21"/>
                  </a:cubicBezTo>
                  <a:cubicBezTo>
                    <a:pt x="17" y="23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1"/>
                    <a:pt x="17" y="21"/>
                  </a:cubicBezTo>
                  <a:cubicBezTo>
                    <a:pt x="17" y="21"/>
                    <a:pt x="17" y="20"/>
                    <a:pt x="16" y="20"/>
                  </a:cubicBezTo>
                  <a:cubicBezTo>
                    <a:pt x="16" y="20"/>
                    <a:pt x="16" y="20"/>
                    <a:pt x="16" y="21"/>
                  </a:cubicBezTo>
                  <a:cubicBezTo>
                    <a:pt x="16" y="20"/>
                    <a:pt x="14" y="21"/>
                    <a:pt x="14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4" y="16"/>
                    <a:pt x="14" y="15"/>
                    <a:pt x="14" y="16"/>
                  </a:cubicBezTo>
                  <a:cubicBezTo>
                    <a:pt x="14" y="16"/>
                    <a:pt x="16" y="17"/>
                    <a:pt x="14" y="20"/>
                  </a:cubicBezTo>
                  <a:cubicBezTo>
                    <a:pt x="13" y="20"/>
                    <a:pt x="16" y="20"/>
                    <a:pt x="14" y="21"/>
                  </a:cubicBezTo>
                  <a:cubicBezTo>
                    <a:pt x="14" y="20"/>
                    <a:pt x="13" y="21"/>
                    <a:pt x="12" y="21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7"/>
                    <a:pt x="13" y="17"/>
                    <a:pt x="13" y="16"/>
                  </a:cubicBezTo>
                  <a:cubicBezTo>
                    <a:pt x="13" y="16"/>
                    <a:pt x="12" y="16"/>
                    <a:pt x="13" y="17"/>
                  </a:cubicBezTo>
                  <a:cubicBezTo>
                    <a:pt x="12" y="16"/>
                    <a:pt x="12" y="15"/>
                    <a:pt x="11" y="15"/>
                  </a:cubicBezTo>
                  <a:cubicBezTo>
                    <a:pt x="12" y="15"/>
                    <a:pt x="11" y="13"/>
                    <a:pt x="12" y="13"/>
                  </a:cubicBezTo>
                  <a:cubicBezTo>
                    <a:pt x="12" y="13"/>
                    <a:pt x="13" y="13"/>
                    <a:pt x="13" y="12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2" y="13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7" y="11"/>
                    <a:pt x="7" y="8"/>
                    <a:pt x="7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7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4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2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2" y="3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7"/>
                    <a:pt x="2" y="7"/>
                  </a:cubicBezTo>
                  <a:cubicBezTo>
                    <a:pt x="3" y="7"/>
                    <a:pt x="2" y="8"/>
                    <a:pt x="2" y="10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4" y="8"/>
                    <a:pt x="3" y="8"/>
                    <a:pt x="4" y="8"/>
                  </a:cubicBezTo>
                  <a:cubicBezTo>
                    <a:pt x="3" y="8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4" y="12"/>
                    <a:pt x="4" y="13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7" y="17"/>
                    <a:pt x="7" y="21"/>
                    <a:pt x="9" y="21"/>
                  </a:cubicBezTo>
                  <a:cubicBezTo>
                    <a:pt x="9" y="24"/>
                    <a:pt x="11" y="25"/>
                    <a:pt x="12" y="28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3" y="29"/>
                    <a:pt x="13" y="30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4" y="34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7"/>
                    <a:pt x="16" y="38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2"/>
                    <a:pt x="20" y="45"/>
                    <a:pt x="20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51"/>
                    <a:pt x="25" y="54"/>
                    <a:pt x="25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7" y="55"/>
                    <a:pt x="26" y="57"/>
                    <a:pt x="26" y="57"/>
                  </a:cubicBezTo>
                  <a:cubicBezTo>
                    <a:pt x="26" y="58"/>
                    <a:pt x="26" y="61"/>
                    <a:pt x="27" y="58"/>
                  </a:cubicBezTo>
                  <a:cubicBezTo>
                    <a:pt x="27" y="61"/>
                    <a:pt x="27" y="61"/>
                    <a:pt x="27" y="62"/>
                  </a:cubicBezTo>
                  <a:cubicBezTo>
                    <a:pt x="29" y="62"/>
                    <a:pt x="29" y="63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63"/>
                    <a:pt x="29" y="63"/>
                    <a:pt x="30" y="63"/>
                  </a:cubicBezTo>
                  <a:cubicBezTo>
                    <a:pt x="30" y="64"/>
                    <a:pt x="31" y="66"/>
                    <a:pt x="29" y="66"/>
                  </a:cubicBezTo>
                  <a:cubicBezTo>
                    <a:pt x="30" y="66"/>
                    <a:pt x="30" y="68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1"/>
                    <a:pt x="33" y="74"/>
                    <a:pt x="33" y="75"/>
                  </a:cubicBezTo>
                  <a:cubicBezTo>
                    <a:pt x="34" y="75"/>
                    <a:pt x="34" y="74"/>
                    <a:pt x="34" y="74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77"/>
                    <a:pt x="38" y="77"/>
                    <a:pt x="38" y="80"/>
                  </a:cubicBezTo>
                  <a:cubicBezTo>
                    <a:pt x="39" y="83"/>
                    <a:pt x="40" y="87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1"/>
                    <a:pt x="44" y="91"/>
                    <a:pt x="44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4"/>
                    <a:pt x="47" y="94"/>
                    <a:pt x="46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7" y="97"/>
                    <a:pt x="47" y="98"/>
                    <a:pt x="48" y="98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51" y="98"/>
                    <a:pt x="48" y="101"/>
                    <a:pt x="51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52" y="104"/>
                    <a:pt x="52" y="106"/>
                    <a:pt x="53" y="109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1"/>
                  </a:cubicBezTo>
                  <a:cubicBezTo>
                    <a:pt x="57" y="114"/>
                    <a:pt x="59" y="114"/>
                    <a:pt x="59" y="115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7" y="117"/>
                    <a:pt x="59" y="117"/>
                    <a:pt x="59" y="119"/>
                  </a:cubicBezTo>
                  <a:cubicBezTo>
                    <a:pt x="61" y="124"/>
                    <a:pt x="65" y="132"/>
                    <a:pt x="68" y="138"/>
                  </a:cubicBezTo>
                  <a:cubicBezTo>
                    <a:pt x="72" y="144"/>
                    <a:pt x="73" y="149"/>
                    <a:pt x="78" y="156"/>
                  </a:cubicBezTo>
                  <a:cubicBezTo>
                    <a:pt x="81" y="157"/>
                    <a:pt x="81" y="157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1" y="160"/>
                    <a:pt x="82" y="160"/>
                    <a:pt x="81" y="160"/>
                  </a:cubicBezTo>
                  <a:cubicBezTo>
                    <a:pt x="82" y="162"/>
                    <a:pt x="83" y="164"/>
                    <a:pt x="85" y="168"/>
                  </a:cubicBezTo>
                  <a:cubicBezTo>
                    <a:pt x="85" y="168"/>
                    <a:pt x="85" y="165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9"/>
                    <a:pt x="85" y="169"/>
                    <a:pt x="85" y="169"/>
                  </a:cubicBezTo>
                  <a:cubicBezTo>
                    <a:pt x="86" y="174"/>
                    <a:pt x="92" y="178"/>
                    <a:pt x="95" y="185"/>
                  </a:cubicBezTo>
                  <a:cubicBezTo>
                    <a:pt x="96" y="186"/>
                    <a:pt x="96" y="188"/>
                    <a:pt x="98" y="190"/>
                  </a:cubicBezTo>
                  <a:cubicBezTo>
                    <a:pt x="100" y="194"/>
                    <a:pt x="105" y="198"/>
                    <a:pt x="107" y="202"/>
                  </a:cubicBezTo>
                  <a:cubicBezTo>
                    <a:pt x="107" y="202"/>
                    <a:pt x="108" y="200"/>
                    <a:pt x="108" y="198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42" name="Freeform 143"/>
            <p:cNvSpPr/>
            <p:nvPr/>
          </p:nvSpPr>
          <p:spPr>
            <a:xfrm>
              <a:off x="799" y="1152"/>
              <a:ext cx="229" cy="421"/>
            </a:xfrm>
            <a:custGeom>
              <a:avLst/>
              <a:gdLst/>
              <a:ahLst/>
              <a:cxnLst>
                <a:cxn ang="0">
                  <a:pos x="203" y="369"/>
                </a:cxn>
                <a:cxn ang="0">
                  <a:pos x="196" y="357"/>
                </a:cxn>
                <a:cxn ang="0">
                  <a:pos x="189" y="329"/>
                </a:cxn>
                <a:cxn ang="0">
                  <a:pos x="182" y="324"/>
                </a:cxn>
                <a:cxn ang="0">
                  <a:pos x="165" y="296"/>
                </a:cxn>
                <a:cxn ang="0">
                  <a:pos x="163" y="286"/>
                </a:cxn>
                <a:cxn ang="0">
                  <a:pos x="153" y="270"/>
                </a:cxn>
                <a:cxn ang="0">
                  <a:pos x="146" y="258"/>
                </a:cxn>
                <a:cxn ang="0">
                  <a:pos x="142" y="253"/>
                </a:cxn>
                <a:cxn ang="0">
                  <a:pos x="142" y="244"/>
                </a:cxn>
                <a:cxn ang="0">
                  <a:pos x="135" y="227"/>
                </a:cxn>
                <a:cxn ang="0">
                  <a:pos x="132" y="222"/>
                </a:cxn>
                <a:cxn ang="0">
                  <a:pos x="127" y="208"/>
                </a:cxn>
                <a:cxn ang="0">
                  <a:pos x="118" y="201"/>
                </a:cxn>
                <a:cxn ang="0">
                  <a:pos x="113" y="187"/>
                </a:cxn>
                <a:cxn ang="0">
                  <a:pos x="104" y="173"/>
                </a:cxn>
                <a:cxn ang="0">
                  <a:pos x="102" y="166"/>
                </a:cxn>
                <a:cxn ang="0">
                  <a:pos x="97" y="161"/>
                </a:cxn>
                <a:cxn ang="0">
                  <a:pos x="94" y="154"/>
                </a:cxn>
                <a:cxn ang="0">
                  <a:pos x="94" y="154"/>
                </a:cxn>
                <a:cxn ang="0">
                  <a:pos x="92" y="142"/>
                </a:cxn>
                <a:cxn ang="0">
                  <a:pos x="78" y="123"/>
                </a:cxn>
                <a:cxn ang="0">
                  <a:pos x="73" y="114"/>
                </a:cxn>
                <a:cxn ang="0">
                  <a:pos x="71" y="109"/>
                </a:cxn>
                <a:cxn ang="0">
                  <a:pos x="61" y="92"/>
                </a:cxn>
                <a:cxn ang="0">
                  <a:pos x="52" y="90"/>
                </a:cxn>
                <a:cxn ang="0">
                  <a:pos x="57" y="80"/>
                </a:cxn>
                <a:cxn ang="0">
                  <a:pos x="57" y="71"/>
                </a:cxn>
                <a:cxn ang="0">
                  <a:pos x="47" y="64"/>
                </a:cxn>
                <a:cxn ang="0">
                  <a:pos x="52" y="61"/>
                </a:cxn>
                <a:cxn ang="0">
                  <a:pos x="47" y="59"/>
                </a:cxn>
                <a:cxn ang="0">
                  <a:pos x="40" y="52"/>
                </a:cxn>
                <a:cxn ang="0">
                  <a:pos x="40" y="43"/>
                </a:cxn>
                <a:cxn ang="0">
                  <a:pos x="35" y="43"/>
                </a:cxn>
                <a:cxn ang="0">
                  <a:pos x="35" y="38"/>
                </a:cxn>
                <a:cxn ang="0">
                  <a:pos x="33" y="31"/>
                </a:cxn>
                <a:cxn ang="0">
                  <a:pos x="31" y="38"/>
                </a:cxn>
                <a:cxn ang="0">
                  <a:pos x="26" y="24"/>
                </a:cxn>
                <a:cxn ang="0">
                  <a:pos x="7" y="12"/>
                </a:cxn>
                <a:cxn ang="0">
                  <a:pos x="5" y="9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5" y="12"/>
                </a:cxn>
                <a:cxn ang="0">
                  <a:pos x="12" y="33"/>
                </a:cxn>
                <a:cxn ang="0">
                  <a:pos x="26" y="64"/>
                </a:cxn>
                <a:cxn ang="0">
                  <a:pos x="42" y="99"/>
                </a:cxn>
                <a:cxn ang="0">
                  <a:pos x="57" y="125"/>
                </a:cxn>
                <a:cxn ang="0">
                  <a:pos x="64" y="144"/>
                </a:cxn>
                <a:cxn ang="0">
                  <a:pos x="85" y="184"/>
                </a:cxn>
                <a:cxn ang="0">
                  <a:pos x="102" y="203"/>
                </a:cxn>
                <a:cxn ang="0">
                  <a:pos x="116" y="232"/>
                </a:cxn>
                <a:cxn ang="0">
                  <a:pos x="163" y="326"/>
                </a:cxn>
                <a:cxn ang="0">
                  <a:pos x="175" y="350"/>
                </a:cxn>
                <a:cxn ang="0">
                  <a:pos x="227" y="416"/>
                </a:cxn>
              </a:cxnLst>
              <a:pathLst>
                <a:path w="97" h="178">
                  <a:moveTo>
                    <a:pt x="96" y="176"/>
                  </a:moveTo>
                  <a:cubicBezTo>
                    <a:pt x="97" y="172"/>
                    <a:pt x="92" y="169"/>
                    <a:pt x="92" y="166"/>
                  </a:cubicBezTo>
                  <a:cubicBezTo>
                    <a:pt x="91" y="166"/>
                    <a:pt x="91" y="166"/>
                    <a:pt x="91" y="166"/>
                  </a:cubicBezTo>
                  <a:cubicBezTo>
                    <a:pt x="92" y="164"/>
                    <a:pt x="90" y="161"/>
                    <a:pt x="87" y="159"/>
                  </a:cubicBezTo>
                  <a:cubicBezTo>
                    <a:pt x="86" y="160"/>
                    <a:pt x="86" y="160"/>
                    <a:pt x="86" y="160"/>
                  </a:cubicBezTo>
                  <a:cubicBezTo>
                    <a:pt x="86" y="159"/>
                    <a:pt x="87" y="156"/>
                    <a:pt x="86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6" y="156"/>
                    <a:pt x="86" y="156"/>
                    <a:pt x="86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6" y="152"/>
                    <a:pt x="84" y="152"/>
                    <a:pt x="84" y="151"/>
                  </a:cubicBezTo>
                  <a:cubicBezTo>
                    <a:pt x="84" y="151"/>
                    <a:pt x="84" y="151"/>
                    <a:pt x="83" y="151"/>
                  </a:cubicBezTo>
                  <a:cubicBezTo>
                    <a:pt x="84" y="150"/>
                    <a:pt x="82" y="147"/>
                    <a:pt x="82" y="143"/>
                  </a:cubicBezTo>
                  <a:cubicBezTo>
                    <a:pt x="82" y="146"/>
                    <a:pt x="80" y="146"/>
                    <a:pt x="80" y="146"/>
                  </a:cubicBezTo>
                  <a:cubicBezTo>
                    <a:pt x="82" y="143"/>
                    <a:pt x="82" y="143"/>
                    <a:pt x="80" y="142"/>
                  </a:cubicBezTo>
                  <a:cubicBezTo>
                    <a:pt x="80" y="143"/>
                    <a:pt x="82" y="140"/>
                    <a:pt x="80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80" y="140"/>
                    <a:pt x="78" y="140"/>
                    <a:pt x="80" y="139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80" y="139"/>
                    <a:pt x="78" y="139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37"/>
                    <a:pt x="77" y="137"/>
                    <a:pt x="75" y="137"/>
                  </a:cubicBezTo>
                  <a:cubicBezTo>
                    <a:pt x="75" y="134"/>
                    <a:pt x="74" y="131"/>
                    <a:pt x="73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6"/>
                    <a:pt x="71" y="125"/>
                    <a:pt x="70" y="125"/>
                  </a:cubicBezTo>
                  <a:cubicBezTo>
                    <a:pt x="70" y="125"/>
                    <a:pt x="70" y="125"/>
                    <a:pt x="70" y="126"/>
                  </a:cubicBezTo>
                  <a:cubicBezTo>
                    <a:pt x="70" y="125"/>
                    <a:pt x="70" y="125"/>
                    <a:pt x="70" y="124"/>
                  </a:cubicBezTo>
                  <a:cubicBezTo>
                    <a:pt x="70" y="124"/>
                    <a:pt x="70" y="124"/>
                    <a:pt x="69" y="124"/>
                  </a:cubicBezTo>
                  <a:cubicBezTo>
                    <a:pt x="70" y="124"/>
                    <a:pt x="69" y="124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7" y="122"/>
                    <a:pt x="69" y="122"/>
                    <a:pt x="69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18"/>
                    <a:pt x="65" y="118"/>
                    <a:pt x="65" y="116"/>
                  </a:cubicBezTo>
                  <a:cubicBezTo>
                    <a:pt x="65" y="116"/>
                    <a:pt x="64" y="118"/>
                    <a:pt x="64" y="116"/>
                  </a:cubicBezTo>
                  <a:cubicBezTo>
                    <a:pt x="65" y="116"/>
                    <a:pt x="64" y="114"/>
                    <a:pt x="65" y="114"/>
                  </a:cubicBezTo>
                  <a:cubicBezTo>
                    <a:pt x="65" y="113"/>
                    <a:pt x="64" y="113"/>
                    <a:pt x="64" y="112"/>
                  </a:cubicBezTo>
                  <a:cubicBezTo>
                    <a:pt x="64" y="113"/>
                    <a:pt x="62" y="113"/>
                    <a:pt x="62" y="113"/>
                  </a:cubicBezTo>
                  <a:cubicBezTo>
                    <a:pt x="62" y="113"/>
                    <a:pt x="62" y="113"/>
                    <a:pt x="62" y="113"/>
                  </a:cubicBezTo>
                  <a:cubicBezTo>
                    <a:pt x="61" y="113"/>
                    <a:pt x="62" y="113"/>
                    <a:pt x="61" y="113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1" y="112"/>
                    <a:pt x="62" y="111"/>
                    <a:pt x="62" y="109"/>
                  </a:cubicBezTo>
                  <a:cubicBezTo>
                    <a:pt x="62" y="111"/>
                    <a:pt x="61" y="109"/>
                    <a:pt x="61" y="111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8"/>
                    <a:pt x="62" y="108"/>
                    <a:pt x="62" y="107"/>
                  </a:cubicBezTo>
                  <a:cubicBezTo>
                    <a:pt x="62" y="107"/>
                    <a:pt x="61" y="105"/>
                    <a:pt x="61" y="107"/>
                  </a:cubicBezTo>
                  <a:cubicBezTo>
                    <a:pt x="60" y="107"/>
                    <a:pt x="61" y="107"/>
                    <a:pt x="60" y="107"/>
                  </a:cubicBezTo>
                  <a:cubicBezTo>
                    <a:pt x="60" y="107"/>
                    <a:pt x="60" y="107"/>
                    <a:pt x="60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1" y="105"/>
                    <a:pt x="60" y="105"/>
                    <a:pt x="60" y="105"/>
                  </a:cubicBezTo>
                  <a:cubicBezTo>
                    <a:pt x="61" y="103"/>
                    <a:pt x="61" y="103"/>
                    <a:pt x="60" y="101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1"/>
                    <a:pt x="60" y="100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58" y="100"/>
                    <a:pt x="60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4"/>
                    <a:pt x="56" y="94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6" y="92"/>
                    <a:pt x="56" y="92"/>
                    <a:pt x="54" y="92"/>
                  </a:cubicBezTo>
                  <a:cubicBezTo>
                    <a:pt x="56" y="91"/>
                    <a:pt x="56" y="95"/>
                    <a:pt x="56" y="94"/>
                  </a:cubicBezTo>
                  <a:cubicBezTo>
                    <a:pt x="54" y="94"/>
                    <a:pt x="56" y="92"/>
                    <a:pt x="56" y="92"/>
                  </a:cubicBezTo>
                  <a:cubicBezTo>
                    <a:pt x="54" y="92"/>
                    <a:pt x="56" y="91"/>
                    <a:pt x="54" y="91"/>
                  </a:cubicBezTo>
                  <a:cubicBezTo>
                    <a:pt x="54" y="91"/>
                    <a:pt x="54" y="92"/>
                    <a:pt x="54" y="91"/>
                  </a:cubicBezTo>
                  <a:cubicBezTo>
                    <a:pt x="53" y="91"/>
                    <a:pt x="54" y="91"/>
                    <a:pt x="54" y="91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4" y="88"/>
                    <a:pt x="53" y="88"/>
                    <a:pt x="54" y="88"/>
                  </a:cubicBezTo>
                  <a:cubicBezTo>
                    <a:pt x="54" y="88"/>
                    <a:pt x="54" y="87"/>
                    <a:pt x="53" y="87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0" y="88"/>
                    <a:pt x="53" y="87"/>
                    <a:pt x="53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4" y="86"/>
                    <a:pt x="53" y="86"/>
                    <a:pt x="53" y="86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50" y="83"/>
                    <a:pt x="50" y="83"/>
                    <a:pt x="49" y="83"/>
                  </a:cubicBezTo>
                  <a:cubicBezTo>
                    <a:pt x="49" y="83"/>
                    <a:pt x="49" y="83"/>
                    <a:pt x="49" y="82"/>
                  </a:cubicBezTo>
                  <a:cubicBezTo>
                    <a:pt x="49" y="83"/>
                    <a:pt x="48" y="82"/>
                    <a:pt x="48" y="82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8" y="81"/>
                    <a:pt x="49" y="79"/>
                    <a:pt x="48" y="79"/>
                  </a:cubicBezTo>
                  <a:cubicBezTo>
                    <a:pt x="48" y="79"/>
                    <a:pt x="48" y="81"/>
                    <a:pt x="47" y="81"/>
                  </a:cubicBezTo>
                  <a:cubicBezTo>
                    <a:pt x="45" y="81"/>
                    <a:pt x="48" y="79"/>
                    <a:pt x="47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7" y="78"/>
                    <a:pt x="48" y="75"/>
                    <a:pt x="47" y="78"/>
                  </a:cubicBezTo>
                  <a:cubicBezTo>
                    <a:pt x="47" y="75"/>
                    <a:pt x="45" y="75"/>
                    <a:pt x="47" y="75"/>
                  </a:cubicBezTo>
                  <a:cubicBezTo>
                    <a:pt x="45" y="74"/>
                    <a:pt x="47" y="73"/>
                    <a:pt x="44" y="73"/>
                  </a:cubicBezTo>
                  <a:cubicBezTo>
                    <a:pt x="44" y="73"/>
                    <a:pt x="44" y="73"/>
                    <a:pt x="44" y="72"/>
                  </a:cubicBezTo>
                  <a:cubicBezTo>
                    <a:pt x="45" y="72"/>
                    <a:pt x="44" y="73"/>
                    <a:pt x="44" y="73"/>
                  </a:cubicBezTo>
                  <a:cubicBezTo>
                    <a:pt x="44" y="73"/>
                    <a:pt x="44" y="72"/>
                    <a:pt x="45" y="72"/>
                  </a:cubicBezTo>
                  <a:cubicBezTo>
                    <a:pt x="44" y="72"/>
                    <a:pt x="44" y="72"/>
                    <a:pt x="44" y="73"/>
                  </a:cubicBezTo>
                  <a:cubicBezTo>
                    <a:pt x="43" y="72"/>
                    <a:pt x="45" y="70"/>
                    <a:pt x="44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3" y="69"/>
                    <a:pt x="43" y="69"/>
                    <a:pt x="41" y="7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6"/>
                  </a:cubicBezTo>
                  <a:cubicBezTo>
                    <a:pt x="41" y="68"/>
                    <a:pt x="41" y="66"/>
                    <a:pt x="41" y="66"/>
                  </a:cubicBezTo>
                  <a:cubicBezTo>
                    <a:pt x="40" y="66"/>
                    <a:pt x="41" y="65"/>
                    <a:pt x="41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40" y="65"/>
                    <a:pt x="41" y="65"/>
                    <a:pt x="41" y="66"/>
                  </a:cubicBezTo>
                  <a:cubicBezTo>
                    <a:pt x="40" y="66"/>
                    <a:pt x="40" y="66"/>
                    <a:pt x="40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0" y="61"/>
                    <a:pt x="40" y="61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1"/>
                    <a:pt x="39" y="61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59"/>
                    <a:pt x="35" y="60"/>
                    <a:pt x="36" y="60"/>
                  </a:cubicBezTo>
                  <a:cubicBezTo>
                    <a:pt x="35" y="59"/>
                    <a:pt x="36" y="59"/>
                    <a:pt x="39" y="59"/>
                  </a:cubicBezTo>
                  <a:cubicBezTo>
                    <a:pt x="36" y="57"/>
                    <a:pt x="36" y="56"/>
                    <a:pt x="35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5" y="55"/>
                    <a:pt x="35" y="52"/>
                    <a:pt x="33" y="52"/>
                  </a:cubicBezTo>
                  <a:cubicBezTo>
                    <a:pt x="33" y="53"/>
                    <a:pt x="32" y="52"/>
                    <a:pt x="32" y="53"/>
                  </a:cubicBezTo>
                  <a:cubicBezTo>
                    <a:pt x="32" y="52"/>
                    <a:pt x="31" y="53"/>
                    <a:pt x="32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1"/>
                    <a:pt x="33" y="48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2" y="46"/>
                    <a:pt x="31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4"/>
                    <a:pt x="30" y="44"/>
                    <a:pt x="31" y="44"/>
                  </a:cubicBezTo>
                  <a:cubicBezTo>
                    <a:pt x="30" y="44"/>
                    <a:pt x="30" y="43"/>
                    <a:pt x="28" y="44"/>
                  </a:cubicBezTo>
                  <a:cubicBezTo>
                    <a:pt x="30" y="42"/>
                    <a:pt x="28" y="39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8"/>
                    <a:pt x="28" y="38"/>
                    <a:pt x="27" y="38"/>
                  </a:cubicBezTo>
                  <a:cubicBezTo>
                    <a:pt x="27" y="38"/>
                    <a:pt x="27" y="38"/>
                    <a:pt x="26" y="39"/>
                  </a:cubicBezTo>
                  <a:cubicBezTo>
                    <a:pt x="26" y="38"/>
                    <a:pt x="27" y="38"/>
                    <a:pt x="27" y="35"/>
                  </a:cubicBezTo>
                  <a:cubicBezTo>
                    <a:pt x="27" y="35"/>
                    <a:pt x="26" y="38"/>
                    <a:pt x="27" y="35"/>
                  </a:cubicBezTo>
                  <a:cubicBezTo>
                    <a:pt x="27" y="35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5"/>
                    <a:pt x="24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0" y="38"/>
                    <a:pt x="22" y="39"/>
                    <a:pt x="20" y="39"/>
                  </a:cubicBezTo>
                  <a:cubicBezTo>
                    <a:pt x="20" y="38"/>
                    <a:pt x="22" y="35"/>
                    <a:pt x="22" y="35"/>
                  </a:cubicBezTo>
                  <a:cubicBezTo>
                    <a:pt x="22" y="35"/>
                    <a:pt x="26" y="34"/>
                    <a:pt x="24" y="34"/>
                  </a:cubicBezTo>
                  <a:cubicBezTo>
                    <a:pt x="24" y="34"/>
                    <a:pt x="26" y="34"/>
                    <a:pt x="24" y="34"/>
                  </a:cubicBezTo>
                  <a:cubicBezTo>
                    <a:pt x="22" y="34"/>
                    <a:pt x="24" y="34"/>
                    <a:pt x="24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6" y="31"/>
                  </a:cubicBezTo>
                  <a:cubicBezTo>
                    <a:pt x="26" y="31"/>
                    <a:pt x="24" y="31"/>
                    <a:pt x="26" y="31"/>
                  </a:cubicBezTo>
                  <a:cubicBezTo>
                    <a:pt x="24" y="31"/>
                    <a:pt x="22" y="33"/>
                    <a:pt x="22" y="31"/>
                  </a:cubicBezTo>
                  <a:cubicBezTo>
                    <a:pt x="24" y="31"/>
                    <a:pt x="22" y="30"/>
                    <a:pt x="24" y="30"/>
                  </a:cubicBezTo>
                  <a:cubicBezTo>
                    <a:pt x="24" y="30"/>
                    <a:pt x="24" y="30"/>
                    <a:pt x="22" y="31"/>
                  </a:cubicBezTo>
                  <a:cubicBezTo>
                    <a:pt x="22" y="31"/>
                    <a:pt x="24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0" y="29"/>
                    <a:pt x="22" y="27"/>
                    <a:pt x="20" y="29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2" y="27"/>
                    <a:pt x="20" y="29"/>
                    <a:pt x="22" y="27"/>
                  </a:cubicBezTo>
                  <a:cubicBezTo>
                    <a:pt x="20" y="29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5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2"/>
                    <a:pt x="20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5"/>
                    <a:pt x="17" y="22"/>
                    <a:pt x="15" y="25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2"/>
                    <a:pt x="17" y="21"/>
                    <a:pt x="18" y="20"/>
                  </a:cubicBezTo>
                  <a:cubicBezTo>
                    <a:pt x="18" y="20"/>
                    <a:pt x="15" y="21"/>
                    <a:pt x="17" y="20"/>
                  </a:cubicBezTo>
                  <a:cubicBezTo>
                    <a:pt x="17" y="20"/>
                    <a:pt x="18" y="18"/>
                    <a:pt x="17" y="18"/>
                  </a:cubicBezTo>
                  <a:cubicBezTo>
                    <a:pt x="17" y="18"/>
                    <a:pt x="18" y="18"/>
                    <a:pt x="18" y="17"/>
                  </a:cubicBezTo>
                  <a:cubicBezTo>
                    <a:pt x="17" y="18"/>
                    <a:pt x="15" y="18"/>
                    <a:pt x="15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4" y="18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5" y="16"/>
                    <a:pt x="17" y="16"/>
                    <a:pt x="17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7" y="16"/>
                    <a:pt x="15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3" y="17"/>
                    <a:pt x="14" y="16"/>
                  </a:cubicBezTo>
                  <a:cubicBezTo>
                    <a:pt x="14" y="14"/>
                    <a:pt x="14" y="16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3"/>
                    <a:pt x="14" y="12"/>
                    <a:pt x="13" y="13"/>
                  </a:cubicBezTo>
                  <a:cubicBezTo>
                    <a:pt x="14" y="13"/>
                    <a:pt x="14" y="14"/>
                    <a:pt x="14" y="16"/>
                  </a:cubicBezTo>
                  <a:cubicBezTo>
                    <a:pt x="13" y="16"/>
                    <a:pt x="14" y="16"/>
                    <a:pt x="13" y="17"/>
                  </a:cubicBezTo>
                  <a:cubicBezTo>
                    <a:pt x="13" y="16"/>
                    <a:pt x="11" y="17"/>
                    <a:pt x="11" y="17"/>
                  </a:cubicBezTo>
                  <a:cubicBezTo>
                    <a:pt x="10" y="17"/>
                    <a:pt x="11" y="16"/>
                    <a:pt x="11" y="16"/>
                  </a:cubicBezTo>
                  <a:cubicBezTo>
                    <a:pt x="11" y="16"/>
                    <a:pt x="11" y="16"/>
                    <a:pt x="13" y="16"/>
                  </a:cubicBezTo>
                  <a:cubicBezTo>
                    <a:pt x="11" y="14"/>
                    <a:pt x="11" y="14"/>
                    <a:pt x="13" y="13"/>
                  </a:cubicBezTo>
                  <a:cubicBezTo>
                    <a:pt x="11" y="13"/>
                    <a:pt x="11" y="13"/>
                    <a:pt x="11" y="14"/>
                  </a:cubicBezTo>
                  <a:cubicBezTo>
                    <a:pt x="11" y="13"/>
                    <a:pt x="10" y="12"/>
                    <a:pt x="10" y="12"/>
                  </a:cubicBezTo>
                  <a:cubicBezTo>
                    <a:pt x="11" y="12"/>
                    <a:pt x="10" y="10"/>
                    <a:pt x="10" y="10"/>
                  </a:cubicBezTo>
                  <a:cubicBezTo>
                    <a:pt x="11" y="10"/>
                    <a:pt x="11" y="10"/>
                    <a:pt x="13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8"/>
                    <a:pt x="10" y="10"/>
                    <a:pt x="11" y="8"/>
                  </a:cubicBezTo>
                  <a:cubicBezTo>
                    <a:pt x="11" y="10"/>
                    <a:pt x="10" y="10"/>
                    <a:pt x="7" y="10"/>
                  </a:cubicBezTo>
                  <a:cubicBezTo>
                    <a:pt x="7" y="10"/>
                    <a:pt x="7" y="12"/>
                    <a:pt x="7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5"/>
                    <a:pt x="6" y="5"/>
                  </a:cubicBezTo>
                  <a:cubicBezTo>
                    <a:pt x="5" y="4"/>
                    <a:pt x="3" y="5"/>
                    <a:pt x="3" y="5"/>
                  </a:cubicBezTo>
                  <a:cubicBezTo>
                    <a:pt x="3" y="4"/>
                    <a:pt x="5" y="5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4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3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0" y="5"/>
                    <a:pt x="1" y="7"/>
                  </a:cubicBezTo>
                  <a:cubicBezTo>
                    <a:pt x="1" y="5"/>
                    <a:pt x="2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1" y="8"/>
                    <a:pt x="2" y="8"/>
                  </a:cubicBezTo>
                  <a:cubicBezTo>
                    <a:pt x="2" y="10"/>
                    <a:pt x="3" y="12"/>
                    <a:pt x="3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3"/>
                    <a:pt x="5" y="13"/>
                    <a:pt x="5" y="14"/>
                  </a:cubicBezTo>
                  <a:cubicBezTo>
                    <a:pt x="6" y="14"/>
                    <a:pt x="5" y="17"/>
                    <a:pt x="6" y="17"/>
                  </a:cubicBezTo>
                  <a:cubicBezTo>
                    <a:pt x="7" y="18"/>
                    <a:pt x="7" y="21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1" y="21"/>
                    <a:pt x="11" y="22"/>
                  </a:cubicBezTo>
                  <a:cubicBezTo>
                    <a:pt x="10" y="22"/>
                    <a:pt x="10" y="22"/>
                    <a:pt x="10" y="25"/>
                  </a:cubicBezTo>
                  <a:cubicBezTo>
                    <a:pt x="11" y="25"/>
                    <a:pt x="11" y="26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9"/>
                    <a:pt x="13" y="29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3"/>
                  </a:cubicBezTo>
                  <a:cubicBezTo>
                    <a:pt x="14" y="33"/>
                    <a:pt x="14" y="34"/>
                    <a:pt x="15" y="34"/>
                  </a:cubicBezTo>
                  <a:cubicBezTo>
                    <a:pt x="15" y="38"/>
                    <a:pt x="17" y="39"/>
                    <a:pt x="18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4"/>
                    <a:pt x="20" y="46"/>
                    <a:pt x="20" y="4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51"/>
                  </a:cubicBezTo>
                  <a:cubicBezTo>
                    <a:pt x="22" y="51"/>
                    <a:pt x="22" y="52"/>
                    <a:pt x="24" y="52"/>
                  </a:cubicBezTo>
                  <a:cubicBezTo>
                    <a:pt x="24" y="52"/>
                    <a:pt x="22" y="52"/>
                    <a:pt x="24" y="53"/>
                  </a:cubicBezTo>
                  <a:cubicBezTo>
                    <a:pt x="24" y="55"/>
                    <a:pt x="24" y="55"/>
                    <a:pt x="26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6"/>
                    <a:pt x="27" y="56"/>
                    <a:pt x="26" y="57"/>
                  </a:cubicBezTo>
                  <a:cubicBezTo>
                    <a:pt x="27" y="57"/>
                    <a:pt x="26" y="60"/>
                    <a:pt x="28" y="60"/>
                  </a:cubicBezTo>
                  <a:cubicBezTo>
                    <a:pt x="27" y="60"/>
                    <a:pt x="27" y="61"/>
                    <a:pt x="27" y="61"/>
                  </a:cubicBezTo>
                  <a:cubicBezTo>
                    <a:pt x="28" y="62"/>
                    <a:pt x="30" y="62"/>
                    <a:pt x="30" y="65"/>
                  </a:cubicBezTo>
                  <a:cubicBezTo>
                    <a:pt x="30" y="65"/>
                    <a:pt x="30" y="62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8"/>
                    <a:pt x="32" y="68"/>
                    <a:pt x="32" y="70"/>
                  </a:cubicBezTo>
                  <a:cubicBezTo>
                    <a:pt x="33" y="73"/>
                    <a:pt x="35" y="75"/>
                    <a:pt x="36" y="79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36" y="79"/>
                    <a:pt x="40" y="79"/>
                    <a:pt x="39" y="82"/>
                  </a:cubicBezTo>
                  <a:cubicBezTo>
                    <a:pt x="39" y="82"/>
                    <a:pt x="39" y="82"/>
                    <a:pt x="40" y="82"/>
                  </a:cubicBezTo>
                  <a:cubicBezTo>
                    <a:pt x="39" y="83"/>
                    <a:pt x="41" y="83"/>
                    <a:pt x="41" y="85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3" y="85"/>
                    <a:pt x="41" y="86"/>
                    <a:pt x="43" y="87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4" y="86"/>
                    <a:pt x="43" y="88"/>
                    <a:pt x="44" y="87"/>
                  </a:cubicBezTo>
                  <a:cubicBezTo>
                    <a:pt x="44" y="87"/>
                    <a:pt x="44" y="88"/>
                    <a:pt x="44" y="87"/>
                  </a:cubicBezTo>
                  <a:cubicBezTo>
                    <a:pt x="45" y="91"/>
                    <a:pt x="45" y="94"/>
                    <a:pt x="47" y="96"/>
                  </a:cubicBezTo>
                  <a:cubicBezTo>
                    <a:pt x="48" y="98"/>
                    <a:pt x="49" y="95"/>
                    <a:pt x="48" y="96"/>
                  </a:cubicBezTo>
                  <a:cubicBezTo>
                    <a:pt x="49" y="96"/>
                    <a:pt x="48" y="98"/>
                    <a:pt x="48" y="98"/>
                  </a:cubicBezTo>
                  <a:cubicBezTo>
                    <a:pt x="48" y="98"/>
                    <a:pt x="50" y="98"/>
                    <a:pt x="49" y="98"/>
                  </a:cubicBezTo>
                  <a:cubicBezTo>
                    <a:pt x="49" y="98"/>
                    <a:pt x="49" y="98"/>
                    <a:pt x="49" y="99"/>
                  </a:cubicBezTo>
                  <a:cubicBezTo>
                    <a:pt x="50" y="99"/>
                    <a:pt x="50" y="99"/>
                    <a:pt x="50" y="100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50" y="101"/>
                    <a:pt x="53" y="103"/>
                    <a:pt x="50" y="105"/>
                  </a:cubicBezTo>
                  <a:cubicBezTo>
                    <a:pt x="54" y="111"/>
                    <a:pt x="57" y="116"/>
                    <a:pt x="60" y="122"/>
                  </a:cubicBezTo>
                  <a:cubicBezTo>
                    <a:pt x="62" y="126"/>
                    <a:pt x="65" y="133"/>
                    <a:pt x="69" y="138"/>
                  </a:cubicBezTo>
                  <a:cubicBezTo>
                    <a:pt x="71" y="138"/>
                    <a:pt x="71" y="138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0" y="140"/>
                    <a:pt x="71" y="140"/>
                    <a:pt x="71" y="140"/>
                  </a:cubicBezTo>
                  <a:cubicBezTo>
                    <a:pt x="73" y="143"/>
                    <a:pt x="73" y="146"/>
                    <a:pt x="74" y="148"/>
                  </a:cubicBezTo>
                  <a:cubicBezTo>
                    <a:pt x="74" y="147"/>
                    <a:pt x="75" y="147"/>
                    <a:pt x="75" y="147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53"/>
                    <a:pt x="82" y="159"/>
                    <a:pt x="84" y="164"/>
                  </a:cubicBezTo>
                  <a:cubicBezTo>
                    <a:pt x="84" y="164"/>
                    <a:pt x="86" y="166"/>
                    <a:pt x="86" y="168"/>
                  </a:cubicBezTo>
                  <a:cubicBezTo>
                    <a:pt x="90" y="172"/>
                    <a:pt x="92" y="174"/>
                    <a:pt x="95" y="178"/>
                  </a:cubicBezTo>
                  <a:cubicBezTo>
                    <a:pt x="95" y="178"/>
                    <a:pt x="96" y="177"/>
                    <a:pt x="96" y="176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43" name="Freeform 144"/>
            <p:cNvSpPr/>
            <p:nvPr/>
          </p:nvSpPr>
          <p:spPr>
            <a:xfrm>
              <a:off x="1028" y="1004"/>
              <a:ext cx="276" cy="448"/>
            </a:xfrm>
            <a:custGeom>
              <a:avLst/>
              <a:gdLst/>
              <a:ahLst/>
              <a:cxnLst>
                <a:cxn ang="0">
                  <a:pos x="38" y="403"/>
                </a:cxn>
                <a:cxn ang="0">
                  <a:pos x="45" y="387"/>
                </a:cxn>
                <a:cxn ang="0">
                  <a:pos x="66" y="363"/>
                </a:cxn>
                <a:cxn ang="0">
                  <a:pos x="71" y="354"/>
                </a:cxn>
                <a:cxn ang="0">
                  <a:pos x="90" y="323"/>
                </a:cxn>
                <a:cxn ang="0">
                  <a:pos x="94" y="316"/>
                </a:cxn>
                <a:cxn ang="0">
                  <a:pos x="106" y="297"/>
                </a:cxn>
                <a:cxn ang="0">
                  <a:pos x="111" y="285"/>
                </a:cxn>
                <a:cxn ang="0">
                  <a:pos x="116" y="276"/>
                </a:cxn>
                <a:cxn ang="0">
                  <a:pos x="125" y="274"/>
                </a:cxn>
                <a:cxn ang="0">
                  <a:pos x="134" y="259"/>
                </a:cxn>
                <a:cxn ang="0">
                  <a:pos x="139" y="250"/>
                </a:cxn>
                <a:cxn ang="0">
                  <a:pos x="146" y="241"/>
                </a:cxn>
                <a:cxn ang="0">
                  <a:pos x="149" y="229"/>
                </a:cxn>
                <a:cxn ang="0">
                  <a:pos x="160" y="215"/>
                </a:cxn>
                <a:cxn ang="0">
                  <a:pos x="167" y="198"/>
                </a:cxn>
                <a:cxn ang="0">
                  <a:pos x="175" y="191"/>
                </a:cxn>
                <a:cxn ang="0">
                  <a:pos x="175" y="184"/>
                </a:cxn>
                <a:cxn ang="0">
                  <a:pos x="179" y="179"/>
                </a:cxn>
                <a:cxn ang="0">
                  <a:pos x="186" y="179"/>
                </a:cxn>
                <a:cxn ang="0">
                  <a:pos x="189" y="165"/>
                </a:cxn>
                <a:cxn ang="0">
                  <a:pos x="201" y="149"/>
                </a:cxn>
                <a:cxn ang="0">
                  <a:pos x="208" y="134"/>
                </a:cxn>
                <a:cxn ang="0">
                  <a:pos x="210" y="130"/>
                </a:cxn>
                <a:cxn ang="0">
                  <a:pos x="222" y="111"/>
                </a:cxn>
                <a:cxn ang="0">
                  <a:pos x="219" y="101"/>
                </a:cxn>
                <a:cxn ang="0">
                  <a:pos x="229" y="99"/>
                </a:cxn>
                <a:cxn ang="0">
                  <a:pos x="238" y="97"/>
                </a:cxn>
                <a:cxn ang="0">
                  <a:pos x="241" y="87"/>
                </a:cxn>
                <a:cxn ang="0">
                  <a:pos x="248" y="87"/>
                </a:cxn>
                <a:cxn ang="0">
                  <a:pos x="248" y="83"/>
                </a:cxn>
                <a:cxn ang="0">
                  <a:pos x="248" y="71"/>
                </a:cxn>
                <a:cxn ang="0">
                  <a:pos x="252" y="66"/>
                </a:cxn>
                <a:cxn ang="0">
                  <a:pos x="252" y="61"/>
                </a:cxn>
                <a:cxn ang="0">
                  <a:pos x="259" y="59"/>
                </a:cxn>
                <a:cxn ang="0">
                  <a:pos x="262" y="52"/>
                </a:cxn>
                <a:cxn ang="0">
                  <a:pos x="257" y="50"/>
                </a:cxn>
                <a:cxn ang="0">
                  <a:pos x="267" y="40"/>
                </a:cxn>
                <a:cxn ang="0">
                  <a:pos x="267" y="19"/>
                </a:cxn>
                <a:cxn ang="0">
                  <a:pos x="269" y="17"/>
                </a:cxn>
                <a:cxn ang="0">
                  <a:pos x="276" y="0"/>
                </a:cxn>
                <a:cxn ang="0">
                  <a:pos x="269" y="2"/>
                </a:cxn>
                <a:cxn ang="0">
                  <a:pos x="267" y="19"/>
                </a:cxn>
                <a:cxn ang="0">
                  <a:pos x="250" y="31"/>
                </a:cxn>
                <a:cxn ang="0">
                  <a:pos x="229" y="61"/>
                </a:cxn>
                <a:cxn ang="0">
                  <a:pos x="205" y="97"/>
                </a:cxn>
                <a:cxn ang="0">
                  <a:pos x="189" y="127"/>
                </a:cxn>
                <a:cxn ang="0">
                  <a:pos x="175" y="149"/>
                </a:cxn>
                <a:cxn ang="0">
                  <a:pos x="149" y="191"/>
                </a:cxn>
                <a:cxn ang="0">
                  <a:pos x="139" y="215"/>
                </a:cxn>
                <a:cxn ang="0">
                  <a:pos x="125" y="245"/>
                </a:cxn>
                <a:cxn ang="0">
                  <a:pos x="59" y="337"/>
                </a:cxn>
                <a:cxn ang="0">
                  <a:pos x="45" y="363"/>
                </a:cxn>
                <a:cxn ang="0">
                  <a:pos x="9" y="446"/>
                </a:cxn>
              </a:cxnLst>
              <a:pathLst>
                <a:path w="117" h="190">
                  <a:moveTo>
                    <a:pt x="4" y="189"/>
                  </a:moveTo>
                  <a:cubicBezTo>
                    <a:pt x="7" y="189"/>
                    <a:pt x="7" y="185"/>
                    <a:pt x="10" y="181"/>
                  </a:cubicBezTo>
                  <a:cubicBezTo>
                    <a:pt x="10" y="181"/>
                    <a:pt x="8" y="181"/>
                    <a:pt x="10" y="181"/>
                  </a:cubicBezTo>
                  <a:cubicBezTo>
                    <a:pt x="14" y="180"/>
                    <a:pt x="15" y="176"/>
                    <a:pt x="15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5" y="172"/>
                    <a:pt x="16" y="172"/>
                    <a:pt x="16" y="171"/>
                  </a:cubicBezTo>
                  <a:cubicBezTo>
                    <a:pt x="16" y="171"/>
                    <a:pt x="16" y="171"/>
                    <a:pt x="15" y="171"/>
                  </a:cubicBezTo>
                  <a:cubicBezTo>
                    <a:pt x="16" y="171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9" y="168"/>
                    <a:pt x="17" y="166"/>
                    <a:pt x="20" y="164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1" y="163"/>
                    <a:pt x="23" y="160"/>
                    <a:pt x="25" y="159"/>
                  </a:cubicBezTo>
                  <a:cubicBezTo>
                    <a:pt x="25" y="159"/>
                    <a:pt x="23" y="159"/>
                    <a:pt x="23" y="158"/>
                  </a:cubicBezTo>
                  <a:cubicBezTo>
                    <a:pt x="25" y="159"/>
                    <a:pt x="25" y="158"/>
                    <a:pt x="27" y="158"/>
                  </a:cubicBezTo>
                  <a:cubicBezTo>
                    <a:pt x="25" y="156"/>
                    <a:pt x="28" y="158"/>
                    <a:pt x="28" y="156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9" y="154"/>
                    <a:pt x="28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2" y="147"/>
                    <a:pt x="33" y="145"/>
                    <a:pt x="34" y="14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9"/>
                    <a:pt x="34" y="138"/>
                    <a:pt x="36" y="138"/>
                  </a:cubicBezTo>
                  <a:cubicBezTo>
                    <a:pt x="36" y="138"/>
                    <a:pt x="36" y="138"/>
                    <a:pt x="36" y="138"/>
                  </a:cubicBezTo>
                  <a:cubicBezTo>
                    <a:pt x="36" y="137"/>
                    <a:pt x="38" y="138"/>
                    <a:pt x="38" y="137"/>
                  </a:cubicBezTo>
                  <a:cubicBezTo>
                    <a:pt x="36" y="137"/>
                    <a:pt x="36" y="137"/>
                    <a:pt x="36" y="137"/>
                  </a:cubicBezTo>
                  <a:cubicBezTo>
                    <a:pt x="38" y="137"/>
                    <a:pt x="38" y="137"/>
                    <a:pt x="38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40" y="136"/>
                    <a:pt x="38" y="134"/>
                    <a:pt x="4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8" y="133"/>
                    <a:pt x="40" y="134"/>
                    <a:pt x="40" y="134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1" y="133"/>
                    <a:pt x="41" y="132"/>
                    <a:pt x="41" y="132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2" y="130"/>
                    <a:pt x="42" y="130"/>
                    <a:pt x="44" y="129"/>
                  </a:cubicBezTo>
                  <a:cubicBezTo>
                    <a:pt x="42" y="129"/>
                    <a:pt x="42" y="129"/>
                    <a:pt x="42" y="126"/>
                  </a:cubicBezTo>
                  <a:cubicBezTo>
                    <a:pt x="44" y="129"/>
                    <a:pt x="44" y="125"/>
                    <a:pt x="45" y="126"/>
                  </a:cubicBezTo>
                  <a:cubicBezTo>
                    <a:pt x="45" y="126"/>
                    <a:pt x="45" y="125"/>
                    <a:pt x="45" y="124"/>
                  </a:cubicBezTo>
                  <a:cubicBezTo>
                    <a:pt x="45" y="124"/>
                    <a:pt x="45" y="124"/>
                    <a:pt x="44" y="124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4" y="123"/>
                    <a:pt x="44" y="124"/>
                    <a:pt x="44" y="123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5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7" y="120"/>
                    <a:pt x="49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51" y="119"/>
                    <a:pt x="49" y="119"/>
                  </a:cubicBezTo>
                  <a:cubicBezTo>
                    <a:pt x="49" y="117"/>
                    <a:pt x="49" y="119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6"/>
                    <a:pt x="51" y="116"/>
                    <a:pt x="51" y="117"/>
                  </a:cubicBezTo>
                  <a:cubicBezTo>
                    <a:pt x="51" y="117"/>
                    <a:pt x="51" y="116"/>
                    <a:pt x="51" y="117"/>
                  </a:cubicBezTo>
                  <a:cubicBezTo>
                    <a:pt x="53" y="117"/>
                    <a:pt x="53" y="116"/>
                    <a:pt x="53" y="116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3" y="116"/>
                    <a:pt x="54" y="113"/>
                    <a:pt x="55" y="113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54" y="112"/>
                    <a:pt x="57" y="112"/>
                    <a:pt x="55" y="111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0"/>
                    <a:pt x="55" y="110"/>
                    <a:pt x="57" y="110"/>
                  </a:cubicBezTo>
                  <a:cubicBezTo>
                    <a:pt x="55" y="110"/>
                    <a:pt x="57" y="110"/>
                    <a:pt x="57" y="110"/>
                  </a:cubicBezTo>
                  <a:cubicBezTo>
                    <a:pt x="57" y="110"/>
                    <a:pt x="57" y="108"/>
                    <a:pt x="57" y="110"/>
                  </a:cubicBezTo>
                  <a:cubicBezTo>
                    <a:pt x="57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8" y="106"/>
                    <a:pt x="59" y="106"/>
                  </a:cubicBezTo>
                  <a:cubicBezTo>
                    <a:pt x="58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3"/>
                  </a:cubicBezTo>
                  <a:cubicBezTo>
                    <a:pt x="60" y="104"/>
                    <a:pt x="59" y="103"/>
                    <a:pt x="59" y="103"/>
                  </a:cubicBezTo>
                  <a:cubicBezTo>
                    <a:pt x="60" y="103"/>
                    <a:pt x="59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2" y="103"/>
                    <a:pt x="60" y="102"/>
                    <a:pt x="62" y="102"/>
                  </a:cubicBezTo>
                  <a:cubicBezTo>
                    <a:pt x="60" y="102"/>
                    <a:pt x="63" y="102"/>
                    <a:pt x="62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3" y="99"/>
                    <a:pt x="62" y="98"/>
                    <a:pt x="63" y="99"/>
                  </a:cubicBezTo>
                  <a:cubicBezTo>
                    <a:pt x="63" y="98"/>
                    <a:pt x="66" y="97"/>
                    <a:pt x="63" y="97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6" y="94"/>
                    <a:pt x="66" y="95"/>
                    <a:pt x="66" y="94"/>
                  </a:cubicBezTo>
                  <a:cubicBezTo>
                    <a:pt x="66" y="94"/>
                    <a:pt x="66" y="94"/>
                    <a:pt x="66" y="93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7" y="93"/>
                    <a:pt x="70" y="93"/>
                    <a:pt x="68" y="91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66" y="90"/>
                    <a:pt x="68" y="90"/>
                    <a:pt x="68" y="90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68" y="90"/>
                    <a:pt x="71" y="90"/>
                    <a:pt x="70" y="89"/>
                  </a:cubicBezTo>
                  <a:cubicBezTo>
                    <a:pt x="70" y="89"/>
                    <a:pt x="70" y="86"/>
                    <a:pt x="71" y="89"/>
                  </a:cubicBezTo>
                  <a:cubicBezTo>
                    <a:pt x="71" y="86"/>
                    <a:pt x="72" y="85"/>
                    <a:pt x="71" y="84"/>
                  </a:cubicBezTo>
                  <a:cubicBezTo>
                    <a:pt x="71" y="84"/>
                    <a:pt x="72" y="82"/>
                    <a:pt x="72" y="84"/>
                  </a:cubicBezTo>
                  <a:cubicBezTo>
                    <a:pt x="72" y="84"/>
                    <a:pt x="71" y="84"/>
                    <a:pt x="72" y="84"/>
                  </a:cubicBezTo>
                  <a:cubicBezTo>
                    <a:pt x="72" y="84"/>
                    <a:pt x="72" y="84"/>
                    <a:pt x="72" y="84"/>
                  </a:cubicBezTo>
                  <a:cubicBezTo>
                    <a:pt x="72" y="84"/>
                    <a:pt x="72" y="82"/>
                    <a:pt x="71" y="82"/>
                  </a:cubicBezTo>
                  <a:cubicBezTo>
                    <a:pt x="71" y="81"/>
                    <a:pt x="74" y="82"/>
                    <a:pt x="74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5" y="80"/>
                    <a:pt x="74" y="80"/>
                    <a:pt x="74" y="80"/>
                  </a:cubicBezTo>
                  <a:cubicBezTo>
                    <a:pt x="74" y="80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7"/>
                    <a:pt x="75" y="77"/>
                    <a:pt x="75" y="77"/>
                  </a:cubicBezTo>
                  <a:cubicBezTo>
                    <a:pt x="75" y="78"/>
                    <a:pt x="75" y="78"/>
                    <a:pt x="75" y="78"/>
                  </a:cubicBezTo>
                  <a:cubicBezTo>
                    <a:pt x="75" y="78"/>
                    <a:pt x="75" y="78"/>
                    <a:pt x="76" y="78"/>
                  </a:cubicBezTo>
                  <a:cubicBezTo>
                    <a:pt x="75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9" y="76"/>
                    <a:pt x="76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6"/>
                    <a:pt x="75" y="76"/>
                    <a:pt x="76" y="76"/>
                  </a:cubicBezTo>
                  <a:cubicBezTo>
                    <a:pt x="76" y="76"/>
                    <a:pt x="79" y="77"/>
                    <a:pt x="79" y="76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79" y="74"/>
                    <a:pt x="76" y="74"/>
                    <a:pt x="76" y="74"/>
                  </a:cubicBezTo>
                  <a:cubicBezTo>
                    <a:pt x="79" y="76"/>
                    <a:pt x="79" y="74"/>
                    <a:pt x="80" y="74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79" y="72"/>
                    <a:pt x="80" y="70"/>
                    <a:pt x="80" y="70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0" y="70"/>
                    <a:pt x="80" y="70"/>
                    <a:pt x="81" y="70"/>
                  </a:cubicBezTo>
                  <a:cubicBezTo>
                    <a:pt x="81" y="69"/>
                    <a:pt x="79" y="69"/>
                    <a:pt x="80" y="69"/>
                  </a:cubicBezTo>
                  <a:cubicBezTo>
                    <a:pt x="80" y="68"/>
                    <a:pt x="81" y="69"/>
                    <a:pt x="81" y="69"/>
                  </a:cubicBezTo>
                  <a:cubicBezTo>
                    <a:pt x="81" y="68"/>
                    <a:pt x="84" y="68"/>
                    <a:pt x="83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4" y="65"/>
                    <a:pt x="87" y="64"/>
                    <a:pt x="85" y="63"/>
                  </a:cubicBezTo>
                  <a:cubicBezTo>
                    <a:pt x="85" y="63"/>
                    <a:pt x="85" y="61"/>
                    <a:pt x="84" y="61"/>
                  </a:cubicBezTo>
                  <a:cubicBezTo>
                    <a:pt x="85" y="61"/>
                    <a:pt x="84" y="61"/>
                    <a:pt x="85" y="61"/>
                  </a:cubicBezTo>
                  <a:cubicBezTo>
                    <a:pt x="85" y="61"/>
                    <a:pt x="85" y="61"/>
                    <a:pt x="85" y="63"/>
                  </a:cubicBezTo>
                  <a:cubicBezTo>
                    <a:pt x="87" y="61"/>
                    <a:pt x="88" y="61"/>
                    <a:pt x="87" y="59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7" y="59"/>
                    <a:pt x="87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8" y="57"/>
                    <a:pt x="88" y="56"/>
                    <a:pt x="88" y="56"/>
                  </a:cubicBezTo>
                  <a:cubicBezTo>
                    <a:pt x="89" y="56"/>
                    <a:pt x="92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54"/>
                    <a:pt x="92" y="54"/>
                    <a:pt x="92" y="52"/>
                  </a:cubicBezTo>
                  <a:cubicBezTo>
                    <a:pt x="93" y="52"/>
                    <a:pt x="94" y="50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7"/>
                    <a:pt x="94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7" y="47"/>
                    <a:pt x="96" y="47"/>
                    <a:pt x="97" y="47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7" y="44"/>
                    <a:pt x="97" y="44"/>
                    <a:pt x="96" y="44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6" y="43"/>
                    <a:pt x="94" y="44"/>
                    <a:pt x="93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3" y="42"/>
                    <a:pt x="93" y="43"/>
                    <a:pt x="93" y="42"/>
                  </a:cubicBezTo>
                  <a:cubicBezTo>
                    <a:pt x="93" y="42"/>
                    <a:pt x="94" y="42"/>
                    <a:pt x="94" y="43"/>
                  </a:cubicBezTo>
                  <a:cubicBezTo>
                    <a:pt x="96" y="42"/>
                    <a:pt x="97" y="43"/>
                    <a:pt x="97" y="43"/>
                  </a:cubicBezTo>
                  <a:cubicBezTo>
                    <a:pt x="97" y="42"/>
                    <a:pt x="97" y="43"/>
                    <a:pt x="96" y="43"/>
                  </a:cubicBezTo>
                  <a:cubicBezTo>
                    <a:pt x="96" y="42"/>
                    <a:pt x="97" y="42"/>
                    <a:pt x="97" y="42"/>
                  </a:cubicBezTo>
                  <a:cubicBezTo>
                    <a:pt x="97" y="42"/>
                    <a:pt x="98" y="43"/>
                    <a:pt x="98" y="42"/>
                  </a:cubicBezTo>
                  <a:cubicBezTo>
                    <a:pt x="98" y="42"/>
                    <a:pt x="97" y="42"/>
                    <a:pt x="98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1"/>
                    <a:pt x="98" y="41"/>
                    <a:pt x="98" y="41"/>
                  </a:cubicBezTo>
                  <a:cubicBezTo>
                    <a:pt x="98" y="41"/>
                    <a:pt x="100" y="39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0" y="39"/>
                    <a:pt x="101" y="39"/>
                    <a:pt x="100" y="39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1" y="39"/>
                    <a:pt x="101" y="39"/>
                    <a:pt x="100" y="38"/>
                  </a:cubicBezTo>
                  <a:cubicBezTo>
                    <a:pt x="100" y="38"/>
                    <a:pt x="102" y="38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2" y="38"/>
                    <a:pt x="101" y="38"/>
                    <a:pt x="102" y="38"/>
                  </a:cubicBezTo>
                  <a:cubicBezTo>
                    <a:pt x="101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5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5" y="37"/>
                    <a:pt x="105" y="37"/>
                    <a:pt x="105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6" y="35"/>
                    <a:pt x="105" y="34"/>
                    <a:pt x="106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5" y="34"/>
                    <a:pt x="102" y="34"/>
                    <a:pt x="102" y="31"/>
                  </a:cubicBezTo>
                  <a:cubicBezTo>
                    <a:pt x="105" y="31"/>
                    <a:pt x="106" y="31"/>
                    <a:pt x="106" y="34"/>
                  </a:cubicBezTo>
                  <a:cubicBezTo>
                    <a:pt x="106" y="34"/>
                    <a:pt x="106" y="31"/>
                    <a:pt x="105" y="31"/>
                  </a:cubicBezTo>
                  <a:cubicBezTo>
                    <a:pt x="106" y="31"/>
                    <a:pt x="106" y="34"/>
                    <a:pt x="106" y="31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8"/>
                  </a:cubicBezTo>
                  <a:cubicBezTo>
                    <a:pt x="105" y="30"/>
                    <a:pt x="106" y="29"/>
                    <a:pt x="107" y="29"/>
                  </a:cubicBezTo>
                  <a:cubicBezTo>
                    <a:pt x="107" y="29"/>
                    <a:pt x="105" y="28"/>
                    <a:pt x="107" y="28"/>
                  </a:cubicBezTo>
                  <a:cubicBezTo>
                    <a:pt x="107" y="28"/>
                    <a:pt x="109" y="28"/>
                    <a:pt x="107" y="28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9" y="28"/>
                    <a:pt x="109" y="26"/>
                    <a:pt x="107" y="26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5"/>
                    <a:pt x="106" y="25"/>
                    <a:pt x="107" y="25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9" y="26"/>
                    <a:pt x="107" y="25"/>
                    <a:pt x="109" y="25"/>
                  </a:cubicBezTo>
                  <a:cubicBezTo>
                    <a:pt x="109" y="26"/>
                    <a:pt x="109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5"/>
                    <a:pt x="110" y="26"/>
                    <a:pt x="111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4"/>
                    <a:pt x="110" y="26"/>
                    <a:pt x="109" y="25"/>
                  </a:cubicBezTo>
                  <a:cubicBezTo>
                    <a:pt x="109" y="25"/>
                    <a:pt x="110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7" y="22"/>
                    <a:pt x="109" y="22"/>
                  </a:cubicBezTo>
                  <a:cubicBezTo>
                    <a:pt x="110" y="22"/>
                    <a:pt x="110" y="22"/>
                    <a:pt x="110" y="24"/>
                  </a:cubicBezTo>
                  <a:cubicBezTo>
                    <a:pt x="110" y="22"/>
                    <a:pt x="111" y="22"/>
                    <a:pt x="111" y="22"/>
                  </a:cubicBezTo>
                  <a:cubicBezTo>
                    <a:pt x="110" y="21"/>
                    <a:pt x="113" y="21"/>
                    <a:pt x="111" y="21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09" y="21"/>
                    <a:pt x="109" y="24"/>
                    <a:pt x="107" y="22"/>
                  </a:cubicBezTo>
                  <a:cubicBezTo>
                    <a:pt x="109" y="22"/>
                    <a:pt x="107" y="21"/>
                    <a:pt x="106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9" y="21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09" y="20"/>
                  </a:cubicBezTo>
                  <a:cubicBezTo>
                    <a:pt x="110" y="17"/>
                    <a:pt x="110" y="17"/>
                    <a:pt x="111" y="16"/>
                  </a:cubicBezTo>
                  <a:cubicBezTo>
                    <a:pt x="111" y="17"/>
                    <a:pt x="111" y="15"/>
                    <a:pt x="113" y="16"/>
                  </a:cubicBezTo>
                  <a:cubicBezTo>
                    <a:pt x="113" y="16"/>
                    <a:pt x="113" y="17"/>
                    <a:pt x="114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7"/>
                    <a:pt x="113" y="16"/>
                    <a:pt x="113" y="16"/>
                  </a:cubicBezTo>
                  <a:cubicBezTo>
                    <a:pt x="113" y="17"/>
                    <a:pt x="111" y="16"/>
                    <a:pt x="111" y="15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11" y="13"/>
                    <a:pt x="113" y="13"/>
                    <a:pt x="113" y="13"/>
                  </a:cubicBezTo>
                  <a:cubicBezTo>
                    <a:pt x="113" y="12"/>
                    <a:pt x="114" y="11"/>
                    <a:pt x="114" y="9"/>
                  </a:cubicBezTo>
                  <a:cubicBezTo>
                    <a:pt x="114" y="9"/>
                    <a:pt x="113" y="9"/>
                    <a:pt x="113" y="8"/>
                  </a:cubicBezTo>
                  <a:cubicBezTo>
                    <a:pt x="114" y="8"/>
                    <a:pt x="114" y="9"/>
                    <a:pt x="114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8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4"/>
                    <a:pt x="114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7" y="4"/>
                    <a:pt x="115" y="3"/>
                    <a:pt x="117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5" y="1"/>
                    <a:pt x="115" y="0"/>
                    <a:pt x="117" y="0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4" y="1"/>
                    <a:pt x="114" y="3"/>
                    <a:pt x="114" y="1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4" y="1"/>
                    <a:pt x="113" y="1"/>
                    <a:pt x="113" y="3"/>
                  </a:cubicBezTo>
                  <a:cubicBezTo>
                    <a:pt x="114" y="3"/>
                    <a:pt x="113" y="3"/>
                    <a:pt x="114" y="3"/>
                  </a:cubicBezTo>
                  <a:cubicBezTo>
                    <a:pt x="113" y="3"/>
                    <a:pt x="113" y="3"/>
                    <a:pt x="113" y="4"/>
                  </a:cubicBezTo>
                  <a:cubicBezTo>
                    <a:pt x="113" y="4"/>
                    <a:pt x="111" y="4"/>
                    <a:pt x="111" y="7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3" y="7"/>
                    <a:pt x="113" y="7"/>
                    <a:pt x="113" y="8"/>
                  </a:cubicBezTo>
                  <a:cubicBezTo>
                    <a:pt x="113" y="8"/>
                    <a:pt x="111" y="7"/>
                    <a:pt x="110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9"/>
                    <a:pt x="109" y="11"/>
                    <a:pt x="107" y="12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07" y="12"/>
                    <a:pt x="107" y="13"/>
                    <a:pt x="106" y="13"/>
                  </a:cubicBezTo>
                  <a:cubicBezTo>
                    <a:pt x="106" y="15"/>
                    <a:pt x="105" y="16"/>
                    <a:pt x="105" y="17"/>
                  </a:cubicBezTo>
                  <a:cubicBezTo>
                    <a:pt x="102" y="20"/>
                    <a:pt x="101" y="21"/>
                    <a:pt x="10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24"/>
                    <a:pt x="101" y="24"/>
                    <a:pt x="101" y="25"/>
                  </a:cubicBezTo>
                  <a:cubicBezTo>
                    <a:pt x="101" y="24"/>
                    <a:pt x="100" y="25"/>
                    <a:pt x="100" y="24"/>
                  </a:cubicBezTo>
                  <a:cubicBezTo>
                    <a:pt x="100" y="25"/>
                    <a:pt x="98" y="26"/>
                    <a:pt x="97" y="26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6" y="28"/>
                    <a:pt x="96" y="29"/>
                    <a:pt x="96" y="30"/>
                  </a:cubicBezTo>
                  <a:cubicBezTo>
                    <a:pt x="96" y="30"/>
                    <a:pt x="97" y="30"/>
                    <a:pt x="96" y="3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3" y="34"/>
                    <a:pt x="93" y="34"/>
                    <a:pt x="93" y="35"/>
                  </a:cubicBezTo>
                  <a:cubicBezTo>
                    <a:pt x="89" y="37"/>
                    <a:pt x="89" y="39"/>
                    <a:pt x="87" y="41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5" y="43"/>
                    <a:pt x="84" y="48"/>
                    <a:pt x="83" y="50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51"/>
                    <a:pt x="83" y="51"/>
                    <a:pt x="83" y="50"/>
                  </a:cubicBezTo>
                  <a:cubicBezTo>
                    <a:pt x="83" y="51"/>
                    <a:pt x="81" y="51"/>
                    <a:pt x="81" y="52"/>
                  </a:cubicBezTo>
                  <a:cubicBezTo>
                    <a:pt x="81" y="54"/>
                    <a:pt x="80" y="52"/>
                    <a:pt x="80" y="54"/>
                  </a:cubicBezTo>
                  <a:cubicBezTo>
                    <a:pt x="80" y="55"/>
                    <a:pt x="79" y="55"/>
                    <a:pt x="79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6"/>
                    <a:pt x="80" y="56"/>
                    <a:pt x="79" y="56"/>
                  </a:cubicBezTo>
                  <a:cubicBezTo>
                    <a:pt x="79" y="56"/>
                    <a:pt x="79" y="57"/>
                    <a:pt x="76" y="56"/>
                  </a:cubicBezTo>
                  <a:cubicBezTo>
                    <a:pt x="76" y="59"/>
                    <a:pt x="74" y="59"/>
                    <a:pt x="75" y="63"/>
                  </a:cubicBezTo>
                  <a:cubicBezTo>
                    <a:pt x="74" y="61"/>
                    <a:pt x="74" y="63"/>
                    <a:pt x="74" y="63"/>
                  </a:cubicBezTo>
                  <a:cubicBezTo>
                    <a:pt x="74" y="63"/>
                    <a:pt x="74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0" y="67"/>
                    <a:pt x="71" y="69"/>
                    <a:pt x="70" y="70"/>
                  </a:cubicBezTo>
                  <a:cubicBezTo>
                    <a:pt x="67" y="74"/>
                    <a:pt x="66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2" y="81"/>
                    <a:pt x="63" y="84"/>
                    <a:pt x="60" y="82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84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9"/>
                    <a:pt x="58" y="90"/>
                    <a:pt x="58" y="91"/>
                  </a:cubicBezTo>
                  <a:cubicBezTo>
                    <a:pt x="58" y="91"/>
                    <a:pt x="58" y="91"/>
                    <a:pt x="59" y="91"/>
                  </a:cubicBezTo>
                  <a:cubicBezTo>
                    <a:pt x="59" y="91"/>
                    <a:pt x="57" y="91"/>
                    <a:pt x="58" y="93"/>
                  </a:cubicBezTo>
                  <a:cubicBezTo>
                    <a:pt x="58" y="93"/>
                    <a:pt x="58" y="93"/>
                    <a:pt x="58" y="91"/>
                  </a:cubicBezTo>
                  <a:cubicBezTo>
                    <a:pt x="57" y="95"/>
                    <a:pt x="54" y="97"/>
                    <a:pt x="53" y="99"/>
                  </a:cubicBezTo>
                  <a:cubicBezTo>
                    <a:pt x="53" y="103"/>
                    <a:pt x="54" y="102"/>
                    <a:pt x="53" y="103"/>
                  </a:cubicBezTo>
                  <a:cubicBezTo>
                    <a:pt x="53" y="103"/>
                    <a:pt x="53" y="102"/>
                    <a:pt x="53" y="103"/>
                  </a:cubicBezTo>
                  <a:cubicBezTo>
                    <a:pt x="51" y="103"/>
                    <a:pt x="54" y="104"/>
                    <a:pt x="53" y="104"/>
                  </a:cubicBezTo>
                  <a:cubicBezTo>
                    <a:pt x="51" y="103"/>
                    <a:pt x="51" y="104"/>
                    <a:pt x="51" y="104"/>
                  </a:cubicBezTo>
                  <a:cubicBezTo>
                    <a:pt x="51" y="106"/>
                    <a:pt x="51" y="106"/>
                    <a:pt x="51" y="107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49" y="107"/>
                    <a:pt x="49" y="108"/>
                    <a:pt x="46" y="108"/>
                  </a:cubicBezTo>
                  <a:cubicBezTo>
                    <a:pt x="42" y="113"/>
                    <a:pt x="40" y="120"/>
                    <a:pt x="34" y="125"/>
                  </a:cubicBezTo>
                  <a:cubicBezTo>
                    <a:pt x="32" y="132"/>
                    <a:pt x="28" y="137"/>
                    <a:pt x="25" y="143"/>
                  </a:cubicBezTo>
                  <a:cubicBezTo>
                    <a:pt x="25" y="146"/>
                    <a:pt x="25" y="146"/>
                    <a:pt x="23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3" y="147"/>
                    <a:pt x="23" y="149"/>
                    <a:pt x="21" y="147"/>
                  </a:cubicBezTo>
                  <a:cubicBezTo>
                    <a:pt x="21" y="150"/>
                    <a:pt x="20" y="151"/>
                    <a:pt x="19" y="154"/>
                  </a:cubicBezTo>
                  <a:cubicBezTo>
                    <a:pt x="19" y="154"/>
                    <a:pt x="20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6"/>
                    <a:pt x="17" y="156"/>
                    <a:pt x="17" y="154"/>
                  </a:cubicBezTo>
                  <a:cubicBezTo>
                    <a:pt x="14" y="160"/>
                    <a:pt x="12" y="167"/>
                    <a:pt x="8" y="172"/>
                  </a:cubicBezTo>
                  <a:cubicBezTo>
                    <a:pt x="8" y="173"/>
                    <a:pt x="7" y="176"/>
                    <a:pt x="6" y="176"/>
                  </a:cubicBezTo>
                  <a:cubicBezTo>
                    <a:pt x="4" y="181"/>
                    <a:pt x="3" y="186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44" name="Freeform 145"/>
            <p:cNvSpPr/>
            <p:nvPr/>
          </p:nvSpPr>
          <p:spPr>
            <a:xfrm>
              <a:off x="1033" y="1530"/>
              <a:ext cx="274" cy="449"/>
            </a:xfrm>
            <a:custGeom>
              <a:avLst/>
              <a:gdLst/>
              <a:ahLst/>
              <a:cxnLst>
                <a:cxn ang="0">
                  <a:pos x="38" y="402"/>
                </a:cxn>
                <a:cxn ang="0">
                  <a:pos x="43" y="388"/>
                </a:cxn>
                <a:cxn ang="0">
                  <a:pos x="64" y="364"/>
                </a:cxn>
                <a:cxn ang="0">
                  <a:pos x="71" y="354"/>
                </a:cxn>
                <a:cxn ang="0">
                  <a:pos x="85" y="324"/>
                </a:cxn>
                <a:cxn ang="0">
                  <a:pos x="92" y="317"/>
                </a:cxn>
                <a:cxn ang="0">
                  <a:pos x="104" y="300"/>
                </a:cxn>
                <a:cxn ang="0">
                  <a:pos x="111" y="286"/>
                </a:cxn>
                <a:cxn ang="0">
                  <a:pos x="113" y="276"/>
                </a:cxn>
                <a:cxn ang="0">
                  <a:pos x="120" y="272"/>
                </a:cxn>
                <a:cxn ang="0">
                  <a:pos x="132" y="260"/>
                </a:cxn>
                <a:cxn ang="0">
                  <a:pos x="139" y="250"/>
                </a:cxn>
                <a:cxn ang="0">
                  <a:pos x="144" y="241"/>
                </a:cxn>
                <a:cxn ang="0">
                  <a:pos x="149" y="227"/>
                </a:cxn>
                <a:cxn ang="0">
                  <a:pos x="156" y="215"/>
                </a:cxn>
                <a:cxn ang="0">
                  <a:pos x="165" y="196"/>
                </a:cxn>
                <a:cxn ang="0">
                  <a:pos x="172" y="191"/>
                </a:cxn>
                <a:cxn ang="0">
                  <a:pos x="172" y="184"/>
                </a:cxn>
                <a:cxn ang="0">
                  <a:pos x="180" y="175"/>
                </a:cxn>
                <a:cxn ang="0">
                  <a:pos x="182" y="175"/>
                </a:cxn>
                <a:cxn ang="0">
                  <a:pos x="184" y="165"/>
                </a:cxn>
                <a:cxn ang="0">
                  <a:pos x="201" y="149"/>
                </a:cxn>
                <a:cxn ang="0">
                  <a:pos x="206" y="135"/>
                </a:cxn>
                <a:cxn ang="0">
                  <a:pos x="210" y="130"/>
                </a:cxn>
                <a:cxn ang="0">
                  <a:pos x="220" y="109"/>
                </a:cxn>
                <a:cxn ang="0">
                  <a:pos x="215" y="102"/>
                </a:cxn>
                <a:cxn ang="0">
                  <a:pos x="224" y="99"/>
                </a:cxn>
                <a:cxn ang="0">
                  <a:pos x="236" y="95"/>
                </a:cxn>
                <a:cxn ang="0">
                  <a:pos x="241" y="85"/>
                </a:cxn>
                <a:cxn ang="0">
                  <a:pos x="243" y="85"/>
                </a:cxn>
                <a:cxn ang="0">
                  <a:pos x="243" y="83"/>
                </a:cxn>
                <a:cxn ang="0">
                  <a:pos x="243" y="71"/>
                </a:cxn>
                <a:cxn ang="0">
                  <a:pos x="250" y="64"/>
                </a:cxn>
                <a:cxn ang="0">
                  <a:pos x="250" y="61"/>
                </a:cxn>
                <a:cxn ang="0">
                  <a:pos x="255" y="59"/>
                </a:cxn>
                <a:cxn ang="0">
                  <a:pos x="260" y="52"/>
                </a:cxn>
                <a:cxn ang="0">
                  <a:pos x="253" y="45"/>
                </a:cxn>
                <a:cxn ang="0">
                  <a:pos x="262" y="40"/>
                </a:cxn>
                <a:cxn ang="0">
                  <a:pos x="262" y="19"/>
                </a:cxn>
                <a:cxn ang="0">
                  <a:pos x="267" y="12"/>
                </a:cxn>
                <a:cxn ang="0">
                  <a:pos x="274" y="0"/>
                </a:cxn>
                <a:cxn ang="0">
                  <a:pos x="267" y="2"/>
                </a:cxn>
                <a:cxn ang="0">
                  <a:pos x="262" y="19"/>
                </a:cxn>
                <a:cxn ang="0">
                  <a:pos x="246" y="31"/>
                </a:cxn>
                <a:cxn ang="0">
                  <a:pos x="224" y="61"/>
                </a:cxn>
                <a:cxn ang="0">
                  <a:pos x="203" y="95"/>
                </a:cxn>
                <a:cxn ang="0">
                  <a:pos x="184" y="125"/>
                </a:cxn>
                <a:cxn ang="0">
                  <a:pos x="172" y="149"/>
                </a:cxn>
                <a:cxn ang="0">
                  <a:pos x="149" y="191"/>
                </a:cxn>
                <a:cxn ang="0">
                  <a:pos x="135" y="215"/>
                </a:cxn>
                <a:cxn ang="0">
                  <a:pos x="120" y="246"/>
                </a:cxn>
                <a:cxn ang="0">
                  <a:pos x="59" y="336"/>
                </a:cxn>
                <a:cxn ang="0">
                  <a:pos x="43" y="364"/>
                </a:cxn>
                <a:cxn ang="0">
                  <a:pos x="9" y="447"/>
                </a:cxn>
              </a:cxnLst>
              <a:pathLst>
                <a:path w="116" h="190">
                  <a:moveTo>
                    <a:pt x="4" y="189"/>
                  </a:moveTo>
                  <a:cubicBezTo>
                    <a:pt x="6" y="189"/>
                    <a:pt x="6" y="184"/>
                    <a:pt x="10" y="183"/>
                  </a:cubicBezTo>
                  <a:cubicBezTo>
                    <a:pt x="10" y="181"/>
                    <a:pt x="9" y="181"/>
                    <a:pt x="10" y="181"/>
                  </a:cubicBezTo>
                  <a:cubicBezTo>
                    <a:pt x="13" y="180"/>
                    <a:pt x="14" y="176"/>
                    <a:pt x="14" y="172"/>
                  </a:cubicBezTo>
                  <a:cubicBezTo>
                    <a:pt x="14" y="172"/>
                    <a:pt x="14" y="172"/>
                    <a:pt x="14" y="172"/>
                  </a:cubicBezTo>
                  <a:cubicBezTo>
                    <a:pt x="14" y="172"/>
                    <a:pt x="16" y="172"/>
                    <a:pt x="16" y="170"/>
                  </a:cubicBezTo>
                  <a:cubicBezTo>
                    <a:pt x="16" y="170"/>
                    <a:pt x="16" y="170"/>
                    <a:pt x="14" y="170"/>
                  </a:cubicBezTo>
                  <a:cubicBezTo>
                    <a:pt x="16" y="170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8"/>
                    <a:pt x="17" y="168"/>
                    <a:pt x="17" y="168"/>
                  </a:cubicBezTo>
                  <a:cubicBezTo>
                    <a:pt x="18" y="168"/>
                    <a:pt x="17" y="166"/>
                    <a:pt x="19" y="164"/>
                  </a:cubicBezTo>
                  <a:cubicBezTo>
                    <a:pt x="18" y="164"/>
                    <a:pt x="18" y="164"/>
                    <a:pt x="18" y="164"/>
                  </a:cubicBezTo>
                  <a:cubicBezTo>
                    <a:pt x="21" y="163"/>
                    <a:pt x="22" y="160"/>
                    <a:pt x="25" y="159"/>
                  </a:cubicBezTo>
                  <a:cubicBezTo>
                    <a:pt x="25" y="159"/>
                    <a:pt x="22" y="159"/>
                    <a:pt x="22" y="157"/>
                  </a:cubicBezTo>
                  <a:cubicBezTo>
                    <a:pt x="25" y="159"/>
                    <a:pt x="25" y="157"/>
                    <a:pt x="26" y="157"/>
                  </a:cubicBezTo>
                  <a:cubicBezTo>
                    <a:pt x="25" y="155"/>
                    <a:pt x="27" y="157"/>
                    <a:pt x="27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7" y="155"/>
                    <a:pt x="26" y="154"/>
                    <a:pt x="27" y="154"/>
                  </a:cubicBezTo>
                  <a:cubicBezTo>
                    <a:pt x="27" y="154"/>
                    <a:pt x="27" y="154"/>
                    <a:pt x="27" y="154"/>
                  </a:cubicBezTo>
                  <a:cubicBezTo>
                    <a:pt x="29" y="154"/>
                    <a:pt x="27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1" y="147"/>
                    <a:pt x="33" y="145"/>
                    <a:pt x="34" y="141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40"/>
                    <a:pt x="34" y="138"/>
                    <a:pt x="35" y="138"/>
                  </a:cubicBezTo>
                  <a:cubicBezTo>
                    <a:pt x="35" y="140"/>
                    <a:pt x="35" y="138"/>
                    <a:pt x="35" y="138"/>
                  </a:cubicBezTo>
                  <a:cubicBezTo>
                    <a:pt x="35" y="137"/>
                    <a:pt x="36" y="138"/>
                    <a:pt x="36" y="137"/>
                  </a:cubicBezTo>
                  <a:cubicBezTo>
                    <a:pt x="35" y="137"/>
                    <a:pt x="35" y="137"/>
                    <a:pt x="35" y="137"/>
                  </a:cubicBezTo>
                  <a:cubicBezTo>
                    <a:pt x="35" y="137"/>
                    <a:pt x="36" y="137"/>
                    <a:pt x="36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6"/>
                    <a:pt x="36" y="134"/>
                    <a:pt x="39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6" y="133"/>
                    <a:pt x="39" y="134"/>
                    <a:pt x="39" y="134"/>
                  </a:cubicBezTo>
                  <a:cubicBezTo>
                    <a:pt x="39" y="134"/>
                    <a:pt x="39" y="134"/>
                    <a:pt x="39" y="133"/>
                  </a:cubicBezTo>
                  <a:cubicBezTo>
                    <a:pt x="40" y="133"/>
                    <a:pt x="40" y="132"/>
                    <a:pt x="40" y="132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2" y="129"/>
                    <a:pt x="42" y="129"/>
                    <a:pt x="43" y="128"/>
                  </a:cubicBezTo>
                  <a:cubicBezTo>
                    <a:pt x="42" y="128"/>
                    <a:pt x="42" y="128"/>
                    <a:pt x="42" y="127"/>
                  </a:cubicBezTo>
                  <a:cubicBezTo>
                    <a:pt x="43" y="128"/>
                    <a:pt x="43" y="125"/>
                    <a:pt x="44" y="127"/>
                  </a:cubicBezTo>
                  <a:cubicBezTo>
                    <a:pt x="44" y="127"/>
                    <a:pt x="44" y="125"/>
                    <a:pt x="44" y="124"/>
                  </a:cubicBezTo>
                  <a:cubicBezTo>
                    <a:pt x="44" y="124"/>
                    <a:pt x="44" y="124"/>
                    <a:pt x="43" y="124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23"/>
                    <a:pt x="43" y="124"/>
                    <a:pt x="43" y="123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4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7" y="120"/>
                    <a:pt x="48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9" y="119"/>
                    <a:pt x="48" y="119"/>
                  </a:cubicBezTo>
                  <a:cubicBezTo>
                    <a:pt x="48" y="117"/>
                    <a:pt x="48" y="119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5"/>
                    <a:pt x="49" y="115"/>
                    <a:pt x="49" y="117"/>
                  </a:cubicBezTo>
                  <a:cubicBezTo>
                    <a:pt x="49" y="117"/>
                    <a:pt x="49" y="115"/>
                    <a:pt x="49" y="117"/>
                  </a:cubicBezTo>
                  <a:cubicBezTo>
                    <a:pt x="51" y="117"/>
                    <a:pt x="51" y="115"/>
                    <a:pt x="51" y="115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1" y="115"/>
                    <a:pt x="52" y="113"/>
                    <a:pt x="55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52" y="112"/>
                    <a:pt x="56" y="112"/>
                    <a:pt x="55" y="111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5" y="110"/>
                    <a:pt x="56" y="110"/>
                    <a:pt x="56" y="110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7" y="106"/>
                    <a:pt x="59" y="106"/>
                  </a:cubicBezTo>
                  <a:cubicBezTo>
                    <a:pt x="57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2"/>
                  </a:cubicBezTo>
                  <a:cubicBezTo>
                    <a:pt x="60" y="104"/>
                    <a:pt x="59" y="102"/>
                    <a:pt x="59" y="102"/>
                  </a:cubicBezTo>
                  <a:cubicBezTo>
                    <a:pt x="60" y="102"/>
                    <a:pt x="59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1" y="102"/>
                    <a:pt x="60" y="100"/>
                    <a:pt x="61" y="102"/>
                  </a:cubicBezTo>
                  <a:cubicBezTo>
                    <a:pt x="60" y="100"/>
                    <a:pt x="61" y="100"/>
                    <a:pt x="61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3" y="99"/>
                    <a:pt x="61" y="98"/>
                    <a:pt x="63" y="99"/>
                  </a:cubicBezTo>
                  <a:cubicBezTo>
                    <a:pt x="63" y="98"/>
                    <a:pt x="64" y="96"/>
                    <a:pt x="63" y="96"/>
                  </a:cubicBezTo>
                  <a:cubicBezTo>
                    <a:pt x="64" y="96"/>
                    <a:pt x="64" y="95"/>
                    <a:pt x="64" y="95"/>
                  </a:cubicBezTo>
                  <a:cubicBezTo>
                    <a:pt x="64" y="95"/>
                    <a:pt x="64" y="95"/>
                    <a:pt x="64" y="95"/>
                  </a:cubicBezTo>
                  <a:cubicBezTo>
                    <a:pt x="64" y="94"/>
                    <a:pt x="64" y="95"/>
                    <a:pt x="64" y="94"/>
                  </a:cubicBezTo>
                  <a:cubicBezTo>
                    <a:pt x="64" y="94"/>
                    <a:pt x="64" y="94"/>
                    <a:pt x="64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0"/>
                    <a:pt x="66" y="90"/>
                    <a:pt x="66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6" y="90"/>
                    <a:pt x="70" y="90"/>
                    <a:pt x="69" y="87"/>
                  </a:cubicBezTo>
                  <a:cubicBezTo>
                    <a:pt x="69" y="87"/>
                    <a:pt x="69" y="87"/>
                    <a:pt x="70" y="87"/>
                  </a:cubicBezTo>
                  <a:cubicBezTo>
                    <a:pt x="70" y="86"/>
                    <a:pt x="72" y="85"/>
                    <a:pt x="70" y="83"/>
                  </a:cubicBezTo>
                  <a:cubicBezTo>
                    <a:pt x="70" y="83"/>
                    <a:pt x="72" y="82"/>
                    <a:pt x="72" y="83"/>
                  </a:cubicBezTo>
                  <a:cubicBezTo>
                    <a:pt x="72" y="83"/>
                    <a:pt x="70" y="83"/>
                    <a:pt x="72" y="83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2" y="83"/>
                    <a:pt x="72" y="82"/>
                    <a:pt x="70" y="82"/>
                  </a:cubicBezTo>
                  <a:cubicBezTo>
                    <a:pt x="70" y="81"/>
                    <a:pt x="73" y="82"/>
                    <a:pt x="73" y="81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4" y="80"/>
                    <a:pt x="73" y="80"/>
                    <a:pt x="73" y="80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4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6" y="78"/>
                  </a:cubicBezTo>
                  <a:cubicBezTo>
                    <a:pt x="74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7" y="74"/>
                    <a:pt x="76" y="74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4"/>
                    <a:pt x="74" y="74"/>
                    <a:pt x="76" y="74"/>
                  </a:cubicBezTo>
                  <a:cubicBezTo>
                    <a:pt x="76" y="74"/>
                    <a:pt x="77" y="77"/>
                    <a:pt x="77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3"/>
                    <a:pt x="78" y="73"/>
                  </a:cubicBezTo>
                  <a:cubicBezTo>
                    <a:pt x="78" y="73"/>
                    <a:pt x="77" y="72"/>
                    <a:pt x="78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7" y="72"/>
                    <a:pt x="78" y="70"/>
                    <a:pt x="78" y="70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78" y="70"/>
                    <a:pt x="78" y="70"/>
                    <a:pt x="80" y="70"/>
                  </a:cubicBezTo>
                  <a:cubicBezTo>
                    <a:pt x="80" y="69"/>
                    <a:pt x="77" y="69"/>
                    <a:pt x="78" y="69"/>
                  </a:cubicBezTo>
                  <a:cubicBezTo>
                    <a:pt x="78" y="68"/>
                    <a:pt x="80" y="69"/>
                    <a:pt x="80" y="69"/>
                  </a:cubicBezTo>
                  <a:cubicBezTo>
                    <a:pt x="80" y="68"/>
                    <a:pt x="83" y="68"/>
                    <a:pt x="81" y="66"/>
                  </a:cubicBezTo>
                  <a:cubicBezTo>
                    <a:pt x="83" y="66"/>
                    <a:pt x="83" y="66"/>
                    <a:pt x="83" y="66"/>
                  </a:cubicBezTo>
                  <a:cubicBezTo>
                    <a:pt x="83" y="65"/>
                    <a:pt x="86" y="64"/>
                    <a:pt x="85" y="63"/>
                  </a:cubicBezTo>
                  <a:cubicBezTo>
                    <a:pt x="85" y="63"/>
                    <a:pt x="85" y="60"/>
                    <a:pt x="83" y="60"/>
                  </a:cubicBezTo>
                  <a:cubicBezTo>
                    <a:pt x="85" y="60"/>
                    <a:pt x="83" y="60"/>
                    <a:pt x="85" y="6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86" y="60"/>
                    <a:pt x="87" y="60"/>
                    <a:pt x="86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6" y="59"/>
                    <a:pt x="86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7" y="57"/>
                    <a:pt x="87" y="56"/>
                    <a:pt x="87" y="56"/>
                  </a:cubicBezTo>
                  <a:cubicBezTo>
                    <a:pt x="89" y="56"/>
                    <a:pt x="90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3"/>
                    <a:pt x="90" y="53"/>
                    <a:pt x="89" y="52"/>
                  </a:cubicBezTo>
                  <a:cubicBezTo>
                    <a:pt x="91" y="52"/>
                    <a:pt x="93" y="50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6"/>
                    <a:pt x="93" y="46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4"/>
                    <a:pt x="95" y="46"/>
                  </a:cubicBezTo>
                  <a:cubicBezTo>
                    <a:pt x="95" y="44"/>
                    <a:pt x="95" y="44"/>
                    <a:pt x="94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4" y="43"/>
                    <a:pt x="93" y="44"/>
                    <a:pt x="91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1" y="42"/>
                    <a:pt x="91" y="43"/>
                    <a:pt x="91" y="42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4" y="42"/>
                    <a:pt x="95" y="43"/>
                    <a:pt x="95" y="43"/>
                  </a:cubicBezTo>
                  <a:cubicBezTo>
                    <a:pt x="95" y="42"/>
                    <a:pt x="95" y="43"/>
                    <a:pt x="94" y="43"/>
                  </a:cubicBezTo>
                  <a:cubicBezTo>
                    <a:pt x="94" y="42"/>
                    <a:pt x="95" y="42"/>
                    <a:pt x="95" y="42"/>
                  </a:cubicBezTo>
                  <a:cubicBezTo>
                    <a:pt x="95" y="42"/>
                    <a:pt x="96" y="43"/>
                    <a:pt x="96" y="42"/>
                  </a:cubicBezTo>
                  <a:cubicBezTo>
                    <a:pt x="96" y="42"/>
                    <a:pt x="95" y="42"/>
                    <a:pt x="96" y="42"/>
                  </a:cubicBezTo>
                  <a:cubicBezTo>
                    <a:pt x="96" y="42"/>
                    <a:pt x="96" y="42"/>
                    <a:pt x="99" y="42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0"/>
                    <a:pt x="96" y="40"/>
                    <a:pt x="96" y="40"/>
                  </a:cubicBezTo>
                  <a:cubicBezTo>
                    <a:pt x="96" y="40"/>
                    <a:pt x="99" y="39"/>
                    <a:pt x="100" y="40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39"/>
                    <a:pt x="100" y="39"/>
                    <a:pt x="99" y="39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9"/>
                    <a:pt x="99" y="39"/>
                    <a:pt x="99" y="38"/>
                  </a:cubicBezTo>
                  <a:cubicBezTo>
                    <a:pt x="99" y="38"/>
                    <a:pt x="100" y="38"/>
                    <a:pt x="100" y="36"/>
                  </a:cubicBezTo>
                  <a:cubicBezTo>
                    <a:pt x="100" y="36"/>
                    <a:pt x="100" y="36"/>
                    <a:pt x="102" y="36"/>
                  </a:cubicBezTo>
                  <a:cubicBezTo>
                    <a:pt x="102" y="38"/>
                    <a:pt x="100" y="38"/>
                    <a:pt x="102" y="38"/>
                  </a:cubicBezTo>
                  <a:cubicBezTo>
                    <a:pt x="100" y="38"/>
                    <a:pt x="102" y="38"/>
                    <a:pt x="102" y="38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6"/>
                    <a:pt x="102" y="36"/>
                    <a:pt x="103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3" y="33"/>
                    <a:pt x="104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3"/>
                    <a:pt x="102" y="33"/>
                    <a:pt x="102" y="31"/>
                  </a:cubicBezTo>
                  <a:cubicBezTo>
                    <a:pt x="103" y="31"/>
                    <a:pt x="104" y="31"/>
                    <a:pt x="104" y="33"/>
                  </a:cubicBezTo>
                  <a:cubicBezTo>
                    <a:pt x="104" y="33"/>
                    <a:pt x="104" y="31"/>
                    <a:pt x="103" y="31"/>
                  </a:cubicBezTo>
                  <a:cubicBezTo>
                    <a:pt x="104" y="31"/>
                    <a:pt x="104" y="33"/>
                    <a:pt x="104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7"/>
                  </a:cubicBezTo>
                  <a:cubicBezTo>
                    <a:pt x="103" y="30"/>
                    <a:pt x="104" y="29"/>
                    <a:pt x="106" y="29"/>
                  </a:cubicBezTo>
                  <a:cubicBezTo>
                    <a:pt x="106" y="29"/>
                    <a:pt x="103" y="27"/>
                    <a:pt x="106" y="27"/>
                  </a:cubicBezTo>
                  <a:cubicBezTo>
                    <a:pt x="106" y="27"/>
                    <a:pt x="107" y="27"/>
                    <a:pt x="106" y="27"/>
                  </a:cubicBezTo>
                  <a:cubicBezTo>
                    <a:pt x="106" y="27"/>
                    <a:pt x="107" y="29"/>
                    <a:pt x="107" y="27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6"/>
                    <a:pt x="104" y="25"/>
                    <a:pt x="106" y="25"/>
                  </a:cubicBezTo>
                  <a:cubicBezTo>
                    <a:pt x="106" y="26"/>
                    <a:pt x="104" y="26"/>
                    <a:pt x="106" y="26"/>
                  </a:cubicBezTo>
                  <a:cubicBezTo>
                    <a:pt x="107" y="26"/>
                    <a:pt x="106" y="25"/>
                    <a:pt x="107" y="25"/>
                  </a:cubicBezTo>
                  <a:cubicBezTo>
                    <a:pt x="107" y="26"/>
                    <a:pt x="107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5"/>
                    <a:pt x="108" y="26"/>
                    <a:pt x="110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7" y="23"/>
                    <a:pt x="108" y="26"/>
                    <a:pt x="107" y="25"/>
                  </a:cubicBezTo>
                  <a:cubicBezTo>
                    <a:pt x="107" y="25"/>
                    <a:pt x="108" y="25"/>
                    <a:pt x="108" y="23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07" y="23"/>
                    <a:pt x="106" y="22"/>
                    <a:pt x="107" y="22"/>
                  </a:cubicBezTo>
                  <a:cubicBezTo>
                    <a:pt x="108" y="22"/>
                    <a:pt x="108" y="22"/>
                    <a:pt x="108" y="23"/>
                  </a:cubicBezTo>
                  <a:cubicBezTo>
                    <a:pt x="108" y="22"/>
                    <a:pt x="110" y="22"/>
                    <a:pt x="110" y="22"/>
                  </a:cubicBezTo>
                  <a:cubicBezTo>
                    <a:pt x="108" y="19"/>
                    <a:pt x="111" y="19"/>
                    <a:pt x="110" y="19"/>
                  </a:cubicBezTo>
                  <a:cubicBezTo>
                    <a:pt x="110" y="19"/>
                    <a:pt x="108" y="22"/>
                    <a:pt x="107" y="22"/>
                  </a:cubicBezTo>
                  <a:cubicBezTo>
                    <a:pt x="107" y="19"/>
                    <a:pt x="107" y="23"/>
                    <a:pt x="106" y="22"/>
                  </a:cubicBezTo>
                  <a:cubicBezTo>
                    <a:pt x="107" y="22"/>
                    <a:pt x="106" y="19"/>
                    <a:pt x="104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7" y="19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7" y="18"/>
                  </a:cubicBezTo>
                  <a:cubicBezTo>
                    <a:pt x="108" y="17"/>
                    <a:pt x="108" y="17"/>
                    <a:pt x="110" y="16"/>
                  </a:cubicBezTo>
                  <a:cubicBezTo>
                    <a:pt x="110" y="17"/>
                    <a:pt x="110" y="14"/>
                    <a:pt x="111" y="16"/>
                  </a:cubicBezTo>
                  <a:cubicBezTo>
                    <a:pt x="111" y="16"/>
                    <a:pt x="111" y="17"/>
                    <a:pt x="113" y="17"/>
                  </a:cubicBezTo>
                  <a:cubicBezTo>
                    <a:pt x="111" y="17"/>
                    <a:pt x="111" y="17"/>
                    <a:pt x="111" y="17"/>
                  </a:cubicBezTo>
                  <a:cubicBezTo>
                    <a:pt x="113" y="17"/>
                    <a:pt x="111" y="16"/>
                    <a:pt x="111" y="16"/>
                  </a:cubicBezTo>
                  <a:cubicBezTo>
                    <a:pt x="111" y="17"/>
                    <a:pt x="110" y="16"/>
                    <a:pt x="110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10" y="13"/>
                    <a:pt x="111" y="13"/>
                    <a:pt x="111" y="13"/>
                  </a:cubicBezTo>
                  <a:cubicBezTo>
                    <a:pt x="111" y="12"/>
                    <a:pt x="113" y="10"/>
                    <a:pt x="113" y="9"/>
                  </a:cubicBezTo>
                  <a:cubicBezTo>
                    <a:pt x="113" y="9"/>
                    <a:pt x="111" y="9"/>
                    <a:pt x="111" y="8"/>
                  </a:cubicBezTo>
                  <a:cubicBezTo>
                    <a:pt x="113" y="8"/>
                    <a:pt x="113" y="9"/>
                    <a:pt x="113" y="8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8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5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1" y="4"/>
                    <a:pt x="113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6" y="4"/>
                    <a:pt x="115" y="3"/>
                    <a:pt x="116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5" y="1"/>
                    <a:pt x="115" y="0"/>
                    <a:pt x="116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3" y="3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1" y="1"/>
                    <a:pt x="111" y="3"/>
                  </a:cubicBezTo>
                  <a:cubicBezTo>
                    <a:pt x="113" y="3"/>
                    <a:pt x="111" y="3"/>
                    <a:pt x="113" y="3"/>
                  </a:cubicBezTo>
                  <a:cubicBezTo>
                    <a:pt x="111" y="3"/>
                    <a:pt x="111" y="3"/>
                    <a:pt x="111" y="4"/>
                  </a:cubicBezTo>
                  <a:cubicBezTo>
                    <a:pt x="111" y="4"/>
                    <a:pt x="110" y="4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8"/>
                  </a:cubicBezTo>
                  <a:cubicBezTo>
                    <a:pt x="111" y="8"/>
                    <a:pt x="110" y="5"/>
                    <a:pt x="108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9"/>
                    <a:pt x="107" y="10"/>
                    <a:pt x="106" y="12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6" y="12"/>
                    <a:pt x="106" y="13"/>
                    <a:pt x="104" y="13"/>
                  </a:cubicBezTo>
                  <a:cubicBezTo>
                    <a:pt x="104" y="14"/>
                    <a:pt x="103" y="16"/>
                    <a:pt x="103" y="17"/>
                  </a:cubicBezTo>
                  <a:cubicBezTo>
                    <a:pt x="102" y="18"/>
                    <a:pt x="100" y="19"/>
                    <a:pt x="99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99" y="23"/>
                    <a:pt x="100" y="23"/>
                    <a:pt x="100" y="25"/>
                  </a:cubicBezTo>
                  <a:cubicBezTo>
                    <a:pt x="100" y="23"/>
                    <a:pt x="99" y="25"/>
                    <a:pt x="99" y="25"/>
                  </a:cubicBezTo>
                  <a:cubicBezTo>
                    <a:pt x="99" y="25"/>
                    <a:pt x="96" y="26"/>
                    <a:pt x="95" y="26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7"/>
                    <a:pt x="94" y="29"/>
                    <a:pt x="94" y="30"/>
                  </a:cubicBezTo>
                  <a:cubicBezTo>
                    <a:pt x="94" y="30"/>
                    <a:pt x="95" y="30"/>
                    <a:pt x="94" y="31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1" y="33"/>
                    <a:pt x="91" y="33"/>
                    <a:pt x="91" y="35"/>
                  </a:cubicBezTo>
                  <a:cubicBezTo>
                    <a:pt x="89" y="36"/>
                    <a:pt x="89" y="39"/>
                    <a:pt x="86" y="40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85" y="43"/>
                    <a:pt x="83" y="47"/>
                    <a:pt x="81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1"/>
                    <a:pt x="81" y="51"/>
                    <a:pt x="81" y="50"/>
                  </a:cubicBezTo>
                  <a:cubicBezTo>
                    <a:pt x="81" y="51"/>
                    <a:pt x="78" y="51"/>
                    <a:pt x="80" y="52"/>
                  </a:cubicBezTo>
                  <a:cubicBezTo>
                    <a:pt x="80" y="53"/>
                    <a:pt x="78" y="52"/>
                    <a:pt x="78" y="53"/>
                  </a:cubicBezTo>
                  <a:cubicBezTo>
                    <a:pt x="78" y="55"/>
                    <a:pt x="77" y="55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7"/>
                    <a:pt x="76" y="56"/>
                  </a:cubicBezTo>
                  <a:cubicBezTo>
                    <a:pt x="76" y="59"/>
                    <a:pt x="73" y="59"/>
                    <a:pt x="74" y="63"/>
                  </a:cubicBezTo>
                  <a:cubicBezTo>
                    <a:pt x="73" y="60"/>
                    <a:pt x="73" y="63"/>
                    <a:pt x="73" y="63"/>
                  </a:cubicBezTo>
                  <a:cubicBezTo>
                    <a:pt x="73" y="63"/>
                    <a:pt x="73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69" y="66"/>
                    <a:pt x="69" y="69"/>
                    <a:pt x="69" y="70"/>
                  </a:cubicBezTo>
                  <a:cubicBezTo>
                    <a:pt x="65" y="73"/>
                    <a:pt x="64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1" y="81"/>
                    <a:pt x="63" y="83"/>
                    <a:pt x="60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0" y="83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7"/>
                    <a:pt x="57" y="90"/>
                    <a:pt x="57" y="91"/>
                  </a:cubicBezTo>
                  <a:cubicBezTo>
                    <a:pt x="57" y="91"/>
                    <a:pt x="57" y="91"/>
                    <a:pt x="57" y="91"/>
                  </a:cubicBezTo>
                  <a:cubicBezTo>
                    <a:pt x="59" y="91"/>
                    <a:pt x="56" y="91"/>
                    <a:pt x="57" y="93"/>
                  </a:cubicBezTo>
                  <a:cubicBezTo>
                    <a:pt x="57" y="93"/>
                    <a:pt x="56" y="93"/>
                    <a:pt x="57" y="91"/>
                  </a:cubicBezTo>
                  <a:cubicBezTo>
                    <a:pt x="56" y="95"/>
                    <a:pt x="52" y="96"/>
                    <a:pt x="51" y="99"/>
                  </a:cubicBezTo>
                  <a:cubicBezTo>
                    <a:pt x="51" y="102"/>
                    <a:pt x="52" y="100"/>
                    <a:pt x="51" y="102"/>
                  </a:cubicBezTo>
                  <a:cubicBezTo>
                    <a:pt x="51" y="102"/>
                    <a:pt x="51" y="100"/>
                    <a:pt x="51" y="102"/>
                  </a:cubicBezTo>
                  <a:cubicBezTo>
                    <a:pt x="49" y="102"/>
                    <a:pt x="52" y="104"/>
                    <a:pt x="51" y="104"/>
                  </a:cubicBezTo>
                  <a:cubicBezTo>
                    <a:pt x="49" y="102"/>
                    <a:pt x="49" y="104"/>
                    <a:pt x="49" y="104"/>
                  </a:cubicBezTo>
                  <a:cubicBezTo>
                    <a:pt x="49" y="106"/>
                    <a:pt x="49" y="106"/>
                    <a:pt x="49" y="107"/>
                  </a:cubicBezTo>
                  <a:cubicBezTo>
                    <a:pt x="49" y="107"/>
                    <a:pt x="49" y="107"/>
                    <a:pt x="49" y="107"/>
                  </a:cubicBezTo>
                  <a:cubicBezTo>
                    <a:pt x="48" y="107"/>
                    <a:pt x="48" y="108"/>
                    <a:pt x="46" y="108"/>
                  </a:cubicBezTo>
                  <a:cubicBezTo>
                    <a:pt x="42" y="113"/>
                    <a:pt x="36" y="120"/>
                    <a:pt x="34" y="125"/>
                  </a:cubicBezTo>
                  <a:cubicBezTo>
                    <a:pt x="31" y="132"/>
                    <a:pt x="27" y="137"/>
                    <a:pt x="25" y="142"/>
                  </a:cubicBezTo>
                  <a:cubicBezTo>
                    <a:pt x="25" y="146"/>
                    <a:pt x="25" y="146"/>
                    <a:pt x="22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2" y="147"/>
                    <a:pt x="22" y="149"/>
                    <a:pt x="21" y="147"/>
                  </a:cubicBezTo>
                  <a:cubicBezTo>
                    <a:pt x="21" y="150"/>
                    <a:pt x="19" y="151"/>
                    <a:pt x="18" y="154"/>
                  </a:cubicBezTo>
                  <a:cubicBezTo>
                    <a:pt x="18" y="154"/>
                    <a:pt x="19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5"/>
                    <a:pt x="17" y="155"/>
                    <a:pt x="17" y="154"/>
                  </a:cubicBezTo>
                  <a:cubicBezTo>
                    <a:pt x="13" y="160"/>
                    <a:pt x="12" y="167"/>
                    <a:pt x="9" y="172"/>
                  </a:cubicBezTo>
                  <a:cubicBezTo>
                    <a:pt x="9" y="173"/>
                    <a:pt x="6" y="176"/>
                    <a:pt x="5" y="176"/>
                  </a:cubicBezTo>
                  <a:cubicBezTo>
                    <a:pt x="4" y="181"/>
                    <a:pt x="3" y="187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45" name="Freeform 146"/>
            <p:cNvSpPr/>
            <p:nvPr/>
          </p:nvSpPr>
          <p:spPr>
            <a:xfrm>
              <a:off x="1033" y="2171"/>
              <a:ext cx="271" cy="441"/>
            </a:xfrm>
            <a:custGeom>
              <a:avLst/>
              <a:gdLst/>
              <a:ahLst/>
              <a:cxnLst>
                <a:cxn ang="0">
                  <a:pos x="40" y="394"/>
                </a:cxn>
                <a:cxn ang="0">
                  <a:pos x="45" y="380"/>
                </a:cxn>
                <a:cxn ang="0">
                  <a:pos x="68" y="358"/>
                </a:cxn>
                <a:cxn ang="0">
                  <a:pos x="73" y="349"/>
                </a:cxn>
                <a:cxn ang="0">
                  <a:pos x="85" y="318"/>
                </a:cxn>
                <a:cxn ang="0">
                  <a:pos x="92" y="309"/>
                </a:cxn>
                <a:cxn ang="0">
                  <a:pos x="104" y="295"/>
                </a:cxn>
                <a:cxn ang="0">
                  <a:pos x="111" y="281"/>
                </a:cxn>
                <a:cxn ang="0">
                  <a:pos x="113" y="271"/>
                </a:cxn>
                <a:cxn ang="0">
                  <a:pos x="120" y="269"/>
                </a:cxn>
                <a:cxn ang="0">
                  <a:pos x="132" y="250"/>
                </a:cxn>
                <a:cxn ang="0">
                  <a:pos x="139" y="243"/>
                </a:cxn>
                <a:cxn ang="0">
                  <a:pos x="144" y="233"/>
                </a:cxn>
                <a:cxn ang="0">
                  <a:pos x="146" y="222"/>
                </a:cxn>
                <a:cxn ang="0">
                  <a:pos x="160" y="210"/>
                </a:cxn>
                <a:cxn ang="0">
                  <a:pos x="165" y="191"/>
                </a:cxn>
                <a:cxn ang="0">
                  <a:pos x="172" y="184"/>
                </a:cxn>
                <a:cxn ang="0">
                  <a:pos x="172" y="179"/>
                </a:cxn>
                <a:cxn ang="0">
                  <a:pos x="179" y="177"/>
                </a:cxn>
                <a:cxn ang="0">
                  <a:pos x="179" y="172"/>
                </a:cxn>
                <a:cxn ang="0">
                  <a:pos x="186" y="163"/>
                </a:cxn>
                <a:cxn ang="0">
                  <a:pos x="200" y="141"/>
                </a:cxn>
                <a:cxn ang="0">
                  <a:pos x="203" y="132"/>
                </a:cxn>
                <a:cxn ang="0">
                  <a:pos x="205" y="123"/>
                </a:cxn>
                <a:cxn ang="0">
                  <a:pos x="217" y="108"/>
                </a:cxn>
                <a:cxn ang="0">
                  <a:pos x="217" y="99"/>
                </a:cxn>
                <a:cxn ang="0">
                  <a:pos x="224" y="97"/>
                </a:cxn>
                <a:cxn ang="0">
                  <a:pos x="233" y="92"/>
                </a:cxn>
                <a:cxn ang="0">
                  <a:pos x="236" y="83"/>
                </a:cxn>
                <a:cxn ang="0">
                  <a:pos x="240" y="83"/>
                </a:cxn>
                <a:cxn ang="0">
                  <a:pos x="240" y="78"/>
                </a:cxn>
                <a:cxn ang="0">
                  <a:pos x="240" y="68"/>
                </a:cxn>
                <a:cxn ang="0">
                  <a:pos x="247" y="61"/>
                </a:cxn>
                <a:cxn ang="0">
                  <a:pos x="247" y="59"/>
                </a:cxn>
                <a:cxn ang="0">
                  <a:pos x="255" y="57"/>
                </a:cxn>
                <a:cxn ang="0">
                  <a:pos x="257" y="50"/>
                </a:cxn>
                <a:cxn ang="0">
                  <a:pos x="252" y="50"/>
                </a:cxn>
                <a:cxn ang="0">
                  <a:pos x="262" y="38"/>
                </a:cxn>
                <a:cxn ang="0">
                  <a:pos x="262" y="19"/>
                </a:cxn>
                <a:cxn ang="0">
                  <a:pos x="264" y="12"/>
                </a:cxn>
                <a:cxn ang="0">
                  <a:pos x="271" y="0"/>
                </a:cxn>
                <a:cxn ang="0">
                  <a:pos x="264" y="2"/>
                </a:cxn>
                <a:cxn ang="0">
                  <a:pos x="262" y="17"/>
                </a:cxn>
                <a:cxn ang="0">
                  <a:pos x="243" y="31"/>
                </a:cxn>
                <a:cxn ang="0">
                  <a:pos x="224" y="59"/>
                </a:cxn>
                <a:cxn ang="0">
                  <a:pos x="200" y="92"/>
                </a:cxn>
                <a:cxn ang="0">
                  <a:pos x="181" y="120"/>
                </a:cxn>
                <a:cxn ang="0">
                  <a:pos x="172" y="141"/>
                </a:cxn>
                <a:cxn ang="0">
                  <a:pos x="146" y="184"/>
                </a:cxn>
                <a:cxn ang="0">
                  <a:pos x="134" y="210"/>
                </a:cxn>
                <a:cxn ang="0">
                  <a:pos x="120" y="241"/>
                </a:cxn>
                <a:cxn ang="0">
                  <a:pos x="59" y="333"/>
                </a:cxn>
                <a:cxn ang="0">
                  <a:pos x="45" y="358"/>
                </a:cxn>
                <a:cxn ang="0">
                  <a:pos x="12" y="439"/>
                </a:cxn>
              </a:cxnLst>
              <a:pathLst>
                <a:path w="115" h="187">
                  <a:moveTo>
                    <a:pt x="5" y="186"/>
                  </a:moveTo>
                  <a:cubicBezTo>
                    <a:pt x="9" y="184"/>
                    <a:pt x="8" y="180"/>
                    <a:pt x="10" y="179"/>
                  </a:cubicBezTo>
                  <a:cubicBezTo>
                    <a:pt x="10" y="179"/>
                    <a:pt x="9" y="179"/>
                    <a:pt x="10" y="179"/>
                  </a:cubicBezTo>
                  <a:cubicBezTo>
                    <a:pt x="13" y="176"/>
                    <a:pt x="16" y="172"/>
                    <a:pt x="16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6" y="167"/>
                    <a:pt x="17" y="167"/>
                    <a:pt x="17" y="167"/>
                  </a:cubicBezTo>
                  <a:cubicBezTo>
                    <a:pt x="17" y="167"/>
                    <a:pt x="17" y="167"/>
                    <a:pt x="16" y="167"/>
                  </a:cubicBezTo>
                  <a:cubicBezTo>
                    <a:pt x="17" y="167"/>
                    <a:pt x="17" y="166"/>
                    <a:pt x="18" y="166"/>
                  </a:cubicBezTo>
                  <a:cubicBezTo>
                    <a:pt x="17" y="166"/>
                    <a:pt x="17" y="166"/>
                    <a:pt x="17" y="165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6"/>
                    <a:pt x="18" y="162"/>
                    <a:pt x="21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2" y="159"/>
                    <a:pt x="23" y="157"/>
                    <a:pt x="25" y="155"/>
                  </a:cubicBezTo>
                  <a:cubicBezTo>
                    <a:pt x="23" y="155"/>
                    <a:pt x="23" y="155"/>
                    <a:pt x="23" y="155"/>
                  </a:cubicBezTo>
                  <a:cubicBezTo>
                    <a:pt x="25" y="155"/>
                    <a:pt x="25" y="154"/>
                    <a:pt x="26" y="154"/>
                  </a:cubicBezTo>
                  <a:cubicBezTo>
                    <a:pt x="25" y="154"/>
                    <a:pt x="29" y="154"/>
                    <a:pt x="29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9" y="153"/>
                    <a:pt x="26" y="152"/>
                    <a:pt x="29" y="152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30" y="152"/>
                    <a:pt x="29" y="149"/>
                    <a:pt x="29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9"/>
                    <a:pt x="30" y="149"/>
                    <a:pt x="30" y="148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30" y="148"/>
                    <a:pt x="30" y="146"/>
                    <a:pt x="31" y="148"/>
                  </a:cubicBezTo>
                  <a:cubicBezTo>
                    <a:pt x="30" y="146"/>
                    <a:pt x="30" y="148"/>
                    <a:pt x="30" y="146"/>
                  </a:cubicBezTo>
                  <a:cubicBezTo>
                    <a:pt x="31" y="145"/>
                    <a:pt x="34" y="141"/>
                    <a:pt x="35" y="139"/>
                  </a:cubicBezTo>
                  <a:cubicBezTo>
                    <a:pt x="35" y="139"/>
                    <a:pt x="35" y="139"/>
                    <a:pt x="34" y="139"/>
                  </a:cubicBezTo>
                  <a:cubicBezTo>
                    <a:pt x="35" y="136"/>
                    <a:pt x="35" y="136"/>
                    <a:pt x="35" y="136"/>
                  </a:cubicBezTo>
                  <a:cubicBezTo>
                    <a:pt x="35" y="136"/>
                    <a:pt x="35" y="136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5" y="135"/>
                  </a:cubicBezTo>
                  <a:cubicBezTo>
                    <a:pt x="36" y="135"/>
                    <a:pt x="36" y="133"/>
                    <a:pt x="38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8" y="133"/>
                    <a:pt x="38" y="132"/>
                    <a:pt x="38" y="132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9" y="132"/>
                    <a:pt x="39" y="131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9" y="131"/>
                    <a:pt x="39" y="129"/>
                    <a:pt x="42" y="128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8"/>
                    <a:pt x="42" y="127"/>
                    <a:pt x="43" y="127"/>
                  </a:cubicBezTo>
                  <a:cubicBezTo>
                    <a:pt x="43" y="125"/>
                    <a:pt x="42" y="125"/>
                    <a:pt x="42" y="125"/>
                  </a:cubicBezTo>
                  <a:cubicBezTo>
                    <a:pt x="43" y="125"/>
                    <a:pt x="43" y="123"/>
                    <a:pt x="44" y="125"/>
                  </a:cubicBezTo>
                  <a:cubicBezTo>
                    <a:pt x="44" y="123"/>
                    <a:pt x="44" y="122"/>
                    <a:pt x="46" y="122"/>
                  </a:cubicBezTo>
                  <a:cubicBezTo>
                    <a:pt x="44" y="122"/>
                    <a:pt x="44" y="120"/>
                    <a:pt x="44" y="122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7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6"/>
                    <a:pt x="49" y="116"/>
                    <a:pt x="48" y="115"/>
                  </a:cubicBezTo>
                  <a:cubicBezTo>
                    <a:pt x="48" y="115"/>
                    <a:pt x="48" y="116"/>
                    <a:pt x="48" y="115"/>
                  </a:cubicBezTo>
                  <a:cubicBezTo>
                    <a:pt x="48" y="115"/>
                    <a:pt x="48" y="115"/>
                    <a:pt x="49" y="115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49" y="114"/>
                    <a:pt x="49" y="114"/>
                    <a:pt x="51" y="114"/>
                  </a:cubicBezTo>
                  <a:cubicBezTo>
                    <a:pt x="51" y="115"/>
                    <a:pt x="49" y="114"/>
                    <a:pt x="49" y="114"/>
                  </a:cubicBezTo>
                  <a:cubicBezTo>
                    <a:pt x="51" y="115"/>
                    <a:pt x="51" y="114"/>
                    <a:pt x="51" y="114"/>
                  </a:cubicBezTo>
                  <a:cubicBezTo>
                    <a:pt x="51" y="114"/>
                    <a:pt x="51" y="114"/>
                    <a:pt x="51" y="114"/>
                  </a:cubicBezTo>
                  <a:cubicBezTo>
                    <a:pt x="53" y="112"/>
                    <a:pt x="53" y="112"/>
                    <a:pt x="55" y="112"/>
                  </a:cubicBezTo>
                  <a:cubicBezTo>
                    <a:pt x="55" y="112"/>
                    <a:pt x="53" y="110"/>
                    <a:pt x="53" y="112"/>
                  </a:cubicBezTo>
                  <a:cubicBezTo>
                    <a:pt x="53" y="110"/>
                    <a:pt x="56" y="108"/>
                    <a:pt x="55" y="107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7"/>
                    <a:pt x="55" y="107"/>
                    <a:pt x="56" y="107"/>
                  </a:cubicBezTo>
                  <a:cubicBezTo>
                    <a:pt x="55" y="107"/>
                    <a:pt x="56" y="107"/>
                    <a:pt x="56" y="106"/>
                  </a:cubicBezTo>
                  <a:cubicBezTo>
                    <a:pt x="57" y="106"/>
                    <a:pt x="56" y="106"/>
                    <a:pt x="56" y="107"/>
                  </a:cubicBezTo>
                  <a:cubicBezTo>
                    <a:pt x="56" y="106"/>
                    <a:pt x="59" y="105"/>
                    <a:pt x="59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60" y="102"/>
                    <a:pt x="59" y="102"/>
                  </a:cubicBezTo>
                  <a:cubicBezTo>
                    <a:pt x="60" y="102"/>
                    <a:pt x="57" y="103"/>
                    <a:pt x="59" y="103"/>
                  </a:cubicBezTo>
                  <a:cubicBezTo>
                    <a:pt x="57" y="102"/>
                    <a:pt x="60" y="103"/>
                    <a:pt x="59" y="102"/>
                  </a:cubicBezTo>
                  <a:cubicBezTo>
                    <a:pt x="59" y="102"/>
                    <a:pt x="60" y="102"/>
                    <a:pt x="60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9"/>
                    <a:pt x="60" y="101"/>
                    <a:pt x="60" y="101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101"/>
                    <a:pt x="60" y="99"/>
                    <a:pt x="61" y="99"/>
                  </a:cubicBezTo>
                  <a:cubicBezTo>
                    <a:pt x="61" y="99"/>
                    <a:pt x="62" y="99"/>
                    <a:pt x="61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2" y="98"/>
                    <a:pt x="61" y="95"/>
                    <a:pt x="62" y="98"/>
                  </a:cubicBezTo>
                  <a:cubicBezTo>
                    <a:pt x="62" y="95"/>
                    <a:pt x="64" y="94"/>
                    <a:pt x="62" y="94"/>
                  </a:cubicBezTo>
                  <a:cubicBezTo>
                    <a:pt x="64" y="94"/>
                    <a:pt x="64" y="93"/>
                    <a:pt x="64" y="93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93"/>
                    <a:pt x="64" y="93"/>
                    <a:pt x="64" y="92"/>
                  </a:cubicBezTo>
                  <a:cubicBezTo>
                    <a:pt x="64" y="92"/>
                    <a:pt x="64" y="92"/>
                    <a:pt x="64" y="90"/>
                  </a:cubicBezTo>
                  <a:cubicBezTo>
                    <a:pt x="66" y="90"/>
                    <a:pt x="66" y="90"/>
                    <a:pt x="66" y="92"/>
                  </a:cubicBezTo>
                  <a:cubicBezTo>
                    <a:pt x="66" y="90"/>
                    <a:pt x="68" y="90"/>
                    <a:pt x="68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4" y="88"/>
                    <a:pt x="68" y="89"/>
                    <a:pt x="68" y="88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68" y="88"/>
                    <a:pt x="70" y="88"/>
                    <a:pt x="69" y="86"/>
                  </a:cubicBezTo>
                  <a:cubicBezTo>
                    <a:pt x="69" y="86"/>
                    <a:pt x="69" y="86"/>
                    <a:pt x="70" y="86"/>
                  </a:cubicBezTo>
                  <a:cubicBezTo>
                    <a:pt x="69" y="85"/>
                    <a:pt x="72" y="82"/>
                    <a:pt x="70" y="81"/>
                  </a:cubicBezTo>
                  <a:cubicBezTo>
                    <a:pt x="70" y="81"/>
                    <a:pt x="70" y="81"/>
                    <a:pt x="72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1"/>
                    <a:pt x="72" y="81"/>
                    <a:pt x="70" y="81"/>
                  </a:cubicBezTo>
                  <a:cubicBezTo>
                    <a:pt x="70" y="80"/>
                    <a:pt x="73" y="81"/>
                    <a:pt x="73" y="80"/>
                  </a:cubicBezTo>
                  <a:cubicBezTo>
                    <a:pt x="73" y="80"/>
                    <a:pt x="72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8"/>
                    <a:pt x="73" y="77"/>
                    <a:pt x="72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7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5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4" y="75"/>
                    <a:pt x="74" y="73"/>
                    <a:pt x="76" y="73"/>
                  </a:cubicBezTo>
                  <a:cubicBezTo>
                    <a:pt x="76" y="73"/>
                    <a:pt x="77" y="75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3"/>
                    <a:pt x="77" y="72"/>
                    <a:pt x="77" y="72"/>
                  </a:cubicBezTo>
                  <a:cubicBezTo>
                    <a:pt x="77" y="72"/>
                    <a:pt x="77" y="72"/>
                    <a:pt x="77" y="69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7" y="69"/>
                    <a:pt x="77" y="69"/>
                    <a:pt x="79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9" y="68"/>
                    <a:pt x="77" y="67"/>
                    <a:pt x="79" y="67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7"/>
                    <a:pt x="82" y="65"/>
                    <a:pt x="82" y="64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3" y="63"/>
                    <a:pt x="85" y="63"/>
                    <a:pt x="85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3" y="60"/>
                    <a:pt x="83" y="59"/>
                    <a:pt x="83" y="60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6" y="60"/>
                    <a:pt x="86" y="59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6"/>
                    <a:pt x="87" y="55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7" y="55"/>
                    <a:pt x="89" y="55"/>
                    <a:pt x="89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9" y="52"/>
                    <a:pt x="89" y="52"/>
                    <a:pt x="89" y="54"/>
                  </a:cubicBezTo>
                  <a:cubicBezTo>
                    <a:pt x="89" y="52"/>
                    <a:pt x="89" y="51"/>
                    <a:pt x="89" y="51"/>
                  </a:cubicBezTo>
                  <a:cubicBezTo>
                    <a:pt x="92" y="51"/>
                    <a:pt x="94" y="48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6"/>
                    <a:pt x="95" y="47"/>
                    <a:pt x="94" y="47"/>
                  </a:cubicBezTo>
                  <a:cubicBezTo>
                    <a:pt x="94" y="46"/>
                    <a:pt x="94" y="46"/>
                    <a:pt x="92" y="46"/>
                  </a:cubicBezTo>
                  <a:cubicBezTo>
                    <a:pt x="92" y="43"/>
                    <a:pt x="94" y="46"/>
                    <a:pt x="95" y="43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3"/>
                    <a:pt x="96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2" y="43"/>
                    <a:pt x="92" y="42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0" y="41"/>
                    <a:pt x="90" y="42"/>
                    <a:pt x="90" y="41"/>
                  </a:cubicBezTo>
                  <a:cubicBezTo>
                    <a:pt x="90" y="41"/>
                    <a:pt x="92" y="41"/>
                    <a:pt x="94" y="42"/>
                  </a:cubicBezTo>
                  <a:cubicBezTo>
                    <a:pt x="94" y="41"/>
                    <a:pt x="95" y="42"/>
                    <a:pt x="95" y="42"/>
                  </a:cubicBezTo>
                  <a:cubicBezTo>
                    <a:pt x="95" y="41"/>
                    <a:pt x="95" y="42"/>
                    <a:pt x="95" y="42"/>
                  </a:cubicBezTo>
                  <a:cubicBezTo>
                    <a:pt x="94" y="41"/>
                    <a:pt x="95" y="41"/>
                    <a:pt x="95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8" y="39"/>
                    <a:pt x="98" y="41"/>
                  </a:cubicBezTo>
                  <a:cubicBezTo>
                    <a:pt x="99" y="41"/>
                    <a:pt x="98" y="39"/>
                    <a:pt x="99" y="39"/>
                  </a:cubicBezTo>
                  <a:cubicBezTo>
                    <a:pt x="98" y="39"/>
                    <a:pt x="96" y="39"/>
                    <a:pt x="96" y="39"/>
                  </a:cubicBezTo>
                  <a:cubicBezTo>
                    <a:pt x="98" y="39"/>
                    <a:pt x="98" y="38"/>
                    <a:pt x="99" y="39"/>
                  </a:cubicBezTo>
                  <a:cubicBezTo>
                    <a:pt x="99" y="39"/>
                    <a:pt x="98" y="39"/>
                    <a:pt x="98" y="38"/>
                  </a:cubicBezTo>
                  <a:cubicBezTo>
                    <a:pt x="98" y="38"/>
                    <a:pt x="99" y="38"/>
                    <a:pt x="98" y="38"/>
                  </a:cubicBezTo>
                  <a:cubicBezTo>
                    <a:pt x="99" y="38"/>
                    <a:pt x="99" y="38"/>
                    <a:pt x="99" y="38"/>
                  </a:cubicBezTo>
                  <a:cubicBezTo>
                    <a:pt x="99" y="38"/>
                    <a:pt x="99" y="37"/>
                    <a:pt x="98" y="37"/>
                  </a:cubicBezTo>
                  <a:cubicBezTo>
                    <a:pt x="99" y="37"/>
                    <a:pt x="100" y="37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100" y="37"/>
                    <a:pt x="99" y="35"/>
                    <a:pt x="100" y="37"/>
                  </a:cubicBezTo>
                  <a:cubicBezTo>
                    <a:pt x="99" y="35"/>
                    <a:pt x="100" y="37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2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0" y="34"/>
                    <a:pt x="102" y="34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4"/>
                    <a:pt x="100" y="34"/>
                    <a:pt x="100" y="33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4"/>
                    <a:pt x="102" y="33"/>
                    <a:pt x="103" y="33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102" y="33"/>
                    <a:pt x="100" y="33"/>
                    <a:pt x="102" y="30"/>
                  </a:cubicBezTo>
                  <a:cubicBezTo>
                    <a:pt x="102" y="30"/>
                    <a:pt x="103" y="30"/>
                    <a:pt x="103" y="33"/>
                  </a:cubicBezTo>
                  <a:cubicBezTo>
                    <a:pt x="103" y="33"/>
                    <a:pt x="103" y="30"/>
                    <a:pt x="102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6"/>
                  </a:cubicBezTo>
                  <a:cubicBezTo>
                    <a:pt x="102" y="29"/>
                    <a:pt x="103" y="28"/>
                    <a:pt x="105" y="28"/>
                  </a:cubicBezTo>
                  <a:cubicBezTo>
                    <a:pt x="105" y="28"/>
                    <a:pt x="102" y="26"/>
                    <a:pt x="105" y="26"/>
                  </a:cubicBezTo>
                  <a:cubicBezTo>
                    <a:pt x="105" y="26"/>
                    <a:pt x="107" y="26"/>
                    <a:pt x="105" y="26"/>
                  </a:cubicBezTo>
                  <a:cubicBezTo>
                    <a:pt x="105" y="26"/>
                    <a:pt x="107" y="28"/>
                    <a:pt x="107" y="26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4"/>
                    <a:pt x="105" y="25"/>
                  </a:cubicBezTo>
                  <a:cubicBezTo>
                    <a:pt x="105" y="25"/>
                    <a:pt x="103" y="25"/>
                    <a:pt x="105" y="25"/>
                  </a:cubicBezTo>
                  <a:cubicBezTo>
                    <a:pt x="107" y="25"/>
                    <a:pt x="105" y="24"/>
                    <a:pt x="107" y="24"/>
                  </a:cubicBezTo>
                  <a:cubicBezTo>
                    <a:pt x="107" y="25"/>
                    <a:pt x="107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5"/>
                    <a:pt x="109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7" y="24"/>
                    <a:pt x="108" y="25"/>
                    <a:pt x="107" y="24"/>
                  </a:cubicBezTo>
                  <a:cubicBezTo>
                    <a:pt x="107" y="24"/>
                    <a:pt x="108" y="24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5" y="21"/>
                    <a:pt x="107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08" y="21"/>
                    <a:pt x="109" y="21"/>
                    <a:pt x="109" y="21"/>
                  </a:cubicBezTo>
                  <a:cubicBezTo>
                    <a:pt x="108" y="20"/>
                    <a:pt x="109" y="20"/>
                    <a:pt x="109" y="20"/>
                  </a:cubicBezTo>
                  <a:cubicBezTo>
                    <a:pt x="109" y="20"/>
                    <a:pt x="108" y="21"/>
                    <a:pt x="107" y="21"/>
                  </a:cubicBezTo>
                  <a:cubicBezTo>
                    <a:pt x="107" y="20"/>
                    <a:pt x="107" y="22"/>
                    <a:pt x="105" y="21"/>
                  </a:cubicBezTo>
                  <a:cubicBezTo>
                    <a:pt x="107" y="21"/>
                    <a:pt x="105" y="20"/>
                    <a:pt x="103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20"/>
                    <a:pt x="105" y="20"/>
                    <a:pt x="107" y="21"/>
                  </a:cubicBezTo>
                  <a:cubicBezTo>
                    <a:pt x="107" y="20"/>
                    <a:pt x="107" y="20"/>
                    <a:pt x="108" y="20"/>
                  </a:cubicBezTo>
                  <a:cubicBezTo>
                    <a:pt x="108" y="18"/>
                    <a:pt x="107" y="18"/>
                    <a:pt x="107" y="18"/>
                  </a:cubicBezTo>
                  <a:cubicBezTo>
                    <a:pt x="108" y="18"/>
                    <a:pt x="108" y="16"/>
                    <a:pt x="108" y="14"/>
                  </a:cubicBezTo>
                  <a:cubicBezTo>
                    <a:pt x="109" y="16"/>
                    <a:pt x="109" y="14"/>
                    <a:pt x="111" y="14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2" y="16"/>
                    <a:pt x="109" y="14"/>
                    <a:pt x="111" y="14"/>
                  </a:cubicBezTo>
                  <a:cubicBezTo>
                    <a:pt x="111" y="16"/>
                    <a:pt x="109" y="14"/>
                    <a:pt x="109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9" y="13"/>
                    <a:pt x="109" y="12"/>
                    <a:pt x="111" y="12"/>
                  </a:cubicBezTo>
                  <a:cubicBezTo>
                    <a:pt x="111" y="11"/>
                    <a:pt x="112" y="9"/>
                    <a:pt x="112" y="9"/>
                  </a:cubicBezTo>
                  <a:cubicBezTo>
                    <a:pt x="112" y="8"/>
                    <a:pt x="111" y="8"/>
                    <a:pt x="111" y="8"/>
                  </a:cubicBezTo>
                  <a:cubicBezTo>
                    <a:pt x="111" y="7"/>
                    <a:pt x="112" y="8"/>
                    <a:pt x="112" y="8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2" y="8"/>
                    <a:pt x="112" y="5"/>
                    <a:pt x="113" y="7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1" y="3"/>
                    <a:pt x="112" y="3"/>
                    <a:pt x="112" y="3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3"/>
                    <a:pt x="113" y="1"/>
                    <a:pt x="115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3" y="0"/>
                    <a:pt x="113" y="0"/>
                    <a:pt x="115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1"/>
                    <a:pt x="113" y="0"/>
                    <a:pt x="113" y="1"/>
                  </a:cubicBezTo>
                  <a:cubicBezTo>
                    <a:pt x="113" y="1"/>
                    <a:pt x="113" y="1"/>
                    <a:pt x="112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2" y="1"/>
                    <a:pt x="112" y="1"/>
                    <a:pt x="111" y="1"/>
                  </a:cubicBezTo>
                  <a:cubicBezTo>
                    <a:pt x="112" y="1"/>
                    <a:pt x="111" y="0"/>
                    <a:pt x="112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09" y="1"/>
                    <a:pt x="109" y="3"/>
                  </a:cubicBezTo>
                  <a:cubicBezTo>
                    <a:pt x="111" y="5"/>
                    <a:pt x="108" y="5"/>
                    <a:pt x="108" y="5"/>
                  </a:cubicBezTo>
                  <a:cubicBezTo>
                    <a:pt x="109" y="5"/>
                    <a:pt x="111" y="5"/>
                    <a:pt x="111" y="5"/>
                  </a:cubicBezTo>
                  <a:cubicBezTo>
                    <a:pt x="111" y="7"/>
                    <a:pt x="111" y="5"/>
                    <a:pt x="111" y="7"/>
                  </a:cubicBezTo>
                  <a:cubicBezTo>
                    <a:pt x="109" y="7"/>
                    <a:pt x="109" y="7"/>
                    <a:pt x="108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8" y="7"/>
                    <a:pt x="108" y="7"/>
                    <a:pt x="107" y="8"/>
                  </a:cubicBezTo>
                  <a:cubicBezTo>
                    <a:pt x="107" y="9"/>
                    <a:pt x="107" y="9"/>
                    <a:pt x="105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5" y="11"/>
                    <a:pt x="105" y="12"/>
                    <a:pt x="103" y="13"/>
                  </a:cubicBezTo>
                  <a:cubicBezTo>
                    <a:pt x="103" y="14"/>
                    <a:pt x="102" y="14"/>
                    <a:pt x="102" y="16"/>
                  </a:cubicBezTo>
                  <a:cubicBezTo>
                    <a:pt x="100" y="18"/>
                    <a:pt x="99" y="20"/>
                    <a:pt x="98" y="22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98" y="22"/>
                    <a:pt x="99" y="22"/>
                    <a:pt x="99" y="24"/>
                  </a:cubicBezTo>
                  <a:cubicBezTo>
                    <a:pt x="99" y="22"/>
                    <a:pt x="98" y="24"/>
                    <a:pt x="98" y="24"/>
                  </a:cubicBezTo>
                  <a:cubicBezTo>
                    <a:pt x="98" y="24"/>
                    <a:pt x="96" y="25"/>
                    <a:pt x="95" y="25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4" y="26"/>
                    <a:pt x="94" y="28"/>
                    <a:pt x="94" y="29"/>
                  </a:cubicBezTo>
                  <a:cubicBezTo>
                    <a:pt x="94" y="29"/>
                    <a:pt x="95" y="29"/>
                    <a:pt x="94" y="29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0" y="30"/>
                    <a:pt x="90" y="33"/>
                    <a:pt x="90" y="34"/>
                  </a:cubicBezTo>
                  <a:cubicBezTo>
                    <a:pt x="87" y="35"/>
                    <a:pt x="87" y="38"/>
                    <a:pt x="85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3" y="42"/>
                    <a:pt x="83" y="46"/>
                    <a:pt x="81" y="47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2" y="48"/>
                    <a:pt x="81" y="50"/>
                    <a:pt x="81" y="48"/>
                  </a:cubicBezTo>
                  <a:cubicBezTo>
                    <a:pt x="81" y="50"/>
                    <a:pt x="79" y="50"/>
                    <a:pt x="79" y="51"/>
                  </a:cubicBezTo>
                  <a:cubicBezTo>
                    <a:pt x="79" y="51"/>
                    <a:pt x="79" y="51"/>
                    <a:pt x="77" y="51"/>
                  </a:cubicBezTo>
                  <a:cubicBezTo>
                    <a:pt x="77" y="52"/>
                    <a:pt x="77" y="54"/>
                    <a:pt x="76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6" y="55"/>
                    <a:pt x="76" y="56"/>
                    <a:pt x="76" y="55"/>
                  </a:cubicBezTo>
                  <a:cubicBezTo>
                    <a:pt x="76" y="56"/>
                    <a:pt x="73" y="59"/>
                    <a:pt x="73" y="60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72" y="61"/>
                    <a:pt x="72" y="63"/>
                    <a:pt x="70" y="63"/>
                  </a:cubicBezTo>
                  <a:cubicBezTo>
                    <a:pt x="70" y="64"/>
                    <a:pt x="72" y="63"/>
                    <a:pt x="72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69" y="65"/>
                    <a:pt x="69" y="68"/>
                    <a:pt x="68" y="69"/>
                  </a:cubicBezTo>
                  <a:cubicBezTo>
                    <a:pt x="66" y="72"/>
                    <a:pt x="64" y="76"/>
                    <a:pt x="61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0" y="78"/>
                    <a:pt x="62" y="81"/>
                    <a:pt x="60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9" y="82"/>
                    <a:pt x="60" y="85"/>
                    <a:pt x="59" y="86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59" y="86"/>
                    <a:pt x="57" y="88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9" y="89"/>
                    <a:pt x="56" y="89"/>
                    <a:pt x="57" y="90"/>
                  </a:cubicBezTo>
                  <a:cubicBezTo>
                    <a:pt x="57" y="90"/>
                    <a:pt x="56" y="90"/>
                    <a:pt x="57" y="90"/>
                  </a:cubicBezTo>
                  <a:cubicBezTo>
                    <a:pt x="56" y="93"/>
                    <a:pt x="53" y="94"/>
                    <a:pt x="51" y="98"/>
                  </a:cubicBezTo>
                  <a:cubicBezTo>
                    <a:pt x="51" y="101"/>
                    <a:pt x="53" y="99"/>
                    <a:pt x="51" y="99"/>
                  </a:cubicBezTo>
                  <a:cubicBezTo>
                    <a:pt x="51" y="101"/>
                    <a:pt x="51" y="99"/>
                    <a:pt x="51" y="99"/>
                  </a:cubicBezTo>
                  <a:cubicBezTo>
                    <a:pt x="49" y="101"/>
                    <a:pt x="53" y="102"/>
                    <a:pt x="51" y="102"/>
                  </a:cubicBezTo>
                  <a:cubicBezTo>
                    <a:pt x="49" y="101"/>
                    <a:pt x="51" y="102"/>
                    <a:pt x="49" y="102"/>
                  </a:cubicBezTo>
                  <a:cubicBezTo>
                    <a:pt x="49" y="103"/>
                    <a:pt x="51" y="103"/>
                    <a:pt x="49" y="103"/>
                  </a:cubicBezTo>
                  <a:cubicBezTo>
                    <a:pt x="49" y="105"/>
                    <a:pt x="49" y="105"/>
                    <a:pt x="49" y="105"/>
                  </a:cubicBezTo>
                  <a:cubicBezTo>
                    <a:pt x="48" y="105"/>
                    <a:pt x="48" y="106"/>
                    <a:pt x="46" y="106"/>
                  </a:cubicBezTo>
                  <a:cubicBezTo>
                    <a:pt x="43" y="112"/>
                    <a:pt x="38" y="118"/>
                    <a:pt x="34" y="123"/>
                  </a:cubicBezTo>
                  <a:cubicBezTo>
                    <a:pt x="31" y="129"/>
                    <a:pt x="29" y="133"/>
                    <a:pt x="25" y="141"/>
                  </a:cubicBezTo>
                  <a:cubicBezTo>
                    <a:pt x="25" y="142"/>
                    <a:pt x="25" y="142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3" y="144"/>
                    <a:pt x="23" y="145"/>
                    <a:pt x="22" y="145"/>
                  </a:cubicBezTo>
                  <a:cubicBezTo>
                    <a:pt x="21" y="146"/>
                    <a:pt x="19" y="149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3"/>
                    <a:pt x="19" y="153"/>
                    <a:pt x="19" y="153"/>
                  </a:cubicBezTo>
                  <a:cubicBezTo>
                    <a:pt x="19" y="153"/>
                    <a:pt x="18" y="153"/>
                    <a:pt x="18" y="152"/>
                  </a:cubicBezTo>
                  <a:cubicBezTo>
                    <a:pt x="13" y="157"/>
                    <a:pt x="12" y="165"/>
                    <a:pt x="9" y="169"/>
                  </a:cubicBezTo>
                  <a:cubicBezTo>
                    <a:pt x="9" y="170"/>
                    <a:pt x="8" y="171"/>
                    <a:pt x="6" y="172"/>
                  </a:cubicBezTo>
                  <a:cubicBezTo>
                    <a:pt x="5" y="179"/>
                    <a:pt x="4" y="183"/>
                    <a:pt x="0" y="186"/>
                  </a:cubicBezTo>
                  <a:cubicBezTo>
                    <a:pt x="0" y="186"/>
                    <a:pt x="4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46" name="Freeform 147"/>
            <p:cNvSpPr/>
            <p:nvPr/>
          </p:nvSpPr>
          <p:spPr>
            <a:xfrm>
              <a:off x="1144" y="2411"/>
              <a:ext cx="2" cy="3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2" y="3"/>
                </a:cxn>
                <a:cxn ang="0">
                  <a:pos x="2" y="0"/>
                </a:cxn>
              </a:cxnLst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47" name="Freeform 148"/>
            <p:cNvSpPr/>
            <p:nvPr/>
          </p:nvSpPr>
          <p:spPr>
            <a:xfrm>
              <a:off x="1042" y="2723"/>
              <a:ext cx="267" cy="444"/>
            </a:xfrm>
            <a:custGeom>
              <a:avLst/>
              <a:gdLst/>
              <a:ahLst/>
              <a:cxnLst>
                <a:cxn ang="0">
                  <a:pos x="35" y="394"/>
                </a:cxn>
                <a:cxn ang="0">
                  <a:pos x="43" y="380"/>
                </a:cxn>
                <a:cxn ang="0">
                  <a:pos x="64" y="357"/>
                </a:cxn>
                <a:cxn ang="0">
                  <a:pos x="71" y="350"/>
                </a:cxn>
                <a:cxn ang="0">
                  <a:pos x="83" y="319"/>
                </a:cxn>
                <a:cxn ang="0">
                  <a:pos x="87" y="307"/>
                </a:cxn>
                <a:cxn ang="0">
                  <a:pos x="102" y="295"/>
                </a:cxn>
                <a:cxn ang="0">
                  <a:pos x="106" y="279"/>
                </a:cxn>
                <a:cxn ang="0">
                  <a:pos x="111" y="272"/>
                </a:cxn>
                <a:cxn ang="0">
                  <a:pos x="116" y="267"/>
                </a:cxn>
                <a:cxn ang="0">
                  <a:pos x="128" y="255"/>
                </a:cxn>
                <a:cxn ang="0">
                  <a:pos x="135" y="243"/>
                </a:cxn>
                <a:cxn ang="0">
                  <a:pos x="142" y="236"/>
                </a:cxn>
                <a:cxn ang="0">
                  <a:pos x="144" y="224"/>
                </a:cxn>
                <a:cxn ang="0">
                  <a:pos x="154" y="208"/>
                </a:cxn>
                <a:cxn ang="0">
                  <a:pos x="163" y="194"/>
                </a:cxn>
                <a:cxn ang="0">
                  <a:pos x="168" y="184"/>
                </a:cxn>
                <a:cxn ang="0">
                  <a:pos x="168" y="177"/>
                </a:cxn>
                <a:cxn ang="0">
                  <a:pos x="175" y="175"/>
                </a:cxn>
                <a:cxn ang="0">
                  <a:pos x="175" y="172"/>
                </a:cxn>
                <a:cxn ang="0">
                  <a:pos x="182" y="165"/>
                </a:cxn>
                <a:cxn ang="0">
                  <a:pos x="196" y="142"/>
                </a:cxn>
                <a:cxn ang="0">
                  <a:pos x="198" y="135"/>
                </a:cxn>
                <a:cxn ang="0">
                  <a:pos x="203" y="130"/>
                </a:cxn>
                <a:cxn ang="0">
                  <a:pos x="215" y="106"/>
                </a:cxn>
                <a:cxn ang="0">
                  <a:pos x="213" y="102"/>
                </a:cxn>
                <a:cxn ang="0">
                  <a:pos x="217" y="99"/>
                </a:cxn>
                <a:cxn ang="0">
                  <a:pos x="229" y="92"/>
                </a:cxn>
                <a:cxn ang="0">
                  <a:pos x="234" y="83"/>
                </a:cxn>
                <a:cxn ang="0">
                  <a:pos x="236" y="83"/>
                </a:cxn>
                <a:cxn ang="0">
                  <a:pos x="236" y="80"/>
                </a:cxn>
                <a:cxn ang="0">
                  <a:pos x="236" y="71"/>
                </a:cxn>
                <a:cxn ang="0">
                  <a:pos x="243" y="61"/>
                </a:cxn>
                <a:cxn ang="0">
                  <a:pos x="243" y="59"/>
                </a:cxn>
                <a:cxn ang="0">
                  <a:pos x="248" y="54"/>
                </a:cxn>
                <a:cxn ang="0">
                  <a:pos x="253" y="50"/>
                </a:cxn>
                <a:cxn ang="0">
                  <a:pos x="246" y="50"/>
                </a:cxn>
                <a:cxn ang="0">
                  <a:pos x="258" y="40"/>
                </a:cxn>
                <a:cxn ang="0">
                  <a:pos x="258" y="19"/>
                </a:cxn>
                <a:cxn ang="0">
                  <a:pos x="260" y="12"/>
                </a:cxn>
                <a:cxn ang="0">
                  <a:pos x="267" y="0"/>
                </a:cxn>
                <a:cxn ang="0">
                  <a:pos x="260" y="5"/>
                </a:cxn>
                <a:cxn ang="0">
                  <a:pos x="258" y="14"/>
                </a:cxn>
                <a:cxn ang="0">
                  <a:pos x="239" y="31"/>
                </a:cxn>
                <a:cxn ang="0">
                  <a:pos x="217" y="59"/>
                </a:cxn>
                <a:cxn ang="0">
                  <a:pos x="196" y="92"/>
                </a:cxn>
                <a:cxn ang="0">
                  <a:pos x="177" y="120"/>
                </a:cxn>
                <a:cxn ang="0">
                  <a:pos x="168" y="142"/>
                </a:cxn>
                <a:cxn ang="0">
                  <a:pos x="144" y="184"/>
                </a:cxn>
                <a:cxn ang="0">
                  <a:pos x="132" y="208"/>
                </a:cxn>
                <a:cxn ang="0">
                  <a:pos x="116" y="241"/>
                </a:cxn>
                <a:cxn ang="0">
                  <a:pos x="54" y="333"/>
                </a:cxn>
                <a:cxn ang="0">
                  <a:pos x="43" y="357"/>
                </a:cxn>
                <a:cxn ang="0">
                  <a:pos x="9" y="437"/>
                </a:cxn>
              </a:cxnLst>
              <a:pathLst>
                <a:path w="113" h="188">
                  <a:moveTo>
                    <a:pt x="4" y="185"/>
                  </a:moveTo>
                  <a:cubicBezTo>
                    <a:pt x="8" y="184"/>
                    <a:pt x="6" y="180"/>
                    <a:pt x="9" y="178"/>
                  </a:cubicBezTo>
                  <a:cubicBezTo>
                    <a:pt x="9" y="178"/>
                    <a:pt x="8" y="178"/>
                    <a:pt x="9" y="178"/>
                  </a:cubicBezTo>
                  <a:cubicBezTo>
                    <a:pt x="13" y="177"/>
                    <a:pt x="14" y="172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5" y="168"/>
                    <a:pt x="15" y="167"/>
                  </a:cubicBezTo>
                  <a:cubicBezTo>
                    <a:pt x="15" y="167"/>
                    <a:pt x="15" y="167"/>
                    <a:pt x="14" y="167"/>
                  </a:cubicBezTo>
                  <a:cubicBezTo>
                    <a:pt x="15" y="167"/>
                    <a:pt x="15" y="165"/>
                    <a:pt x="17" y="165"/>
                  </a:cubicBezTo>
                  <a:cubicBezTo>
                    <a:pt x="15" y="165"/>
                    <a:pt x="15" y="165"/>
                    <a:pt x="15" y="164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18" y="165"/>
                    <a:pt x="18" y="163"/>
                    <a:pt x="19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21" y="159"/>
                    <a:pt x="22" y="158"/>
                    <a:pt x="23" y="155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3" y="155"/>
                    <a:pt x="23" y="155"/>
                    <a:pt x="24" y="154"/>
                  </a:cubicBezTo>
                  <a:cubicBezTo>
                    <a:pt x="23" y="154"/>
                    <a:pt x="27" y="154"/>
                    <a:pt x="27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7" y="152"/>
                    <a:pt x="24" y="151"/>
                    <a:pt x="27" y="151"/>
                  </a:cubicBezTo>
                  <a:cubicBezTo>
                    <a:pt x="27" y="151"/>
                    <a:pt x="27" y="151"/>
                    <a:pt x="27" y="151"/>
                  </a:cubicBezTo>
                  <a:cubicBezTo>
                    <a:pt x="28" y="151"/>
                    <a:pt x="27" y="150"/>
                    <a:pt x="27" y="150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0"/>
                    <a:pt x="28" y="150"/>
                    <a:pt x="28" y="148"/>
                  </a:cubicBezTo>
                  <a:cubicBezTo>
                    <a:pt x="28" y="148"/>
                    <a:pt x="28" y="148"/>
                    <a:pt x="28" y="148"/>
                  </a:cubicBezTo>
                  <a:cubicBezTo>
                    <a:pt x="28" y="148"/>
                    <a:pt x="28" y="146"/>
                    <a:pt x="30" y="148"/>
                  </a:cubicBezTo>
                  <a:cubicBezTo>
                    <a:pt x="28" y="146"/>
                    <a:pt x="28" y="148"/>
                    <a:pt x="28" y="146"/>
                  </a:cubicBezTo>
                  <a:cubicBezTo>
                    <a:pt x="31" y="145"/>
                    <a:pt x="32" y="141"/>
                    <a:pt x="34" y="138"/>
                  </a:cubicBezTo>
                  <a:cubicBezTo>
                    <a:pt x="34" y="138"/>
                    <a:pt x="34" y="138"/>
                    <a:pt x="32" y="138"/>
                  </a:cubicBezTo>
                  <a:cubicBezTo>
                    <a:pt x="34" y="137"/>
                    <a:pt x="34" y="137"/>
                    <a:pt x="34" y="137"/>
                  </a:cubicBezTo>
                  <a:cubicBezTo>
                    <a:pt x="34" y="137"/>
                    <a:pt x="34" y="137"/>
                    <a:pt x="34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5" y="135"/>
                    <a:pt x="35" y="135"/>
                    <a:pt x="34" y="135"/>
                  </a:cubicBezTo>
                  <a:cubicBezTo>
                    <a:pt x="35" y="135"/>
                    <a:pt x="35" y="134"/>
                    <a:pt x="36" y="134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6" y="134"/>
                    <a:pt x="36" y="132"/>
                    <a:pt x="36" y="132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6" y="130"/>
                    <a:pt x="37" y="132"/>
                    <a:pt x="37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7" y="130"/>
                    <a:pt x="37" y="129"/>
                    <a:pt x="40" y="129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8"/>
                    <a:pt x="40" y="126"/>
                    <a:pt x="41" y="126"/>
                  </a:cubicBezTo>
                  <a:cubicBezTo>
                    <a:pt x="41" y="125"/>
                    <a:pt x="40" y="125"/>
                    <a:pt x="41" y="125"/>
                  </a:cubicBezTo>
                  <a:cubicBezTo>
                    <a:pt x="41" y="125"/>
                    <a:pt x="41" y="124"/>
                    <a:pt x="43" y="125"/>
                  </a:cubicBezTo>
                  <a:cubicBezTo>
                    <a:pt x="43" y="124"/>
                    <a:pt x="43" y="122"/>
                    <a:pt x="44" y="122"/>
                  </a:cubicBezTo>
                  <a:cubicBezTo>
                    <a:pt x="43" y="122"/>
                    <a:pt x="43" y="121"/>
                    <a:pt x="43" y="122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41" y="121"/>
                    <a:pt x="41" y="122"/>
                    <a:pt x="41" y="121"/>
                  </a:cubicBezTo>
                  <a:cubicBezTo>
                    <a:pt x="41" y="121"/>
                    <a:pt x="43" y="121"/>
                    <a:pt x="43" y="118"/>
                  </a:cubicBezTo>
                  <a:cubicBezTo>
                    <a:pt x="44" y="118"/>
                    <a:pt x="45" y="118"/>
                    <a:pt x="45" y="118"/>
                  </a:cubicBezTo>
                  <a:cubicBezTo>
                    <a:pt x="44" y="117"/>
                    <a:pt x="44" y="117"/>
                    <a:pt x="44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8" y="117"/>
                  </a:cubicBezTo>
                  <a:cubicBezTo>
                    <a:pt x="47" y="117"/>
                    <a:pt x="48" y="116"/>
                    <a:pt x="47" y="115"/>
                  </a:cubicBezTo>
                  <a:cubicBezTo>
                    <a:pt x="47" y="115"/>
                    <a:pt x="47" y="116"/>
                    <a:pt x="47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3"/>
                    <a:pt x="48" y="113"/>
                    <a:pt x="49" y="113"/>
                  </a:cubicBezTo>
                  <a:cubicBezTo>
                    <a:pt x="49" y="115"/>
                    <a:pt x="48" y="113"/>
                    <a:pt x="48" y="115"/>
                  </a:cubicBezTo>
                  <a:cubicBezTo>
                    <a:pt x="49" y="115"/>
                    <a:pt x="49" y="113"/>
                    <a:pt x="49" y="113"/>
                  </a:cubicBezTo>
                  <a:cubicBezTo>
                    <a:pt x="49" y="113"/>
                    <a:pt x="49" y="113"/>
                    <a:pt x="49" y="113"/>
                  </a:cubicBezTo>
                  <a:cubicBezTo>
                    <a:pt x="51" y="113"/>
                    <a:pt x="51" y="112"/>
                    <a:pt x="52" y="112"/>
                  </a:cubicBezTo>
                  <a:cubicBezTo>
                    <a:pt x="52" y="112"/>
                    <a:pt x="51" y="111"/>
                    <a:pt x="51" y="112"/>
                  </a:cubicBezTo>
                  <a:cubicBezTo>
                    <a:pt x="51" y="111"/>
                    <a:pt x="54" y="111"/>
                    <a:pt x="52" y="108"/>
                  </a:cubicBezTo>
                  <a:cubicBezTo>
                    <a:pt x="52" y="109"/>
                    <a:pt x="54" y="109"/>
                    <a:pt x="54" y="109"/>
                  </a:cubicBezTo>
                  <a:cubicBezTo>
                    <a:pt x="54" y="108"/>
                    <a:pt x="52" y="108"/>
                    <a:pt x="54" y="108"/>
                  </a:cubicBezTo>
                  <a:cubicBezTo>
                    <a:pt x="52" y="108"/>
                    <a:pt x="54" y="108"/>
                    <a:pt x="54" y="108"/>
                  </a:cubicBezTo>
                  <a:cubicBezTo>
                    <a:pt x="56" y="108"/>
                    <a:pt x="54" y="105"/>
                    <a:pt x="54" y="108"/>
                  </a:cubicBezTo>
                  <a:cubicBezTo>
                    <a:pt x="54" y="105"/>
                    <a:pt x="57" y="104"/>
                    <a:pt x="57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8" y="102"/>
                    <a:pt x="57" y="102"/>
                  </a:cubicBezTo>
                  <a:cubicBezTo>
                    <a:pt x="58" y="102"/>
                    <a:pt x="56" y="103"/>
                    <a:pt x="57" y="103"/>
                  </a:cubicBezTo>
                  <a:cubicBezTo>
                    <a:pt x="56" y="103"/>
                    <a:pt x="58" y="103"/>
                    <a:pt x="57" y="102"/>
                  </a:cubicBezTo>
                  <a:cubicBezTo>
                    <a:pt x="57" y="102"/>
                    <a:pt x="58" y="102"/>
                    <a:pt x="58" y="100"/>
                  </a:cubicBezTo>
                  <a:cubicBezTo>
                    <a:pt x="58" y="102"/>
                    <a:pt x="57" y="100"/>
                    <a:pt x="57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60" y="100"/>
                    <a:pt x="60" y="99"/>
                    <a:pt x="60" y="100"/>
                  </a:cubicBezTo>
                  <a:cubicBezTo>
                    <a:pt x="60" y="99"/>
                    <a:pt x="61" y="99"/>
                    <a:pt x="60" y="99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0" y="96"/>
                    <a:pt x="61" y="98"/>
                  </a:cubicBezTo>
                  <a:cubicBezTo>
                    <a:pt x="61" y="96"/>
                    <a:pt x="62" y="95"/>
                    <a:pt x="61" y="95"/>
                  </a:cubicBezTo>
                  <a:cubicBezTo>
                    <a:pt x="62" y="95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1"/>
                    <a:pt x="62" y="90"/>
                  </a:cubicBezTo>
                  <a:cubicBezTo>
                    <a:pt x="64" y="90"/>
                    <a:pt x="64" y="90"/>
                    <a:pt x="64" y="91"/>
                  </a:cubicBezTo>
                  <a:cubicBezTo>
                    <a:pt x="64" y="90"/>
                    <a:pt x="65" y="90"/>
                    <a:pt x="6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2" y="87"/>
                    <a:pt x="65" y="88"/>
                    <a:pt x="65" y="87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65" y="87"/>
                    <a:pt x="69" y="87"/>
                    <a:pt x="67" y="86"/>
                  </a:cubicBezTo>
                  <a:cubicBezTo>
                    <a:pt x="67" y="86"/>
                    <a:pt x="67" y="86"/>
                    <a:pt x="69" y="86"/>
                  </a:cubicBezTo>
                  <a:cubicBezTo>
                    <a:pt x="67" y="85"/>
                    <a:pt x="70" y="83"/>
                    <a:pt x="69" y="82"/>
                  </a:cubicBezTo>
                  <a:cubicBezTo>
                    <a:pt x="69" y="82"/>
                    <a:pt x="69" y="82"/>
                    <a:pt x="70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0" y="82"/>
                    <a:pt x="70" y="82"/>
                    <a:pt x="69" y="82"/>
                  </a:cubicBezTo>
                  <a:cubicBezTo>
                    <a:pt x="69" y="79"/>
                    <a:pt x="71" y="82"/>
                    <a:pt x="71" y="79"/>
                  </a:cubicBezTo>
                  <a:cubicBezTo>
                    <a:pt x="71" y="79"/>
                    <a:pt x="71" y="79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3" y="78"/>
                    <a:pt x="71" y="78"/>
                    <a:pt x="70" y="77"/>
                  </a:cubicBezTo>
                  <a:cubicBezTo>
                    <a:pt x="71" y="77"/>
                    <a:pt x="71" y="77"/>
                    <a:pt x="71" y="77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7"/>
                    <a:pt x="71" y="75"/>
                    <a:pt x="71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5"/>
                    <a:pt x="71" y="75"/>
                    <a:pt x="73" y="75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3" y="75"/>
                    <a:pt x="73" y="75"/>
                    <a:pt x="74" y="75"/>
                  </a:cubicBezTo>
                  <a:cubicBezTo>
                    <a:pt x="73" y="75"/>
                    <a:pt x="73" y="74"/>
                    <a:pt x="73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3" y="74"/>
                    <a:pt x="74" y="73"/>
                  </a:cubicBezTo>
                  <a:cubicBezTo>
                    <a:pt x="74" y="73"/>
                    <a:pt x="75" y="74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5" y="73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0"/>
                    <a:pt x="75" y="70"/>
                    <a:pt x="77" y="7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7" y="69"/>
                    <a:pt x="75" y="66"/>
                    <a:pt x="7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66"/>
                    <a:pt x="79" y="65"/>
                    <a:pt x="79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2" y="62"/>
                    <a:pt x="83" y="62"/>
                    <a:pt x="83" y="60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2" y="60"/>
                    <a:pt x="82" y="59"/>
                    <a:pt x="82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6"/>
                    <a:pt x="86" y="57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6"/>
                    <a:pt x="87" y="56"/>
                    <a:pt x="87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2"/>
                    <a:pt x="87" y="52"/>
                    <a:pt x="87" y="55"/>
                  </a:cubicBezTo>
                  <a:cubicBezTo>
                    <a:pt x="87" y="52"/>
                    <a:pt x="87" y="52"/>
                    <a:pt x="87" y="51"/>
                  </a:cubicBezTo>
                  <a:cubicBezTo>
                    <a:pt x="90" y="51"/>
                    <a:pt x="91" y="48"/>
                    <a:pt x="91" y="47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5"/>
                    <a:pt x="92" y="47"/>
                    <a:pt x="92" y="47"/>
                  </a:cubicBezTo>
                  <a:cubicBezTo>
                    <a:pt x="91" y="47"/>
                    <a:pt x="91" y="45"/>
                    <a:pt x="91" y="45"/>
                  </a:cubicBezTo>
                  <a:cubicBezTo>
                    <a:pt x="90" y="44"/>
                    <a:pt x="91" y="45"/>
                    <a:pt x="92" y="45"/>
                  </a:cubicBezTo>
                  <a:cubicBezTo>
                    <a:pt x="92" y="45"/>
                    <a:pt x="91" y="45"/>
                    <a:pt x="92" y="45"/>
                  </a:cubicBezTo>
                  <a:cubicBezTo>
                    <a:pt x="92" y="45"/>
                    <a:pt x="92" y="44"/>
                    <a:pt x="95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3"/>
                    <a:pt x="90" y="44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8" y="42"/>
                    <a:pt x="88" y="43"/>
                    <a:pt x="88" y="42"/>
                  </a:cubicBezTo>
                  <a:cubicBezTo>
                    <a:pt x="88" y="42"/>
                    <a:pt x="90" y="42"/>
                    <a:pt x="91" y="43"/>
                  </a:cubicBezTo>
                  <a:cubicBezTo>
                    <a:pt x="91" y="42"/>
                    <a:pt x="92" y="43"/>
                    <a:pt x="95" y="43"/>
                  </a:cubicBezTo>
                  <a:cubicBezTo>
                    <a:pt x="92" y="42"/>
                    <a:pt x="92" y="43"/>
                    <a:pt x="92" y="43"/>
                  </a:cubicBezTo>
                  <a:cubicBezTo>
                    <a:pt x="91" y="42"/>
                    <a:pt x="92" y="42"/>
                    <a:pt x="92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7" y="42"/>
                    <a:pt x="96" y="39"/>
                    <a:pt x="97" y="42"/>
                  </a:cubicBezTo>
                  <a:cubicBezTo>
                    <a:pt x="96" y="39"/>
                    <a:pt x="95" y="39"/>
                    <a:pt x="95" y="39"/>
                  </a:cubicBezTo>
                  <a:cubicBezTo>
                    <a:pt x="96" y="39"/>
                    <a:pt x="96" y="38"/>
                    <a:pt x="97" y="39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6" y="38"/>
                    <a:pt x="97" y="38"/>
                    <a:pt x="96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38"/>
                    <a:pt x="97" y="38"/>
                    <a:pt x="96" y="36"/>
                  </a:cubicBezTo>
                  <a:cubicBezTo>
                    <a:pt x="97" y="36"/>
                    <a:pt x="99" y="36"/>
                    <a:pt x="97" y="35"/>
                  </a:cubicBezTo>
                  <a:cubicBezTo>
                    <a:pt x="97" y="35"/>
                    <a:pt x="97" y="35"/>
                    <a:pt x="99" y="35"/>
                  </a:cubicBezTo>
                  <a:cubicBezTo>
                    <a:pt x="99" y="36"/>
                    <a:pt x="97" y="35"/>
                    <a:pt x="99" y="36"/>
                  </a:cubicBezTo>
                  <a:cubicBezTo>
                    <a:pt x="97" y="35"/>
                    <a:pt x="99" y="36"/>
                    <a:pt x="99" y="36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99" y="34"/>
                    <a:pt x="100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4"/>
                    <a:pt x="99" y="34"/>
                    <a:pt x="99" y="32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4"/>
                    <a:pt x="100" y="32"/>
                    <a:pt x="101" y="32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2"/>
                    <a:pt x="99" y="32"/>
                    <a:pt x="100" y="31"/>
                  </a:cubicBezTo>
                  <a:cubicBezTo>
                    <a:pt x="100" y="31"/>
                    <a:pt x="101" y="31"/>
                    <a:pt x="101" y="32"/>
                  </a:cubicBezTo>
                  <a:cubicBezTo>
                    <a:pt x="101" y="32"/>
                    <a:pt x="101" y="31"/>
                    <a:pt x="100" y="31"/>
                  </a:cubicBezTo>
                  <a:cubicBezTo>
                    <a:pt x="101" y="31"/>
                    <a:pt x="101" y="32"/>
                    <a:pt x="101" y="31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00" y="30"/>
                    <a:pt x="101" y="29"/>
                    <a:pt x="103" y="29"/>
                  </a:cubicBezTo>
                  <a:cubicBezTo>
                    <a:pt x="103" y="29"/>
                    <a:pt x="100" y="26"/>
                    <a:pt x="103" y="26"/>
                  </a:cubicBezTo>
                  <a:cubicBezTo>
                    <a:pt x="103" y="26"/>
                    <a:pt x="104" y="26"/>
                    <a:pt x="103" y="26"/>
                  </a:cubicBezTo>
                  <a:cubicBezTo>
                    <a:pt x="103" y="26"/>
                    <a:pt x="104" y="29"/>
                    <a:pt x="104" y="26"/>
                  </a:cubicBezTo>
                  <a:cubicBezTo>
                    <a:pt x="104" y="26"/>
                    <a:pt x="104" y="25"/>
                    <a:pt x="103" y="25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3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4" y="25"/>
                    <a:pt x="103" y="23"/>
                    <a:pt x="104" y="23"/>
                  </a:cubicBezTo>
                  <a:cubicBezTo>
                    <a:pt x="104" y="25"/>
                    <a:pt x="104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3"/>
                    <a:pt x="105" y="25"/>
                    <a:pt x="107" y="23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4" y="23"/>
                    <a:pt x="105" y="25"/>
                    <a:pt x="104" y="23"/>
                  </a:cubicBezTo>
                  <a:cubicBezTo>
                    <a:pt x="104" y="23"/>
                    <a:pt x="105" y="23"/>
                    <a:pt x="105" y="22"/>
                  </a:cubicBezTo>
                  <a:cubicBezTo>
                    <a:pt x="104" y="22"/>
                    <a:pt x="104" y="23"/>
                    <a:pt x="104" y="23"/>
                  </a:cubicBezTo>
                  <a:cubicBezTo>
                    <a:pt x="104" y="22"/>
                    <a:pt x="103" y="22"/>
                    <a:pt x="104" y="21"/>
                  </a:cubicBezTo>
                  <a:cubicBezTo>
                    <a:pt x="105" y="21"/>
                    <a:pt x="105" y="22"/>
                    <a:pt x="105" y="22"/>
                  </a:cubicBezTo>
                  <a:cubicBezTo>
                    <a:pt x="105" y="21"/>
                    <a:pt x="107" y="21"/>
                    <a:pt x="107" y="21"/>
                  </a:cubicBezTo>
                  <a:cubicBezTo>
                    <a:pt x="105" y="19"/>
                    <a:pt x="109" y="19"/>
                    <a:pt x="107" y="19"/>
                  </a:cubicBezTo>
                  <a:cubicBezTo>
                    <a:pt x="107" y="21"/>
                    <a:pt x="105" y="21"/>
                    <a:pt x="104" y="21"/>
                  </a:cubicBezTo>
                  <a:cubicBezTo>
                    <a:pt x="104" y="21"/>
                    <a:pt x="104" y="22"/>
                    <a:pt x="103" y="21"/>
                  </a:cubicBezTo>
                  <a:cubicBezTo>
                    <a:pt x="104" y="21"/>
                    <a:pt x="103" y="19"/>
                    <a:pt x="101" y="19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3" y="19"/>
                    <a:pt x="104" y="21"/>
                  </a:cubicBezTo>
                  <a:cubicBezTo>
                    <a:pt x="104" y="19"/>
                    <a:pt x="105" y="19"/>
                    <a:pt x="105" y="19"/>
                  </a:cubicBezTo>
                  <a:cubicBezTo>
                    <a:pt x="105" y="18"/>
                    <a:pt x="105" y="18"/>
                    <a:pt x="104" y="18"/>
                  </a:cubicBezTo>
                  <a:cubicBezTo>
                    <a:pt x="105" y="18"/>
                    <a:pt x="105" y="17"/>
                    <a:pt x="105" y="16"/>
                  </a:cubicBezTo>
                  <a:cubicBezTo>
                    <a:pt x="107" y="17"/>
                    <a:pt x="107" y="16"/>
                    <a:pt x="109" y="16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10" y="17"/>
                    <a:pt x="109" y="17"/>
                    <a:pt x="109" y="17"/>
                  </a:cubicBezTo>
                  <a:cubicBezTo>
                    <a:pt x="110" y="17"/>
                    <a:pt x="107" y="16"/>
                    <a:pt x="109" y="16"/>
                  </a:cubicBezTo>
                  <a:cubicBezTo>
                    <a:pt x="109" y="17"/>
                    <a:pt x="107" y="16"/>
                    <a:pt x="107" y="16"/>
                  </a:cubicBezTo>
                  <a:cubicBezTo>
                    <a:pt x="107" y="13"/>
                    <a:pt x="105" y="13"/>
                    <a:pt x="105" y="13"/>
                  </a:cubicBezTo>
                  <a:cubicBezTo>
                    <a:pt x="107" y="13"/>
                    <a:pt x="109" y="12"/>
                    <a:pt x="109" y="12"/>
                  </a:cubicBezTo>
                  <a:cubicBezTo>
                    <a:pt x="109" y="10"/>
                    <a:pt x="110" y="9"/>
                    <a:pt x="110" y="9"/>
                  </a:cubicBezTo>
                  <a:cubicBezTo>
                    <a:pt x="110" y="8"/>
                    <a:pt x="109" y="8"/>
                    <a:pt x="109" y="8"/>
                  </a:cubicBezTo>
                  <a:cubicBezTo>
                    <a:pt x="109" y="6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5"/>
                    <a:pt x="112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09" y="4"/>
                    <a:pt x="110" y="4"/>
                    <a:pt x="110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4"/>
                    <a:pt x="112" y="2"/>
                    <a:pt x="113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2" y="0"/>
                    <a:pt x="112" y="0"/>
                    <a:pt x="113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2"/>
                    <a:pt x="112" y="0"/>
                    <a:pt x="112" y="2"/>
                  </a:cubicBezTo>
                  <a:cubicBezTo>
                    <a:pt x="112" y="2"/>
                    <a:pt x="112" y="2"/>
                    <a:pt x="110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09" y="2"/>
                    <a:pt x="110" y="2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2"/>
                    <a:pt x="107" y="2"/>
                    <a:pt x="107" y="4"/>
                  </a:cubicBezTo>
                  <a:cubicBezTo>
                    <a:pt x="109" y="5"/>
                    <a:pt x="105" y="5"/>
                    <a:pt x="105" y="5"/>
                  </a:cubicBezTo>
                  <a:cubicBezTo>
                    <a:pt x="107" y="5"/>
                    <a:pt x="109" y="5"/>
                    <a:pt x="109" y="5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7" y="6"/>
                    <a:pt x="107" y="6"/>
                    <a:pt x="105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5" y="6"/>
                    <a:pt x="105" y="6"/>
                    <a:pt x="104" y="8"/>
                  </a:cubicBezTo>
                  <a:cubicBezTo>
                    <a:pt x="104" y="9"/>
                    <a:pt x="104" y="9"/>
                    <a:pt x="103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3" y="10"/>
                    <a:pt x="103" y="12"/>
                    <a:pt x="101" y="13"/>
                  </a:cubicBezTo>
                  <a:cubicBezTo>
                    <a:pt x="101" y="16"/>
                    <a:pt x="100" y="16"/>
                    <a:pt x="100" y="17"/>
                  </a:cubicBezTo>
                  <a:cubicBezTo>
                    <a:pt x="99" y="18"/>
                    <a:pt x="97" y="19"/>
                    <a:pt x="96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6" y="22"/>
                    <a:pt x="97" y="22"/>
                    <a:pt x="97" y="23"/>
                  </a:cubicBezTo>
                  <a:cubicBezTo>
                    <a:pt x="97" y="22"/>
                    <a:pt x="96" y="23"/>
                    <a:pt x="96" y="23"/>
                  </a:cubicBezTo>
                  <a:cubicBezTo>
                    <a:pt x="96" y="25"/>
                    <a:pt x="95" y="25"/>
                    <a:pt x="92" y="25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6"/>
                    <a:pt x="92" y="29"/>
                    <a:pt x="91" y="30"/>
                  </a:cubicBezTo>
                  <a:cubicBezTo>
                    <a:pt x="91" y="30"/>
                    <a:pt x="92" y="30"/>
                    <a:pt x="91" y="30"/>
                  </a:cubicBezTo>
                  <a:cubicBezTo>
                    <a:pt x="91" y="31"/>
                    <a:pt x="90" y="31"/>
                    <a:pt x="90" y="31"/>
                  </a:cubicBezTo>
                  <a:cubicBezTo>
                    <a:pt x="88" y="32"/>
                    <a:pt x="88" y="32"/>
                    <a:pt x="88" y="34"/>
                  </a:cubicBezTo>
                  <a:cubicBezTo>
                    <a:pt x="86" y="35"/>
                    <a:pt x="86" y="38"/>
                    <a:pt x="83" y="39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2" y="43"/>
                    <a:pt x="82" y="45"/>
                    <a:pt x="78" y="47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9" y="48"/>
                    <a:pt x="78" y="49"/>
                    <a:pt x="78" y="48"/>
                  </a:cubicBezTo>
                  <a:cubicBezTo>
                    <a:pt x="78" y="49"/>
                    <a:pt x="77" y="49"/>
                    <a:pt x="77" y="51"/>
                  </a:cubicBezTo>
                  <a:cubicBezTo>
                    <a:pt x="77" y="51"/>
                    <a:pt x="77" y="51"/>
                    <a:pt x="75" y="51"/>
                  </a:cubicBezTo>
                  <a:cubicBezTo>
                    <a:pt x="75" y="52"/>
                    <a:pt x="75" y="55"/>
                    <a:pt x="74" y="55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5"/>
                    <a:pt x="75" y="55"/>
                    <a:pt x="75" y="56"/>
                  </a:cubicBezTo>
                  <a:cubicBezTo>
                    <a:pt x="74" y="56"/>
                    <a:pt x="74" y="57"/>
                    <a:pt x="74" y="56"/>
                  </a:cubicBezTo>
                  <a:cubicBezTo>
                    <a:pt x="74" y="57"/>
                    <a:pt x="71" y="59"/>
                    <a:pt x="71" y="60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70" y="61"/>
                    <a:pt x="70" y="62"/>
                    <a:pt x="69" y="62"/>
                  </a:cubicBezTo>
                  <a:cubicBezTo>
                    <a:pt x="69" y="64"/>
                    <a:pt x="70" y="64"/>
                    <a:pt x="70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5"/>
                    <a:pt x="67" y="69"/>
                    <a:pt x="65" y="70"/>
                  </a:cubicBezTo>
                  <a:cubicBezTo>
                    <a:pt x="64" y="73"/>
                    <a:pt x="62" y="75"/>
                    <a:pt x="60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0" y="78"/>
                    <a:pt x="61" y="82"/>
                    <a:pt x="58" y="82"/>
                  </a:cubicBezTo>
                  <a:cubicBezTo>
                    <a:pt x="58" y="82"/>
                    <a:pt x="58" y="82"/>
                    <a:pt x="58" y="83"/>
                  </a:cubicBezTo>
                  <a:cubicBezTo>
                    <a:pt x="57" y="83"/>
                    <a:pt x="58" y="85"/>
                    <a:pt x="57" y="86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7" y="87"/>
                    <a:pt x="56" y="87"/>
                    <a:pt x="56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7" y="88"/>
                    <a:pt x="54" y="88"/>
                    <a:pt x="56" y="90"/>
                  </a:cubicBezTo>
                  <a:cubicBezTo>
                    <a:pt x="56" y="90"/>
                    <a:pt x="54" y="90"/>
                    <a:pt x="56" y="90"/>
                  </a:cubicBezTo>
                  <a:cubicBezTo>
                    <a:pt x="54" y="92"/>
                    <a:pt x="51" y="95"/>
                    <a:pt x="49" y="98"/>
                  </a:cubicBezTo>
                  <a:cubicBezTo>
                    <a:pt x="49" y="100"/>
                    <a:pt x="52" y="99"/>
                    <a:pt x="49" y="100"/>
                  </a:cubicBezTo>
                  <a:cubicBezTo>
                    <a:pt x="49" y="100"/>
                    <a:pt x="49" y="99"/>
                    <a:pt x="49" y="100"/>
                  </a:cubicBezTo>
                  <a:cubicBezTo>
                    <a:pt x="48" y="100"/>
                    <a:pt x="51" y="102"/>
                    <a:pt x="49" y="102"/>
                  </a:cubicBezTo>
                  <a:cubicBezTo>
                    <a:pt x="48" y="100"/>
                    <a:pt x="49" y="102"/>
                    <a:pt x="48" y="102"/>
                  </a:cubicBezTo>
                  <a:cubicBezTo>
                    <a:pt x="48" y="103"/>
                    <a:pt x="49" y="103"/>
                    <a:pt x="48" y="103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7" y="104"/>
                    <a:pt x="47" y="105"/>
                    <a:pt x="44" y="105"/>
                  </a:cubicBezTo>
                  <a:cubicBezTo>
                    <a:pt x="41" y="112"/>
                    <a:pt x="36" y="117"/>
                    <a:pt x="32" y="124"/>
                  </a:cubicBezTo>
                  <a:cubicBezTo>
                    <a:pt x="30" y="129"/>
                    <a:pt x="27" y="134"/>
                    <a:pt x="23" y="141"/>
                  </a:cubicBezTo>
                  <a:cubicBezTo>
                    <a:pt x="23" y="142"/>
                    <a:pt x="23" y="142"/>
                    <a:pt x="22" y="143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3"/>
                    <a:pt x="22" y="145"/>
                    <a:pt x="21" y="145"/>
                  </a:cubicBezTo>
                  <a:cubicBezTo>
                    <a:pt x="19" y="146"/>
                    <a:pt x="18" y="150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8" y="152"/>
                    <a:pt x="17" y="152"/>
                    <a:pt x="17" y="151"/>
                  </a:cubicBezTo>
                  <a:cubicBezTo>
                    <a:pt x="13" y="156"/>
                    <a:pt x="10" y="164"/>
                    <a:pt x="8" y="168"/>
                  </a:cubicBezTo>
                  <a:cubicBezTo>
                    <a:pt x="8" y="169"/>
                    <a:pt x="6" y="171"/>
                    <a:pt x="5" y="172"/>
                  </a:cubicBezTo>
                  <a:cubicBezTo>
                    <a:pt x="4" y="178"/>
                    <a:pt x="2" y="182"/>
                    <a:pt x="0" y="185"/>
                  </a:cubicBezTo>
                  <a:cubicBezTo>
                    <a:pt x="0" y="185"/>
                    <a:pt x="2" y="188"/>
                    <a:pt x="4" y="185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48" name="Freeform 149"/>
            <p:cNvSpPr/>
            <p:nvPr/>
          </p:nvSpPr>
          <p:spPr>
            <a:xfrm>
              <a:off x="1049" y="3385"/>
              <a:ext cx="267" cy="441"/>
            </a:xfrm>
            <a:custGeom>
              <a:avLst/>
              <a:gdLst/>
              <a:ahLst/>
              <a:cxnLst>
                <a:cxn ang="0">
                  <a:pos x="33" y="391"/>
                </a:cxn>
                <a:cxn ang="0">
                  <a:pos x="45" y="380"/>
                </a:cxn>
                <a:cxn ang="0">
                  <a:pos x="64" y="354"/>
                </a:cxn>
                <a:cxn ang="0">
                  <a:pos x="66" y="344"/>
                </a:cxn>
                <a:cxn ang="0">
                  <a:pos x="85" y="318"/>
                </a:cxn>
                <a:cxn ang="0">
                  <a:pos x="87" y="309"/>
                </a:cxn>
                <a:cxn ang="0">
                  <a:pos x="102" y="292"/>
                </a:cxn>
                <a:cxn ang="0">
                  <a:pos x="109" y="278"/>
                </a:cxn>
                <a:cxn ang="0">
                  <a:pos x="109" y="269"/>
                </a:cxn>
                <a:cxn ang="0">
                  <a:pos x="116" y="262"/>
                </a:cxn>
                <a:cxn ang="0">
                  <a:pos x="128" y="250"/>
                </a:cxn>
                <a:cxn ang="0">
                  <a:pos x="132" y="243"/>
                </a:cxn>
                <a:cxn ang="0">
                  <a:pos x="142" y="231"/>
                </a:cxn>
                <a:cxn ang="0">
                  <a:pos x="146" y="222"/>
                </a:cxn>
                <a:cxn ang="0">
                  <a:pos x="154" y="210"/>
                </a:cxn>
                <a:cxn ang="0">
                  <a:pos x="163" y="191"/>
                </a:cxn>
                <a:cxn ang="0">
                  <a:pos x="165" y="186"/>
                </a:cxn>
                <a:cxn ang="0">
                  <a:pos x="172" y="179"/>
                </a:cxn>
                <a:cxn ang="0">
                  <a:pos x="175" y="170"/>
                </a:cxn>
                <a:cxn ang="0">
                  <a:pos x="177" y="170"/>
                </a:cxn>
                <a:cxn ang="0">
                  <a:pos x="180" y="163"/>
                </a:cxn>
                <a:cxn ang="0">
                  <a:pos x="194" y="139"/>
                </a:cxn>
                <a:cxn ang="0">
                  <a:pos x="203" y="132"/>
                </a:cxn>
                <a:cxn ang="0">
                  <a:pos x="206" y="123"/>
                </a:cxn>
                <a:cxn ang="0">
                  <a:pos x="215" y="106"/>
                </a:cxn>
                <a:cxn ang="0">
                  <a:pos x="210" y="99"/>
                </a:cxn>
                <a:cxn ang="0">
                  <a:pos x="220" y="97"/>
                </a:cxn>
                <a:cxn ang="0">
                  <a:pos x="227" y="92"/>
                </a:cxn>
                <a:cxn ang="0">
                  <a:pos x="234" y="83"/>
                </a:cxn>
                <a:cxn ang="0">
                  <a:pos x="236" y="83"/>
                </a:cxn>
                <a:cxn ang="0">
                  <a:pos x="236" y="75"/>
                </a:cxn>
                <a:cxn ang="0">
                  <a:pos x="236" y="68"/>
                </a:cxn>
                <a:cxn ang="0">
                  <a:pos x="246" y="61"/>
                </a:cxn>
                <a:cxn ang="0">
                  <a:pos x="246" y="59"/>
                </a:cxn>
                <a:cxn ang="0">
                  <a:pos x="248" y="57"/>
                </a:cxn>
                <a:cxn ang="0">
                  <a:pos x="255" y="47"/>
                </a:cxn>
                <a:cxn ang="0">
                  <a:pos x="246" y="42"/>
                </a:cxn>
                <a:cxn ang="0">
                  <a:pos x="255" y="38"/>
                </a:cxn>
                <a:cxn ang="0">
                  <a:pos x="258" y="12"/>
                </a:cxn>
                <a:cxn ang="0">
                  <a:pos x="258" y="9"/>
                </a:cxn>
                <a:cxn ang="0">
                  <a:pos x="267" y="0"/>
                </a:cxn>
                <a:cxn ang="0">
                  <a:pos x="258" y="0"/>
                </a:cxn>
                <a:cxn ang="0">
                  <a:pos x="255" y="12"/>
                </a:cxn>
                <a:cxn ang="0">
                  <a:pos x="239" y="28"/>
                </a:cxn>
                <a:cxn ang="0">
                  <a:pos x="217" y="59"/>
                </a:cxn>
                <a:cxn ang="0">
                  <a:pos x="196" y="92"/>
                </a:cxn>
                <a:cxn ang="0">
                  <a:pos x="180" y="120"/>
                </a:cxn>
                <a:cxn ang="0">
                  <a:pos x="165" y="139"/>
                </a:cxn>
                <a:cxn ang="0">
                  <a:pos x="144" y="186"/>
                </a:cxn>
                <a:cxn ang="0">
                  <a:pos x="132" y="210"/>
                </a:cxn>
                <a:cxn ang="0">
                  <a:pos x="116" y="241"/>
                </a:cxn>
                <a:cxn ang="0">
                  <a:pos x="54" y="330"/>
                </a:cxn>
                <a:cxn ang="0">
                  <a:pos x="40" y="354"/>
                </a:cxn>
                <a:cxn ang="0">
                  <a:pos x="12" y="439"/>
                </a:cxn>
              </a:cxnLst>
              <a:pathLst>
                <a:path w="113" h="187">
                  <a:moveTo>
                    <a:pt x="5" y="186"/>
                  </a:moveTo>
                  <a:cubicBezTo>
                    <a:pt x="7" y="184"/>
                    <a:pt x="7" y="179"/>
                    <a:pt x="10" y="178"/>
                  </a:cubicBezTo>
                  <a:cubicBezTo>
                    <a:pt x="10" y="178"/>
                    <a:pt x="9" y="178"/>
                    <a:pt x="9" y="176"/>
                  </a:cubicBezTo>
                  <a:cubicBezTo>
                    <a:pt x="11" y="175"/>
                    <a:pt x="13" y="171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6"/>
                    <a:pt x="14" y="166"/>
                    <a:pt x="14" y="166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4" y="163"/>
                  </a:cubicBezTo>
                  <a:cubicBezTo>
                    <a:pt x="15" y="163"/>
                    <a:pt x="15" y="163"/>
                    <a:pt x="15" y="163"/>
                  </a:cubicBezTo>
                  <a:cubicBezTo>
                    <a:pt x="19" y="163"/>
                    <a:pt x="17" y="162"/>
                    <a:pt x="19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0" y="159"/>
                    <a:pt x="22" y="157"/>
                    <a:pt x="23" y="156"/>
                  </a:cubicBezTo>
                  <a:cubicBezTo>
                    <a:pt x="23" y="156"/>
                    <a:pt x="23" y="156"/>
                    <a:pt x="23" y="153"/>
                  </a:cubicBezTo>
                  <a:cubicBezTo>
                    <a:pt x="23" y="156"/>
                    <a:pt x="24" y="153"/>
                    <a:pt x="24" y="153"/>
                  </a:cubicBezTo>
                  <a:cubicBezTo>
                    <a:pt x="24" y="152"/>
                    <a:pt x="26" y="153"/>
                    <a:pt x="26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27" y="152"/>
                    <a:pt x="26" y="150"/>
                    <a:pt x="27" y="150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27" y="150"/>
                    <a:pt x="26" y="149"/>
                    <a:pt x="27" y="149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8" y="148"/>
                    <a:pt x="28" y="146"/>
                    <a:pt x="28" y="146"/>
                  </a:cubicBezTo>
                  <a:cubicBezTo>
                    <a:pt x="28" y="146"/>
                    <a:pt x="28" y="148"/>
                    <a:pt x="27" y="146"/>
                  </a:cubicBezTo>
                  <a:cubicBezTo>
                    <a:pt x="30" y="144"/>
                    <a:pt x="32" y="140"/>
                    <a:pt x="33" y="137"/>
                  </a:cubicBezTo>
                  <a:cubicBezTo>
                    <a:pt x="33" y="137"/>
                    <a:pt x="33" y="137"/>
                    <a:pt x="33" y="136"/>
                  </a:cubicBezTo>
                  <a:cubicBezTo>
                    <a:pt x="33" y="136"/>
                    <a:pt x="33" y="136"/>
                    <a:pt x="35" y="136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5" y="135"/>
                    <a:pt x="35" y="135"/>
                    <a:pt x="35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6" y="133"/>
                    <a:pt x="36" y="133"/>
                    <a:pt x="36" y="132"/>
                  </a:cubicBezTo>
                  <a:cubicBezTo>
                    <a:pt x="37" y="132"/>
                    <a:pt x="36" y="132"/>
                    <a:pt x="37" y="131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36" y="129"/>
                    <a:pt x="37" y="132"/>
                    <a:pt x="37" y="131"/>
                  </a:cubicBezTo>
                  <a:cubicBezTo>
                    <a:pt x="37" y="131"/>
                    <a:pt x="37" y="131"/>
                    <a:pt x="37" y="131"/>
                  </a:cubicBezTo>
                  <a:cubicBezTo>
                    <a:pt x="39" y="131"/>
                    <a:pt x="39" y="129"/>
                    <a:pt x="39" y="127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40" y="127"/>
                    <a:pt x="40" y="126"/>
                    <a:pt x="40" y="126"/>
                  </a:cubicBezTo>
                  <a:cubicBezTo>
                    <a:pt x="40" y="124"/>
                    <a:pt x="39" y="124"/>
                    <a:pt x="40" y="124"/>
                  </a:cubicBezTo>
                  <a:cubicBezTo>
                    <a:pt x="41" y="124"/>
                    <a:pt x="41" y="123"/>
                    <a:pt x="43" y="124"/>
                  </a:cubicBezTo>
                  <a:cubicBezTo>
                    <a:pt x="43" y="123"/>
                    <a:pt x="43" y="122"/>
                    <a:pt x="43" y="122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0" y="120"/>
                  </a:cubicBezTo>
                  <a:cubicBezTo>
                    <a:pt x="41" y="120"/>
                    <a:pt x="41" y="119"/>
                    <a:pt x="41" y="119"/>
                  </a:cubicBezTo>
                  <a:cubicBezTo>
                    <a:pt x="43" y="119"/>
                    <a:pt x="45" y="119"/>
                    <a:pt x="46" y="118"/>
                  </a:cubicBezTo>
                  <a:cubicBezTo>
                    <a:pt x="45" y="119"/>
                    <a:pt x="45" y="118"/>
                    <a:pt x="45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6" y="118"/>
                    <a:pt x="46" y="116"/>
                  </a:cubicBezTo>
                  <a:cubicBezTo>
                    <a:pt x="48" y="116"/>
                    <a:pt x="48" y="116"/>
                    <a:pt x="48" y="116"/>
                  </a:cubicBezTo>
                  <a:cubicBezTo>
                    <a:pt x="48" y="116"/>
                    <a:pt x="49" y="116"/>
                    <a:pt x="48" y="114"/>
                  </a:cubicBezTo>
                  <a:cubicBezTo>
                    <a:pt x="48" y="114"/>
                    <a:pt x="48" y="114"/>
                    <a:pt x="46" y="114"/>
                  </a:cubicBezTo>
                  <a:cubicBezTo>
                    <a:pt x="48" y="114"/>
                    <a:pt x="48" y="114"/>
                    <a:pt x="48" y="112"/>
                  </a:cubicBezTo>
                  <a:cubicBezTo>
                    <a:pt x="48" y="112"/>
                    <a:pt x="48" y="112"/>
                    <a:pt x="48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50" y="112"/>
                    <a:pt x="49" y="111"/>
                  </a:cubicBezTo>
                  <a:cubicBezTo>
                    <a:pt x="50" y="111"/>
                    <a:pt x="52" y="111"/>
                    <a:pt x="52" y="110"/>
                  </a:cubicBezTo>
                  <a:cubicBezTo>
                    <a:pt x="53" y="111"/>
                    <a:pt x="50" y="110"/>
                    <a:pt x="52" y="110"/>
                  </a:cubicBezTo>
                  <a:cubicBezTo>
                    <a:pt x="52" y="109"/>
                    <a:pt x="53" y="109"/>
                    <a:pt x="53" y="107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53" y="107"/>
                    <a:pt x="53" y="106"/>
                    <a:pt x="54" y="106"/>
                  </a:cubicBezTo>
                  <a:cubicBezTo>
                    <a:pt x="54" y="106"/>
                    <a:pt x="54" y="106"/>
                    <a:pt x="53" y="106"/>
                  </a:cubicBezTo>
                  <a:cubicBezTo>
                    <a:pt x="54" y="106"/>
                    <a:pt x="56" y="105"/>
                    <a:pt x="56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102"/>
                    <a:pt x="54" y="103"/>
                    <a:pt x="56" y="103"/>
                  </a:cubicBezTo>
                  <a:cubicBezTo>
                    <a:pt x="56" y="102"/>
                    <a:pt x="57" y="102"/>
                    <a:pt x="57" y="102"/>
                  </a:cubicBezTo>
                  <a:cubicBezTo>
                    <a:pt x="57" y="102"/>
                    <a:pt x="60" y="102"/>
                    <a:pt x="57" y="99"/>
                  </a:cubicBezTo>
                  <a:cubicBezTo>
                    <a:pt x="57" y="99"/>
                    <a:pt x="56" y="99"/>
                    <a:pt x="57" y="99"/>
                  </a:cubicBezTo>
                  <a:cubicBezTo>
                    <a:pt x="57" y="98"/>
                    <a:pt x="57" y="99"/>
                    <a:pt x="57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9"/>
                    <a:pt x="60" y="98"/>
                    <a:pt x="60" y="98"/>
                  </a:cubicBezTo>
                  <a:cubicBezTo>
                    <a:pt x="60" y="98"/>
                    <a:pt x="61" y="98"/>
                    <a:pt x="6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0" y="97"/>
                    <a:pt x="60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6"/>
                    <a:pt x="62" y="96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2" y="93"/>
                    <a:pt x="63" y="93"/>
                    <a:pt x="63" y="93"/>
                  </a:cubicBezTo>
                  <a:cubicBezTo>
                    <a:pt x="63" y="93"/>
                    <a:pt x="63" y="93"/>
                    <a:pt x="62" y="93"/>
                  </a:cubicBezTo>
                  <a:cubicBezTo>
                    <a:pt x="62" y="92"/>
                    <a:pt x="63" y="92"/>
                    <a:pt x="63" y="92"/>
                  </a:cubicBezTo>
                  <a:cubicBezTo>
                    <a:pt x="63" y="92"/>
                    <a:pt x="63" y="90"/>
                    <a:pt x="62" y="90"/>
                  </a:cubicBezTo>
                  <a:cubicBezTo>
                    <a:pt x="63" y="90"/>
                    <a:pt x="63" y="90"/>
                    <a:pt x="65" y="90"/>
                  </a:cubicBezTo>
                  <a:cubicBezTo>
                    <a:pt x="63" y="89"/>
                    <a:pt x="66" y="90"/>
                    <a:pt x="65" y="89"/>
                  </a:cubicBezTo>
                  <a:cubicBezTo>
                    <a:pt x="65" y="89"/>
                    <a:pt x="65" y="89"/>
                    <a:pt x="63" y="89"/>
                  </a:cubicBezTo>
                  <a:cubicBezTo>
                    <a:pt x="63" y="86"/>
                    <a:pt x="66" y="86"/>
                    <a:pt x="65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7" y="86"/>
                    <a:pt x="66" y="85"/>
                  </a:cubicBezTo>
                  <a:cubicBezTo>
                    <a:pt x="67" y="85"/>
                    <a:pt x="66" y="84"/>
                    <a:pt x="67" y="85"/>
                  </a:cubicBezTo>
                  <a:cubicBezTo>
                    <a:pt x="67" y="84"/>
                    <a:pt x="70" y="82"/>
                    <a:pt x="69" y="81"/>
                  </a:cubicBezTo>
                  <a:cubicBezTo>
                    <a:pt x="69" y="81"/>
                    <a:pt x="69" y="80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7" y="79"/>
                    <a:pt x="70" y="80"/>
                    <a:pt x="70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3" y="77"/>
                    <a:pt x="70" y="77"/>
                    <a:pt x="70" y="77"/>
                  </a:cubicBezTo>
                  <a:cubicBezTo>
                    <a:pt x="70" y="77"/>
                    <a:pt x="70" y="76"/>
                    <a:pt x="73" y="77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0" y="76"/>
                    <a:pt x="73" y="73"/>
                    <a:pt x="73" y="73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3" y="76"/>
                    <a:pt x="74" y="73"/>
                    <a:pt x="74" y="73"/>
                  </a:cubicBezTo>
                  <a:cubicBezTo>
                    <a:pt x="74" y="73"/>
                    <a:pt x="74" y="73"/>
                    <a:pt x="75" y="73"/>
                  </a:cubicBezTo>
                  <a:cubicBezTo>
                    <a:pt x="74" y="73"/>
                    <a:pt x="75" y="72"/>
                    <a:pt x="74" y="72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2"/>
                    <a:pt x="73" y="72"/>
                    <a:pt x="74" y="72"/>
                  </a:cubicBezTo>
                  <a:cubicBezTo>
                    <a:pt x="74" y="72"/>
                    <a:pt x="75" y="73"/>
                    <a:pt x="75" y="72"/>
                  </a:cubicBezTo>
                  <a:cubicBezTo>
                    <a:pt x="75" y="72"/>
                    <a:pt x="75" y="72"/>
                    <a:pt x="74" y="72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1"/>
                    <a:pt x="76" y="71"/>
                  </a:cubicBezTo>
                  <a:cubicBezTo>
                    <a:pt x="76" y="71"/>
                    <a:pt x="76" y="71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8"/>
                    <a:pt x="78" y="68"/>
                    <a:pt x="78" y="68"/>
                  </a:cubicBezTo>
                  <a:cubicBezTo>
                    <a:pt x="78" y="68"/>
                    <a:pt x="75" y="67"/>
                    <a:pt x="76" y="67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78" y="65"/>
                    <a:pt x="80" y="65"/>
                    <a:pt x="79" y="64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80" y="63"/>
                    <a:pt x="83" y="60"/>
                    <a:pt x="82" y="59"/>
                  </a:cubicBezTo>
                  <a:cubicBezTo>
                    <a:pt x="82" y="59"/>
                    <a:pt x="82" y="59"/>
                    <a:pt x="80" y="59"/>
                  </a:cubicBezTo>
                  <a:cubicBezTo>
                    <a:pt x="82" y="59"/>
                    <a:pt x="80" y="58"/>
                    <a:pt x="82" y="58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3" y="59"/>
                    <a:pt x="83" y="58"/>
                    <a:pt x="83" y="56"/>
                  </a:cubicBezTo>
                  <a:cubicBezTo>
                    <a:pt x="83" y="58"/>
                    <a:pt x="86" y="58"/>
                    <a:pt x="86" y="58"/>
                  </a:cubicBezTo>
                  <a:cubicBezTo>
                    <a:pt x="83" y="56"/>
                    <a:pt x="83" y="56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6" y="55"/>
                    <a:pt x="87" y="56"/>
                    <a:pt x="86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4"/>
                    <a:pt x="87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88" y="52"/>
                    <a:pt x="88" y="51"/>
                    <a:pt x="87" y="51"/>
                  </a:cubicBezTo>
                  <a:cubicBezTo>
                    <a:pt x="89" y="50"/>
                    <a:pt x="91" y="47"/>
                    <a:pt x="92" y="46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5"/>
                    <a:pt x="92" y="46"/>
                    <a:pt x="92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3"/>
                    <a:pt x="92" y="45"/>
                    <a:pt x="92" y="43"/>
                  </a:cubicBezTo>
                  <a:cubicBezTo>
                    <a:pt x="93" y="43"/>
                    <a:pt x="92" y="43"/>
                    <a:pt x="92" y="45"/>
                  </a:cubicBezTo>
                  <a:cubicBezTo>
                    <a:pt x="92" y="45"/>
                    <a:pt x="92" y="43"/>
                    <a:pt x="93" y="43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2" y="42"/>
                    <a:pt x="91" y="43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41"/>
                    <a:pt x="88" y="42"/>
                    <a:pt x="88" y="41"/>
                  </a:cubicBezTo>
                  <a:cubicBezTo>
                    <a:pt x="89" y="41"/>
                    <a:pt x="91" y="41"/>
                    <a:pt x="91" y="41"/>
                  </a:cubicBezTo>
                  <a:cubicBezTo>
                    <a:pt x="92" y="41"/>
                    <a:pt x="93" y="42"/>
                    <a:pt x="93" y="41"/>
                  </a:cubicBezTo>
                  <a:cubicBezTo>
                    <a:pt x="93" y="41"/>
                    <a:pt x="93" y="42"/>
                    <a:pt x="92" y="41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3" y="41"/>
                    <a:pt x="93" y="39"/>
                  </a:cubicBezTo>
                  <a:cubicBezTo>
                    <a:pt x="95" y="41"/>
                    <a:pt x="95" y="39"/>
                    <a:pt x="95" y="41"/>
                  </a:cubicBezTo>
                  <a:cubicBezTo>
                    <a:pt x="96" y="41"/>
                    <a:pt x="95" y="39"/>
                    <a:pt x="96" y="39"/>
                  </a:cubicBezTo>
                  <a:cubicBezTo>
                    <a:pt x="96" y="39"/>
                    <a:pt x="93" y="39"/>
                    <a:pt x="93" y="38"/>
                  </a:cubicBezTo>
                  <a:cubicBezTo>
                    <a:pt x="95" y="39"/>
                    <a:pt x="96" y="38"/>
                    <a:pt x="96" y="39"/>
                  </a:cubicBezTo>
                  <a:cubicBezTo>
                    <a:pt x="96" y="39"/>
                    <a:pt x="96" y="38"/>
                    <a:pt x="95" y="38"/>
                  </a:cubicBezTo>
                  <a:cubicBezTo>
                    <a:pt x="95" y="38"/>
                    <a:pt x="99" y="38"/>
                    <a:pt x="96" y="37"/>
                  </a:cubicBezTo>
                  <a:cubicBezTo>
                    <a:pt x="96" y="38"/>
                    <a:pt x="96" y="38"/>
                    <a:pt x="96" y="38"/>
                  </a:cubicBezTo>
                  <a:cubicBezTo>
                    <a:pt x="96" y="37"/>
                    <a:pt x="96" y="37"/>
                    <a:pt x="96" y="37"/>
                  </a:cubicBezTo>
                  <a:cubicBezTo>
                    <a:pt x="96" y="37"/>
                    <a:pt x="99" y="37"/>
                    <a:pt x="96" y="35"/>
                  </a:cubicBezTo>
                  <a:cubicBezTo>
                    <a:pt x="96" y="35"/>
                    <a:pt x="99" y="33"/>
                    <a:pt x="99" y="35"/>
                  </a:cubicBezTo>
                  <a:cubicBezTo>
                    <a:pt x="99" y="37"/>
                    <a:pt x="96" y="35"/>
                    <a:pt x="99" y="37"/>
                  </a:cubicBezTo>
                  <a:cubicBezTo>
                    <a:pt x="99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1" y="33"/>
                    <a:pt x="100" y="33"/>
                    <a:pt x="100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0" y="33"/>
                    <a:pt x="99" y="32"/>
                    <a:pt x="99" y="32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0"/>
                  </a:cubicBezTo>
                  <a:cubicBezTo>
                    <a:pt x="100" y="30"/>
                    <a:pt x="101" y="30"/>
                    <a:pt x="101" y="32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1" y="30"/>
                    <a:pt x="101" y="30"/>
                    <a:pt x="102" y="30"/>
                  </a:cubicBezTo>
                  <a:cubicBezTo>
                    <a:pt x="101" y="30"/>
                    <a:pt x="101" y="29"/>
                    <a:pt x="101" y="29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99" y="28"/>
                    <a:pt x="100" y="28"/>
                    <a:pt x="99" y="28"/>
                  </a:cubicBezTo>
                  <a:cubicBezTo>
                    <a:pt x="99" y="26"/>
                    <a:pt x="99" y="26"/>
                    <a:pt x="100" y="26"/>
                  </a:cubicBezTo>
                  <a:cubicBezTo>
                    <a:pt x="100" y="28"/>
                    <a:pt x="101" y="28"/>
                    <a:pt x="102" y="28"/>
                  </a:cubicBezTo>
                  <a:cubicBezTo>
                    <a:pt x="104" y="28"/>
                    <a:pt x="100" y="25"/>
                    <a:pt x="102" y="26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6"/>
                    <a:pt x="104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4" y="25"/>
                    <a:pt x="102" y="25"/>
                    <a:pt x="104" y="25"/>
                  </a:cubicBezTo>
                  <a:cubicBezTo>
                    <a:pt x="104" y="24"/>
                    <a:pt x="102" y="24"/>
                    <a:pt x="104" y="24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4"/>
                    <a:pt x="106" y="25"/>
                    <a:pt x="106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5" y="22"/>
                    <a:pt x="105" y="25"/>
                    <a:pt x="104" y="24"/>
                  </a:cubicBezTo>
                  <a:cubicBezTo>
                    <a:pt x="105" y="22"/>
                    <a:pt x="105" y="24"/>
                    <a:pt x="105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22"/>
                    <a:pt x="104" y="20"/>
                    <a:pt x="105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6" y="20"/>
                    <a:pt x="106" y="20"/>
                    <a:pt x="108" y="20"/>
                  </a:cubicBezTo>
                  <a:cubicBezTo>
                    <a:pt x="106" y="18"/>
                    <a:pt x="108" y="18"/>
                    <a:pt x="106" y="18"/>
                  </a:cubicBezTo>
                  <a:cubicBezTo>
                    <a:pt x="106" y="18"/>
                    <a:pt x="106" y="20"/>
                    <a:pt x="105" y="20"/>
                  </a:cubicBezTo>
                  <a:cubicBezTo>
                    <a:pt x="104" y="18"/>
                    <a:pt x="105" y="22"/>
                    <a:pt x="104" y="20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4" y="18"/>
                    <a:pt x="105" y="17"/>
                    <a:pt x="106" y="17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05" y="16"/>
                    <a:pt x="106" y="16"/>
                    <a:pt x="106" y="15"/>
                  </a:cubicBezTo>
                  <a:cubicBezTo>
                    <a:pt x="106" y="16"/>
                    <a:pt x="106" y="13"/>
                    <a:pt x="108" y="15"/>
                  </a:cubicBezTo>
                  <a:cubicBezTo>
                    <a:pt x="108" y="15"/>
                    <a:pt x="108" y="16"/>
                    <a:pt x="109" y="16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08" y="15"/>
                    <a:pt x="108" y="15"/>
                    <a:pt x="106" y="13"/>
                  </a:cubicBezTo>
                  <a:cubicBezTo>
                    <a:pt x="108" y="13"/>
                    <a:pt x="105" y="13"/>
                    <a:pt x="106" y="13"/>
                  </a:cubicBezTo>
                  <a:cubicBezTo>
                    <a:pt x="106" y="12"/>
                    <a:pt x="108" y="12"/>
                    <a:pt x="108" y="12"/>
                  </a:cubicBezTo>
                  <a:cubicBezTo>
                    <a:pt x="108" y="11"/>
                    <a:pt x="109" y="9"/>
                    <a:pt x="110" y="9"/>
                  </a:cubicBezTo>
                  <a:cubicBezTo>
                    <a:pt x="109" y="7"/>
                    <a:pt x="109" y="7"/>
                    <a:pt x="109" y="5"/>
                  </a:cubicBezTo>
                  <a:cubicBezTo>
                    <a:pt x="109" y="5"/>
                    <a:pt x="109" y="7"/>
                    <a:pt x="109" y="5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09" y="5"/>
                    <a:pt x="109" y="4"/>
                    <a:pt x="110" y="5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3"/>
                    <a:pt x="110" y="3"/>
                    <a:pt x="110" y="3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3" y="3"/>
                    <a:pt x="113" y="1"/>
                    <a:pt x="113" y="1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0" y="0"/>
                    <a:pt x="113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3" y="1"/>
                    <a:pt x="110" y="1"/>
                    <a:pt x="110" y="1"/>
                  </a:cubicBezTo>
                  <a:cubicBezTo>
                    <a:pt x="110" y="1"/>
                    <a:pt x="110" y="1"/>
                    <a:pt x="110" y="1"/>
                  </a:cubicBezTo>
                  <a:cubicBezTo>
                    <a:pt x="110" y="0"/>
                    <a:pt x="109" y="1"/>
                    <a:pt x="109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109" y="1"/>
                    <a:pt x="108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8" y="1"/>
                    <a:pt x="108" y="1"/>
                    <a:pt x="108" y="3"/>
                  </a:cubicBezTo>
                  <a:cubicBezTo>
                    <a:pt x="108" y="3"/>
                    <a:pt x="106" y="3"/>
                    <a:pt x="106" y="4"/>
                  </a:cubicBezTo>
                  <a:cubicBezTo>
                    <a:pt x="106" y="4"/>
                    <a:pt x="108" y="4"/>
                    <a:pt x="109" y="4"/>
                  </a:cubicBezTo>
                  <a:cubicBezTo>
                    <a:pt x="109" y="4"/>
                    <a:pt x="108" y="4"/>
                    <a:pt x="108" y="5"/>
                  </a:cubicBezTo>
                  <a:cubicBezTo>
                    <a:pt x="108" y="5"/>
                    <a:pt x="106" y="4"/>
                    <a:pt x="106" y="5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5" y="7"/>
                    <a:pt x="104" y="9"/>
                    <a:pt x="104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2" y="11"/>
                    <a:pt x="102" y="12"/>
                    <a:pt x="101" y="12"/>
                  </a:cubicBezTo>
                  <a:cubicBezTo>
                    <a:pt x="101" y="13"/>
                    <a:pt x="100" y="15"/>
                    <a:pt x="101" y="16"/>
                  </a:cubicBezTo>
                  <a:cubicBezTo>
                    <a:pt x="99" y="17"/>
                    <a:pt x="96" y="18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9" y="22"/>
                    <a:pt x="96" y="22"/>
                  </a:cubicBezTo>
                  <a:cubicBezTo>
                    <a:pt x="96" y="22"/>
                    <a:pt x="96" y="22"/>
                    <a:pt x="95" y="22"/>
                  </a:cubicBezTo>
                  <a:cubicBezTo>
                    <a:pt x="95" y="24"/>
                    <a:pt x="93" y="25"/>
                    <a:pt x="92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2" y="26"/>
                    <a:pt x="92" y="28"/>
                    <a:pt x="92" y="28"/>
                  </a:cubicBezTo>
                  <a:cubicBezTo>
                    <a:pt x="92" y="29"/>
                    <a:pt x="92" y="29"/>
                    <a:pt x="92" y="29"/>
                  </a:cubicBezTo>
                  <a:cubicBezTo>
                    <a:pt x="91" y="29"/>
                    <a:pt x="91" y="29"/>
                    <a:pt x="89" y="30"/>
                  </a:cubicBezTo>
                  <a:cubicBezTo>
                    <a:pt x="89" y="30"/>
                    <a:pt x="89" y="32"/>
                    <a:pt x="89" y="33"/>
                  </a:cubicBezTo>
                  <a:cubicBezTo>
                    <a:pt x="87" y="35"/>
                    <a:pt x="86" y="38"/>
                    <a:pt x="83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0" y="41"/>
                    <a:pt x="80" y="45"/>
                    <a:pt x="79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80" y="47"/>
                    <a:pt x="79" y="47"/>
                    <a:pt x="78" y="47"/>
                  </a:cubicBezTo>
                  <a:cubicBezTo>
                    <a:pt x="78" y="47"/>
                    <a:pt x="76" y="50"/>
                    <a:pt x="78" y="50"/>
                  </a:cubicBezTo>
                  <a:cubicBezTo>
                    <a:pt x="78" y="51"/>
                    <a:pt x="76" y="51"/>
                    <a:pt x="76" y="51"/>
                  </a:cubicBezTo>
                  <a:cubicBezTo>
                    <a:pt x="76" y="52"/>
                    <a:pt x="75" y="52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5"/>
                    <a:pt x="75" y="56"/>
                    <a:pt x="74" y="55"/>
                  </a:cubicBezTo>
                  <a:cubicBezTo>
                    <a:pt x="74" y="56"/>
                    <a:pt x="70" y="58"/>
                    <a:pt x="73" y="59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0"/>
                    <a:pt x="70" y="63"/>
                    <a:pt x="69" y="63"/>
                  </a:cubicBezTo>
                  <a:cubicBezTo>
                    <a:pt x="69" y="63"/>
                    <a:pt x="69" y="63"/>
                    <a:pt x="69" y="64"/>
                  </a:cubicBezTo>
                  <a:cubicBezTo>
                    <a:pt x="69" y="64"/>
                    <a:pt x="69" y="63"/>
                    <a:pt x="69" y="64"/>
                  </a:cubicBezTo>
                  <a:cubicBezTo>
                    <a:pt x="66" y="65"/>
                    <a:pt x="67" y="67"/>
                    <a:pt x="66" y="69"/>
                  </a:cubicBezTo>
                  <a:cubicBezTo>
                    <a:pt x="63" y="71"/>
                    <a:pt x="62" y="76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0" y="79"/>
                    <a:pt x="61" y="81"/>
                    <a:pt x="60" y="80"/>
                  </a:cubicBezTo>
                  <a:cubicBezTo>
                    <a:pt x="60" y="81"/>
                    <a:pt x="57" y="81"/>
                    <a:pt x="60" y="81"/>
                  </a:cubicBezTo>
                  <a:cubicBezTo>
                    <a:pt x="57" y="81"/>
                    <a:pt x="57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4" y="86"/>
                    <a:pt x="54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6" y="89"/>
                    <a:pt x="54" y="89"/>
                    <a:pt x="54" y="90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3" y="92"/>
                    <a:pt x="52" y="94"/>
                    <a:pt x="49" y="97"/>
                  </a:cubicBezTo>
                  <a:cubicBezTo>
                    <a:pt x="49" y="98"/>
                    <a:pt x="52" y="98"/>
                    <a:pt x="50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99"/>
                    <a:pt x="50" y="102"/>
                    <a:pt x="49" y="102"/>
                  </a:cubicBezTo>
                  <a:cubicBezTo>
                    <a:pt x="49" y="99"/>
                    <a:pt x="49" y="102"/>
                    <a:pt x="49" y="99"/>
                  </a:cubicBezTo>
                  <a:cubicBezTo>
                    <a:pt x="49" y="102"/>
                    <a:pt x="49" y="103"/>
                    <a:pt x="48" y="103"/>
                  </a:cubicBezTo>
                  <a:cubicBezTo>
                    <a:pt x="49" y="103"/>
                    <a:pt x="49" y="103"/>
                    <a:pt x="49" y="103"/>
                  </a:cubicBezTo>
                  <a:cubicBezTo>
                    <a:pt x="46" y="105"/>
                    <a:pt x="46" y="106"/>
                    <a:pt x="45" y="106"/>
                  </a:cubicBezTo>
                  <a:cubicBezTo>
                    <a:pt x="40" y="111"/>
                    <a:pt x="36" y="116"/>
                    <a:pt x="33" y="122"/>
                  </a:cubicBezTo>
                  <a:cubicBezTo>
                    <a:pt x="30" y="129"/>
                    <a:pt x="26" y="133"/>
                    <a:pt x="23" y="140"/>
                  </a:cubicBezTo>
                  <a:cubicBezTo>
                    <a:pt x="24" y="143"/>
                    <a:pt x="23" y="143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2" y="144"/>
                    <a:pt x="22" y="145"/>
                    <a:pt x="22" y="144"/>
                  </a:cubicBezTo>
                  <a:cubicBezTo>
                    <a:pt x="20" y="146"/>
                    <a:pt x="19" y="148"/>
                    <a:pt x="17" y="15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2"/>
                    <a:pt x="15" y="150"/>
                  </a:cubicBezTo>
                  <a:cubicBezTo>
                    <a:pt x="13" y="157"/>
                    <a:pt x="11" y="162"/>
                    <a:pt x="7" y="169"/>
                  </a:cubicBezTo>
                  <a:cubicBezTo>
                    <a:pt x="7" y="170"/>
                    <a:pt x="6" y="171"/>
                    <a:pt x="5" y="173"/>
                  </a:cubicBezTo>
                  <a:cubicBezTo>
                    <a:pt x="5" y="178"/>
                    <a:pt x="2" y="183"/>
                    <a:pt x="0" y="186"/>
                  </a:cubicBezTo>
                  <a:cubicBezTo>
                    <a:pt x="0" y="186"/>
                    <a:pt x="2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49" name="Freeform 150"/>
            <p:cNvSpPr/>
            <p:nvPr/>
          </p:nvSpPr>
          <p:spPr>
            <a:xfrm>
              <a:off x="782" y="2863"/>
              <a:ext cx="260" cy="472"/>
            </a:xfrm>
            <a:custGeom>
              <a:avLst/>
              <a:gdLst/>
              <a:ahLst/>
              <a:cxnLst>
                <a:cxn ang="0">
                  <a:pos x="232" y="413"/>
                </a:cxn>
                <a:cxn ang="0">
                  <a:pos x="225" y="399"/>
                </a:cxn>
                <a:cxn ang="0">
                  <a:pos x="210" y="368"/>
                </a:cxn>
                <a:cxn ang="0">
                  <a:pos x="208" y="359"/>
                </a:cxn>
                <a:cxn ang="0">
                  <a:pos x="184" y="330"/>
                </a:cxn>
                <a:cxn ang="0">
                  <a:pos x="182" y="321"/>
                </a:cxn>
                <a:cxn ang="0">
                  <a:pos x="177" y="300"/>
                </a:cxn>
                <a:cxn ang="0">
                  <a:pos x="168" y="288"/>
                </a:cxn>
                <a:cxn ang="0">
                  <a:pos x="161" y="281"/>
                </a:cxn>
                <a:cxn ang="0">
                  <a:pos x="161" y="274"/>
                </a:cxn>
                <a:cxn ang="0">
                  <a:pos x="151" y="257"/>
                </a:cxn>
                <a:cxn ang="0">
                  <a:pos x="147" y="248"/>
                </a:cxn>
                <a:cxn ang="0">
                  <a:pos x="142" y="236"/>
                </a:cxn>
                <a:cxn ang="0">
                  <a:pos x="137" y="224"/>
                </a:cxn>
                <a:cxn ang="0">
                  <a:pos x="130" y="208"/>
                </a:cxn>
                <a:cxn ang="0">
                  <a:pos x="118" y="194"/>
                </a:cxn>
                <a:cxn ang="0">
                  <a:pos x="116" y="186"/>
                </a:cxn>
                <a:cxn ang="0">
                  <a:pos x="109" y="177"/>
                </a:cxn>
                <a:cxn ang="0">
                  <a:pos x="109" y="172"/>
                </a:cxn>
                <a:cxn ang="0">
                  <a:pos x="106" y="168"/>
                </a:cxn>
                <a:cxn ang="0">
                  <a:pos x="102" y="163"/>
                </a:cxn>
                <a:cxn ang="0">
                  <a:pos x="87" y="137"/>
                </a:cxn>
                <a:cxn ang="0">
                  <a:pos x="83" y="127"/>
                </a:cxn>
                <a:cxn ang="0">
                  <a:pos x="80" y="123"/>
                </a:cxn>
                <a:cxn ang="0">
                  <a:pos x="69" y="101"/>
                </a:cxn>
                <a:cxn ang="0">
                  <a:pos x="59" y="101"/>
                </a:cxn>
                <a:cxn ang="0">
                  <a:pos x="66" y="92"/>
                </a:cxn>
                <a:cxn ang="0">
                  <a:pos x="66" y="80"/>
                </a:cxn>
                <a:cxn ang="0">
                  <a:pos x="57" y="73"/>
                </a:cxn>
                <a:cxn ang="0">
                  <a:pos x="57" y="71"/>
                </a:cxn>
                <a:cxn ang="0">
                  <a:pos x="52" y="66"/>
                </a:cxn>
                <a:cxn ang="0">
                  <a:pos x="47" y="64"/>
                </a:cxn>
                <a:cxn ang="0">
                  <a:pos x="47" y="52"/>
                </a:cxn>
                <a:cxn ang="0">
                  <a:pos x="40" y="50"/>
                </a:cxn>
                <a:cxn ang="0">
                  <a:pos x="40" y="42"/>
                </a:cxn>
                <a:cxn ang="0">
                  <a:pos x="38" y="38"/>
                </a:cxn>
                <a:cxn ang="0">
                  <a:pos x="35" y="42"/>
                </a:cxn>
                <a:cxn ang="0">
                  <a:pos x="31" y="28"/>
                </a:cxn>
                <a:cxn ang="0">
                  <a:pos x="14" y="14"/>
                </a:cxn>
                <a:cxn ang="0">
                  <a:pos x="7" y="9"/>
                </a:cxn>
                <a:cxn ang="0">
                  <a:pos x="5" y="0"/>
                </a:cxn>
                <a:cxn ang="0">
                  <a:pos x="0" y="7"/>
                </a:cxn>
                <a:cxn ang="0">
                  <a:pos x="9" y="14"/>
                </a:cxn>
                <a:cxn ang="0">
                  <a:pos x="17" y="38"/>
                </a:cxn>
                <a:cxn ang="0">
                  <a:pos x="31" y="73"/>
                </a:cxn>
                <a:cxn ang="0">
                  <a:pos x="50" y="111"/>
                </a:cxn>
                <a:cxn ang="0">
                  <a:pos x="66" y="137"/>
                </a:cxn>
                <a:cxn ang="0">
                  <a:pos x="76" y="163"/>
                </a:cxn>
                <a:cxn ang="0">
                  <a:pos x="102" y="205"/>
                </a:cxn>
                <a:cxn ang="0">
                  <a:pos x="116" y="229"/>
                </a:cxn>
                <a:cxn ang="0">
                  <a:pos x="137" y="257"/>
                </a:cxn>
                <a:cxn ang="0">
                  <a:pos x="184" y="361"/>
                </a:cxn>
                <a:cxn ang="0">
                  <a:pos x="201" y="389"/>
                </a:cxn>
                <a:cxn ang="0">
                  <a:pos x="253" y="460"/>
                </a:cxn>
              </a:cxnLst>
              <a:pathLst>
                <a:path w="110" h="200">
                  <a:moveTo>
                    <a:pt x="107" y="195"/>
                  </a:moveTo>
                  <a:cubicBezTo>
                    <a:pt x="110" y="191"/>
                    <a:pt x="105" y="190"/>
                    <a:pt x="105" y="187"/>
                  </a:cubicBezTo>
                  <a:cubicBezTo>
                    <a:pt x="103" y="187"/>
                    <a:pt x="103" y="187"/>
                    <a:pt x="103" y="187"/>
                  </a:cubicBezTo>
                  <a:cubicBezTo>
                    <a:pt x="103" y="182"/>
                    <a:pt x="101" y="179"/>
                    <a:pt x="98" y="177"/>
                  </a:cubicBezTo>
                  <a:cubicBezTo>
                    <a:pt x="98" y="178"/>
                    <a:pt x="98" y="178"/>
                    <a:pt x="98" y="178"/>
                  </a:cubicBezTo>
                  <a:cubicBezTo>
                    <a:pt x="97" y="177"/>
                    <a:pt x="98" y="175"/>
                    <a:pt x="98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8" y="175"/>
                    <a:pt x="97" y="175"/>
                    <a:pt x="97" y="174"/>
                  </a:cubicBezTo>
                  <a:cubicBezTo>
                    <a:pt x="97" y="174"/>
                    <a:pt x="97" y="174"/>
                    <a:pt x="95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8" y="171"/>
                    <a:pt x="95" y="171"/>
                    <a:pt x="95" y="169"/>
                  </a:cubicBezTo>
                  <a:cubicBezTo>
                    <a:pt x="95" y="169"/>
                    <a:pt x="95" y="169"/>
                    <a:pt x="95" y="169"/>
                  </a:cubicBezTo>
                  <a:cubicBezTo>
                    <a:pt x="93" y="166"/>
                    <a:pt x="91" y="164"/>
                    <a:pt x="91" y="161"/>
                  </a:cubicBezTo>
                  <a:cubicBezTo>
                    <a:pt x="91" y="162"/>
                    <a:pt x="90" y="162"/>
                    <a:pt x="90" y="162"/>
                  </a:cubicBezTo>
                  <a:cubicBezTo>
                    <a:pt x="90" y="162"/>
                    <a:pt x="90" y="161"/>
                    <a:pt x="90" y="160"/>
                  </a:cubicBezTo>
                  <a:cubicBezTo>
                    <a:pt x="89" y="161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8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5"/>
                    <a:pt x="88" y="156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8" y="155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6" y="153"/>
                    <a:pt x="88" y="152"/>
                  </a:cubicBezTo>
                  <a:cubicBezTo>
                    <a:pt x="86" y="152"/>
                    <a:pt x="88" y="153"/>
                    <a:pt x="86" y="153"/>
                  </a:cubicBezTo>
                  <a:cubicBezTo>
                    <a:pt x="85" y="149"/>
                    <a:pt x="84" y="147"/>
                    <a:pt x="82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0"/>
                    <a:pt x="80" y="140"/>
                    <a:pt x="78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8" y="139"/>
                    <a:pt x="78" y="139"/>
                    <a:pt x="78" y="138"/>
                  </a:cubicBezTo>
                  <a:cubicBezTo>
                    <a:pt x="78" y="139"/>
                    <a:pt x="78" y="139"/>
                    <a:pt x="77" y="139"/>
                  </a:cubicBezTo>
                  <a:cubicBezTo>
                    <a:pt x="78" y="138"/>
                    <a:pt x="77" y="138"/>
                    <a:pt x="77" y="136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6"/>
                    <a:pt x="77" y="136"/>
                    <a:pt x="77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7" y="135"/>
                    <a:pt x="76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2"/>
                    <a:pt x="75" y="132"/>
                    <a:pt x="75" y="131"/>
                  </a:cubicBezTo>
                  <a:cubicBezTo>
                    <a:pt x="73" y="131"/>
                    <a:pt x="73" y="131"/>
                    <a:pt x="73" y="131"/>
                  </a:cubicBezTo>
                  <a:cubicBezTo>
                    <a:pt x="75" y="129"/>
                    <a:pt x="73" y="129"/>
                    <a:pt x="75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2" y="126"/>
                    <a:pt x="71" y="126"/>
                    <a:pt x="72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7"/>
                    <a:pt x="71" y="126"/>
                    <a:pt x="69" y="126"/>
                  </a:cubicBezTo>
                  <a:cubicBezTo>
                    <a:pt x="71" y="125"/>
                    <a:pt x="71" y="123"/>
                    <a:pt x="71" y="122"/>
                  </a:cubicBezTo>
                  <a:cubicBezTo>
                    <a:pt x="71" y="123"/>
                    <a:pt x="69" y="123"/>
                    <a:pt x="69" y="123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69" y="122"/>
                    <a:pt x="69" y="121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8" y="119"/>
                    <a:pt x="69" y="119"/>
                    <a:pt x="68" y="119"/>
                  </a:cubicBezTo>
                  <a:cubicBezTo>
                    <a:pt x="68" y="119"/>
                    <a:pt x="68" y="119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8"/>
                    <a:pt x="68" y="118"/>
                    <a:pt x="68" y="118"/>
                  </a:cubicBezTo>
                  <a:cubicBezTo>
                    <a:pt x="69" y="116"/>
                    <a:pt x="69" y="116"/>
                    <a:pt x="68" y="114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4"/>
                    <a:pt x="68" y="113"/>
                    <a:pt x="68" y="112"/>
                  </a:cubicBezTo>
                  <a:cubicBezTo>
                    <a:pt x="68" y="112"/>
                    <a:pt x="65" y="113"/>
                    <a:pt x="68" y="113"/>
                  </a:cubicBezTo>
                  <a:cubicBezTo>
                    <a:pt x="65" y="113"/>
                    <a:pt x="65" y="110"/>
                    <a:pt x="64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09"/>
                    <a:pt x="64" y="110"/>
                    <a:pt x="64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8"/>
                    <a:pt x="64" y="109"/>
                    <a:pt x="64" y="109"/>
                  </a:cubicBezTo>
                  <a:cubicBezTo>
                    <a:pt x="64" y="108"/>
                    <a:pt x="64" y="106"/>
                    <a:pt x="63" y="105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1"/>
                    <a:pt x="62" y="106"/>
                    <a:pt x="62" y="105"/>
                  </a:cubicBezTo>
                  <a:cubicBezTo>
                    <a:pt x="62" y="105"/>
                    <a:pt x="63" y="103"/>
                    <a:pt x="62" y="103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1"/>
                    <a:pt x="60" y="103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2" y="100"/>
                    <a:pt x="60" y="100"/>
                    <a:pt x="60" y="100"/>
                  </a:cubicBezTo>
                  <a:cubicBezTo>
                    <a:pt x="60" y="100"/>
                    <a:pt x="60" y="99"/>
                    <a:pt x="59" y="99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60" y="97"/>
                    <a:pt x="59" y="97"/>
                    <a:pt x="59" y="96"/>
                  </a:cubicBezTo>
                  <a:cubicBezTo>
                    <a:pt x="59" y="96"/>
                    <a:pt x="59" y="95"/>
                    <a:pt x="58" y="95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8" y="93"/>
                    <a:pt x="58" y="93"/>
                    <a:pt x="56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5" y="92"/>
                    <a:pt x="55" y="92"/>
                    <a:pt x="55" y="92"/>
                  </a:cubicBezTo>
                  <a:cubicBezTo>
                    <a:pt x="55" y="92"/>
                    <a:pt x="56" y="92"/>
                    <a:pt x="56" y="90"/>
                  </a:cubicBezTo>
                  <a:cubicBezTo>
                    <a:pt x="55" y="92"/>
                    <a:pt x="56" y="88"/>
                    <a:pt x="55" y="88"/>
                  </a:cubicBezTo>
                  <a:cubicBezTo>
                    <a:pt x="55" y="88"/>
                    <a:pt x="55" y="90"/>
                    <a:pt x="52" y="90"/>
                  </a:cubicBezTo>
                  <a:cubicBezTo>
                    <a:pt x="51" y="90"/>
                    <a:pt x="55" y="88"/>
                    <a:pt x="52" y="87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2" y="87"/>
                    <a:pt x="55" y="86"/>
                    <a:pt x="52" y="86"/>
                  </a:cubicBezTo>
                  <a:cubicBezTo>
                    <a:pt x="52" y="86"/>
                    <a:pt x="51" y="86"/>
                    <a:pt x="52" y="86"/>
                  </a:cubicBezTo>
                  <a:cubicBezTo>
                    <a:pt x="51" y="84"/>
                    <a:pt x="51" y="82"/>
                    <a:pt x="50" y="82"/>
                  </a:cubicBezTo>
                  <a:cubicBezTo>
                    <a:pt x="50" y="82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0"/>
                    <a:pt x="49" y="82"/>
                  </a:cubicBezTo>
                  <a:cubicBezTo>
                    <a:pt x="47" y="82"/>
                    <a:pt x="50" y="80"/>
                    <a:pt x="49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9" y="78"/>
                    <a:pt x="47" y="78"/>
                    <a:pt x="47" y="79"/>
                  </a:cubicBezTo>
                  <a:cubicBezTo>
                    <a:pt x="47" y="78"/>
                    <a:pt x="46" y="78"/>
                    <a:pt x="47" y="78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7" y="78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7" y="75"/>
                  </a:cubicBezTo>
                  <a:cubicBezTo>
                    <a:pt x="47" y="75"/>
                    <a:pt x="47" y="75"/>
                    <a:pt x="47" y="74"/>
                  </a:cubicBezTo>
                  <a:cubicBezTo>
                    <a:pt x="46" y="75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4"/>
                  </a:cubicBezTo>
                  <a:cubicBezTo>
                    <a:pt x="46" y="73"/>
                    <a:pt x="45" y="74"/>
                    <a:pt x="45" y="73"/>
                  </a:cubicBezTo>
                  <a:cubicBezTo>
                    <a:pt x="45" y="73"/>
                    <a:pt x="46" y="73"/>
                    <a:pt x="46" y="71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3" y="70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3" y="67"/>
                    <a:pt x="41" y="69"/>
                    <a:pt x="42" y="67"/>
                  </a:cubicBezTo>
                  <a:cubicBezTo>
                    <a:pt x="41" y="67"/>
                    <a:pt x="42" y="66"/>
                    <a:pt x="43" y="66"/>
                  </a:cubicBezTo>
                  <a:cubicBezTo>
                    <a:pt x="42" y="66"/>
                    <a:pt x="42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1"/>
                    <a:pt x="41" y="58"/>
                    <a:pt x="37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8"/>
                    <a:pt x="35" y="58"/>
                    <a:pt x="37" y="58"/>
                  </a:cubicBezTo>
                  <a:cubicBezTo>
                    <a:pt x="37" y="58"/>
                    <a:pt x="37" y="58"/>
                    <a:pt x="38" y="58"/>
                  </a:cubicBezTo>
                  <a:cubicBezTo>
                    <a:pt x="38" y="57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5" y="56"/>
                    <a:pt x="35" y="56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7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7"/>
                    <a:pt x="32" y="44"/>
                    <a:pt x="32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3"/>
                    <a:pt x="30" y="43"/>
                  </a:cubicBezTo>
                  <a:cubicBezTo>
                    <a:pt x="30" y="43"/>
                    <a:pt x="30" y="43"/>
                    <a:pt x="29" y="43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29" y="41"/>
                    <a:pt x="30" y="41"/>
                  </a:cubicBezTo>
                  <a:cubicBezTo>
                    <a:pt x="30" y="41"/>
                    <a:pt x="29" y="40"/>
                    <a:pt x="30" y="40"/>
                  </a:cubicBezTo>
                  <a:cubicBezTo>
                    <a:pt x="29" y="40"/>
                    <a:pt x="29" y="40"/>
                    <a:pt x="29" y="41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3"/>
                    <a:pt x="25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3"/>
                    <a:pt x="25" y="44"/>
                    <a:pt x="24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0"/>
                    <a:pt x="29" y="40"/>
                    <a:pt x="28" y="39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5" y="40"/>
                    <a:pt x="28" y="39"/>
                    <a:pt x="28" y="39"/>
                  </a:cubicBezTo>
                  <a:cubicBezTo>
                    <a:pt x="28" y="39"/>
                    <a:pt x="28" y="39"/>
                    <a:pt x="28" y="36"/>
                  </a:cubicBezTo>
                  <a:cubicBezTo>
                    <a:pt x="28" y="36"/>
                    <a:pt x="28" y="39"/>
                    <a:pt x="28" y="36"/>
                  </a:cubicBezTo>
                  <a:cubicBezTo>
                    <a:pt x="28" y="36"/>
                    <a:pt x="28" y="35"/>
                    <a:pt x="28" y="36"/>
                  </a:cubicBezTo>
                  <a:cubicBezTo>
                    <a:pt x="29" y="35"/>
                    <a:pt x="28" y="35"/>
                    <a:pt x="28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5"/>
                    <a:pt x="25" y="35"/>
                    <a:pt x="28" y="34"/>
                  </a:cubicBezTo>
                  <a:cubicBezTo>
                    <a:pt x="28" y="34"/>
                    <a:pt x="25" y="34"/>
                    <a:pt x="25" y="35"/>
                  </a:cubicBezTo>
                  <a:cubicBezTo>
                    <a:pt x="25" y="35"/>
                    <a:pt x="28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4" y="34"/>
                  </a:cubicBezTo>
                  <a:cubicBezTo>
                    <a:pt x="24" y="32"/>
                    <a:pt x="25" y="31"/>
                    <a:pt x="24" y="32"/>
                  </a:cubicBezTo>
                  <a:cubicBezTo>
                    <a:pt x="24" y="32"/>
                    <a:pt x="22" y="31"/>
                    <a:pt x="24" y="31"/>
                  </a:cubicBezTo>
                  <a:cubicBezTo>
                    <a:pt x="25" y="31"/>
                    <a:pt x="24" y="32"/>
                    <a:pt x="25" y="31"/>
                  </a:cubicBezTo>
                  <a:cubicBezTo>
                    <a:pt x="24" y="32"/>
                    <a:pt x="25" y="31"/>
                    <a:pt x="25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8"/>
                    <a:pt x="22" y="30"/>
                    <a:pt x="22" y="28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7"/>
                    <a:pt x="22" y="28"/>
                    <a:pt x="22" y="27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6"/>
                    <a:pt x="22" y="27"/>
                    <a:pt x="22" y="26"/>
                  </a:cubicBezTo>
                  <a:cubicBezTo>
                    <a:pt x="21" y="26"/>
                    <a:pt x="21" y="26"/>
                    <a:pt x="20" y="26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7"/>
                    <a:pt x="17" y="27"/>
                  </a:cubicBezTo>
                  <a:cubicBezTo>
                    <a:pt x="17" y="27"/>
                    <a:pt x="17" y="27"/>
                    <a:pt x="17" y="26"/>
                  </a:cubicBezTo>
                  <a:cubicBezTo>
                    <a:pt x="20" y="26"/>
                    <a:pt x="19" y="23"/>
                    <a:pt x="20" y="23"/>
                  </a:cubicBezTo>
                  <a:cubicBezTo>
                    <a:pt x="20" y="22"/>
                    <a:pt x="17" y="23"/>
                    <a:pt x="19" y="22"/>
                  </a:cubicBezTo>
                  <a:cubicBezTo>
                    <a:pt x="19" y="22"/>
                    <a:pt x="20" y="21"/>
                    <a:pt x="20" y="22"/>
                  </a:cubicBezTo>
                  <a:cubicBezTo>
                    <a:pt x="19" y="21"/>
                    <a:pt x="20" y="21"/>
                    <a:pt x="20" y="21"/>
                  </a:cubicBezTo>
                  <a:cubicBezTo>
                    <a:pt x="20" y="21"/>
                    <a:pt x="19" y="21"/>
                    <a:pt x="17" y="22"/>
                  </a:cubicBezTo>
                  <a:cubicBezTo>
                    <a:pt x="19" y="21"/>
                    <a:pt x="19" y="22"/>
                    <a:pt x="19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1"/>
                    <a:pt x="17" y="21"/>
                  </a:cubicBezTo>
                  <a:cubicBezTo>
                    <a:pt x="17" y="21"/>
                    <a:pt x="17" y="22"/>
                    <a:pt x="17" y="21"/>
                  </a:cubicBezTo>
                  <a:cubicBezTo>
                    <a:pt x="17" y="19"/>
                    <a:pt x="16" y="21"/>
                    <a:pt x="17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7" y="18"/>
                    <a:pt x="20" y="18"/>
                    <a:pt x="19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9" y="18"/>
                    <a:pt x="17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5" y="19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6" y="14"/>
                    <a:pt x="15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5" y="18"/>
                    <a:pt x="16" y="18"/>
                    <a:pt x="15" y="18"/>
                  </a:cubicBezTo>
                  <a:cubicBezTo>
                    <a:pt x="15" y="18"/>
                    <a:pt x="13" y="18"/>
                    <a:pt x="13" y="19"/>
                  </a:cubicBezTo>
                  <a:cubicBezTo>
                    <a:pt x="11" y="18"/>
                    <a:pt x="13" y="18"/>
                    <a:pt x="13" y="18"/>
                  </a:cubicBezTo>
                  <a:cubicBezTo>
                    <a:pt x="13" y="18"/>
                    <a:pt x="13" y="18"/>
                    <a:pt x="15" y="18"/>
                  </a:cubicBezTo>
                  <a:cubicBezTo>
                    <a:pt x="13" y="17"/>
                    <a:pt x="13" y="16"/>
                    <a:pt x="15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1" y="14"/>
                    <a:pt x="11" y="13"/>
                  </a:cubicBezTo>
                  <a:cubicBezTo>
                    <a:pt x="13" y="13"/>
                    <a:pt x="9" y="12"/>
                    <a:pt x="11" y="12"/>
                  </a:cubicBezTo>
                  <a:cubicBezTo>
                    <a:pt x="13" y="13"/>
                    <a:pt x="13" y="13"/>
                    <a:pt x="15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3" y="12"/>
                  </a:cubicBezTo>
                  <a:cubicBezTo>
                    <a:pt x="13" y="12"/>
                    <a:pt x="11" y="12"/>
                    <a:pt x="9" y="13"/>
                  </a:cubicBezTo>
                  <a:cubicBezTo>
                    <a:pt x="9" y="12"/>
                    <a:pt x="9" y="13"/>
                    <a:pt x="8" y="13"/>
                  </a:cubicBezTo>
                  <a:cubicBezTo>
                    <a:pt x="8" y="12"/>
                    <a:pt x="8" y="9"/>
                    <a:pt x="8" y="9"/>
                  </a:cubicBezTo>
                  <a:cubicBezTo>
                    <a:pt x="7" y="8"/>
                    <a:pt x="7" y="6"/>
                    <a:pt x="7" y="6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4" y="5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5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0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1"/>
                    <a:pt x="2" y="1"/>
                  </a:cubicBezTo>
                  <a:cubicBezTo>
                    <a:pt x="2" y="1"/>
                    <a:pt x="3" y="3"/>
                    <a:pt x="2" y="3"/>
                  </a:cubicBezTo>
                  <a:cubicBezTo>
                    <a:pt x="2" y="3"/>
                    <a:pt x="2" y="3"/>
                    <a:pt x="2" y="1"/>
                  </a:cubicBezTo>
                  <a:cubicBezTo>
                    <a:pt x="2" y="3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5"/>
                    <a:pt x="2" y="5"/>
                  </a:cubicBezTo>
                  <a:cubicBezTo>
                    <a:pt x="3" y="5"/>
                    <a:pt x="2" y="6"/>
                    <a:pt x="2" y="8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4" y="5"/>
                    <a:pt x="3" y="5"/>
                    <a:pt x="4" y="6"/>
                  </a:cubicBezTo>
                  <a:cubicBezTo>
                    <a:pt x="4" y="6"/>
                    <a:pt x="3" y="6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12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7" y="16"/>
                    <a:pt x="7" y="16"/>
                  </a:cubicBezTo>
                  <a:cubicBezTo>
                    <a:pt x="7" y="17"/>
                    <a:pt x="7" y="19"/>
                    <a:pt x="8" y="19"/>
                  </a:cubicBezTo>
                  <a:cubicBezTo>
                    <a:pt x="9" y="21"/>
                    <a:pt x="9" y="23"/>
                    <a:pt x="1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6"/>
                    <a:pt x="13" y="26"/>
                    <a:pt x="13" y="26"/>
                  </a:cubicBezTo>
                  <a:cubicBezTo>
                    <a:pt x="11" y="26"/>
                    <a:pt x="13" y="27"/>
                    <a:pt x="11" y="27"/>
                  </a:cubicBezTo>
                  <a:cubicBezTo>
                    <a:pt x="13" y="27"/>
                    <a:pt x="13" y="30"/>
                    <a:pt x="13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16" y="32"/>
                    <a:pt x="17" y="32"/>
                    <a:pt x="17" y="34"/>
                  </a:cubicBezTo>
                  <a:cubicBezTo>
                    <a:pt x="16" y="34"/>
                    <a:pt x="16" y="35"/>
                    <a:pt x="16" y="35"/>
                  </a:cubicBezTo>
                  <a:cubicBezTo>
                    <a:pt x="16" y="36"/>
                    <a:pt x="17" y="39"/>
                    <a:pt x="19" y="39"/>
                  </a:cubicBezTo>
                  <a:cubicBezTo>
                    <a:pt x="19" y="41"/>
                    <a:pt x="20" y="44"/>
                    <a:pt x="21" y="47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9"/>
                    <a:pt x="24" y="52"/>
                    <a:pt x="24" y="54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8" y="54"/>
                    <a:pt x="28" y="56"/>
                    <a:pt x="25" y="56"/>
                  </a:cubicBezTo>
                  <a:cubicBezTo>
                    <a:pt x="25" y="56"/>
                    <a:pt x="25" y="57"/>
                    <a:pt x="28" y="57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9" y="60"/>
                    <a:pt x="29" y="61"/>
                    <a:pt x="29" y="62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2"/>
                    <a:pt x="32" y="62"/>
                    <a:pt x="30" y="62"/>
                  </a:cubicBezTo>
                  <a:cubicBezTo>
                    <a:pt x="32" y="65"/>
                    <a:pt x="30" y="67"/>
                    <a:pt x="33" y="67"/>
                  </a:cubicBezTo>
                  <a:cubicBezTo>
                    <a:pt x="32" y="67"/>
                    <a:pt x="32" y="69"/>
                    <a:pt x="32" y="69"/>
                  </a:cubicBezTo>
                  <a:cubicBezTo>
                    <a:pt x="33" y="70"/>
                    <a:pt x="34" y="70"/>
                    <a:pt x="34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4" y="71"/>
                    <a:pt x="34" y="71"/>
                    <a:pt x="34" y="73"/>
                  </a:cubicBezTo>
                  <a:cubicBezTo>
                    <a:pt x="34" y="74"/>
                    <a:pt x="37" y="75"/>
                    <a:pt x="37" y="78"/>
                  </a:cubicBezTo>
                  <a:cubicBezTo>
                    <a:pt x="38" y="82"/>
                    <a:pt x="42" y="84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3" y="88"/>
                    <a:pt x="46" y="88"/>
                    <a:pt x="45" y="90"/>
                  </a:cubicBezTo>
                  <a:cubicBezTo>
                    <a:pt x="45" y="90"/>
                    <a:pt x="45" y="92"/>
                    <a:pt x="46" y="92"/>
                  </a:cubicBezTo>
                  <a:cubicBezTo>
                    <a:pt x="45" y="92"/>
                    <a:pt x="47" y="93"/>
                    <a:pt x="47" y="95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9" y="95"/>
                    <a:pt x="47" y="96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7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1" y="100"/>
                    <a:pt x="52" y="105"/>
                    <a:pt x="52" y="108"/>
                  </a:cubicBezTo>
                  <a:cubicBezTo>
                    <a:pt x="56" y="109"/>
                    <a:pt x="56" y="106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56" y="110"/>
                    <a:pt x="58" y="110"/>
                    <a:pt x="56" y="110"/>
                  </a:cubicBezTo>
                  <a:cubicBezTo>
                    <a:pt x="58" y="112"/>
                    <a:pt x="59" y="110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9" y="113"/>
                    <a:pt x="60" y="114"/>
                    <a:pt x="59" y="116"/>
                  </a:cubicBezTo>
                  <a:cubicBezTo>
                    <a:pt x="62" y="123"/>
                    <a:pt x="64" y="129"/>
                    <a:pt x="68" y="136"/>
                  </a:cubicBezTo>
                  <a:cubicBezTo>
                    <a:pt x="72" y="142"/>
                    <a:pt x="75" y="148"/>
                    <a:pt x="78" y="153"/>
                  </a:cubicBezTo>
                  <a:cubicBezTo>
                    <a:pt x="80" y="155"/>
                    <a:pt x="80" y="155"/>
                    <a:pt x="80" y="156"/>
                  </a:cubicBezTo>
                  <a:cubicBezTo>
                    <a:pt x="80" y="156"/>
                    <a:pt x="80" y="156"/>
                    <a:pt x="82" y="156"/>
                  </a:cubicBezTo>
                  <a:cubicBezTo>
                    <a:pt x="80" y="156"/>
                    <a:pt x="82" y="158"/>
                    <a:pt x="80" y="158"/>
                  </a:cubicBezTo>
                  <a:cubicBezTo>
                    <a:pt x="82" y="161"/>
                    <a:pt x="84" y="162"/>
                    <a:pt x="85" y="16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6"/>
                    <a:pt x="85" y="165"/>
                  </a:cubicBezTo>
                  <a:cubicBezTo>
                    <a:pt x="86" y="173"/>
                    <a:pt x="91" y="177"/>
                    <a:pt x="95" y="182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2" y="191"/>
                    <a:pt x="105" y="194"/>
                    <a:pt x="106" y="200"/>
                  </a:cubicBezTo>
                  <a:cubicBezTo>
                    <a:pt x="106" y="200"/>
                    <a:pt x="107" y="199"/>
                    <a:pt x="107" y="195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50" name="Freeform 151"/>
            <p:cNvSpPr/>
            <p:nvPr/>
          </p:nvSpPr>
          <p:spPr>
            <a:xfrm>
              <a:off x="789" y="3373"/>
              <a:ext cx="260" cy="475"/>
            </a:xfrm>
            <a:custGeom>
              <a:avLst/>
              <a:gdLst/>
              <a:ahLst/>
              <a:cxnLst>
                <a:cxn ang="0">
                  <a:pos x="229" y="418"/>
                </a:cxn>
                <a:cxn ang="0">
                  <a:pos x="222" y="404"/>
                </a:cxn>
                <a:cxn ang="0">
                  <a:pos x="213" y="373"/>
                </a:cxn>
                <a:cxn ang="0">
                  <a:pos x="210" y="364"/>
                </a:cxn>
                <a:cxn ang="0">
                  <a:pos x="189" y="333"/>
                </a:cxn>
                <a:cxn ang="0">
                  <a:pos x="182" y="324"/>
                </a:cxn>
                <a:cxn ang="0">
                  <a:pos x="175" y="305"/>
                </a:cxn>
                <a:cxn ang="0">
                  <a:pos x="165" y="293"/>
                </a:cxn>
                <a:cxn ang="0">
                  <a:pos x="161" y="284"/>
                </a:cxn>
                <a:cxn ang="0">
                  <a:pos x="161" y="274"/>
                </a:cxn>
                <a:cxn ang="0">
                  <a:pos x="154" y="260"/>
                </a:cxn>
                <a:cxn ang="0">
                  <a:pos x="149" y="250"/>
                </a:cxn>
                <a:cxn ang="0">
                  <a:pos x="144" y="236"/>
                </a:cxn>
                <a:cxn ang="0">
                  <a:pos x="135" y="229"/>
                </a:cxn>
                <a:cxn ang="0">
                  <a:pos x="130" y="213"/>
                </a:cxn>
                <a:cxn ang="0">
                  <a:pos x="116" y="199"/>
                </a:cxn>
                <a:cxn ang="0">
                  <a:pos x="116" y="189"/>
                </a:cxn>
                <a:cxn ang="0">
                  <a:pos x="111" y="182"/>
                </a:cxn>
                <a:cxn ang="0">
                  <a:pos x="104" y="175"/>
                </a:cxn>
                <a:cxn ang="0">
                  <a:pos x="104" y="173"/>
                </a:cxn>
                <a:cxn ang="0">
                  <a:pos x="102" y="168"/>
                </a:cxn>
                <a:cxn ang="0">
                  <a:pos x="90" y="142"/>
                </a:cxn>
                <a:cxn ang="0">
                  <a:pos x="85" y="130"/>
                </a:cxn>
                <a:cxn ang="0">
                  <a:pos x="80" y="123"/>
                </a:cxn>
                <a:cxn ang="0">
                  <a:pos x="66" y="106"/>
                </a:cxn>
                <a:cxn ang="0">
                  <a:pos x="61" y="102"/>
                </a:cxn>
                <a:cxn ang="0">
                  <a:pos x="61" y="92"/>
                </a:cxn>
                <a:cxn ang="0">
                  <a:pos x="64" y="83"/>
                </a:cxn>
                <a:cxn ang="0">
                  <a:pos x="59" y="78"/>
                </a:cxn>
                <a:cxn ang="0">
                  <a:pos x="59" y="71"/>
                </a:cxn>
                <a:cxn ang="0">
                  <a:pos x="54" y="71"/>
                </a:cxn>
                <a:cxn ang="0">
                  <a:pos x="43" y="61"/>
                </a:cxn>
                <a:cxn ang="0">
                  <a:pos x="43" y="52"/>
                </a:cxn>
                <a:cxn ang="0">
                  <a:pos x="40" y="52"/>
                </a:cxn>
                <a:cxn ang="0">
                  <a:pos x="40" y="45"/>
                </a:cxn>
                <a:cxn ang="0">
                  <a:pos x="35" y="35"/>
                </a:cxn>
                <a:cxn ang="0">
                  <a:pos x="31" y="45"/>
                </a:cxn>
                <a:cxn ang="0">
                  <a:pos x="31" y="28"/>
                </a:cxn>
                <a:cxn ang="0">
                  <a:pos x="9" y="17"/>
                </a:cxn>
                <a:cxn ang="0">
                  <a:pos x="5" y="14"/>
                </a:cxn>
                <a:cxn ang="0">
                  <a:pos x="0" y="0"/>
                </a:cxn>
                <a:cxn ang="0">
                  <a:pos x="0" y="9"/>
                </a:cxn>
                <a:cxn ang="0">
                  <a:pos x="9" y="17"/>
                </a:cxn>
                <a:cxn ang="0">
                  <a:pos x="12" y="40"/>
                </a:cxn>
                <a:cxn ang="0">
                  <a:pos x="31" y="76"/>
                </a:cxn>
                <a:cxn ang="0">
                  <a:pos x="50" y="111"/>
                </a:cxn>
                <a:cxn ang="0">
                  <a:pos x="64" y="142"/>
                </a:cxn>
                <a:cxn ang="0">
                  <a:pos x="73" y="168"/>
                </a:cxn>
                <a:cxn ang="0">
                  <a:pos x="102" y="210"/>
                </a:cxn>
                <a:cxn ang="0">
                  <a:pos x="116" y="232"/>
                </a:cxn>
                <a:cxn ang="0">
                  <a:pos x="135" y="262"/>
                </a:cxn>
                <a:cxn ang="0">
                  <a:pos x="184" y="366"/>
                </a:cxn>
                <a:cxn ang="0">
                  <a:pos x="203" y="395"/>
                </a:cxn>
                <a:cxn ang="0">
                  <a:pos x="255" y="466"/>
                </a:cxn>
              </a:cxnLst>
              <a:pathLst>
                <a:path w="110" h="201">
                  <a:moveTo>
                    <a:pt x="108" y="197"/>
                  </a:moveTo>
                  <a:cubicBezTo>
                    <a:pt x="110" y="193"/>
                    <a:pt x="106" y="191"/>
                    <a:pt x="106" y="188"/>
                  </a:cubicBezTo>
                  <a:cubicBezTo>
                    <a:pt x="106" y="186"/>
                    <a:pt x="104" y="188"/>
                    <a:pt x="104" y="186"/>
                  </a:cubicBezTo>
                  <a:cubicBezTo>
                    <a:pt x="104" y="184"/>
                    <a:pt x="102" y="181"/>
                    <a:pt x="99" y="178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97" y="178"/>
                    <a:pt x="99" y="177"/>
                    <a:pt x="97" y="177"/>
                  </a:cubicBezTo>
                  <a:cubicBezTo>
                    <a:pt x="97" y="177"/>
                    <a:pt x="97" y="177"/>
                    <a:pt x="97" y="177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5" y="176"/>
                    <a:pt x="95" y="176"/>
                    <a:pt x="95" y="176"/>
                  </a:cubicBezTo>
                  <a:cubicBezTo>
                    <a:pt x="95" y="173"/>
                    <a:pt x="95" y="173"/>
                    <a:pt x="95" y="173"/>
                  </a:cubicBezTo>
                  <a:cubicBezTo>
                    <a:pt x="97" y="172"/>
                    <a:pt x="94" y="172"/>
                    <a:pt x="95" y="169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94" y="168"/>
                    <a:pt x="93" y="165"/>
                    <a:pt x="91" y="16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3"/>
                    <a:pt x="91" y="163"/>
                    <a:pt x="91" y="160"/>
                  </a:cubicBezTo>
                  <a:cubicBezTo>
                    <a:pt x="90" y="160"/>
                    <a:pt x="91" y="159"/>
                    <a:pt x="90" y="159"/>
                  </a:cubicBezTo>
                  <a:cubicBezTo>
                    <a:pt x="90" y="159"/>
                    <a:pt x="90" y="159"/>
                    <a:pt x="90" y="159"/>
                  </a:cubicBezTo>
                  <a:cubicBezTo>
                    <a:pt x="91" y="158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4"/>
                    <a:pt x="87" y="154"/>
                    <a:pt x="89" y="154"/>
                  </a:cubicBezTo>
                  <a:cubicBezTo>
                    <a:pt x="87" y="154"/>
                    <a:pt x="89" y="155"/>
                    <a:pt x="87" y="155"/>
                  </a:cubicBezTo>
                  <a:cubicBezTo>
                    <a:pt x="86" y="151"/>
                    <a:pt x="83" y="147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3"/>
                    <a:pt x="80" y="143"/>
                    <a:pt x="81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1" y="142"/>
                    <a:pt x="80" y="141"/>
                  </a:cubicBezTo>
                  <a:cubicBezTo>
                    <a:pt x="80" y="142"/>
                    <a:pt x="80" y="142"/>
                    <a:pt x="78" y="142"/>
                  </a:cubicBezTo>
                  <a:cubicBezTo>
                    <a:pt x="80" y="141"/>
                    <a:pt x="78" y="141"/>
                    <a:pt x="78" y="139"/>
                  </a:cubicBezTo>
                  <a:cubicBezTo>
                    <a:pt x="78" y="139"/>
                    <a:pt x="78" y="139"/>
                    <a:pt x="78" y="141"/>
                  </a:cubicBezTo>
                  <a:cubicBezTo>
                    <a:pt x="78" y="139"/>
                    <a:pt x="77" y="139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8"/>
                    <a:pt x="78" y="138"/>
                    <a:pt x="77" y="137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4"/>
                    <a:pt x="77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3"/>
                    <a:pt x="76" y="132"/>
                    <a:pt x="76" y="132"/>
                  </a:cubicBezTo>
                  <a:cubicBezTo>
                    <a:pt x="74" y="130"/>
                    <a:pt x="74" y="132"/>
                    <a:pt x="74" y="130"/>
                  </a:cubicBezTo>
                  <a:cubicBezTo>
                    <a:pt x="74" y="130"/>
                    <a:pt x="73" y="129"/>
                    <a:pt x="74" y="129"/>
                  </a:cubicBezTo>
                  <a:cubicBezTo>
                    <a:pt x="74" y="129"/>
                    <a:pt x="73" y="128"/>
                    <a:pt x="73" y="126"/>
                  </a:cubicBezTo>
                  <a:cubicBezTo>
                    <a:pt x="73" y="128"/>
                    <a:pt x="70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69" y="128"/>
                    <a:pt x="70" y="128"/>
                    <a:pt x="69" y="129"/>
                  </a:cubicBezTo>
                  <a:cubicBezTo>
                    <a:pt x="69" y="128"/>
                    <a:pt x="69" y="126"/>
                    <a:pt x="69" y="126"/>
                  </a:cubicBezTo>
                  <a:cubicBezTo>
                    <a:pt x="69" y="126"/>
                    <a:pt x="70" y="125"/>
                    <a:pt x="70" y="124"/>
                  </a:cubicBezTo>
                  <a:cubicBezTo>
                    <a:pt x="70" y="125"/>
                    <a:pt x="69" y="124"/>
                    <a:pt x="69" y="125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9" y="121"/>
                    <a:pt x="69" y="120"/>
                    <a:pt x="70" y="120"/>
                  </a:cubicBezTo>
                  <a:cubicBezTo>
                    <a:pt x="69" y="120"/>
                    <a:pt x="69" y="119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6" y="119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5"/>
                    <a:pt x="68" y="113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3"/>
                    <a:pt x="66" y="112"/>
                    <a:pt x="65" y="111"/>
                  </a:cubicBezTo>
                  <a:cubicBezTo>
                    <a:pt x="65" y="112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4" y="110"/>
                    <a:pt x="65" y="110"/>
                  </a:cubicBezTo>
                  <a:cubicBezTo>
                    <a:pt x="65" y="110"/>
                    <a:pt x="64" y="106"/>
                    <a:pt x="63" y="106"/>
                  </a:cubicBezTo>
                  <a:cubicBezTo>
                    <a:pt x="64" y="106"/>
                    <a:pt x="64" y="104"/>
                    <a:pt x="64" y="104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6"/>
                    <a:pt x="63" y="106"/>
                    <a:pt x="63" y="106"/>
                  </a:cubicBezTo>
                  <a:cubicBezTo>
                    <a:pt x="63" y="106"/>
                    <a:pt x="63" y="103"/>
                    <a:pt x="63" y="104"/>
                  </a:cubicBezTo>
                  <a:cubicBezTo>
                    <a:pt x="63" y="103"/>
                    <a:pt x="63" y="103"/>
                    <a:pt x="61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0" y="102"/>
                    <a:pt x="61" y="103"/>
                    <a:pt x="61" y="102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1" y="102"/>
                    <a:pt x="60" y="100"/>
                    <a:pt x="61" y="100"/>
                  </a:cubicBezTo>
                  <a:cubicBezTo>
                    <a:pt x="61" y="100"/>
                    <a:pt x="61" y="99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0"/>
                    <a:pt x="60" y="100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57" y="99"/>
                    <a:pt x="60" y="98"/>
                  </a:cubicBezTo>
                  <a:cubicBezTo>
                    <a:pt x="57" y="98"/>
                    <a:pt x="57" y="97"/>
                    <a:pt x="57" y="97"/>
                  </a:cubicBezTo>
                  <a:cubicBezTo>
                    <a:pt x="57" y="94"/>
                    <a:pt x="57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1"/>
                    <a:pt x="55" y="91"/>
                    <a:pt x="56" y="91"/>
                  </a:cubicBezTo>
                  <a:cubicBezTo>
                    <a:pt x="53" y="91"/>
                    <a:pt x="56" y="90"/>
                    <a:pt x="55" y="90"/>
                  </a:cubicBezTo>
                  <a:cubicBezTo>
                    <a:pt x="53" y="90"/>
                    <a:pt x="53" y="91"/>
                    <a:pt x="53" y="90"/>
                  </a:cubicBezTo>
                  <a:cubicBezTo>
                    <a:pt x="52" y="91"/>
                    <a:pt x="53" y="89"/>
                    <a:pt x="53" y="8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7"/>
                    <a:pt x="52" y="87"/>
                    <a:pt x="53" y="86"/>
                  </a:cubicBezTo>
                  <a:cubicBezTo>
                    <a:pt x="52" y="86"/>
                    <a:pt x="52" y="84"/>
                    <a:pt x="49" y="84"/>
                  </a:cubicBezTo>
                  <a:cubicBezTo>
                    <a:pt x="49" y="84"/>
                    <a:pt x="49" y="84"/>
                    <a:pt x="49" y="81"/>
                  </a:cubicBezTo>
                  <a:cubicBezTo>
                    <a:pt x="51" y="81"/>
                    <a:pt x="49" y="84"/>
                    <a:pt x="51" y="84"/>
                  </a:cubicBezTo>
                  <a:cubicBezTo>
                    <a:pt x="51" y="84"/>
                    <a:pt x="51" y="84"/>
                    <a:pt x="51" y="81"/>
                  </a:cubicBezTo>
                  <a:cubicBezTo>
                    <a:pt x="51" y="81"/>
                    <a:pt x="49" y="81"/>
                    <a:pt x="49" y="84"/>
                  </a:cubicBezTo>
                  <a:cubicBezTo>
                    <a:pt x="48" y="81"/>
                    <a:pt x="51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8" y="78"/>
                    <a:pt x="48" y="78"/>
                    <a:pt x="47" y="78"/>
                  </a:cubicBezTo>
                  <a:cubicBezTo>
                    <a:pt x="47" y="78"/>
                    <a:pt x="47" y="78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6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8" y="76"/>
                    <a:pt x="47" y="76"/>
                    <a:pt x="48" y="76"/>
                  </a:cubicBezTo>
                  <a:cubicBezTo>
                    <a:pt x="47" y="76"/>
                    <a:pt x="47" y="76"/>
                    <a:pt x="47" y="74"/>
                  </a:cubicBezTo>
                  <a:cubicBezTo>
                    <a:pt x="44" y="74"/>
                    <a:pt x="47" y="74"/>
                    <a:pt x="47" y="74"/>
                  </a:cubicBezTo>
                  <a:cubicBezTo>
                    <a:pt x="47" y="74"/>
                    <a:pt x="47" y="73"/>
                    <a:pt x="44" y="7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3"/>
                    <a:pt x="47" y="73"/>
                    <a:pt x="47" y="73"/>
                  </a:cubicBezTo>
                  <a:cubicBezTo>
                    <a:pt x="44" y="73"/>
                    <a:pt x="44" y="73"/>
                    <a:pt x="44" y="74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2"/>
                    <a:pt x="43" y="72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0" y="71"/>
                    <a:pt x="40" y="68"/>
                  </a:cubicBezTo>
                  <a:cubicBezTo>
                    <a:pt x="40" y="67"/>
                    <a:pt x="42" y="67"/>
                    <a:pt x="42" y="67"/>
                  </a:cubicBezTo>
                  <a:cubicBezTo>
                    <a:pt x="42" y="65"/>
                    <a:pt x="42" y="64"/>
                    <a:pt x="40" y="64"/>
                  </a:cubicBezTo>
                  <a:cubicBezTo>
                    <a:pt x="40" y="64"/>
                    <a:pt x="40" y="64"/>
                    <a:pt x="40" y="63"/>
                  </a:cubicBezTo>
                  <a:cubicBezTo>
                    <a:pt x="39" y="61"/>
                    <a:pt x="40" y="60"/>
                    <a:pt x="38" y="60"/>
                  </a:cubicBezTo>
                  <a:cubicBezTo>
                    <a:pt x="38" y="60"/>
                    <a:pt x="38" y="60"/>
                    <a:pt x="36" y="60"/>
                  </a:cubicBezTo>
                  <a:cubicBezTo>
                    <a:pt x="38" y="60"/>
                    <a:pt x="36" y="60"/>
                    <a:pt x="38" y="60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8"/>
                    <a:pt x="36" y="58"/>
                  </a:cubicBezTo>
                  <a:cubicBezTo>
                    <a:pt x="38" y="58"/>
                    <a:pt x="38" y="58"/>
                    <a:pt x="38" y="55"/>
                  </a:cubicBezTo>
                  <a:cubicBezTo>
                    <a:pt x="36" y="58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6" y="52"/>
                    <a:pt x="3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1"/>
                    <a:pt x="35" y="51"/>
                    <a:pt x="35" y="51"/>
                  </a:cubicBezTo>
                  <a:cubicBezTo>
                    <a:pt x="34" y="51"/>
                    <a:pt x="34" y="50"/>
                    <a:pt x="31" y="50"/>
                  </a:cubicBezTo>
                  <a:cubicBezTo>
                    <a:pt x="34" y="48"/>
                    <a:pt x="31" y="46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5"/>
                    <a:pt x="28" y="43"/>
                    <a:pt x="28" y="45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1"/>
                    <a:pt x="28" y="43"/>
                    <a:pt x="30" y="43"/>
                  </a:cubicBezTo>
                  <a:cubicBezTo>
                    <a:pt x="30" y="41"/>
                    <a:pt x="28" y="41"/>
                    <a:pt x="30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5" y="45"/>
                    <a:pt x="25" y="45"/>
                  </a:cubicBezTo>
                  <a:cubicBezTo>
                    <a:pt x="25" y="43"/>
                    <a:pt x="26" y="41"/>
                    <a:pt x="26" y="43"/>
                  </a:cubicBezTo>
                  <a:cubicBezTo>
                    <a:pt x="26" y="41"/>
                    <a:pt x="27" y="39"/>
                    <a:pt x="27" y="39"/>
                  </a:cubicBezTo>
                  <a:cubicBezTo>
                    <a:pt x="27" y="39"/>
                    <a:pt x="27" y="39"/>
                    <a:pt x="27" y="41"/>
                  </a:cubicBezTo>
                  <a:cubicBezTo>
                    <a:pt x="26" y="41"/>
                    <a:pt x="27" y="39"/>
                    <a:pt x="26" y="39"/>
                  </a:cubicBezTo>
                  <a:cubicBezTo>
                    <a:pt x="27" y="39"/>
                    <a:pt x="27" y="38"/>
                    <a:pt x="27" y="38"/>
                  </a:cubicBezTo>
                  <a:cubicBezTo>
                    <a:pt x="27" y="38"/>
                    <a:pt x="27" y="38"/>
                    <a:pt x="26" y="38"/>
                  </a:cubicBezTo>
                  <a:cubicBezTo>
                    <a:pt x="27" y="38"/>
                    <a:pt x="27" y="37"/>
                    <a:pt x="27" y="37"/>
                  </a:cubicBezTo>
                  <a:cubicBezTo>
                    <a:pt x="28" y="37"/>
                    <a:pt x="27" y="37"/>
                    <a:pt x="27" y="35"/>
                  </a:cubicBezTo>
                  <a:cubicBezTo>
                    <a:pt x="26" y="37"/>
                    <a:pt x="26" y="38"/>
                    <a:pt x="25" y="37"/>
                  </a:cubicBezTo>
                  <a:cubicBezTo>
                    <a:pt x="26" y="37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6" y="34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3"/>
                    <a:pt x="23" y="33"/>
                  </a:cubicBezTo>
                  <a:cubicBezTo>
                    <a:pt x="23" y="33"/>
                    <a:pt x="23" y="33"/>
                    <a:pt x="25" y="33"/>
                  </a:cubicBezTo>
                  <a:cubicBezTo>
                    <a:pt x="25" y="33"/>
                    <a:pt x="25" y="33"/>
                    <a:pt x="26" y="33"/>
                  </a:cubicBezTo>
                  <a:cubicBezTo>
                    <a:pt x="25" y="33"/>
                    <a:pt x="25" y="33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3" y="32"/>
                    <a:pt x="23" y="30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2" y="32"/>
                    <a:pt x="22" y="30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5" y="28"/>
                    <a:pt x="23" y="28"/>
                    <a:pt x="23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28"/>
                  </a:cubicBezTo>
                  <a:cubicBezTo>
                    <a:pt x="22" y="28"/>
                    <a:pt x="22" y="26"/>
                    <a:pt x="23" y="28"/>
                  </a:cubicBezTo>
                  <a:cubicBezTo>
                    <a:pt x="23" y="26"/>
                    <a:pt x="22" y="26"/>
                    <a:pt x="22" y="28"/>
                  </a:cubicBezTo>
                  <a:cubicBezTo>
                    <a:pt x="22" y="26"/>
                    <a:pt x="22" y="26"/>
                    <a:pt x="23" y="26"/>
                  </a:cubicBezTo>
                  <a:cubicBezTo>
                    <a:pt x="22" y="26"/>
                    <a:pt x="21" y="26"/>
                    <a:pt x="21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8"/>
                    <a:pt x="18" y="26"/>
                    <a:pt x="17" y="28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8" y="25"/>
                    <a:pt x="21" y="24"/>
                  </a:cubicBezTo>
                  <a:cubicBezTo>
                    <a:pt x="21" y="22"/>
                    <a:pt x="17" y="25"/>
                    <a:pt x="18" y="24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21" y="22"/>
                    <a:pt x="21" y="21"/>
                  </a:cubicBezTo>
                  <a:cubicBezTo>
                    <a:pt x="18" y="22"/>
                    <a:pt x="17" y="21"/>
                    <a:pt x="17" y="22"/>
                  </a:cubicBezTo>
                  <a:cubicBezTo>
                    <a:pt x="17" y="22"/>
                    <a:pt x="18" y="22"/>
                    <a:pt x="18" y="24"/>
                  </a:cubicBezTo>
                  <a:cubicBezTo>
                    <a:pt x="17" y="24"/>
                    <a:pt x="17" y="24"/>
                    <a:pt x="15" y="24"/>
                  </a:cubicBezTo>
                  <a:cubicBezTo>
                    <a:pt x="15" y="22"/>
                    <a:pt x="15" y="22"/>
                    <a:pt x="17" y="22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1"/>
                    <a:pt x="15" y="21"/>
                    <a:pt x="17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8" y="20"/>
                    <a:pt x="18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8" y="20"/>
                    <a:pt x="17" y="21"/>
                  </a:cubicBezTo>
                  <a:cubicBezTo>
                    <a:pt x="17" y="20"/>
                    <a:pt x="17" y="20"/>
                    <a:pt x="15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20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5"/>
                  </a:cubicBezTo>
                  <a:cubicBezTo>
                    <a:pt x="14" y="17"/>
                    <a:pt x="14" y="15"/>
                    <a:pt x="14" y="15"/>
                  </a:cubicBezTo>
                  <a:cubicBezTo>
                    <a:pt x="14" y="15"/>
                    <a:pt x="15" y="17"/>
                    <a:pt x="14" y="19"/>
                  </a:cubicBezTo>
                  <a:cubicBezTo>
                    <a:pt x="13" y="19"/>
                    <a:pt x="15" y="19"/>
                    <a:pt x="14" y="20"/>
                  </a:cubicBezTo>
                  <a:cubicBezTo>
                    <a:pt x="14" y="20"/>
                    <a:pt x="13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19"/>
                    <a:pt x="13" y="20"/>
                    <a:pt x="13" y="19"/>
                  </a:cubicBezTo>
                  <a:cubicBezTo>
                    <a:pt x="13" y="19"/>
                    <a:pt x="13" y="17"/>
                    <a:pt x="13" y="15"/>
                  </a:cubicBezTo>
                  <a:cubicBezTo>
                    <a:pt x="13" y="15"/>
                    <a:pt x="11" y="17"/>
                    <a:pt x="13" y="17"/>
                  </a:cubicBezTo>
                  <a:cubicBezTo>
                    <a:pt x="11" y="15"/>
                    <a:pt x="11" y="15"/>
                    <a:pt x="10" y="13"/>
                  </a:cubicBezTo>
                  <a:cubicBezTo>
                    <a:pt x="11" y="13"/>
                    <a:pt x="10" y="12"/>
                    <a:pt x="1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1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2"/>
                    <a:pt x="9" y="13"/>
                    <a:pt x="9" y="12"/>
                  </a:cubicBezTo>
                  <a:cubicBezTo>
                    <a:pt x="9" y="12"/>
                    <a:pt x="9" y="11"/>
                    <a:pt x="9" y="9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5" y="7"/>
                    <a:pt x="5" y="8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6"/>
                  </a:cubicBezTo>
                  <a:cubicBezTo>
                    <a:pt x="0" y="4"/>
                    <a:pt x="1" y="6"/>
                    <a:pt x="1" y="4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5"/>
                    <a:pt x="5" y="15"/>
                    <a:pt x="5" y="17"/>
                  </a:cubicBezTo>
                  <a:cubicBezTo>
                    <a:pt x="8" y="19"/>
                    <a:pt x="8" y="20"/>
                    <a:pt x="9" y="20"/>
                  </a:cubicBezTo>
                  <a:cubicBezTo>
                    <a:pt x="9" y="22"/>
                    <a:pt x="10" y="24"/>
                    <a:pt x="11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3" y="25"/>
                    <a:pt x="13" y="26"/>
                  </a:cubicBezTo>
                  <a:cubicBezTo>
                    <a:pt x="11" y="26"/>
                    <a:pt x="11" y="26"/>
                    <a:pt x="11" y="28"/>
                  </a:cubicBezTo>
                  <a:cubicBezTo>
                    <a:pt x="13" y="28"/>
                    <a:pt x="13" y="30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4" y="33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5" y="35"/>
                    <a:pt x="15" y="37"/>
                  </a:cubicBezTo>
                  <a:cubicBezTo>
                    <a:pt x="15" y="38"/>
                    <a:pt x="17" y="38"/>
                    <a:pt x="17" y="39"/>
                  </a:cubicBezTo>
                  <a:cubicBezTo>
                    <a:pt x="17" y="43"/>
                    <a:pt x="21" y="45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50"/>
                    <a:pt x="25" y="52"/>
                    <a:pt x="25" y="55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6" y="55"/>
                    <a:pt x="26" y="58"/>
                  </a:cubicBezTo>
                  <a:cubicBezTo>
                    <a:pt x="26" y="58"/>
                    <a:pt x="26" y="59"/>
                    <a:pt x="27" y="59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8" y="61"/>
                    <a:pt x="28" y="61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8" y="63"/>
                    <a:pt x="28" y="63"/>
                    <a:pt x="30" y="63"/>
                  </a:cubicBezTo>
                  <a:cubicBezTo>
                    <a:pt x="30" y="63"/>
                    <a:pt x="30" y="64"/>
                    <a:pt x="28" y="64"/>
                  </a:cubicBezTo>
                  <a:cubicBezTo>
                    <a:pt x="30" y="65"/>
                    <a:pt x="30" y="68"/>
                    <a:pt x="31" y="68"/>
                  </a:cubicBezTo>
                  <a:cubicBezTo>
                    <a:pt x="31" y="68"/>
                    <a:pt x="31" y="68"/>
                    <a:pt x="31" y="71"/>
                  </a:cubicBezTo>
                  <a:cubicBezTo>
                    <a:pt x="31" y="71"/>
                    <a:pt x="34" y="72"/>
                    <a:pt x="34" y="73"/>
                  </a:cubicBezTo>
                  <a:cubicBezTo>
                    <a:pt x="35" y="73"/>
                    <a:pt x="35" y="72"/>
                    <a:pt x="35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6"/>
                    <a:pt x="38" y="77"/>
                    <a:pt x="38" y="78"/>
                  </a:cubicBezTo>
                  <a:cubicBezTo>
                    <a:pt x="39" y="84"/>
                    <a:pt x="40" y="86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0"/>
                    <a:pt x="44" y="90"/>
                    <a:pt x="43" y="91"/>
                  </a:cubicBezTo>
                  <a:cubicBezTo>
                    <a:pt x="44" y="91"/>
                    <a:pt x="44" y="93"/>
                    <a:pt x="44" y="91"/>
                  </a:cubicBezTo>
                  <a:cubicBezTo>
                    <a:pt x="44" y="93"/>
                    <a:pt x="48" y="94"/>
                    <a:pt x="47" y="97"/>
                  </a:cubicBezTo>
                  <a:cubicBezTo>
                    <a:pt x="47" y="97"/>
                    <a:pt x="47" y="97"/>
                    <a:pt x="47" y="94"/>
                  </a:cubicBezTo>
                  <a:cubicBezTo>
                    <a:pt x="48" y="97"/>
                    <a:pt x="48" y="98"/>
                    <a:pt x="49" y="99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1" y="98"/>
                    <a:pt x="49" y="100"/>
                    <a:pt x="51" y="99"/>
                  </a:cubicBezTo>
                  <a:cubicBezTo>
                    <a:pt x="51" y="99"/>
                    <a:pt x="49" y="100"/>
                    <a:pt x="49" y="99"/>
                  </a:cubicBezTo>
                  <a:cubicBezTo>
                    <a:pt x="52" y="102"/>
                    <a:pt x="52" y="104"/>
                    <a:pt x="53" y="110"/>
                  </a:cubicBezTo>
                  <a:cubicBezTo>
                    <a:pt x="56" y="111"/>
                    <a:pt x="56" y="107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2"/>
                  </a:cubicBezTo>
                  <a:cubicBezTo>
                    <a:pt x="57" y="112"/>
                    <a:pt x="60" y="112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57" y="115"/>
                    <a:pt x="60" y="116"/>
                    <a:pt x="60" y="117"/>
                  </a:cubicBezTo>
                  <a:cubicBezTo>
                    <a:pt x="63" y="124"/>
                    <a:pt x="65" y="130"/>
                    <a:pt x="68" y="137"/>
                  </a:cubicBezTo>
                  <a:cubicBezTo>
                    <a:pt x="73" y="142"/>
                    <a:pt x="74" y="150"/>
                    <a:pt x="78" y="155"/>
                  </a:cubicBezTo>
                  <a:cubicBezTo>
                    <a:pt x="81" y="155"/>
                    <a:pt x="81" y="155"/>
                    <a:pt x="81" y="158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1" y="158"/>
                    <a:pt x="82" y="158"/>
                    <a:pt x="81" y="159"/>
                  </a:cubicBezTo>
                  <a:cubicBezTo>
                    <a:pt x="82" y="160"/>
                    <a:pt x="83" y="164"/>
                    <a:pt x="86" y="165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7" y="172"/>
                    <a:pt x="93" y="178"/>
                    <a:pt x="95" y="184"/>
                  </a:cubicBezTo>
                  <a:cubicBezTo>
                    <a:pt x="97" y="185"/>
                    <a:pt x="97" y="186"/>
                    <a:pt x="99" y="188"/>
                  </a:cubicBezTo>
                  <a:cubicBezTo>
                    <a:pt x="102" y="193"/>
                    <a:pt x="106" y="195"/>
                    <a:pt x="107" y="201"/>
                  </a:cubicBezTo>
                  <a:cubicBezTo>
                    <a:pt x="107" y="201"/>
                    <a:pt x="108" y="198"/>
                    <a:pt x="108" y="197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51" name="Freeform 152"/>
            <p:cNvSpPr/>
            <p:nvPr/>
          </p:nvSpPr>
          <p:spPr>
            <a:xfrm>
              <a:off x="1007" y="1370"/>
              <a:ext cx="59" cy="2471"/>
            </a:xfrm>
            <a:custGeom>
              <a:avLst/>
              <a:gdLst/>
              <a:ahLst/>
              <a:cxnLst>
                <a:cxn ang="0">
                  <a:pos x="54" y="0"/>
                </a:cxn>
                <a:cxn ang="0">
                  <a:pos x="40" y="1224"/>
                </a:cxn>
                <a:cxn ang="0">
                  <a:pos x="59" y="2471"/>
                </a:cxn>
                <a:cxn ang="0">
                  <a:pos x="9" y="2471"/>
                </a:cxn>
                <a:cxn ang="0">
                  <a:pos x="26" y="1791"/>
                </a:cxn>
                <a:cxn ang="0">
                  <a:pos x="0" y="565"/>
                </a:cxn>
                <a:cxn ang="0">
                  <a:pos x="19" y="0"/>
                </a:cxn>
                <a:cxn ang="0">
                  <a:pos x="54" y="0"/>
                </a:cxn>
                <a:cxn ang="0">
                  <a:pos x="54" y="0"/>
                </a:cxn>
              </a:cxnLst>
              <a:pathLst>
                <a:path w="25" h="1046">
                  <a:moveTo>
                    <a:pt x="23" y="0"/>
                  </a:moveTo>
                  <a:cubicBezTo>
                    <a:pt x="17" y="518"/>
                    <a:pt x="17" y="518"/>
                    <a:pt x="17" y="518"/>
                  </a:cubicBezTo>
                  <a:cubicBezTo>
                    <a:pt x="25" y="1046"/>
                    <a:pt x="25" y="1046"/>
                    <a:pt x="25" y="1046"/>
                  </a:cubicBezTo>
                  <a:cubicBezTo>
                    <a:pt x="4" y="1046"/>
                    <a:pt x="4" y="1046"/>
                    <a:pt x="4" y="1046"/>
                  </a:cubicBezTo>
                  <a:cubicBezTo>
                    <a:pt x="11" y="758"/>
                    <a:pt x="11" y="758"/>
                    <a:pt x="11" y="758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11352" name="Group 89"/>
          <p:cNvGrpSpPr/>
          <p:nvPr/>
        </p:nvGrpSpPr>
        <p:grpSpPr>
          <a:xfrm>
            <a:off x="8170863" y="1792288"/>
            <a:ext cx="941387" cy="2511425"/>
            <a:chOff x="0" y="0"/>
            <a:chExt cx="1443" cy="3848"/>
          </a:xfrm>
        </p:grpSpPr>
        <p:sp>
          <p:nvSpPr>
            <p:cNvPr id="11353" name="Freeform 70"/>
            <p:cNvSpPr/>
            <p:nvPr/>
          </p:nvSpPr>
          <p:spPr>
            <a:xfrm>
              <a:off x="734" y="1565"/>
              <a:ext cx="29" cy="1347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0" y="1347"/>
                </a:cxn>
                <a:cxn ang="0">
                  <a:pos x="24" y="1347"/>
                </a:cxn>
                <a:cxn ang="0">
                  <a:pos x="29" y="0"/>
                </a:cxn>
                <a:cxn ang="0">
                  <a:pos x="3" y="0"/>
                </a:cxn>
              </a:cxnLst>
              <a:pathLst>
                <a:path w="29" h="1347">
                  <a:moveTo>
                    <a:pt x="3" y="0"/>
                  </a:moveTo>
                  <a:lnTo>
                    <a:pt x="0" y="1347"/>
                  </a:lnTo>
                  <a:lnTo>
                    <a:pt x="24" y="1347"/>
                  </a:lnTo>
                  <a:lnTo>
                    <a:pt x="29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54" name="Freeform 71"/>
            <p:cNvSpPr/>
            <p:nvPr/>
          </p:nvSpPr>
          <p:spPr>
            <a:xfrm>
              <a:off x="555" y="2315"/>
              <a:ext cx="161" cy="248"/>
            </a:xfrm>
            <a:custGeom>
              <a:avLst/>
              <a:gdLst/>
              <a:ahLst/>
              <a:cxnLst>
                <a:cxn ang="0">
                  <a:pos x="154" y="248"/>
                </a:cxn>
                <a:cxn ang="0">
                  <a:pos x="12" y="0"/>
                </a:cxn>
                <a:cxn ang="0">
                  <a:pos x="154" y="248"/>
                </a:cxn>
              </a:cxnLst>
              <a:pathLst>
                <a:path w="68" h="105">
                  <a:moveTo>
                    <a:pt x="65" y="105"/>
                  </a:moveTo>
                  <a:cubicBezTo>
                    <a:pt x="65" y="105"/>
                    <a:pt x="0" y="71"/>
                    <a:pt x="5" y="0"/>
                  </a:cubicBezTo>
                  <a:cubicBezTo>
                    <a:pt x="68" y="30"/>
                    <a:pt x="65" y="105"/>
                    <a:pt x="65" y="105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55" name="Freeform 72"/>
            <p:cNvSpPr/>
            <p:nvPr/>
          </p:nvSpPr>
          <p:spPr>
            <a:xfrm>
              <a:off x="765" y="2105"/>
              <a:ext cx="161" cy="250"/>
            </a:xfrm>
            <a:custGeom>
              <a:avLst/>
              <a:gdLst/>
              <a:ahLst/>
              <a:cxnLst>
                <a:cxn ang="0">
                  <a:pos x="9" y="250"/>
                </a:cxn>
                <a:cxn ang="0">
                  <a:pos x="152" y="0"/>
                </a:cxn>
                <a:cxn ang="0">
                  <a:pos x="9" y="250"/>
                </a:cxn>
              </a:cxnLst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56" name="Freeform 73"/>
            <p:cNvSpPr/>
            <p:nvPr/>
          </p:nvSpPr>
          <p:spPr>
            <a:xfrm>
              <a:off x="555" y="2608"/>
              <a:ext cx="161" cy="253"/>
            </a:xfrm>
            <a:custGeom>
              <a:avLst/>
              <a:gdLst/>
              <a:ahLst/>
              <a:cxnLst>
                <a:cxn ang="0">
                  <a:pos x="154" y="253"/>
                </a:cxn>
                <a:cxn ang="0">
                  <a:pos x="12" y="0"/>
                </a:cxn>
                <a:cxn ang="0">
                  <a:pos x="154" y="253"/>
                </a:cxn>
              </a:cxnLst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1"/>
                    <a:pt x="5" y="0"/>
                  </a:cubicBezTo>
                  <a:cubicBezTo>
                    <a:pt x="68" y="31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57" name="Freeform 74"/>
            <p:cNvSpPr/>
            <p:nvPr/>
          </p:nvSpPr>
          <p:spPr>
            <a:xfrm>
              <a:off x="897" y="1065"/>
              <a:ext cx="161" cy="250"/>
            </a:xfrm>
            <a:custGeom>
              <a:avLst/>
              <a:gdLst/>
              <a:ahLst/>
              <a:cxnLst>
                <a:cxn ang="0">
                  <a:pos x="9" y="250"/>
                </a:cxn>
                <a:cxn ang="0">
                  <a:pos x="152" y="0"/>
                </a:cxn>
                <a:cxn ang="0">
                  <a:pos x="9" y="250"/>
                </a:cxn>
              </a:cxnLst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0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58" name="Freeform 75"/>
            <p:cNvSpPr/>
            <p:nvPr/>
          </p:nvSpPr>
          <p:spPr>
            <a:xfrm>
              <a:off x="765" y="2731"/>
              <a:ext cx="161" cy="252"/>
            </a:xfrm>
            <a:custGeom>
              <a:avLst/>
              <a:gdLst/>
              <a:ahLst/>
              <a:cxnLst>
                <a:cxn ang="0">
                  <a:pos x="9" y="252"/>
                </a:cxn>
                <a:cxn ang="0">
                  <a:pos x="152" y="0"/>
                </a:cxn>
                <a:cxn ang="0">
                  <a:pos x="9" y="252"/>
                </a:cxn>
              </a:cxnLst>
              <a:pathLst>
                <a:path w="68" h="107">
                  <a:moveTo>
                    <a:pt x="4" y="107"/>
                  </a:moveTo>
                  <a:cubicBezTo>
                    <a:pt x="4" y="107"/>
                    <a:pt x="68" y="71"/>
                    <a:pt x="64" y="0"/>
                  </a:cubicBezTo>
                  <a:cubicBezTo>
                    <a:pt x="0" y="31"/>
                    <a:pt x="4" y="107"/>
                    <a:pt x="4" y="107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59" name="Freeform 76"/>
            <p:cNvSpPr/>
            <p:nvPr/>
          </p:nvSpPr>
          <p:spPr>
            <a:xfrm>
              <a:off x="555" y="1984"/>
              <a:ext cx="161" cy="253"/>
            </a:xfrm>
            <a:custGeom>
              <a:avLst/>
              <a:gdLst/>
              <a:ahLst/>
              <a:cxnLst>
                <a:cxn ang="0">
                  <a:pos x="154" y="253"/>
                </a:cxn>
                <a:cxn ang="0">
                  <a:pos x="12" y="0"/>
                </a:cxn>
                <a:cxn ang="0">
                  <a:pos x="154" y="253"/>
                </a:cxn>
              </a:cxnLst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2"/>
                    <a:pt x="5" y="0"/>
                  </a:cubicBezTo>
                  <a:cubicBezTo>
                    <a:pt x="68" y="32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60" name="Freeform 77"/>
            <p:cNvSpPr/>
            <p:nvPr/>
          </p:nvSpPr>
          <p:spPr>
            <a:xfrm>
              <a:off x="765" y="1776"/>
              <a:ext cx="161" cy="251"/>
            </a:xfrm>
            <a:custGeom>
              <a:avLst/>
              <a:gdLst/>
              <a:ahLst/>
              <a:cxnLst>
                <a:cxn ang="0">
                  <a:pos x="9" y="251"/>
                </a:cxn>
                <a:cxn ang="0">
                  <a:pos x="152" y="0"/>
                </a:cxn>
                <a:cxn ang="0">
                  <a:pos x="9" y="251"/>
                </a:cxn>
              </a:cxnLst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61" name="Freeform 78"/>
            <p:cNvSpPr/>
            <p:nvPr/>
          </p:nvSpPr>
          <p:spPr>
            <a:xfrm>
              <a:off x="555" y="1668"/>
              <a:ext cx="161" cy="250"/>
            </a:xfrm>
            <a:custGeom>
              <a:avLst/>
              <a:gdLst/>
              <a:ahLst/>
              <a:cxnLst>
                <a:cxn ang="0">
                  <a:pos x="154" y="250"/>
                </a:cxn>
                <a:cxn ang="0">
                  <a:pos x="12" y="0"/>
                </a:cxn>
                <a:cxn ang="0">
                  <a:pos x="154" y="250"/>
                </a:cxn>
              </a:cxnLst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62" name="Freeform 79"/>
            <p:cNvSpPr/>
            <p:nvPr/>
          </p:nvSpPr>
          <p:spPr>
            <a:xfrm>
              <a:off x="555" y="1372"/>
              <a:ext cx="161" cy="251"/>
            </a:xfrm>
            <a:custGeom>
              <a:avLst/>
              <a:gdLst/>
              <a:ahLst/>
              <a:cxnLst>
                <a:cxn ang="0">
                  <a:pos x="154" y="251"/>
                </a:cxn>
                <a:cxn ang="0">
                  <a:pos x="12" y="0"/>
                </a:cxn>
                <a:cxn ang="0">
                  <a:pos x="154" y="251"/>
                </a:cxn>
              </a:cxnLst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63" name="Freeform 80"/>
            <p:cNvSpPr/>
            <p:nvPr/>
          </p:nvSpPr>
          <p:spPr>
            <a:xfrm>
              <a:off x="765" y="1460"/>
              <a:ext cx="161" cy="250"/>
            </a:xfrm>
            <a:custGeom>
              <a:avLst/>
              <a:gdLst/>
              <a:ahLst/>
              <a:cxnLst>
                <a:cxn ang="0">
                  <a:pos x="9" y="250"/>
                </a:cxn>
                <a:cxn ang="0">
                  <a:pos x="152" y="0"/>
                </a:cxn>
                <a:cxn ang="0">
                  <a:pos x="9" y="250"/>
                </a:cxn>
              </a:cxnLst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64" name="Freeform 81"/>
            <p:cNvSpPr/>
            <p:nvPr/>
          </p:nvSpPr>
          <p:spPr>
            <a:xfrm>
              <a:off x="236" y="250"/>
              <a:ext cx="21" cy="1049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1049"/>
                </a:cxn>
                <a:cxn ang="0">
                  <a:pos x="19" y="1049"/>
                </a:cxn>
                <a:cxn ang="0">
                  <a:pos x="21" y="0"/>
                </a:cxn>
                <a:cxn ang="0">
                  <a:pos x="2" y="0"/>
                </a:cxn>
              </a:cxnLst>
              <a:pathLst>
                <a:path w="21" h="1049">
                  <a:moveTo>
                    <a:pt x="2" y="0"/>
                  </a:moveTo>
                  <a:lnTo>
                    <a:pt x="0" y="1049"/>
                  </a:lnTo>
                  <a:lnTo>
                    <a:pt x="19" y="1049"/>
                  </a:lnTo>
                  <a:lnTo>
                    <a:pt x="21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65" name="Freeform 82"/>
            <p:cNvSpPr/>
            <p:nvPr/>
          </p:nvSpPr>
          <p:spPr>
            <a:xfrm>
              <a:off x="96" y="812"/>
              <a:ext cx="126" cy="194"/>
            </a:xfrm>
            <a:custGeom>
              <a:avLst/>
              <a:gdLst/>
              <a:ahLst/>
              <a:cxnLst>
                <a:cxn ang="0">
                  <a:pos x="121" y="194"/>
                </a:cxn>
                <a:cxn ang="0">
                  <a:pos x="10" y="0"/>
                </a:cxn>
                <a:cxn ang="0">
                  <a:pos x="121" y="194"/>
                </a:cxn>
              </a:cxnLst>
              <a:pathLst>
                <a:path w="53" h="82">
                  <a:moveTo>
                    <a:pt x="51" y="82"/>
                  </a:moveTo>
                  <a:cubicBezTo>
                    <a:pt x="51" y="82"/>
                    <a:pt x="0" y="55"/>
                    <a:pt x="4" y="0"/>
                  </a:cubicBezTo>
                  <a:cubicBezTo>
                    <a:pt x="53" y="24"/>
                    <a:pt x="51" y="82"/>
                    <a:pt x="51" y="82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66" name="Freeform 83"/>
            <p:cNvSpPr/>
            <p:nvPr/>
          </p:nvSpPr>
          <p:spPr>
            <a:xfrm>
              <a:off x="262" y="649"/>
              <a:ext cx="123" cy="196"/>
            </a:xfrm>
            <a:custGeom>
              <a:avLst/>
              <a:gdLst/>
              <a:ahLst/>
              <a:cxnLst>
                <a:cxn ang="0">
                  <a:pos x="7" y="196"/>
                </a:cxn>
                <a:cxn ang="0">
                  <a:pos x="116" y="0"/>
                </a:cxn>
                <a:cxn ang="0">
                  <a:pos x="7" y="196"/>
                </a:cxn>
              </a:cxnLst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5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67" name="Freeform 84"/>
            <p:cNvSpPr/>
            <p:nvPr/>
          </p:nvSpPr>
          <p:spPr>
            <a:xfrm>
              <a:off x="96" y="1041"/>
              <a:ext cx="126" cy="196"/>
            </a:xfrm>
            <a:custGeom>
              <a:avLst/>
              <a:gdLst/>
              <a:ahLst/>
              <a:cxnLst>
                <a:cxn ang="0">
                  <a:pos x="121" y="196"/>
                </a:cxn>
                <a:cxn ang="0">
                  <a:pos x="10" y="0"/>
                </a:cxn>
                <a:cxn ang="0">
                  <a:pos x="121" y="196"/>
                </a:cxn>
              </a:cxnLst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4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68" name="Freeform 85"/>
            <p:cNvSpPr/>
            <p:nvPr/>
          </p:nvSpPr>
          <p:spPr>
            <a:xfrm>
              <a:off x="262" y="878"/>
              <a:ext cx="123" cy="194"/>
            </a:xfrm>
            <a:custGeom>
              <a:avLst/>
              <a:gdLst/>
              <a:ahLst/>
              <a:cxnLst>
                <a:cxn ang="0">
                  <a:pos x="7" y="194"/>
                </a:cxn>
                <a:cxn ang="0">
                  <a:pos x="116" y="0"/>
                </a:cxn>
                <a:cxn ang="0">
                  <a:pos x="7" y="194"/>
                </a:cxn>
              </a:cxnLst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69" name="Freeform 86"/>
            <p:cNvSpPr/>
            <p:nvPr/>
          </p:nvSpPr>
          <p:spPr>
            <a:xfrm>
              <a:off x="262" y="1136"/>
              <a:ext cx="123" cy="196"/>
            </a:xfrm>
            <a:custGeom>
              <a:avLst/>
              <a:gdLst/>
              <a:ahLst/>
              <a:cxnLst>
                <a:cxn ang="0">
                  <a:pos x="7" y="196"/>
                </a:cxn>
                <a:cxn ang="0">
                  <a:pos x="116" y="0"/>
                </a:cxn>
                <a:cxn ang="0">
                  <a:pos x="7" y="196"/>
                </a:cxn>
              </a:cxnLst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70" name="Freeform 87"/>
            <p:cNvSpPr/>
            <p:nvPr/>
          </p:nvSpPr>
          <p:spPr>
            <a:xfrm>
              <a:off x="96" y="557"/>
              <a:ext cx="126" cy="196"/>
            </a:xfrm>
            <a:custGeom>
              <a:avLst/>
              <a:gdLst/>
              <a:ahLst/>
              <a:cxnLst>
                <a:cxn ang="0">
                  <a:pos x="121" y="196"/>
                </a:cxn>
                <a:cxn ang="0">
                  <a:pos x="10" y="0"/>
                </a:cxn>
                <a:cxn ang="0">
                  <a:pos x="121" y="196"/>
                </a:cxn>
              </a:cxnLst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71" name="Freeform 88"/>
            <p:cNvSpPr/>
            <p:nvPr/>
          </p:nvSpPr>
          <p:spPr>
            <a:xfrm>
              <a:off x="262" y="394"/>
              <a:ext cx="123" cy="196"/>
            </a:xfrm>
            <a:custGeom>
              <a:avLst/>
              <a:gdLst/>
              <a:ahLst/>
              <a:cxnLst>
                <a:cxn ang="0">
                  <a:pos x="7" y="196"/>
                </a:cxn>
                <a:cxn ang="0">
                  <a:pos x="116" y="0"/>
                </a:cxn>
                <a:cxn ang="0">
                  <a:pos x="7" y="196"/>
                </a:cxn>
              </a:cxnLst>
              <a:pathLst>
                <a:path w="52" h="83">
                  <a:moveTo>
                    <a:pt x="3" y="83"/>
                  </a:moveTo>
                  <a:cubicBezTo>
                    <a:pt x="3" y="83"/>
                    <a:pt x="52" y="56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72" name="Freeform 89"/>
            <p:cNvSpPr/>
            <p:nvPr/>
          </p:nvSpPr>
          <p:spPr>
            <a:xfrm>
              <a:off x="96" y="309"/>
              <a:ext cx="126" cy="196"/>
            </a:xfrm>
            <a:custGeom>
              <a:avLst/>
              <a:gdLst/>
              <a:ahLst/>
              <a:cxnLst>
                <a:cxn ang="0">
                  <a:pos x="121" y="196"/>
                </a:cxn>
                <a:cxn ang="0">
                  <a:pos x="10" y="0"/>
                </a:cxn>
                <a:cxn ang="0">
                  <a:pos x="121" y="196"/>
                </a:cxn>
              </a:cxnLst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73" name="Freeform 90"/>
            <p:cNvSpPr/>
            <p:nvPr/>
          </p:nvSpPr>
          <p:spPr>
            <a:xfrm>
              <a:off x="96" y="80"/>
              <a:ext cx="126" cy="196"/>
            </a:xfrm>
            <a:custGeom>
              <a:avLst/>
              <a:gdLst/>
              <a:ahLst/>
              <a:cxnLst>
                <a:cxn ang="0">
                  <a:pos x="121" y="196"/>
                </a:cxn>
                <a:cxn ang="0">
                  <a:pos x="10" y="0"/>
                </a:cxn>
                <a:cxn ang="0">
                  <a:pos x="121" y="196"/>
                </a:cxn>
              </a:cxnLst>
              <a:pathLst>
                <a:path w="53" h="83">
                  <a:moveTo>
                    <a:pt x="51" y="83"/>
                  </a:moveTo>
                  <a:cubicBezTo>
                    <a:pt x="51" y="83"/>
                    <a:pt x="0" y="56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74" name="Freeform 91"/>
            <p:cNvSpPr/>
            <p:nvPr/>
          </p:nvSpPr>
          <p:spPr>
            <a:xfrm>
              <a:off x="262" y="149"/>
              <a:ext cx="123" cy="193"/>
            </a:xfrm>
            <a:custGeom>
              <a:avLst/>
              <a:gdLst/>
              <a:ahLst/>
              <a:cxnLst>
                <a:cxn ang="0">
                  <a:pos x="7" y="193"/>
                </a:cxn>
                <a:cxn ang="0">
                  <a:pos x="116" y="0"/>
                </a:cxn>
                <a:cxn ang="0">
                  <a:pos x="7" y="193"/>
                </a:cxn>
              </a:cxnLst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75" name="Freeform 92"/>
            <p:cNvSpPr/>
            <p:nvPr/>
          </p:nvSpPr>
          <p:spPr>
            <a:xfrm>
              <a:off x="0" y="826"/>
              <a:ext cx="264" cy="1241"/>
            </a:xfrm>
            <a:custGeom>
              <a:avLst/>
              <a:gdLst/>
              <a:ahLst/>
              <a:cxnLst>
                <a:cxn ang="0">
                  <a:pos x="120" y="1151"/>
                </a:cxn>
                <a:cxn ang="0">
                  <a:pos x="120" y="1014"/>
                </a:cxn>
                <a:cxn ang="0">
                  <a:pos x="7" y="811"/>
                </a:cxn>
                <a:cxn ang="0">
                  <a:pos x="120" y="969"/>
                </a:cxn>
                <a:cxn ang="0">
                  <a:pos x="120" y="792"/>
                </a:cxn>
                <a:cxn ang="0">
                  <a:pos x="7" y="589"/>
                </a:cxn>
                <a:cxn ang="0">
                  <a:pos x="118" y="742"/>
                </a:cxn>
                <a:cxn ang="0">
                  <a:pos x="118" y="506"/>
                </a:cxn>
                <a:cxn ang="0">
                  <a:pos x="17" y="310"/>
                </a:cxn>
                <a:cxn ang="0">
                  <a:pos x="118" y="433"/>
                </a:cxn>
                <a:cxn ang="0">
                  <a:pos x="118" y="277"/>
                </a:cxn>
                <a:cxn ang="0">
                  <a:pos x="12" y="78"/>
                </a:cxn>
                <a:cxn ang="0">
                  <a:pos x="118" y="208"/>
                </a:cxn>
                <a:cxn ang="0">
                  <a:pos x="118" y="132"/>
                </a:cxn>
                <a:cxn ang="0">
                  <a:pos x="137" y="132"/>
                </a:cxn>
                <a:cxn ang="0">
                  <a:pos x="243" y="0"/>
                </a:cxn>
                <a:cxn ang="0">
                  <a:pos x="139" y="199"/>
                </a:cxn>
                <a:cxn ang="0">
                  <a:pos x="139" y="383"/>
                </a:cxn>
                <a:cxn ang="0">
                  <a:pos x="250" y="220"/>
                </a:cxn>
                <a:cxn ang="0">
                  <a:pos x="139" y="423"/>
                </a:cxn>
                <a:cxn ang="0">
                  <a:pos x="139" y="624"/>
                </a:cxn>
                <a:cxn ang="0">
                  <a:pos x="248" y="482"/>
                </a:cxn>
                <a:cxn ang="0">
                  <a:pos x="139" y="686"/>
                </a:cxn>
                <a:cxn ang="0">
                  <a:pos x="139" y="877"/>
                </a:cxn>
                <a:cxn ang="0">
                  <a:pos x="248" y="740"/>
                </a:cxn>
                <a:cxn ang="0">
                  <a:pos x="139" y="938"/>
                </a:cxn>
                <a:cxn ang="0">
                  <a:pos x="141" y="1163"/>
                </a:cxn>
                <a:cxn ang="0">
                  <a:pos x="255" y="981"/>
                </a:cxn>
                <a:cxn ang="0">
                  <a:pos x="141" y="1187"/>
                </a:cxn>
                <a:cxn ang="0">
                  <a:pos x="141" y="1241"/>
                </a:cxn>
                <a:cxn ang="0">
                  <a:pos x="120" y="1241"/>
                </a:cxn>
                <a:cxn ang="0">
                  <a:pos x="120" y="1224"/>
                </a:cxn>
                <a:cxn ang="0">
                  <a:pos x="17" y="1026"/>
                </a:cxn>
                <a:cxn ang="0">
                  <a:pos x="120" y="1151"/>
                </a:cxn>
              </a:cxnLst>
              <a:pathLst>
                <a:path w="112" h="525">
                  <a:moveTo>
                    <a:pt x="51" y="487"/>
                  </a:moveTo>
                  <a:cubicBezTo>
                    <a:pt x="51" y="429"/>
                    <a:pt x="51" y="429"/>
                    <a:pt x="51" y="429"/>
                  </a:cubicBezTo>
                  <a:cubicBezTo>
                    <a:pt x="42" y="424"/>
                    <a:pt x="0" y="395"/>
                    <a:pt x="3" y="343"/>
                  </a:cubicBezTo>
                  <a:cubicBezTo>
                    <a:pt x="37" y="359"/>
                    <a:pt x="48" y="389"/>
                    <a:pt x="51" y="410"/>
                  </a:cubicBezTo>
                  <a:cubicBezTo>
                    <a:pt x="51" y="335"/>
                    <a:pt x="51" y="335"/>
                    <a:pt x="51" y="335"/>
                  </a:cubicBezTo>
                  <a:cubicBezTo>
                    <a:pt x="42" y="329"/>
                    <a:pt x="0" y="301"/>
                    <a:pt x="3" y="249"/>
                  </a:cubicBezTo>
                  <a:cubicBezTo>
                    <a:pt x="36" y="265"/>
                    <a:pt x="47" y="294"/>
                    <a:pt x="50" y="314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206"/>
                    <a:pt x="4" y="178"/>
                    <a:pt x="7" y="131"/>
                  </a:cubicBezTo>
                  <a:cubicBezTo>
                    <a:pt x="33" y="144"/>
                    <a:pt x="44" y="164"/>
                    <a:pt x="50" y="18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8" y="109"/>
                    <a:pt x="2" y="81"/>
                    <a:pt x="5" y="33"/>
                  </a:cubicBezTo>
                  <a:cubicBezTo>
                    <a:pt x="33" y="46"/>
                    <a:pt x="45" y="70"/>
                    <a:pt x="50" y="88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64" y="37"/>
                    <a:pt x="76" y="13"/>
                    <a:pt x="103" y="0"/>
                  </a:cubicBezTo>
                  <a:cubicBezTo>
                    <a:pt x="106" y="47"/>
                    <a:pt x="72" y="75"/>
                    <a:pt x="59" y="84"/>
                  </a:cubicBezTo>
                  <a:cubicBezTo>
                    <a:pt x="59" y="162"/>
                    <a:pt x="59" y="162"/>
                    <a:pt x="59" y="162"/>
                  </a:cubicBezTo>
                  <a:cubicBezTo>
                    <a:pt x="63" y="142"/>
                    <a:pt x="73" y="109"/>
                    <a:pt x="106" y="93"/>
                  </a:cubicBezTo>
                  <a:cubicBezTo>
                    <a:pt x="110" y="146"/>
                    <a:pt x="68" y="174"/>
                    <a:pt x="59" y="179"/>
                  </a:cubicBezTo>
                  <a:cubicBezTo>
                    <a:pt x="59" y="264"/>
                    <a:pt x="59" y="264"/>
                    <a:pt x="59" y="264"/>
                  </a:cubicBezTo>
                  <a:cubicBezTo>
                    <a:pt x="65" y="245"/>
                    <a:pt x="76" y="218"/>
                    <a:pt x="105" y="204"/>
                  </a:cubicBezTo>
                  <a:cubicBezTo>
                    <a:pt x="108" y="253"/>
                    <a:pt x="71" y="282"/>
                    <a:pt x="59" y="290"/>
                  </a:cubicBezTo>
                  <a:cubicBezTo>
                    <a:pt x="59" y="371"/>
                    <a:pt x="59" y="371"/>
                    <a:pt x="59" y="371"/>
                  </a:cubicBezTo>
                  <a:cubicBezTo>
                    <a:pt x="65" y="351"/>
                    <a:pt x="77" y="327"/>
                    <a:pt x="105" y="313"/>
                  </a:cubicBezTo>
                  <a:cubicBezTo>
                    <a:pt x="108" y="361"/>
                    <a:pt x="72" y="389"/>
                    <a:pt x="59" y="397"/>
                  </a:cubicBezTo>
                  <a:cubicBezTo>
                    <a:pt x="60" y="492"/>
                    <a:pt x="60" y="492"/>
                    <a:pt x="60" y="492"/>
                  </a:cubicBezTo>
                  <a:cubicBezTo>
                    <a:pt x="62" y="474"/>
                    <a:pt x="70" y="434"/>
                    <a:pt x="108" y="415"/>
                  </a:cubicBezTo>
                  <a:cubicBezTo>
                    <a:pt x="112" y="471"/>
                    <a:pt x="65" y="499"/>
                    <a:pt x="60" y="502"/>
                  </a:cubicBezTo>
                  <a:cubicBezTo>
                    <a:pt x="60" y="525"/>
                    <a:pt x="60" y="525"/>
                    <a:pt x="60" y="525"/>
                  </a:cubicBezTo>
                  <a:cubicBezTo>
                    <a:pt x="51" y="525"/>
                    <a:pt x="51" y="525"/>
                    <a:pt x="51" y="525"/>
                  </a:cubicBezTo>
                  <a:cubicBezTo>
                    <a:pt x="51" y="518"/>
                    <a:pt x="51" y="518"/>
                    <a:pt x="51" y="518"/>
                  </a:cubicBezTo>
                  <a:cubicBezTo>
                    <a:pt x="38" y="510"/>
                    <a:pt x="4" y="482"/>
                    <a:pt x="7" y="434"/>
                  </a:cubicBezTo>
                  <a:cubicBezTo>
                    <a:pt x="34" y="447"/>
                    <a:pt x="45" y="469"/>
                    <a:pt x="51" y="487"/>
                  </a:cubicBezTo>
                  <a:close/>
                </a:path>
              </a:pathLst>
            </a:custGeom>
            <a:solidFill>
              <a:srgbClr val="FFF7D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76" name="Freeform 93"/>
            <p:cNvSpPr/>
            <p:nvPr/>
          </p:nvSpPr>
          <p:spPr>
            <a:xfrm>
              <a:off x="613" y="1474"/>
              <a:ext cx="378" cy="1786"/>
            </a:xfrm>
            <a:custGeom>
              <a:avLst/>
              <a:gdLst/>
              <a:ahLst/>
              <a:cxnLst>
                <a:cxn ang="0">
                  <a:pos x="203" y="1656"/>
                </a:cxn>
                <a:cxn ang="0">
                  <a:pos x="203" y="1458"/>
                </a:cxn>
                <a:cxn ang="0">
                  <a:pos x="366" y="1165"/>
                </a:cxn>
                <a:cxn ang="0">
                  <a:pos x="203" y="1391"/>
                </a:cxn>
                <a:cxn ang="0">
                  <a:pos x="203" y="1136"/>
                </a:cxn>
                <a:cxn ang="0">
                  <a:pos x="366" y="846"/>
                </a:cxn>
                <a:cxn ang="0">
                  <a:pos x="208" y="1068"/>
                </a:cxn>
                <a:cxn ang="0">
                  <a:pos x="208" y="730"/>
                </a:cxn>
                <a:cxn ang="0">
                  <a:pos x="354" y="447"/>
                </a:cxn>
                <a:cxn ang="0">
                  <a:pos x="208" y="621"/>
                </a:cxn>
                <a:cxn ang="0">
                  <a:pos x="208" y="399"/>
                </a:cxn>
                <a:cxn ang="0">
                  <a:pos x="359" y="111"/>
                </a:cxn>
                <a:cxn ang="0">
                  <a:pos x="208" y="300"/>
                </a:cxn>
                <a:cxn ang="0">
                  <a:pos x="180" y="191"/>
                </a:cxn>
                <a:cxn ang="0">
                  <a:pos x="31" y="0"/>
                </a:cxn>
                <a:cxn ang="0">
                  <a:pos x="177" y="286"/>
                </a:cxn>
                <a:cxn ang="0">
                  <a:pos x="177" y="553"/>
                </a:cxn>
                <a:cxn ang="0">
                  <a:pos x="17" y="314"/>
                </a:cxn>
                <a:cxn ang="0">
                  <a:pos x="177" y="610"/>
                </a:cxn>
                <a:cxn ang="0">
                  <a:pos x="177" y="898"/>
                </a:cxn>
                <a:cxn ang="0">
                  <a:pos x="24" y="692"/>
                </a:cxn>
                <a:cxn ang="0">
                  <a:pos x="177" y="985"/>
                </a:cxn>
                <a:cxn ang="0">
                  <a:pos x="177" y="1259"/>
                </a:cxn>
                <a:cxn ang="0">
                  <a:pos x="24" y="1063"/>
                </a:cxn>
                <a:cxn ang="0">
                  <a:pos x="177" y="1351"/>
                </a:cxn>
                <a:cxn ang="0">
                  <a:pos x="175" y="1670"/>
                </a:cxn>
                <a:cxn ang="0">
                  <a:pos x="12" y="1410"/>
                </a:cxn>
                <a:cxn ang="0">
                  <a:pos x="175" y="1703"/>
                </a:cxn>
                <a:cxn ang="0">
                  <a:pos x="175" y="1786"/>
                </a:cxn>
                <a:cxn ang="0">
                  <a:pos x="203" y="1786"/>
                </a:cxn>
                <a:cxn ang="0">
                  <a:pos x="203" y="1762"/>
                </a:cxn>
                <a:cxn ang="0">
                  <a:pos x="354" y="1477"/>
                </a:cxn>
                <a:cxn ang="0">
                  <a:pos x="203" y="1656"/>
                </a:cxn>
              </a:cxnLst>
              <a:pathLst>
                <a:path w="160" h="756">
                  <a:moveTo>
                    <a:pt x="86" y="701"/>
                  </a:moveTo>
                  <a:cubicBezTo>
                    <a:pt x="86" y="617"/>
                    <a:pt x="86" y="617"/>
                    <a:pt x="86" y="617"/>
                  </a:cubicBezTo>
                  <a:cubicBezTo>
                    <a:pt x="99" y="610"/>
                    <a:pt x="160" y="568"/>
                    <a:pt x="155" y="493"/>
                  </a:cubicBezTo>
                  <a:cubicBezTo>
                    <a:pt x="107" y="517"/>
                    <a:pt x="91" y="560"/>
                    <a:pt x="86" y="589"/>
                  </a:cubicBezTo>
                  <a:cubicBezTo>
                    <a:pt x="86" y="481"/>
                    <a:pt x="86" y="481"/>
                    <a:pt x="86" y="481"/>
                  </a:cubicBezTo>
                  <a:cubicBezTo>
                    <a:pt x="100" y="474"/>
                    <a:pt x="160" y="433"/>
                    <a:pt x="155" y="358"/>
                  </a:cubicBezTo>
                  <a:cubicBezTo>
                    <a:pt x="108" y="381"/>
                    <a:pt x="93" y="423"/>
                    <a:pt x="88" y="452"/>
                  </a:cubicBezTo>
                  <a:cubicBezTo>
                    <a:pt x="88" y="309"/>
                    <a:pt x="88" y="309"/>
                    <a:pt x="88" y="309"/>
                  </a:cubicBezTo>
                  <a:cubicBezTo>
                    <a:pt x="107" y="296"/>
                    <a:pt x="154" y="256"/>
                    <a:pt x="150" y="189"/>
                  </a:cubicBezTo>
                  <a:cubicBezTo>
                    <a:pt x="113" y="207"/>
                    <a:pt x="97" y="236"/>
                    <a:pt x="88" y="263"/>
                  </a:cubicBezTo>
                  <a:cubicBezTo>
                    <a:pt x="88" y="169"/>
                    <a:pt x="88" y="169"/>
                    <a:pt x="88" y="169"/>
                  </a:cubicBezTo>
                  <a:cubicBezTo>
                    <a:pt x="105" y="157"/>
                    <a:pt x="156" y="117"/>
                    <a:pt x="152" y="47"/>
                  </a:cubicBezTo>
                  <a:cubicBezTo>
                    <a:pt x="113" y="66"/>
                    <a:pt x="95" y="100"/>
                    <a:pt x="88" y="127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69" y="53"/>
                    <a:pt x="51" y="19"/>
                    <a:pt x="13" y="0"/>
                  </a:cubicBezTo>
                  <a:cubicBezTo>
                    <a:pt x="7" y="67"/>
                    <a:pt x="57" y="108"/>
                    <a:pt x="75" y="121"/>
                  </a:cubicBezTo>
                  <a:cubicBezTo>
                    <a:pt x="75" y="234"/>
                    <a:pt x="75" y="234"/>
                    <a:pt x="75" y="234"/>
                  </a:cubicBezTo>
                  <a:cubicBezTo>
                    <a:pt x="70" y="204"/>
                    <a:pt x="56" y="157"/>
                    <a:pt x="7" y="133"/>
                  </a:cubicBezTo>
                  <a:cubicBezTo>
                    <a:pt x="2" y="209"/>
                    <a:pt x="62" y="250"/>
                    <a:pt x="75" y="258"/>
                  </a:cubicBezTo>
                  <a:cubicBezTo>
                    <a:pt x="75" y="380"/>
                    <a:pt x="75" y="380"/>
                    <a:pt x="75" y="380"/>
                  </a:cubicBezTo>
                  <a:cubicBezTo>
                    <a:pt x="67" y="352"/>
                    <a:pt x="51" y="314"/>
                    <a:pt x="10" y="293"/>
                  </a:cubicBezTo>
                  <a:cubicBezTo>
                    <a:pt x="5" y="364"/>
                    <a:pt x="58" y="405"/>
                    <a:pt x="75" y="417"/>
                  </a:cubicBezTo>
                  <a:cubicBezTo>
                    <a:pt x="75" y="533"/>
                    <a:pt x="75" y="533"/>
                    <a:pt x="75" y="533"/>
                  </a:cubicBezTo>
                  <a:cubicBezTo>
                    <a:pt x="67" y="505"/>
                    <a:pt x="49" y="470"/>
                    <a:pt x="10" y="450"/>
                  </a:cubicBezTo>
                  <a:cubicBezTo>
                    <a:pt x="5" y="519"/>
                    <a:pt x="57" y="560"/>
                    <a:pt x="75" y="572"/>
                  </a:cubicBezTo>
                  <a:cubicBezTo>
                    <a:pt x="74" y="707"/>
                    <a:pt x="74" y="707"/>
                    <a:pt x="74" y="707"/>
                  </a:cubicBezTo>
                  <a:cubicBezTo>
                    <a:pt x="71" y="682"/>
                    <a:pt x="60" y="625"/>
                    <a:pt x="5" y="597"/>
                  </a:cubicBezTo>
                  <a:cubicBezTo>
                    <a:pt x="0" y="677"/>
                    <a:pt x="66" y="718"/>
                    <a:pt x="74" y="721"/>
                  </a:cubicBezTo>
                  <a:cubicBezTo>
                    <a:pt x="74" y="756"/>
                    <a:pt x="74" y="756"/>
                    <a:pt x="74" y="756"/>
                  </a:cubicBezTo>
                  <a:cubicBezTo>
                    <a:pt x="86" y="756"/>
                    <a:pt x="86" y="756"/>
                    <a:pt x="86" y="756"/>
                  </a:cubicBezTo>
                  <a:cubicBezTo>
                    <a:pt x="86" y="746"/>
                    <a:pt x="86" y="746"/>
                    <a:pt x="86" y="746"/>
                  </a:cubicBezTo>
                  <a:cubicBezTo>
                    <a:pt x="105" y="733"/>
                    <a:pt x="154" y="693"/>
                    <a:pt x="150" y="625"/>
                  </a:cubicBezTo>
                  <a:cubicBezTo>
                    <a:pt x="112" y="643"/>
                    <a:pt x="95" y="674"/>
                    <a:pt x="86" y="701"/>
                  </a:cubicBezTo>
                  <a:close/>
                </a:path>
              </a:pathLst>
            </a:custGeom>
            <a:solidFill>
              <a:srgbClr val="FFF7D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77" name="Freeform 94"/>
            <p:cNvSpPr/>
            <p:nvPr/>
          </p:nvSpPr>
          <p:spPr>
            <a:xfrm>
              <a:off x="125" y="2688"/>
              <a:ext cx="359" cy="560"/>
            </a:xfrm>
            <a:custGeom>
              <a:avLst/>
              <a:gdLst/>
              <a:ahLst/>
              <a:cxnLst>
                <a:cxn ang="0">
                  <a:pos x="340" y="560"/>
                </a:cxn>
                <a:cxn ang="0">
                  <a:pos x="26" y="0"/>
                </a:cxn>
                <a:cxn ang="0">
                  <a:pos x="340" y="560"/>
                </a:cxn>
              </a:cxnLst>
              <a:pathLst>
                <a:path w="152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2" y="69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78" name="Freeform 95"/>
            <p:cNvSpPr/>
            <p:nvPr/>
          </p:nvSpPr>
          <p:spPr>
            <a:xfrm>
              <a:off x="200" y="2756"/>
              <a:ext cx="305" cy="520"/>
            </a:xfrm>
            <a:custGeom>
              <a:avLst/>
              <a:gdLst/>
              <a:ahLst/>
              <a:cxnLst>
                <a:cxn ang="0">
                  <a:pos x="265" y="466"/>
                </a:cxn>
                <a:cxn ang="0">
                  <a:pos x="255" y="449"/>
                </a:cxn>
                <a:cxn ang="0">
                  <a:pos x="236" y="421"/>
                </a:cxn>
                <a:cxn ang="0">
                  <a:pos x="227" y="409"/>
                </a:cxn>
                <a:cxn ang="0">
                  <a:pos x="208" y="373"/>
                </a:cxn>
                <a:cxn ang="0">
                  <a:pos x="206" y="364"/>
                </a:cxn>
                <a:cxn ang="0">
                  <a:pos x="194" y="345"/>
                </a:cxn>
                <a:cxn ang="0">
                  <a:pos x="184" y="329"/>
                </a:cxn>
                <a:cxn ang="0">
                  <a:pos x="180" y="319"/>
                </a:cxn>
                <a:cxn ang="0">
                  <a:pos x="175" y="312"/>
                </a:cxn>
                <a:cxn ang="0">
                  <a:pos x="161" y="293"/>
                </a:cxn>
                <a:cxn ang="0">
                  <a:pos x="156" y="286"/>
                </a:cxn>
                <a:cxn ang="0">
                  <a:pos x="149" y="272"/>
                </a:cxn>
                <a:cxn ang="0">
                  <a:pos x="142" y="260"/>
                </a:cxn>
                <a:cxn ang="0">
                  <a:pos x="130" y="243"/>
                </a:cxn>
                <a:cxn ang="0">
                  <a:pos x="121" y="225"/>
                </a:cxn>
                <a:cxn ang="0">
                  <a:pos x="116" y="217"/>
                </a:cxn>
                <a:cxn ang="0">
                  <a:pos x="113" y="208"/>
                </a:cxn>
                <a:cxn ang="0">
                  <a:pos x="109" y="203"/>
                </a:cxn>
                <a:cxn ang="0">
                  <a:pos x="106" y="201"/>
                </a:cxn>
                <a:cxn ang="0">
                  <a:pos x="102" y="191"/>
                </a:cxn>
                <a:cxn ang="0">
                  <a:pos x="85" y="165"/>
                </a:cxn>
                <a:cxn ang="0">
                  <a:pos x="80" y="156"/>
                </a:cxn>
                <a:cxn ang="0">
                  <a:pos x="73" y="144"/>
                </a:cxn>
                <a:cxn ang="0">
                  <a:pos x="64" y="125"/>
                </a:cxn>
                <a:cxn ang="0">
                  <a:pos x="64" y="116"/>
                </a:cxn>
                <a:cxn ang="0">
                  <a:pos x="54" y="111"/>
                </a:cxn>
                <a:cxn ang="0">
                  <a:pos x="47" y="106"/>
                </a:cxn>
                <a:cxn ang="0">
                  <a:pos x="43" y="95"/>
                </a:cxn>
                <a:cxn ang="0">
                  <a:pos x="40" y="95"/>
                </a:cxn>
                <a:cxn ang="0">
                  <a:pos x="38" y="90"/>
                </a:cxn>
                <a:cxn ang="0">
                  <a:pos x="38" y="78"/>
                </a:cxn>
                <a:cxn ang="0">
                  <a:pos x="28" y="73"/>
                </a:cxn>
                <a:cxn ang="0">
                  <a:pos x="28" y="69"/>
                </a:cxn>
                <a:cxn ang="0">
                  <a:pos x="21" y="61"/>
                </a:cxn>
                <a:cxn ang="0">
                  <a:pos x="19" y="54"/>
                </a:cxn>
                <a:cxn ang="0">
                  <a:pos x="24" y="54"/>
                </a:cxn>
                <a:cxn ang="0">
                  <a:pos x="14" y="43"/>
                </a:cxn>
                <a:cxn ang="0">
                  <a:pos x="7" y="19"/>
                </a:cxn>
                <a:cxn ang="0">
                  <a:pos x="5" y="14"/>
                </a:cxn>
                <a:cxn ang="0">
                  <a:pos x="0" y="0"/>
                </a:cxn>
                <a:cxn ang="0">
                  <a:pos x="5" y="7"/>
                </a:cxn>
                <a:cxn ang="0">
                  <a:pos x="7" y="17"/>
                </a:cxn>
                <a:cxn ang="0">
                  <a:pos x="26" y="38"/>
                </a:cxn>
                <a:cxn ang="0">
                  <a:pos x="50" y="76"/>
                </a:cxn>
                <a:cxn ang="0">
                  <a:pos x="73" y="113"/>
                </a:cxn>
                <a:cxn ang="0">
                  <a:pos x="92" y="144"/>
                </a:cxn>
                <a:cxn ang="0">
                  <a:pos x="109" y="173"/>
                </a:cxn>
                <a:cxn ang="0">
                  <a:pos x="135" y="222"/>
                </a:cxn>
                <a:cxn ang="0">
                  <a:pos x="149" y="248"/>
                </a:cxn>
                <a:cxn ang="0">
                  <a:pos x="166" y="284"/>
                </a:cxn>
                <a:cxn ang="0">
                  <a:pos x="239" y="395"/>
                </a:cxn>
                <a:cxn ang="0">
                  <a:pos x="253" y="425"/>
                </a:cxn>
                <a:cxn ang="0">
                  <a:pos x="296" y="515"/>
                </a:cxn>
              </a:cxnLst>
              <a:pathLst>
                <a:path w="129" h="220">
                  <a:moveTo>
                    <a:pt x="125" y="218"/>
                  </a:moveTo>
                  <a:cubicBezTo>
                    <a:pt x="122" y="217"/>
                    <a:pt x="122" y="213"/>
                    <a:pt x="120" y="210"/>
                  </a:cubicBezTo>
                  <a:cubicBezTo>
                    <a:pt x="119" y="210"/>
                    <a:pt x="120" y="210"/>
                    <a:pt x="120" y="209"/>
                  </a:cubicBezTo>
                  <a:cubicBezTo>
                    <a:pt x="116" y="207"/>
                    <a:pt x="115" y="202"/>
                    <a:pt x="114" y="198"/>
                  </a:cubicBezTo>
                  <a:cubicBezTo>
                    <a:pt x="114" y="198"/>
                    <a:pt x="114" y="198"/>
                    <a:pt x="114" y="198"/>
                  </a:cubicBezTo>
                  <a:cubicBezTo>
                    <a:pt x="114" y="197"/>
                    <a:pt x="113" y="197"/>
                    <a:pt x="112" y="197"/>
                  </a:cubicBezTo>
                  <a:cubicBezTo>
                    <a:pt x="113" y="197"/>
                    <a:pt x="113" y="197"/>
                    <a:pt x="113" y="197"/>
                  </a:cubicBezTo>
                  <a:cubicBezTo>
                    <a:pt x="112" y="197"/>
                    <a:pt x="112" y="196"/>
                    <a:pt x="111" y="196"/>
                  </a:cubicBezTo>
                  <a:cubicBezTo>
                    <a:pt x="111" y="194"/>
                    <a:pt x="112" y="194"/>
                    <a:pt x="112" y="194"/>
                  </a:cubicBezTo>
                  <a:cubicBezTo>
                    <a:pt x="111" y="193"/>
                    <a:pt x="111" y="193"/>
                    <a:pt x="111" y="193"/>
                  </a:cubicBezTo>
                  <a:cubicBezTo>
                    <a:pt x="109" y="193"/>
                    <a:pt x="110" y="191"/>
                    <a:pt x="108" y="190"/>
                  </a:cubicBezTo>
                  <a:cubicBezTo>
                    <a:pt x="108" y="190"/>
                    <a:pt x="108" y="190"/>
                    <a:pt x="108" y="190"/>
                  </a:cubicBezTo>
                  <a:cubicBezTo>
                    <a:pt x="106" y="188"/>
                    <a:pt x="105" y="184"/>
                    <a:pt x="103" y="183"/>
                  </a:cubicBezTo>
                  <a:cubicBezTo>
                    <a:pt x="103" y="182"/>
                    <a:pt x="103" y="182"/>
                    <a:pt x="103" y="182"/>
                  </a:cubicBezTo>
                  <a:cubicBezTo>
                    <a:pt x="103" y="182"/>
                    <a:pt x="102" y="182"/>
                    <a:pt x="102" y="181"/>
                  </a:cubicBezTo>
                  <a:cubicBezTo>
                    <a:pt x="102" y="180"/>
                    <a:pt x="101" y="180"/>
                    <a:pt x="101" y="179"/>
                  </a:cubicBezTo>
                  <a:cubicBezTo>
                    <a:pt x="101" y="179"/>
                    <a:pt x="101" y="179"/>
                    <a:pt x="101" y="179"/>
                  </a:cubicBezTo>
                  <a:cubicBezTo>
                    <a:pt x="100" y="179"/>
                    <a:pt x="101" y="178"/>
                    <a:pt x="100" y="178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8" y="176"/>
                    <a:pt x="100" y="176"/>
                    <a:pt x="100" y="175"/>
                  </a:cubicBezTo>
                  <a:cubicBezTo>
                    <a:pt x="98" y="176"/>
                    <a:pt x="98" y="176"/>
                    <a:pt x="98" y="176"/>
                  </a:cubicBezTo>
                  <a:cubicBezTo>
                    <a:pt x="98" y="175"/>
                    <a:pt x="98" y="175"/>
                    <a:pt x="98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97" y="173"/>
                    <a:pt x="97" y="172"/>
                    <a:pt x="96" y="173"/>
                  </a:cubicBezTo>
                  <a:cubicBezTo>
                    <a:pt x="97" y="172"/>
                    <a:pt x="97" y="174"/>
                    <a:pt x="98" y="173"/>
                  </a:cubicBezTo>
                  <a:cubicBezTo>
                    <a:pt x="95" y="170"/>
                    <a:pt x="94" y="166"/>
                    <a:pt x="92" y="163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91" y="158"/>
                    <a:pt x="90" y="159"/>
                    <a:pt x="88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88" y="157"/>
                    <a:pt x="88" y="156"/>
                    <a:pt x="88" y="156"/>
                  </a:cubicBezTo>
                  <a:cubicBezTo>
                    <a:pt x="88" y="156"/>
                    <a:pt x="88" y="156"/>
                    <a:pt x="88" y="156"/>
                  </a:cubicBezTo>
                  <a:cubicBezTo>
                    <a:pt x="88" y="156"/>
                    <a:pt x="88" y="155"/>
                    <a:pt x="87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7" y="155"/>
                    <a:pt x="87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3"/>
                    <a:pt x="85" y="152"/>
                    <a:pt x="85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9"/>
                    <a:pt x="83" y="148"/>
                  </a:cubicBezTo>
                  <a:cubicBezTo>
                    <a:pt x="83" y="147"/>
                    <a:pt x="84" y="148"/>
                    <a:pt x="83" y="147"/>
                  </a:cubicBezTo>
                  <a:cubicBezTo>
                    <a:pt x="82" y="147"/>
                    <a:pt x="82" y="145"/>
                    <a:pt x="82" y="146"/>
                  </a:cubicBezTo>
                  <a:cubicBezTo>
                    <a:pt x="82" y="145"/>
                    <a:pt x="81" y="144"/>
                    <a:pt x="81" y="143"/>
                  </a:cubicBezTo>
                  <a:cubicBezTo>
                    <a:pt x="81" y="143"/>
                    <a:pt x="81" y="142"/>
                    <a:pt x="82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2"/>
                    <a:pt x="82" y="143"/>
                    <a:pt x="82" y="142"/>
                  </a:cubicBezTo>
                  <a:cubicBezTo>
                    <a:pt x="82" y="142"/>
                    <a:pt x="81" y="141"/>
                    <a:pt x="81" y="141"/>
                  </a:cubicBezTo>
                  <a:cubicBezTo>
                    <a:pt x="79" y="140"/>
                    <a:pt x="78" y="140"/>
                    <a:pt x="78" y="139"/>
                  </a:cubicBezTo>
                  <a:cubicBezTo>
                    <a:pt x="78" y="139"/>
                    <a:pt x="78" y="138"/>
                    <a:pt x="79" y="138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6" y="137"/>
                    <a:pt x="77" y="137"/>
                    <a:pt x="76" y="137"/>
                  </a:cubicBezTo>
                  <a:cubicBezTo>
                    <a:pt x="76" y="137"/>
                    <a:pt x="76" y="137"/>
                    <a:pt x="75" y="137"/>
                  </a:cubicBezTo>
                  <a:cubicBezTo>
                    <a:pt x="76" y="137"/>
                    <a:pt x="75" y="135"/>
                    <a:pt x="75" y="135"/>
                  </a:cubicBezTo>
                  <a:cubicBezTo>
                    <a:pt x="76" y="135"/>
                    <a:pt x="76" y="135"/>
                    <a:pt x="76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5" y="132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4" y="133"/>
                    <a:pt x="74" y="132"/>
                    <a:pt x="73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3" y="131"/>
                    <a:pt x="72" y="130"/>
                    <a:pt x="70" y="129"/>
                  </a:cubicBezTo>
                  <a:cubicBezTo>
                    <a:pt x="70" y="130"/>
                    <a:pt x="72" y="129"/>
                    <a:pt x="72" y="130"/>
                  </a:cubicBezTo>
                  <a:cubicBezTo>
                    <a:pt x="72" y="129"/>
                    <a:pt x="69" y="128"/>
                    <a:pt x="69" y="127"/>
                  </a:cubicBezTo>
                  <a:cubicBezTo>
                    <a:pt x="68" y="127"/>
                    <a:pt x="68" y="127"/>
                    <a:pt x="68" y="127"/>
                  </a:cubicBezTo>
                  <a:cubicBezTo>
                    <a:pt x="68" y="127"/>
                    <a:pt x="69" y="126"/>
                    <a:pt x="68" y="126"/>
                  </a:cubicBezTo>
                  <a:cubicBezTo>
                    <a:pt x="69" y="126"/>
                    <a:pt x="68" y="126"/>
                    <a:pt x="68" y="124"/>
                  </a:cubicBezTo>
                  <a:cubicBezTo>
                    <a:pt x="68" y="124"/>
                    <a:pt x="68" y="124"/>
                    <a:pt x="68" y="124"/>
                  </a:cubicBezTo>
                  <a:cubicBezTo>
                    <a:pt x="68" y="124"/>
                    <a:pt x="66" y="122"/>
                    <a:pt x="66" y="121"/>
                  </a:cubicBezTo>
                  <a:cubicBezTo>
                    <a:pt x="66" y="121"/>
                    <a:pt x="65" y="121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4" y="119"/>
                    <a:pt x="67" y="121"/>
                    <a:pt x="66" y="121"/>
                  </a:cubicBezTo>
                  <a:cubicBezTo>
                    <a:pt x="66" y="120"/>
                    <a:pt x="64" y="120"/>
                    <a:pt x="65" y="120"/>
                  </a:cubicBezTo>
                  <a:cubicBezTo>
                    <a:pt x="65" y="119"/>
                    <a:pt x="64" y="119"/>
                    <a:pt x="64" y="118"/>
                  </a:cubicBezTo>
                  <a:cubicBezTo>
                    <a:pt x="64" y="118"/>
                    <a:pt x="65" y="118"/>
                    <a:pt x="65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7"/>
                    <a:pt x="63" y="115"/>
                    <a:pt x="63" y="115"/>
                  </a:cubicBezTo>
                  <a:cubicBezTo>
                    <a:pt x="62" y="115"/>
                    <a:pt x="62" y="115"/>
                    <a:pt x="62" y="115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1" y="114"/>
                    <a:pt x="61" y="113"/>
                    <a:pt x="60" y="113"/>
                  </a:cubicBezTo>
                  <a:cubicBezTo>
                    <a:pt x="60" y="112"/>
                    <a:pt x="59" y="111"/>
                    <a:pt x="60" y="110"/>
                  </a:cubicBezTo>
                  <a:cubicBezTo>
                    <a:pt x="59" y="109"/>
                    <a:pt x="58" y="109"/>
                    <a:pt x="58" y="108"/>
                  </a:cubicBezTo>
                  <a:cubicBezTo>
                    <a:pt x="58" y="108"/>
                    <a:pt x="58" y="109"/>
                    <a:pt x="59" y="108"/>
                  </a:cubicBezTo>
                  <a:cubicBezTo>
                    <a:pt x="58" y="108"/>
                    <a:pt x="58" y="108"/>
                    <a:pt x="58" y="108"/>
                  </a:cubicBezTo>
                  <a:cubicBezTo>
                    <a:pt x="58" y="106"/>
                    <a:pt x="58" y="106"/>
                    <a:pt x="58" y="106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5"/>
                    <a:pt x="55" y="104"/>
                    <a:pt x="55" y="103"/>
                  </a:cubicBezTo>
                  <a:cubicBezTo>
                    <a:pt x="56" y="103"/>
                    <a:pt x="56" y="104"/>
                    <a:pt x="56" y="103"/>
                  </a:cubicBezTo>
                  <a:cubicBezTo>
                    <a:pt x="57" y="102"/>
                    <a:pt x="55" y="102"/>
                    <a:pt x="55" y="101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1"/>
                    <a:pt x="54" y="101"/>
                    <a:pt x="55" y="101"/>
                  </a:cubicBezTo>
                  <a:cubicBezTo>
                    <a:pt x="54" y="101"/>
                    <a:pt x="55" y="100"/>
                    <a:pt x="54" y="101"/>
                  </a:cubicBezTo>
                  <a:cubicBezTo>
                    <a:pt x="54" y="99"/>
                    <a:pt x="50" y="96"/>
                    <a:pt x="51" y="95"/>
                  </a:cubicBezTo>
                  <a:cubicBezTo>
                    <a:pt x="51" y="95"/>
                    <a:pt x="51" y="94"/>
                    <a:pt x="50" y="94"/>
                  </a:cubicBezTo>
                  <a:cubicBezTo>
                    <a:pt x="50" y="95"/>
                    <a:pt x="51" y="95"/>
                    <a:pt x="51" y="95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4"/>
                    <a:pt x="50" y="94"/>
                    <a:pt x="51" y="94"/>
                  </a:cubicBezTo>
                  <a:cubicBezTo>
                    <a:pt x="51" y="94"/>
                    <a:pt x="49" y="94"/>
                    <a:pt x="49" y="93"/>
                  </a:cubicBezTo>
                  <a:cubicBezTo>
                    <a:pt x="49" y="93"/>
                    <a:pt x="49" y="93"/>
                    <a:pt x="49" y="92"/>
                  </a:cubicBezTo>
                  <a:cubicBezTo>
                    <a:pt x="48" y="92"/>
                    <a:pt x="48" y="92"/>
                    <a:pt x="48" y="92"/>
                  </a:cubicBezTo>
                  <a:cubicBezTo>
                    <a:pt x="48" y="91"/>
                    <a:pt x="48" y="91"/>
                    <a:pt x="49" y="91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90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47" y="87"/>
                    <a:pt x="47" y="87"/>
                    <a:pt x="47" y="87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7"/>
                    <a:pt x="45" y="86"/>
                    <a:pt x="46" y="86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6"/>
                    <a:pt x="47" y="86"/>
                    <a:pt x="46" y="86"/>
                  </a:cubicBezTo>
                  <a:cubicBezTo>
                    <a:pt x="46" y="85"/>
                    <a:pt x="45" y="86"/>
                    <a:pt x="45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4"/>
                    <a:pt x="44" y="84"/>
                  </a:cubicBezTo>
                  <a:cubicBezTo>
                    <a:pt x="44" y="83"/>
                    <a:pt x="44" y="83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3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1" y="77"/>
                    <a:pt x="39" y="76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8" y="74"/>
                    <a:pt x="36" y="71"/>
                    <a:pt x="36" y="70"/>
                  </a:cubicBezTo>
                  <a:cubicBezTo>
                    <a:pt x="37" y="70"/>
                    <a:pt x="37" y="69"/>
                    <a:pt x="37" y="69"/>
                  </a:cubicBezTo>
                  <a:cubicBezTo>
                    <a:pt x="36" y="69"/>
                    <a:pt x="37" y="68"/>
                    <a:pt x="36" y="69"/>
                  </a:cubicBezTo>
                  <a:cubicBezTo>
                    <a:pt x="36" y="69"/>
                    <a:pt x="36" y="69"/>
                    <a:pt x="36" y="70"/>
                  </a:cubicBezTo>
                  <a:cubicBezTo>
                    <a:pt x="35" y="69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2" y="66"/>
                    <a:pt x="32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2" y="64"/>
                    <a:pt x="31" y="64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8" y="59"/>
                    <a:pt x="27" y="56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2"/>
                    <a:pt x="27" y="53"/>
                  </a:cubicBezTo>
                  <a:cubicBezTo>
                    <a:pt x="27" y="52"/>
                    <a:pt x="26" y="52"/>
                    <a:pt x="25" y="51"/>
                  </a:cubicBezTo>
                  <a:cubicBezTo>
                    <a:pt x="25" y="52"/>
                    <a:pt x="26" y="52"/>
                    <a:pt x="25" y="52"/>
                  </a:cubicBezTo>
                  <a:cubicBezTo>
                    <a:pt x="25" y="52"/>
                    <a:pt x="25" y="51"/>
                    <a:pt x="23" y="51"/>
                  </a:cubicBezTo>
                  <a:cubicBezTo>
                    <a:pt x="23" y="50"/>
                    <a:pt x="25" y="50"/>
                    <a:pt x="25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49"/>
                    <a:pt x="27" y="51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8" y="50"/>
                    <a:pt x="28" y="49"/>
                  </a:cubicBezTo>
                  <a:cubicBezTo>
                    <a:pt x="27" y="48"/>
                    <a:pt x="26" y="48"/>
                    <a:pt x="26" y="49"/>
                  </a:cubicBezTo>
                  <a:cubicBezTo>
                    <a:pt x="25" y="48"/>
                    <a:pt x="23" y="49"/>
                    <a:pt x="23" y="48"/>
                  </a:cubicBezTo>
                  <a:cubicBezTo>
                    <a:pt x="23" y="48"/>
                    <a:pt x="23" y="49"/>
                    <a:pt x="25" y="49"/>
                  </a:cubicBezTo>
                  <a:cubicBezTo>
                    <a:pt x="25" y="48"/>
                    <a:pt x="23" y="48"/>
                    <a:pt x="23" y="47"/>
                  </a:cubicBezTo>
                  <a:cubicBezTo>
                    <a:pt x="23" y="48"/>
                    <a:pt x="22" y="48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1" y="47"/>
                    <a:pt x="22" y="47"/>
                    <a:pt x="21" y="47"/>
                  </a:cubicBezTo>
                  <a:cubicBezTo>
                    <a:pt x="21" y="45"/>
                    <a:pt x="22" y="47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0" y="44"/>
                    <a:pt x="21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3"/>
                    <a:pt x="20" y="43"/>
                    <a:pt x="20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0"/>
                    <a:pt x="18" y="40"/>
                  </a:cubicBezTo>
                  <a:cubicBezTo>
                    <a:pt x="18" y="41"/>
                    <a:pt x="19" y="41"/>
                    <a:pt x="19" y="42"/>
                  </a:cubicBezTo>
                  <a:cubicBezTo>
                    <a:pt x="19" y="41"/>
                    <a:pt x="18" y="41"/>
                    <a:pt x="18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0"/>
                    <a:pt x="18" y="40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7" y="38"/>
                  </a:cubicBezTo>
                  <a:cubicBezTo>
                    <a:pt x="17" y="38"/>
                    <a:pt x="16" y="38"/>
                    <a:pt x="16" y="39"/>
                  </a:cubicBezTo>
                  <a:cubicBezTo>
                    <a:pt x="15" y="38"/>
                    <a:pt x="16" y="38"/>
                    <a:pt x="15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8"/>
                    <a:pt x="17" y="36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5" y="34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3"/>
                    <a:pt x="14" y="32"/>
                    <a:pt x="13" y="33"/>
                  </a:cubicBezTo>
                  <a:cubicBezTo>
                    <a:pt x="12" y="32"/>
                    <a:pt x="15" y="31"/>
                    <a:pt x="13" y="30"/>
                  </a:cubicBezTo>
                  <a:cubicBezTo>
                    <a:pt x="13" y="31"/>
                    <a:pt x="12" y="30"/>
                    <a:pt x="12" y="31"/>
                  </a:cubicBezTo>
                  <a:cubicBezTo>
                    <a:pt x="12" y="30"/>
                    <a:pt x="11" y="31"/>
                    <a:pt x="11" y="30"/>
                  </a:cubicBezTo>
                  <a:cubicBezTo>
                    <a:pt x="12" y="30"/>
                    <a:pt x="12" y="29"/>
                    <a:pt x="13" y="29"/>
                  </a:cubicBezTo>
                  <a:cubicBezTo>
                    <a:pt x="12" y="29"/>
                    <a:pt x="13" y="30"/>
                    <a:pt x="13" y="30"/>
                  </a:cubicBezTo>
                  <a:cubicBezTo>
                    <a:pt x="13" y="30"/>
                    <a:pt x="14" y="30"/>
                    <a:pt x="13" y="29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9"/>
                    <a:pt x="13" y="29"/>
                    <a:pt x="12" y="29"/>
                  </a:cubicBezTo>
                  <a:cubicBezTo>
                    <a:pt x="11" y="27"/>
                    <a:pt x="12" y="26"/>
                    <a:pt x="11" y="27"/>
                  </a:cubicBezTo>
                  <a:cubicBezTo>
                    <a:pt x="11" y="27"/>
                    <a:pt x="11" y="29"/>
                    <a:pt x="10" y="2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4"/>
                  </a:cubicBezTo>
                  <a:cubicBezTo>
                    <a:pt x="9" y="24"/>
                    <a:pt x="9" y="24"/>
                    <a:pt x="9" y="25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8" y="23"/>
                    <a:pt x="8" y="22"/>
                    <a:pt x="8" y="22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3"/>
                    <a:pt x="10" y="25"/>
                    <a:pt x="11" y="25"/>
                  </a:cubicBezTo>
                  <a:cubicBezTo>
                    <a:pt x="10" y="24"/>
                    <a:pt x="11" y="23"/>
                    <a:pt x="12" y="23"/>
                  </a:cubicBezTo>
                  <a:cubicBezTo>
                    <a:pt x="12" y="23"/>
                    <a:pt x="11" y="23"/>
                    <a:pt x="11" y="22"/>
                  </a:cubicBezTo>
                  <a:cubicBezTo>
                    <a:pt x="10" y="23"/>
                    <a:pt x="11" y="23"/>
                    <a:pt x="10" y="23"/>
                  </a:cubicBezTo>
                  <a:cubicBezTo>
                    <a:pt x="10" y="22"/>
                    <a:pt x="9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0"/>
                    <a:pt x="8" y="19"/>
                    <a:pt x="8" y="17"/>
                  </a:cubicBezTo>
                  <a:cubicBezTo>
                    <a:pt x="8" y="19"/>
                    <a:pt x="7" y="16"/>
                    <a:pt x="7" y="17"/>
                  </a:cubicBezTo>
                  <a:cubicBezTo>
                    <a:pt x="7" y="18"/>
                    <a:pt x="7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7" y="17"/>
                    <a:pt x="6" y="17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7" y="15"/>
                    <a:pt x="6" y="14"/>
                    <a:pt x="4" y="13"/>
                  </a:cubicBezTo>
                  <a:cubicBezTo>
                    <a:pt x="4" y="12"/>
                    <a:pt x="3" y="12"/>
                    <a:pt x="2" y="10"/>
                  </a:cubicBezTo>
                  <a:cubicBezTo>
                    <a:pt x="2" y="9"/>
                    <a:pt x="3" y="9"/>
                    <a:pt x="3" y="8"/>
                  </a:cubicBezTo>
                  <a:cubicBezTo>
                    <a:pt x="3" y="8"/>
                    <a:pt x="3" y="9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1" y="1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3" y="4"/>
                    <a:pt x="3" y="5"/>
                  </a:cubicBezTo>
                  <a:cubicBezTo>
                    <a:pt x="3" y="5"/>
                    <a:pt x="4" y="6"/>
                    <a:pt x="6" y="7"/>
                  </a:cubicBezTo>
                  <a:cubicBezTo>
                    <a:pt x="4" y="7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6" y="7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8"/>
                    <a:pt x="7" y="9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10" y="16"/>
                    <a:pt x="11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2"/>
                    <a:pt x="16" y="24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6"/>
                    <a:pt x="16" y="27"/>
                    <a:pt x="16" y="27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8" y="30"/>
                    <a:pt x="20" y="31"/>
                    <a:pt x="21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3"/>
                    <a:pt x="22" y="33"/>
                    <a:pt x="22" y="35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8"/>
                  </a:cubicBezTo>
                  <a:cubicBezTo>
                    <a:pt x="25" y="39"/>
                    <a:pt x="25" y="40"/>
                    <a:pt x="26" y="40"/>
                  </a:cubicBezTo>
                  <a:cubicBezTo>
                    <a:pt x="28" y="43"/>
                    <a:pt x="28" y="47"/>
                    <a:pt x="31" y="48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4" y="51"/>
                    <a:pt x="35" y="55"/>
                    <a:pt x="36" y="57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6" y="59"/>
                    <a:pt x="37" y="59"/>
                  </a:cubicBezTo>
                  <a:cubicBezTo>
                    <a:pt x="37" y="60"/>
                    <a:pt x="38" y="60"/>
                    <a:pt x="38" y="60"/>
                  </a:cubicBezTo>
                  <a:cubicBezTo>
                    <a:pt x="38" y="61"/>
                    <a:pt x="39" y="61"/>
                    <a:pt x="39" y="61"/>
                  </a:cubicBezTo>
                  <a:cubicBezTo>
                    <a:pt x="40" y="64"/>
                    <a:pt x="40" y="65"/>
                    <a:pt x="41" y="66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41" y="67"/>
                    <a:pt x="41" y="67"/>
                    <a:pt x="42" y="67"/>
                  </a:cubicBezTo>
                  <a:cubicBezTo>
                    <a:pt x="42" y="68"/>
                    <a:pt x="45" y="70"/>
                    <a:pt x="45" y="73"/>
                  </a:cubicBezTo>
                  <a:cubicBezTo>
                    <a:pt x="45" y="71"/>
                    <a:pt x="45" y="73"/>
                    <a:pt x="46" y="73"/>
                  </a:cubicBezTo>
                  <a:cubicBezTo>
                    <a:pt x="46" y="74"/>
                    <a:pt x="47" y="75"/>
                    <a:pt x="48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77"/>
                    <a:pt x="48" y="76"/>
                    <a:pt x="48" y="76"/>
                  </a:cubicBezTo>
                  <a:cubicBezTo>
                    <a:pt x="49" y="78"/>
                    <a:pt x="49" y="81"/>
                    <a:pt x="51" y="83"/>
                  </a:cubicBezTo>
                  <a:cubicBezTo>
                    <a:pt x="54" y="87"/>
                    <a:pt x="55" y="91"/>
                    <a:pt x="57" y="94"/>
                  </a:cubicBezTo>
                  <a:cubicBezTo>
                    <a:pt x="57" y="94"/>
                    <a:pt x="57" y="94"/>
                    <a:pt x="57" y="94"/>
                  </a:cubicBezTo>
                  <a:cubicBezTo>
                    <a:pt x="58" y="94"/>
                    <a:pt x="58" y="96"/>
                    <a:pt x="59" y="96"/>
                  </a:cubicBezTo>
                  <a:cubicBezTo>
                    <a:pt x="59" y="97"/>
                    <a:pt x="60" y="99"/>
                    <a:pt x="59" y="99"/>
                  </a:cubicBezTo>
                  <a:cubicBezTo>
                    <a:pt x="60" y="99"/>
                    <a:pt x="60" y="101"/>
                    <a:pt x="62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3"/>
                    <a:pt x="63" y="104"/>
                    <a:pt x="64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5" y="106"/>
                    <a:pt x="64" y="108"/>
                  </a:cubicBezTo>
                  <a:cubicBezTo>
                    <a:pt x="64" y="108"/>
                    <a:pt x="64" y="108"/>
                    <a:pt x="64" y="106"/>
                  </a:cubicBezTo>
                  <a:cubicBezTo>
                    <a:pt x="66" y="110"/>
                    <a:pt x="68" y="113"/>
                    <a:pt x="69" y="115"/>
                  </a:cubicBezTo>
                  <a:cubicBezTo>
                    <a:pt x="70" y="119"/>
                    <a:pt x="68" y="117"/>
                    <a:pt x="70" y="118"/>
                  </a:cubicBezTo>
                  <a:cubicBezTo>
                    <a:pt x="69" y="119"/>
                    <a:pt x="70" y="118"/>
                    <a:pt x="70" y="118"/>
                  </a:cubicBezTo>
                  <a:cubicBezTo>
                    <a:pt x="72" y="119"/>
                    <a:pt x="69" y="120"/>
                    <a:pt x="70" y="120"/>
                  </a:cubicBezTo>
                  <a:cubicBezTo>
                    <a:pt x="72" y="120"/>
                    <a:pt x="72" y="121"/>
                    <a:pt x="72" y="120"/>
                  </a:cubicBezTo>
                  <a:cubicBezTo>
                    <a:pt x="72" y="122"/>
                    <a:pt x="72" y="122"/>
                    <a:pt x="73" y="122"/>
                  </a:cubicBezTo>
                  <a:cubicBezTo>
                    <a:pt x="73" y="123"/>
                    <a:pt x="73" y="123"/>
                    <a:pt x="73" y="123"/>
                  </a:cubicBezTo>
                  <a:cubicBezTo>
                    <a:pt x="75" y="123"/>
                    <a:pt x="75" y="126"/>
                    <a:pt x="76" y="127"/>
                  </a:cubicBezTo>
                  <a:cubicBezTo>
                    <a:pt x="81" y="133"/>
                    <a:pt x="85" y="139"/>
                    <a:pt x="88" y="146"/>
                  </a:cubicBezTo>
                  <a:cubicBezTo>
                    <a:pt x="93" y="154"/>
                    <a:pt x="96" y="159"/>
                    <a:pt x="101" y="167"/>
                  </a:cubicBezTo>
                  <a:cubicBezTo>
                    <a:pt x="101" y="170"/>
                    <a:pt x="101" y="170"/>
                    <a:pt x="102" y="171"/>
                  </a:cubicBezTo>
                  <a:cubicBezTo>
                    <a:pt x="102" y="171"/>
                    <a:pt x="102" y="170"/>
                    <a:pt x="102" y="171"/>
                  </a:cubicBezTo>
                  <a:cubicBezTo>
                    <a:pt x="102" y="170"/>
                    <a:pt x="102" y="172"/>
                    <a:pt x="102" y="172"/>
                  </a:cubicBezTo>
                  <a:cubicBezTo>
                    <a:pt x="104" y="174"/>
                    <a:pt x="105" y="176"/>
                    <a:pt x="107" y="179"/>
                  </a:cubicBezTo>
                  <a:cubicBezTo>
                    <a:pt x="107" y="179"/>
                    <a:pt x="106" y="179"/>
                    <a:pt x="106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8" y="181"/>
                    <a:pt x="108" y="180"/>
                  </a:cubicBezTo>
                  <a:cubicBezTo>
                    <a:pt x="112" y="187"/>
                    <a:pt x="115" y="193"/>
                    <a:pt x="119" y="200"/>
                  </a:cubicBezTo>
                  <a:cubicBezTo>
                    <a:pt x="119" y="201"/>
                    <a:pt x="121" y="203"/>
                    <a:pt x="122" y="205"/>
                  </a:cubicBezTo>
                  <a:cubicBezTo>
                    <a:pt x="123" y="211"/>
                    <a:pt x="125" y="216"/>
                    <a:pt x="129" y="219"/>
                  </a:cubicBezTo>
                  <a:cubicBezTo>
                    <a:pt x="129" y="219"/>
                    <a:pt x="128" y="220"/>
                    <a:pt x="125" y="218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79" name="Freeform 96"/>
            <p:cNvSpPr/>
            <p:nvPr/>
          </p:nvSpPr>
          <p:spPr>
            <a:xfrm>
              <a:off x="486" y="139"/>
              <a:ext cx="232" cy="444"/>
            </a:xfrm>
            <a:custGeom>
              <a:avLst/>
              <a:gdLst/>
              <a:ahLst/>
              <a:cxnLst>
                <a:cxn ang="0">
                  <a:pos x="144" y="9"/>
                </a:cxn>
                <a:cxn ang="0">
                  <a:pos x="33" y="444"/>
                </a:cxn>
                <a:cxn ang="0">
                  <a:pos x="187" y="274"/>
                </a:cxn>
                <a:cxn ang="0">
                  <a:pos x="144" y="9"/>
                </a:cxn>
              </a:cxnLst>
              <a:pathLst>
                <a:path w="98" h="188">
                  <a:moveTo>
                    <a:pt x="61" y="4"/>
                  </a:moveTo>
                  <a:cubicBezTo>
                    <a:pt x="51" y="0"/>
                    <a:pt x="0" y="79"/>
                    <a:pt x="14" y="188"/>
                  </a:cubicBezTo>
                  <a:cubicBezTo>
                    <a:pt x="32" y="183"/>
                    <a:pt x="79" y="116"/>
                    <a:pt x="79" y="116"/>
                  </a:cubicBezTo>
                  <a:cubicBezTo>
                    <a:pt x="79" y="116"/>
                    <a:pt x="98" y="18"/>
                    <a:pt x="61" y="4"/>
                  </a:cubicBezTo>
                  <a:close/>
                </a:path>
              </a:pathLst>
            </a:custGeom>
            <a:solidFill>
              <a:srgbClr val="F7D64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80" name="Freeform 97"/>
            <p:cNvSpPr/>
            <p:nvPr/>
          </p:nvSpPr>
          <p:spPr>
            <a:xfrm>
              <a:off x="588" y="151"/>
              <a:ext cx="118" cy="371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0" y="371"/>
                </a:cxn>
                <a:cxn ang="0">
                  <a:pos x="85" y="262"/>
                </a:cxn>
                <a:cxn ang="0">
                  <a:pos x="42" y="0"/>
                </a:cxn>
              </a:cxnLst>
              <a:pathLst>
                <a:path w="50" h="157">
                  <a:moveTo>
                    <a:pt x="18" y="0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28" y="132"/>
                    <a:pt x="36" y="111"/>
                  </a:cubicBezTo>
                  <a:cubicBezTo>
                    <a:pt x="43" y="88"/>
                    <a:pt x="50" y="12"/>
                    <a:pt x="18" y="0"/>
                  </a:cubicBezTo>
                  <a:close/>
                </a:path>
              </a:pathLst>
            </a:custGeom>
            <a:solidFill>
              <a:srgbClr val="EAA3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81" name="Freeform 98"/>
            <p:cNvSpPr/>
            <p:nvPr/>
          </p:nvSpPr>
          <p:spPr>
            <a:xfrm>
              <a:off x="503" y="1521"/>
              <a:ext cx="252" cy="498"/>
            </a:xfrm>
            <a:custGeom>
              <a:avLst/>
              <a:gdLst/>
              <a:ahLst/>
              <a:cxnLst>
                <a:cxn ang="0">
                  <a:pos x="158" y="9"/>
                </a:cxn>
                <a:cxn ang="0">
                  <a:pos x="38" y="498"/>
                </a:cxn>
                <a:cxn ang="0">
                  <a:pos x="205" y="307"/>
                </a:cxn>
                <a:cxn ang="0">
                  <a:pos x="158" y="9"/>
                </a:cxn>
              </a:cxnLst>
              <a:pathLst>
                <a:path w="107" h="211">
                  <a:moveTo>
                    <a:pt x="67" y="4"/>
                  </a:moveTo>
                  <a:cubicBezTo>
                    <a:pt x="57" y="0"/>
                    <a:pt x="0" y="88"/>
                    <a:pt x="16" y="211"/>
                  </a:cubicBezTo>
                  <a:cubicBezTo>
                    <a:pt x="34" y="205"/>
                    <a:pt x="87" y="130"/>
                    <a:pt x="87" y="130"/>
                  </a:cubicBezTo>
                  <a:cubicBezTo>
                    <a:pt x="87" y="130"/>
                    <a:pt x="107" y="20"/>
                    <a:pt x="67" y="4"/>
                  </a:cubicBezTo>
                  <a:close/>
                </a:path>
              </a:pathLst>
            </a:custGeom>
            <a:solidFill>
              <a:srgbClr val="F7D64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82" name="Freeform 99"/>
            <p:cNvSpPr/>
            <p:nvPr/>
          </p:nvSpPr>
          <p:spPr>
            <a:xfrm>
              <a:off x="616" y="1530"/>
              <a:ext cx="128" cy="416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0" y="416"/>
                </a:cxn>
                <a:cxn ang="0">
                  <a:pos x="90" y="295"/>
                </a:cxn>
                <a:cxn ang="0">
                  <a:pos x="45" y="0"/>
                </a:cxn>
              </a:cxnLst>
              <a:pathLst>
                <a:path w="54" h="176">
                  <a:moveTo>
                    <a:pt x="19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8" y="125"/>
                  </a:cubicBezTo>
                  <a:cubicBezTo>
                    <a:pt x="46" y="100"/>
                    <a:pt x="54" y="13"/>
                    <a:pt x="19" y="0"/>
                  </a:cubicBezTo>
                  <a:close/>
                </a:path>
              </a:pathLst>
            </a:custGeom>
            <a:solidFill>
              <a:srgbClr val="EAA3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83" name="Freeform 100"/>
            <p:cNvSpPr/>
            <p:nvPr/>
          </p:nvSpPr>
          <p:spPr>
            <a:xfrm>
              <a:off x="484" y="2780"/>
              <a:ext cx="255" cy="498"/>
            </a:xfrm>
            <a:custGeom>
              <a:avLst/>
              <a:gdLst/>
              <a:ahLst/>
              <a:cxnLst>
                <a:cxn ang="0">
                  <a:pos x="161" y="7"/>
                </a:cxn>
                <a:cxn ang="0">
                  <a:pos x="35" y="498"/>
                </a:cxn>
                <a:cxn ang="0">
                  <a:pos x="205" y="307"/>
                </a:cxn>
                <a:cxn ang="0">
                  <a:pos x="161" y="7"/>
                </a:cxn>
              </a:cxnLst>
              <a:pathLst>
                <a:path w="108" h="211">
                  <a:moveTo>
                    <a:pt x="68" y="3"/>
                  </a:moveTo>
                  <a:cubicBezTo>
                    <a:pt x="56" y="0"/>
                    <a:pt x="0" y="88"/>
                    <a:pt x="15" y="211"/>
                  </a:cubicBezTo>
                  <a:cubicBezTo>
                    <a:pt x="35" y="204"/>
                    <a:pt x="87" y="130"/>
                    <a:pt x="87" y="130"/>
                  </a:cubicBezTo>
                  <a:cubicBezTo>
                    <a:pt x="87" y="130"/>
                    <a:pt x="108" y="20"/>
                    <a:pt x="68" y="3"/>
                  </a:cubicBezTo>
                  <a:close/>
                </a:path>
              </a:pathLst>
            </a:custGeom>
            <a:solidFill>
              <a:srgbClr val="F7D64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84" name="Freeform 101"/>
            <p:cNvSpPr/>
            <p:nvPr/>
          </p:nvSpPr>
          <p:spPr>
            <a:xfrm>
              <a:off x="597" y="2789"/>
              <a:ext cx="128" cy="416"/>
            </a:xfrm>
            <a:custGeom>
              <a:avLst/>
              <a:gdLst/>
              <a:ahLst/>
              <a:cxnLst>
                <a:cxn ang="0">
                  <a:pos x="47" y="0"/>
                </a:cxn>
                <a:cxn ang="0">
                  <a:pos x="0" y="416"/>
                </a:cxn>
                <a:cxn ang="0">
                  <a:pos x="92" y="298"/>
                </a:cxn>
                <a:cxn ang="0">
                  <a:pos x="47" y="0"/>
                </a:cxn>
              </a:cxnLst>
              <a:pathLst>
                <a:path w="54" h="176">
                  <a:moveTo>
                    <a:pt x="20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9" y="126"/>
                  </a:cubicBezTo>
                  <a:cubicBezTo>
                    <a:pt x="47" y="101"/>
                    <a:pt x="54" y="14"/>
                    <a:pt x="20" y="0"/>
                  </a:cubicBezTo>
                  <a:close/>
                </a:path>
              </a:pathLst>
            </a:custGeom>
            <a:solidFill>
              <a:srgbClr val="EAA3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85" name="Freeform 102"/>
            <p:cNvSpPr/>
            <p:nvPr/>
          </p:nvSpPr>
          <p:spPr>
            <a:xfrm>
              <a:off x="205" y="1292"/>
              <a:ext cx="255" cy="496"/>
            </a:xfrm>
            <a:custGeom>
              <a:avLst/>
              <a:gdLst/>
              <a:ahLst/>
              <a:cxnLst>
                <a:cxn ang="0">
                  <a:pos x="94" y="7"/>
                </a:cxn>
                <a:cxn ang="0">
                  <a:pos x="217" y="496"/>
                </a:cxn>
                <a:cxn ang="0">
                  <a:pos x="52" y="302"/>
                </a:cxn>
                <a:cxn ang="0">
                  <a:pos x="94" y="7"/>
                </a:cxn>
              </a:cxnLst>
              <a:pathLst>
                <a:path w="108" h="210">
                  <a:moveTo>
                    <a:pt x="40" y="3"/>
                  </a:moveTo>
                  <a:cubicBezTo>
                    <a:pt x="51" y="0"/>
                    <a:pt x="108" y="88"/>
                    <a:pt x="92" y="210"/>
                  </a:cubicBezTo>
                  <a:cubicBezTo>
                    <a:pt x="73" y="204"/>
                    <a:pt x="22" y="128"/>
                    <a:pt x="22" y="128"/>
                  </a:cubicBezTo>
                  <a:cubicBezTo>
                    <a:pt x="22" y="128"/>
                    <a:pt x="0" y="20"/>
                    <a:pt x="40" y="3"/>
                  </a:cubicBezTo>
                  <a:close/>
                </a:path>
              </a:pathLst>
            </a:custGeom>
            <a:solidFill>
              <a:srgbClr val="F7D64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86" name="Freeform 103"/>
            <p:cNvSpPr/>
            <p:nvPr/>
          </p:nvSpPr>
          <p:spPr>
            <a:xfrm>
              <a:off x="217" y="1301"/>
              <a:ext cx="127" cy="418"/>
            </a:xfrm>
            <a:custGeom>
              <a:avLst/>
              <a:gdLst/>
              <a:ahLst/>
              <a:cxnLst>
                <a:cxn ang="0">
                  <a:pos x="82" y="0"/>
                </a:cxn>
                <a:cxn ang="0">
                  <a:pos x="127" y="418"/>
                </a:cxn>
                <a:cxn ang="0">
                  <a:pos x="40" y="293"/>
                </a:cxn>
                <a:cxn ang="0">
                  <a:pos x="82" y="0"/>
                </a:cxn>
              </a:cxnLst>
              <a:pathLst>
                <a:path w="54" h="177">
                  <a:moveTo>
                    <a:pt x="35" y="0"/>
                  </a:moveTo>
                  <a:cubicBezTo>
                    <a:pt x="54" y="177"/>
                    <a:pt x="54" y="177"/>
                    <a:pt x="54" y="177"/>
                  </a:cubicBezTo>
                  <a:cubicBezTo>
                    <a:pt x="54" y="177"/>
                    <a:pt x="25" y="150"/>
                    <a:pt x="17" y="124"/>
                  </a:cubicBezTo>
                  <a:cubicBezTo>
                    <a:pt x="8" y="100"/>
                    <a:pt x="0" y="14"/>
                    <a:pt x="35" y="0"/>
                  </a:cubicBezTo>
                  <a:close/>
                </a:path>
              </a:pathLst>
            </a:custGeom>
            <a:solidFill>
              <a:srgbClr val="EAA3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87" name="Freeform 104"/>
            <p:cNvSpPr/>
            <p:nvPr/>
          </p:nvSpPr>
          <p:spPr>
            <a:xfrm>
              <a:off x="137" y="2036"/>
              <a:ext cx="356" cy="560"/>
            </a:xfrm>
            <a:custGeom>
              <a:avLst/>
              <a:gdLst/>
              <a:ahLst/>
              <a:cxnLst>
                <a:cxn ang="0">
                  <a:pos x="337" y="560"/>
                </a:cxn>
                <a:cxn ang="0">
                  <a:pos x="24" y="0"/>
                </a:cxn>
                <a:cxn ang="0">
                  <a:pos x="337" y="560"/>
                </a:cxn>
              </a:cxnLst>
              <a:pathLst>
                <a:path w="151" h="237">
                  <a:moveTo>
                    <a:pt x="143" y="237"/>
                  </a:moveTo>
                  <a:cubicBezTo>
                    <a:pt x="143" y="237"/>
                    <a:pt x="0" y="158"/>
                    <a:pt x="10" y="0"/>
                  </a:cubicBezTo>
                  <a:cubicBezTo>
                    <a:pt x="151" y="69"/>
                    <a:pt x="143" y="237"/>
                    <a:pt x="143" y="237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88" name="Freeform 105"/>
            <p:cNvSpPr/>
            <p:nvPr/>
          </p:nvSpPr>
          <p:spPr>
            <a:xfrm>
              <a:off x="491" y="1627"/>
              <a:ext cx="357" cy="560"/>
            </a:xfrm>
            <a:custGeom>
              <a:avLst/>
              <a:gdLst/>
              <a:ahLst/>
              <a:cxnLst>
                <a:cxn ang="0">
                  <a:pos x="17" y="560"/>
                </a:cxn>
                <a:cxn ang="0">
                  <a:pos x="331" y="0"/>
                </a:cxn>
                <a:cxn ang="0">
                  <a:pos x="17" y="560"/>
                </a:cxn>
              </a:cxnLst>
              <a:pathLst>
                <a:path w="151" h="237">
                  <a:moveTo>
                    <a:pt x="7" y="237"/>
                  </a:moveTo>
                  <a:cubicBezTo>
                    <a:pt x="7" y="237"/>
                    <a:pt x="151" y="159"/>
                    <a:pt x="140" y="0"/>
                  </a:cubicBezTo>
                  <a:cubicBezTo>
                    <a:pt x="0" y="69"/>
                    <a:pt x="7" y="237"/>
                    <a:pt x="7" y="237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89" name="Freeform 106"/>
            <p:cNvSpPr/>
            <p:nvPr/>
          </p:nvSpPr>
          <p:spPr>
            <a:xfrm>
              <a:off x="463" y="2227"/>
              <a:ext cx="356" cy="562"/>
            </a:xfrm>
            <a:custGeom>
              <a:avLst/>
              <a:gdLst/>
              <a:ahLst/>
              <a:cxnLst>
                <a:cxn ang="0">
                  <a:pos x="19" y="562"/>
                </a:cxn>
                <a:cxn ang="0">
                  <a:pos x="330" y="0"/>
                </a:cxn>
                <a:cxn ang="0">
                  <a:pos x="19" y="562"/>
                </a:cxn>
              </a:cxnLst>
              <a:pathLst>
                <a:path w="151" h="238">
                  <a:moveTo>
                    <a:pt x="8" y="238"/>
                  </a:moveTo>
                  <a:cubicBezTo>
                    <a:pt x="8" y="238"/>
                    <a:pt x="151" y="159"/>
                    <a:pt x="140" y="0"/>
                  </a:cubicBezTo>
                  <a:cubicBezTo>
                    <a:pt x="0" y="70"/>
                    <a:pt x="8" y="238"/>
                    <a:pt x="8" y="238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90" name="Freeform 107"/>
            <p:cNvSpPr/>
            <p:nvPr/>
          </p:nvSpPr>
          <p:spPr>
            <a:xfrm>
              <a:off x="467" y="2860"/>
              <a:ext cx="352" cy="562"/>
            </a:xfrm>
            <a:custGeom>
              <a:avLst/>
              <a:gdLst/>
              <a:ahLst/>
              <a:cxnLst>
                <a:cxn ang="0">
                  <a:pos x="17" y="562"/>
                </a:cxn>
                <a:cxn ang="0">
                  <a:pos x="331" y="0"/>
                </a:cxn>
                <a:cxn ang="0">
                  <a:pos x="17" y="562"/>
                </a:cxn>
              </a:cxnLst>
              <a:pathLst>
                <a:path w="149" h="238">
                  <a:moveTo>
                    <a:pt x="7" y="238"/>
                  </a:moveTo>
                  <a:cubicBezTo>
                    <a:pt x="7" y="238"/>
                    <a:pt x="149" y="159"/>
                    <a:pt x="140" y="0"/>
                  </a:cubicBezTo>
                  <a:cubicBezTo>
                    <a:pt x="0" y="70"/>
                    <a:pt x="7" y="238"/>
                    <a:pt x="7" y="238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91" name="Freeform 108"/>
            <p:cNvSpPr/>
            <p:nvPr/>
          </p:nvSpPr>
          <p:spPr>
            <a:xfrm>
              <a:off x="120" y="1367"/>
              <a:ext cx="357" cy="555"/>
            </a:xfrm>
            <a:custGeom>
              <a:avLst/>
              <a:gdLst/>
              <a:ahLst/>
              <a:cxnLst>
                <a:cxn ang="0">
                  <a:pos x="340" y="555"/>
                </a:cxn>
                <a:cxn ang="0">
                  <a:pos x="26" y="0"/>
                </a:cxn>
                <a:cxn ang="0">
                  <a:pos x="340" y="555"/>
                </a:cxn>
              </a:cxnLst>
              <a:pathLst>
                <a:path w="151" h="235">
                  <a:moveTo>
                    <a:pt x="144" y="235"/>
                  </a:moveTo>
                  <a:cubicBezTo>
                    <a:pt x="144" y="235"/>
                    <a:pt x="0" y="157"/>
                    <a:pt x="11" y="0"/>
                  </a:cubicBezTo>
                  <a:cubicBezTo>
                    <a:pt x="151" y="68"/>
                    <a:pt x="144" y="235"/>
                    <a:pt x="144" y="235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92" name="Freeform 109"/>
            <p:cNvSpPr/>
            <p:nvPr/>
          </p:nvSpPr>
          <p:spPr>
            <a:xfrm>
              <a:off x="507" y="902"/>
              <a:ext cx="355" cy="558"/>
            </a:xfrm>
            <a:custGeom>
              <a:avLst/>
              <a:gdLst/>
              <a:ahLst/>
              <a:cxnLst>
                <a:cxn ang="0">
                  <a:pos x="14" y="558"/>
                </a:cxn>
                <a:cxn ang="0">
                  <a:pos x="331" y="0"/>
                </a:cxn>
                <a:cxn ang="0">
                  <a:pos x="14" y="558"/>
                </a:cxn>
              </a:cxnLst>
              <a:pathLst>
                <a:path w="150" h="236">
                  <a:moveTo>
                    <a:pt x="6" y="236"/>
                  </a:moveTo>
                  <a:cubicBezTo>
                    <a:pt x="6" y="236"/>
                    <a:pt x="150" y="158"/>
                    <a:pt x="140" y="0"/>
                  </a:cubicBezTo>
                  <a:cubicBezTo>
                    <a:pt x="0" y="69"/>
                    <a:pt x="6" y="236"/>
                    <a:pt x="6" y="236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93" name="Freeform 110"/>
            <p:cNvSpPr/>
            <p:nvPr/>
          </p:nvSpPr>
          <p:spPr>
            <a:xfrm>
              <a:off x="120" y="659"/>
              <a:ext cx="357" cy="560"/>
            </a:xfrm>
            <a:custGeom>
              <a:avLst/>
              <a:gdLst/>
              <a:ahLst/>
              <a:cxnLst>
                <a:cxn ang="0">
                  <a:pos x="340" y="560"/>
                </a:cxn>
                <a:cxn ang="0">
                  <a:pos x="26" y="0"/>
                </a:cxn>
                <a:cxn ang="0">
                  <a:pos x="340" y="560"/>
                </a:cxn>
              </a:cxnLst>
              <a:pathLst>
                <a:path w="151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1" y="70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94" name="Freeform 111"/>
            <p:cNvSpPr/>
            <p:nvPr/>
          </p:nvSpPr>
          <p:spPr>
            <a:xfrm>
              <a:off x="104" y="0"/>
              <a:ext cx="359" cy="562"/>
            </a:xfrm>
            <a:custGeom>
              <a:avLst/>
              <a:gdLst/>
              <a:ahLst/>
              <a:cxnLst>
                <a:cxn ang="0">
                  <a:pos x="340" y="562"/>
                </a:cxn>
                <a:cxn ang="0">
                  <a:pos x="26" y="0"/>
                </a:cxn>
                <a:cxn ang="0">
                  <a:pos x="340" y="562"/>
                </a:cxn>
              </a:cxnLst>
              <a:pathLst>
                <a:path w="152" h="238">
                  <a:moveTo>
                    <a:pt x="144" y="238"/>
                  </a:moveTo>
                  <a:cubicBezTo>
                    <a:pt x="144" y="238"/>
                    <a:pt x="0" y="160"/>
                    <a:pt x="11" y="0"/>
                  </a:cubicBezTo>
                  <a:cubicBezTo>
                    <a:pt x="152" y="70"/>
                    <a:pt x="144" y="238"/>
                    <a:pt x="144" y="238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95" name="Freeform 112"/>
            <p:cNvSpPr/>
            <p:nvPr/>
          </p:nvSpPr>
          <p:spPr>
            <a:xfrm>
              <a:off x="477" y="252"/>
              <a:ext cx="321" cy="501"/>
            </a:xfrm>
            <a:custGeom>
              <a:avLst/>
              <a:gdLst/>
              <a:ahLst/>
              <a:cxnLst>
                <a:cxn ang="0">
                  <a:pos x="14" y="501"/>
                </a:cxn>
                <a:cxn ang="0">
                  <a:pos x="297" y="0"/>
                </a:cxn>
                <a:cxn ang="0">
                  <a:pos x="14" y="501"/>
                </a:cxn>
              </a:cxnLst>
              <a:pathLst>
                <a:path w="136" h="212">
                  <a:moveTo>
                    <a:pt x="6" y="212"/>
                  </a:moveTo>
                  <a:cubicBezTo>
                    <a:pt x="6" y="212"/>
                    <a:pt x="136" y="143"/>
                    <a:pt x="126" y="0"/>
                  </a:cubicBezTo>
                  <a:cubicBezTo>
                    <a:pt x="0" y="63"/>
                    <a:pt x="6" y="212"/>
                    <a:pt x="6" y="212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96" name="Freeform 113"/>
            <p:cNvSpPr/>
            <p:nvPr/>
          </p:nvSpPr>
          <p:spPr>
            <a:xfrm>
              <a:off x="512" y="1627"/>
              <a:ext cx="300" cy="551"/>
            </a:xfrm>
            <a:custGeom>
              <a:avLst/>
              <a:gdLst/>
              <a:ahLst/>
              <a:cxnLst>
                <a:cxn ang="0">
                  <a:pos x="31" y="487"/>
                </a:cxn>
                <a:cxn ang="0">
                  <a:pos x="40" y="471"/>
                </a:cxn>
                <a:cxn ang="0">
                  <a:pos x="54" y="437"/>
                </a:cxn>
                <a:cxn ang="0">
                  <a:pos x="61" y="423"/>
                </a:cxn>
                <a:cxn ang="0">
                  <a:pos x="83" y="393"/>
                </a:cxn>
                <a:cxn ang="0">
                  <a:pos x="87" y="378"/>
                </a:cxn>
                <a:cxn ang="0">
                  <a:pos x="99" y="359"/>
                </a:cxn>
                <a:cxn ang="0">
                  <a:pos x="109" y="343"/>
                </a:cxn>
                <a:cxn ang="0">
                  <a:pos x="116" y="333"/>
                </a:cxn>
                <a:cxn ang="0">
                  <a:pos x="116" y="324"/>
                </a:cxn>
                <a:cxn ang="0">
                  <a:pos x="128" y="303"/>
                </a:cxn>
                <a:cxn ang="0">
                  <a:pos x="132" y="293"/>
                </a:cxn>
                <a:cxn ang="0">
                  <a:pos x="137" y="281"/>
                </a:cxn>
                <a:cxn ang="0">
                  <a:pos x="149" y="267"/>
                </a:cxn>
                <a:cxn ang="0">
                  <a:pos x="156" y="251"/>
                </a:cxn>
                <a:cxn ang="0">
                  <a:pos x="168" y="232"/>
                </a:cxn>
                <a:cxn ang="0">
                  <a:pos x="170" y="222"/>
                </a:cxn>
                <a:cxn ang="0">
                  <a:pos x="177" y="215"/>
                </a:cxn>
                <a:cxn ang="0">
                  <a:pos x="180" y="206"/>
                </a:cxn>
                <a:cxn ang="0">
                  <a:pos x="180" y="203"/>
                </a:cxn>
                <a:cxn ang="0">
                  <a:pos x="187" y="194"/>
                </a:cxn>
                <a:cxn ang="0">
                  <a:pos x="201" y="168"/>
                </a:cxn>
                <a:cxn ang="0">
                  <a:pos x="208" y="154"/>
                </a:cxn>
                <a:cxn ang="0">
                  <a:pos x="213" y="147"/>
                </a:cxn>
                <a:cxn ang="0">
                  <a:pos x="224" y="123"/>
                </a:cxn>
                <a:cxn ang="0">
                  <a:pos x="231" y="121"/>
                </a:cxn>
                <a:cxn ang="0">
                  <a:pos x="234" y="109"/>
                </a:cxn>
                <a:cxn ang="0">
                  <a:pos x="234" y="102"/>
                </a:cxn>
                <a:cxn ang="0">
                  <a:pos x="241" y="90"/>
                </a:cxn>
                <a:cxn ang="0">
                  <a:pos x="241" y="87"/>
                </a:cxn>
                <a:cxn ang="0">
                  <a:pos x="243" y="83"/>
                </a:cxn>
                <a:cxn ang="0">
                  <a:pos x="253" y="76"/>
                </a:cxn>
                <a:cxn ang="0">
                  <a:pos x="255" y="66"/>
                </a:cxn>
                <a:cxn ang="0">
                  <a:pos x="257" y="61"/>
                </a:cxn>
                <a:cxn ang="0">
                  <a:pos x="260" y="54"/>
                </a:cxn>
                <a:cxn ang="0">
                  <a:pos x="262" y="45"/>
                </a:cxn>
                <a:cxn ang="0">
                  <a:pos x="265" y="54"/>
                </a:cxn>
                <a:cxn ang="0">
                  <a:pos x="274" y="38"/>
                </a:cxn>
                <a:cxn ang="0">
                  <a:pos x="288" y="19"/>
                </a:cxn>
                <a:cxn ang="0">
                  <a:pos x="293" y="14"/>
                </a:cxn>
                <a:cxn ang="0">
                  <a:pos x="300" y="0"/>
                </a:cxn>
                <a:cxn ang="0">
                  <a:pos x="300" y="7"/>
                </a:cxn>
                <a:cxn ang="0">
                  <a:pos x="291" y="19"/>
                </a:cxn>
                <a:cxn ang="0">
                  <a:pos x="281" y="43"/>
                </a:cxn>
                <a:cxn ang="0">
                  <a:pos x="260" y="83"/>
                </a:cxn>
                <a:cxn ang="0">
                  <a:pos x="239" y="128"/>
                </a:cxn>
                <a:cxn ang="0">
                  <a:pos x="220" y="163"/>
                </a:cxn>
                <a:cxn ang="0">
                  <a:pos x="208" y="187"/>
                </a:cxn>
                <a:cxn ang="0">
                  <a:pos x="177" y="239"/>
                </a:cxn>
                <a:cxn ang="0">
                  <a:pos x="161" y="267"/>
                </a:cxn>
                <a:cxn ang="0">
                  <a:pos x="137" y="300"/>
                </a:cxn>
                <a:cxn ang="0">
                  <a:pos x="78" y="423"/>
                </a:cxn>
                <a:cxn ang="0">
                  <a:pos x="61" y="456"/>
                </a:cxn>
                <a:cxn ang="0">
                  <a:pos x="2" y="542"/>
                </a:cxn>
              </a:cxnLst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3"/>
                    <a:pt x="5" y="220"/>
                  </a:cubicBezTo>
                  <a:cubicBezTo>
                    <a:pt x="5" y="220"/>
                    <a:pt x="6" y="220"/>
                    <a:pt x="6" y="220"/>
                  </a:cubicBezTo>
                  <a:cubicBezTo>
                    <a:pt x="7" y="215"/>
                    <a:pt x="9" y="212"/>
                    <a:pt x="12" y="209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7"/>
                    <a:pt x="13" y="206"/>
                    <a:pt x="13" y="206"/>
                  </a:cubicBezTo>
                  <a:cubicBezTo>
                    <a:pt x="13" y="206"/>
                    <a:pt x="13" y="206"/>
                    <a:pt x="15" y="206"/>
                  </a:cubicBezTo>
                  <a:cubicBezTo>
                    <a:pt x="13" y="206"/>
                    <a:pt x="15" y="205"/>
                    <a:pt x="15" y="205"/>
                  </a:cubicBezTo>
                  <a:cubicBezTo>
                    <a:pt x="15" y="204"/>
                    <a:pt x="15" y="205"/>
                    <a:pt x="15" y="204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5" y="202"/>
                    <a:pt x="17" y="201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3"/>
                    <a:pt x="21" y="190"/>
                  </a:cubicBezTo>
                  <a:cubicBezTo>
                    <a:pt x="21" y="190"/>
                    <a:pt x="21" y="190"/>
                    <a:pt x="22" y="190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6"/>
                    <a:pt x="23" y="186"/>
                  </a:cubicBezTo>
                  <a:cubicBezTo>
                    <a:pt x="23" y="186"/>
                    <a:pt x="23" y="186"/>
                    <a:pt x="23" y="186"/>
                  </a:cubicBezTo>
                  <a:cubicBezTo>
                    <a:pt x="23" y="186"/>
                    <a:pt x="24" y="186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4" y="184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3"/>
                    <a:pt x="26" y="183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79"/>
                    <a:pt x="26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9" y="177"/>
                    <a:pt x="30" y="173"/>
                    <a:pt x="33" y="169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4" y="168"/>
                    <a:pt x="35" y="167"/>
                    <a:pt x="35" y="167"/>
                  </a:cubicBezTo>
                  <a:cubicBezTo>
                    <a:pt x="34" y="167"/>
                    <a:pt x="35" y="167"/>
                    <a:pt x="35" y="167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5"/>
                    <a:pt x="35" y="165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38" y="160"/>
                    <a:pt x="37" y="161"/>
                    <a:pt x="37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4"/>
                    <a:pt x="42" y="153"/>
                  </a:cubicBezTo>
                  <a:cubicBezTo>
                    <a:pt x="42" y="153"/>
                    <a:pt x="42" y="154"/>
                    <a:pt x="42" y="153"/>
                  </a:cubicBezTo>
                  <a:cubicBezTo>
                    <a:pt x="42" y="153"/>
                    <a:pt x="43" y="152"/>
                    <a:pt x="42" y="152"/>
                  </a:cubicBezTo>
                  <a:cubicBezTo>
                    <a:pt x="42" y="151"/>
                    <a:pt x="43" y="150"/>
                    <a:pt x="43" y="149"/>
                  </a:cubicBezTo>
                  <a:cubicBezTo>
                    <a:pt x="43" y="149"/>
                    <a:pt x="45" y="149"/>
                    <a:pt x="44" y="150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50"/>
                    <a:pt x="45" y="150"/>
                    <a:pt x="45" y="150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6" y="147"/>
                    <a:pt x="45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40"/>
                    <a:pt x="48" y="140"/>
                  </a:cubicBezTo>
                  <a:cubicBezTo>
                    <a:pt x="49" y="140"/>
                    <a:pt x="48" y="141"/>
                    <a:pt x="49" y="141"/>
                  </a:cubicBezTo>
                  <a:cubicBezTo>
                    <a:pt x="49" y="140"/>
                    <a:pt x="49" y="140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6"/>
                  </a:cubicBezTo>
                  <a:cubicBezTo>
                    <a:pt x="49" y="136"/>
                    <a:pt x="49" y="136"/>
                    <a:pt x="49" y="137"/>
                  </a:cubicBezTo>
                  <a:cubicBezTo>
                    <a:pt x="49" y="135"/>
                    <a:pt x="49" y="134"/>
                    <a:pt x="51" y="133"/>
                  </a:cubicBezTo>
                  <a:cubicBezTo>
                    <a:pt x="49" y="133"/>
                    <a:pt x="51" y="134"/>
                    <a:pt x="51" y="134"/>
                  </a:cubicBezTo>
                  <a:cubicBezTo>
                    <a:pt x="52" y="133"/>
                    <a:pt x="52" y="132"/>
                    <a:pt x="53" y="131"/>
                  </a:cubicBezTo>
                  <a:cubicBezTo>
                    <a:pt x="53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4" y="130"/>
                    <a:pt x="54" y="128"/>
                    <a:pt x="54" y="128"/>
                  </a:cubicBezTo>
                  <a:cubicBezTo>
                    <a:pt x="54" y="127"/>
                    <a:pt x="54" y="128"/>
                    <a:pt x="54" y="128"/>
                  </a:cubicBezTo>
                  <a:cubicBezTo>
                    <a:pt x="54" y="127"/>
                    <a:pt x="55" y="126"/>
                    <a:pt x="56" y="124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2"/>
                    <a:pt x="56" y="122"/>
                  </a:cubicBezTo>
                  <a:cubicBezTo>
                    <a:pt x="56" y="121"/>
                    <a:pt x="56" y="125"/>
                    <a:pt x="56" y="124"/>
                  </a:cubicBezTo>
                  <a:cubicBezTo>
                    <a:pt x="56" y="124"/>
                    <a:pt x="56" y="122"/>
                    <a:pt x="56" y="123"/>
                  </a:cubicBezTo>
                  <a:cubicBezTo>
                    <a:pt x="56" y="122"/>
                    <a:pt x="56" y="121"/>
                    <a:pt x="57" y="121"/>
                  </a:cubicBezTo>
                  <a:cubicBezTo>
                    <a:pt x="57" y="121"/>
                    <a:pt x="57" y="122"/>
                    <a:pt x="58" y="121"/>
                  </a:cubicBezTo>
                  <a:cubicBezTo>
                    <a:pt x="58" y="120"/>
                    <a:pt x="58" y="121"/>
                    <a:pt x="58" y="120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7" y="119"/>
                    <a:pt x="58" y="119"/>
                    <a:pt x="58" y="119"/>
                  </a:cubicBezTo>
                  <a:cubicBezTo>
                    <a:pt x="58" y="119"/>
                    <a:pt x="58" y="117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1" y="117"/>
                  </a:cubicBezTo>
                  <a:cubicBezTo>
                    <a:pt x="60" y="116"/>
                    <a:pt x="61" y="116"/>
                    <a:pt x="61" y="115"/>
                  </a:cubicBezTo>
                  <a:cubicBezTo>
                    <a:pt x="62" y="114"/>
                    <a:pt x="62" y="113"/>
                    <a:pt x="63" y="113"/>
                  </a:cubicBezTo>
                  <a:cubicBezTo>
                    <a:pt x="63" y="112"/>
                    <a:pt x="63" y="112"/>
                    <a:pt x="63" y="110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5" y="106"/>
                    <a:pt x="66" y="106"/>
                  </a:cubicBezTo>
                  <a:cubicBezTo>
                    <a:pt x="67" y="106"/>
                    <a:pt x="66" y="105"/>
                    <a:pt x="67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7" y="104"/>
                    <a:pt x="66" y="103"/>
                    <a:pt x="67" y="103"/>
                  </a:cubicBezTo>
                  <a:cubicBezTo>
                    <a:pt x="67" y="103"/>
                    <a:pt x="68" y="101"/>
                    <a:pt x="67" y="101"/>
                  </a:cubicBezTo>
                  <a:cubicBezTo>
                    <a:pt x="69" y="100"/>
                    <a:pt x="69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0" y="97"/>
                    <a:pt x="71" y="98"/>
                    <a:pt x="71" y="98"/>
                  </a:cubicBezTo>
                  <a:cubicBezTo>
                    <a:pt x="71" y="97"/>
                    <a:pt x="70" y="97"/>
                    <a:pt x="70" y="97"/>
                  </a:cubicBezTo>
                  <a:cubicBezTo>
                    <a:pt x="71" y="97"/>
                    <a:pt x="71" y="96"/>
                    <a:pt x="71" y="97"/>
                  </a:cubicBezTo>
                  <a:cubicBezTo>
                    <a:pt x="72" y="96"/>
                    <a:pt x="71" y="95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4" y="92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1"/>
                    <a:pt x="75" y="90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1"/>
                    <a:pt x="75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89"/>
                  </a:cubicBezTo>
                  <a:cubicBezTo>
                    <a:pt x="75" y="90"/>
                    <a:pt x="75" y="89"/>
                    <a:pt x="76" y="88"/>
                  </a:cubicBezTo>
                  <a:cubicBezTo>
                    <a:pt x="76" y="88"/>
                    <a:pt x="75" y="88"/>
                    <a:pt x="76" y="87"/>
                  </a:cubicBezTo>
                  <a:cubicBezTo>
                    <a:pt x="76" y="88"/>
                    <a:pt x="76" y="87"/>
                    <a:pt x="76" y="87"/>
                  </a:cubicBezTo>
                  <a:cubicBezTo>
                    <a:pt x="76" y="87"/>
                    <a:pt x="76" y="87"/>
                    <a:pt x="76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6" y="87"/>
                    <a:pt x="76" y="86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5"/>
                    <a:pt x="78" y="85"/>
                    <a:pt x="76" y="84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2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1"/>
                    <a:pt x="79" y="81"/>
                    <a:pt x="79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0" y="79"/>
                  </a:cubicBezTo>
                  <a:cubicBezTo>
                    <a:pt x="81" y="79"/>
                    <a:pt x="81" y="77"/>
                    <a:pt x="83" y="76"/>
                  </a:cubicBezTo>
                  <a:cubicBezTo>
                    <a:pt x="83" y="76"/>
                    <a:pt x="82" y="76"/>
                    <a:pt x="82" y="74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5" y="70"/>
                    <a:pt x="86" y="71"/>
                    <a:pt x="85" y="70"/>
                  </a:cubicBezTo>
                  <a:cubicBezTo>
                    <a:pt x="85" y="70"/>
                    <a:pt x="85" y="70"/>
                    <a:pt x="84" y="70"/>
                  </a:cubicBezTo>
                  <a:cubicBezTo>
                    <a:pt x="85" y="69"/>
                    <a:pt x="86" y="67"/>
                    <a:pt x="86" y="67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8" y="67"/>
                    <a:pt x="88" y="65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0" y="60"/>
                    <a:pt x="91" y="59"/>
                    <a:pt x="91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2"/>
                    <a:pt x="95" y="52"/>
                  </a:cubicBezTo>
                  <a:cubicBezTo>
                    <a:pt x="96" y="52"/>
                    <a:pt x="95" y="51"/>
                    <a:pt x="95" y="51"/>
                  </a:cubicBezTo>
                  <a:cubicBezTo>
                    <a:pt x="95" y="50"/>
                    <a:pt x="95" y="51"/>
                    <a:pt x="95" y="51"/>
                  </a:cubicBezTo>
                  <a:cubicBezTo>
                    <a:pt x="95" y="51"/>
                    <a:pt x="96" y="50"/>
                    <a:pt x="95" y="48"/>
                  </a:cubicBezTo>
                  <a:cubicBezTo>
                    <a:pt x="96" y="48"/>
                    <a:pt x="96" y="50"/>
                    <a:pt x="96" y="50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7" y="48"/>
                    <a:pt x="97" y="51"/>
                    <a:pt x="98" y="51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9" y="51"/>
                    <a:pt x="98" y="52"/>
                    <a:pt x="99" y="51"/>
                  </a:cubicBezTo>
                  <a:cubicBezTo>
                    <a:pt x="99" y="51"/>
                    <a:pt x="99" y="50"/>
                    <a:pt x="98" y="50"/>
                  </a:cubicBezTo>
                  <a:cubicBezTo>
                    <a:pt x="98" y="48"/>
                    <a:pt x="97" y="48"/>
                    <a:pt x="98" y="46"/>
                  </a:cubicBezTo>
                  <a:cubicBezTo>
                    <a:pt x="98" y="46"/>
                    <a:pt x="97" y="47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5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5"/>
                    <a:pt x="98" y="45"/>
                  </a:cubicBezTo>
                  <a:cubicBezTo>
                    <a:pt x="97" y="44"/>
                    <a:pt x="99" y="44"/>
                    <a:pt x="98" y="44"/>
                  </a:cubicBezTo>
                  <a:cubicBezTo>
                    <a:pt x="99" y="44"/>
                    <a:pt x="99" y="45"/>
                    <a:pt x="100" y="45"/>
                  </a:cubicBezTo>
                  <a:cubicBezTo>
                    <a:pt x="99" y="44"/>
                    <a:pt x="100" y="43"/>
                    <a:pt x="99" y="43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99" y="42"/>
                    <a:pt x="101" y="42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1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8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3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5"/>
                    <a:pt x="105" y="35"/>
                    <a:pt x="105" y="34"/>
                  </a:cubicBezTo>
                  <a:cubicBezTo>
                    <a:pt x="105" y="34"/>
                    <a:pt x="105" y="33"/>
                    <a:pt x="103" y="33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05" y="32"/>
                    <a:pt x="103" y="33"/>
                    <a:pt x="105" y="32"/>
                  </a:cubicBezTo>
                  <a:cubicBezTo>
                    <a:pt x="105" y="32"/>
                    <a:pt x="106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3"/>
                    <a:pt x="108" y="32"/>
                    <a:pt x="108" y="33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7" y="32"/>
                    <a:pt x="108" y="30"/>
                    <a:pt x="107" y="29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7"/>
                    <a:pt x="109" y="27"/>
                    <a:pt x="109" y="28"/>
                  </a:cubicBezTo>
                  <a:cubicBezTo>
                    <a:pt x="109" y="28"/>
                    <a:pt x="110" y="28"/>
                    <a:pt x="110" y="27"/>
                  </a:cubicBezTo>
                  <a:cubicBezTo>
                    <a:pt x="110" y="27"/>
                    <a:pt x="110" y="26"/>
                    <a:pt x="110" y="26"/>
                  </a:cubicBezTo>
                  <a:cubicBezTo>
                    <a:pt x="110" y="26"/>
                    <a:pt x="110" y="27"/>
                    <a:pt x="109" y="26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5"/>
                    <a:pt x="109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4"/>
                    <a:pt x="109" y="25"/>
                    <a:pt x="110" y="25"/>
                  </a:cubicBezTo>
                  <a:cubicBezTo>
                    <a:pt x="110" y="25"/>
                    <a:pt x="110" y="24"/>
                    <a:pt x="110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4"/>
                    <a:pt x="112" y="24"/>
                    <a:pt x="111" y="23"/>
                  </a:cubicBezTo>
                  <a:cubicBezTo>
                    <a:pt x="111" y="21"/>
                    <a:pt x="111" y="23"/>
                    <a:pt x="111" y="21"/>
                  </a:cubicBezTo>
                  <a:cubicBezTo>
                    <a:pt x="111" y="20"/>
                    <a:pt x="111" y="20"/>
                    <a:pt x="111" y="19"/>
                  </a:cubicBezTo>
                  <a:cubicBezTo>
                    <a:pt x="112" y="19"/>
                    <a:pt x="112" y="18"/>
                    <a:pt x="112" y="19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3" y="21"/>
                    <a:pt x="111" y="23"/>
                    <a:pt x="112" y="24"/>
                  </a:cubicBezTo>
                  <a:cubicBezTo>
                    <a:pt x="112" y="23"/>
                    <a:pt x="113" y="24"/>
                    <a:pt x="113" y="24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3" y="23"/>
                    <a:pt x="113" y="23"/>
                    <a:pt x="112" y="23"/>
                  </a:cubicBezTo>
                  <a:cubicBezTo>
                    <a:pt x="113" y="21"/>
                    <a:pt x="113" y="19"/>
                    <a:pt x="113" y="19"/>
                  </a:cubicBezTo>
                  <a:cubicBezTo>
                    <a:pt x="115" y="18"/>
                    <a:pt x="115" y="19"/>
                    <a:pt x="115" y="19"/>
                  </a:cubicBezTo>
                  <a:cubicBezTo>
                    <a:pt x="115" y="18"/>
                    <a:pt x="116" y="18"/>
                    <a:pt x="117" y="17"/>
                  </a:cubicBezTo>
                  <a:cubicBezTo>
                    <a:pt x="116" y="17"/>
                    <a:pt x="117" y="15"/>
                    <a:pt x="117" y="15"/>
                  </a:cubicBezTo>
                  <a:cubicBezTo>
                    <a:pt x="116" y="16"/>
                    <a:pt x="115" y="16"/>
                    <a:pt x="115" y="16"/>
                  </a:cubicBezTo>
                  <a:cubicBezTo>
                    <a:pt x="115" y="15"/>
                    <a:pt x="115" y="16"/>
                    <a:pt x="116" y="16"/>
                  </a:cubicBezTo>
                  <a:cubicBezTo>
                    <a:pt x="115" y="15"/>
                    <a:pt x="117" y="15"/>
                    <a:pt x="116" y="14"/>
                  </a:cubicBezTo>
                  <a:cubicBezTo>
                    <a:pt x="116" y="16"/>
                    <a:pt x="117" y="15"/>
                    <a:pt x="117" y="16"/>
                  </a:cubicBezTo>
                  <a:cubicBezTo>
                    <a:pt x="117" y="15"/>
                    <a:pt x="117" y="16"/>
                    <a:pt x="118" y="15"/>
                  </a:cubicBezTo>
                  <a:cubicBezTo>
                    <a:pt x="118" y="14"/>
                    <a:pt x="118" y="12"/>
                    <a:pt x="118" y="12"/>
                  </a:cubicBezTo>
                  <a:cubicBezTo>
                    <a:pt x="120" y="11"/>
                    <a:pt x="120" y="9"/>
                    <a:pt x="120" y="8"/>
                  </a:cubicBezTo>
                  <a:cubicBezTo>
                    <a:pt x="121" y="8"/>
                    <a:pt x="122" y="9"/>
                    <a:pt x="122" y="8"/>
                  </a:cubicBezTo>
                  <a:cubicBezTo>
                    <a:pt x="122" y="8"/>
                    <a:pt x="121" y="8"/>
                    <a:pt x="122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2" y="7"/>
                    <a:pt x="124" y="6"/>
                    <a:pt x="123" y="5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3" y="6"/>
                    <a:pt x="123" y="6"/>
                    <a:pt x="123" y="5"/>
                  </a:cubicBezTo>
                  <a:cubicBezTo>
                    <a:pt x="124" y="6"/>
                    <a:pt x="124" y="5"/>
                    <a:pt x="124" y="6"/>
                  </a:cubicBezTo>
                  <a:cubicBezTo>
                    <a:pt x="125" y="6"/>
                    <a:pt x="125" y="5"/>
                    <a:pt x="125" y="4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1"/>
                    <a:pt x="127" y="0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1"/>
                    <a:pt x="126" y="1"/>
                  </a:cubicBezTo>
                  <a:cubicBezTo>
                    <a:pt x="126" y="1"/>
                    <a:pt x="125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2"/>
                    <a:pt x="126" y="3"/>
                    <a:pt x="127" y="3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6" y="5"/>
                  </a:cubicBezTo>
                  <a:cubicBezTo>
                    <a:pt x="126" y="4"/>
                    <a:pt x="126" y="5"/>
                    <a:pt x="126" y="4"/>
                  </a:cubicBezTo>
                  <a:cubicBezTo>
                    <a:pt x="126" y="5"/>
                    <a:pt x="126" y="5"/>
                    <a:pt x="126" y="6"/>
                  </a:cubicBezTo>
                  <a:cubicBezTo>
                    <a:pt x="125" y="6"/>
                    <a:pt x="125" y="8"/>
                    <a:pt x="124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3" y="7"/>
                    <a:pt x="124" y="7"/>
                    <a:pt x="123" y="8"/>
                  </a:cubicBezTo>
                  <a:cubicBezTo>
                    <a:pt x="123" y="8"/>
                    <a:pt x="124" y="9"/>
                    <a:pt x="124" y="10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10"/>
                    <a:pt x="124" y="11"/>
                    <a:pt x="123" y="12"/>
                  </a:cubicBezTo>
                  <a:cubicBezTo>
                    <a:pt x="122" y="12"/>
                    <a:pt x="121" y="15"/>
                    <a:pt x="120" y="16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17"/>
                    <a:pt x="119" y="18"/>
                    <a:pt x="119" y="18"/>
                  </a:cubicBezTo>
                  <a:cubicBezTo>
                    <a:pt x="118" y="19"/>
                    <a:pt x="118" y="23"/>
                    <a:pt x="117" y="23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30"/>
                    <a:pt x="112" y="29"/>
                    <a:pt x="111" y="30"/>
                  </a:cubicBezTo>
                  <a:cubicBezTo>
                    <a:pt x="112" y="29"/>
                    <a:pt x="112" y="32"/>
                    <a:pt x="112" y="32"/>
                  </a:cubicBezTo>
                  <a:cubicBezTo>
                    <a:pt x="111" y="32"/>
                    <a:pt x="110" y="34"/>
                    <a:pt x="110" y="35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41"/>
                    <a:pt x="108" y="41"/>
                    <a:pt x="108" y="42"/>
                  </a:cubicBezTo>
                  <a:cubicBezTo>
                    <a:pt x="107" y="43"/>
                    <a:pt x="106" y="44"/>
                    <a:pt x="105" y="45"/>
                  </a:cubicBezTo>
                  <a:cubicBezTo>
                    <a:pt x="105" y="47"/>
                    <a:pt x="102" y="51"/>
                    <a:pt x="101" y="54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100" y="57"/>
                    <a:pt x="97" y="60"/>
                    <a:pt x="96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4"/>
                    <a:pt x="95" y="64"/>
                  </a:cubicBezTo>
                  <a:cubicBezTo>
                    <a:pt x="95" y="65"/>
                    <a:pt x="95" y="67"/>
                    <a:pt x="94" y="67"/>
                  </a:cubicBezTo>
                  <a:cubicBezTo>
                    <a:pt x="93" y="68"/>
                    <a:pt x="94" y="68"/>
                    <a:pt x="93" y="69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4"/>
                    <a:pt x="90" y="78"/>
                    <a:pt x="88" y="79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4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5"/>
                    <a:pt x="76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4"/>
                    <a:pt x="73" y="104"/>
                    <a:pt x="73" y="106"/>
                  </a:cubicBezTo>
                  <a:cubicBezTo>
                    <a:pt x="73" y="106"/>
                    <a:pt x="73" y="106"/>
                    <a:pt x="72" y="106"/>
                  </a:cubicBezTo>
                  <a:cubicBezTo>
                    <a:pt x="72" y="107"/>
                    <a:pt x="70" y="108"/>
                    <a:pt x="70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69" y="112"/>
                    <a:pt x="69" y="112"/>
                    <a:pt x="68" y="114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2"/>
                    <a:pt x="63" y="125"/>
                  </a:cubicBezTo>
                  <a:cubicBezTo>
                    <a:pt x="61" y="126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8" y="127"/>
                    <a:pt x="58" y="127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9" y="151"/>
                    <a:pt x="45" y="158"/>
                  </a:cubicBezTo>
                  <a:cubicBezTo>
                    <a:pt x="42" y="166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29" y="184"/>
                    <a:pt x="29" y="185"/>
                  </a:cubicBezTo>
                  <a:cubicBezTo>
                    <a:pt x="29" y="186"/>
                    <a:pt x="28" y="189"/>
                    <a:pt x="26" y="193"/>
                  </a:cubicBezTo>
                  <a:cubicBezTo>
                    <a:pt x="26" y="192"/>
                    <a:pt x="26" y="192"/>
                    <a:pt x="25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5" y="193"/>
                    <a:pt x="25" y="193"/>
                    <a:pt x="26" y="193"/>
                  </a:cubicBezTo>
                  <a:cubicBezTo>
                    <a:pt x="22" y="200"/>
                    <a:pt x="17" y="206"/>
                    <a:pt x="13" y="213"/>
                  </a:cubicBezTo>
                  <a:cubicBezTo>
                    <a:pt x="12" y="214"/>
                    <a:pt x="11" y="217"/>
                    <a:pt x="10" y="220"/>
                  </a:cubicBezTo>
                  <a:cubicBezTo>
                    <a:pt x="7" y="223"/>
                    <a:pt x="3" y="228"/>
                    <a:pt x="1" y="233"/>
                  </a:cubicBezTo>
                  <a:cubicBezTo>
                    <a:pt x="1" y="233"/>
                    <a:pt x="0" y="232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97" name="Freeform 114"/>
            <p:cNvSpPr/>
            <p:nvPr/>
          </p:nvSpPr>
          <p:spPr>
            <a:xfrm>
              <a:off x="529" y="921"/>
              <a:ext cx="300" cy="550"/>
            </a:xfrm>
            <a:custGeom>
              <a:avLst/>
              <a:gdLst/>
              <a:ahLst/>
              <a:cxnLst>
                <a:cxn ang="0">
                  <a:pos x="31" y="486"/>
                </a:cxn>
                <a:cxn ang="0">
                  <a:pos x="40" y="470"/>
                </a:cxn>
                <a:cxn ang="0">
                  <a:pos x="54" y="434"/>
                </a:cxn>
                <a:cxn ang="0">
                  <a:pos x="61" y="423"/>
                </a:cxn>
                <a:cxn ang="0">
                  <a:pos x="85" y="389"/>
                </a:cxn>
                <a:cxn ang="0">
                  <a:pos x="87" y="378"/>
                </a:cxn>
                <a:cxn ang="0">
                  <a:pos x="99" y="356"/>
                </a:cxn>
                <a:cxn ang="0">
                  <a:pos x="109" y="340"/>
                </a:cxn>
                <a:cxn ang="0">
                  <a:pos x="116" y="330"/>
                </a:cxn>
                <a:cxn ang="0">
                  <a:pos x="118" y="323"/>
                </a:cxn>
                <a:cxn ang="0">
                  <a:pos x="128" y="302"/>
                </a:cxn>
                <a:cxn ang="0">
                  <a:pos x="135" y="293"/>
                </a:cxn>
                <a:cxn ang="0">
                  <a:pos x="137" y="279"/>
                </a:cxn>
                <a:cxn ang="0">
                  <a:pos x="149" y="264"/>
                </a:cxn>
                <a:cxn ang="0">
                  <a:pos x="156" y="250"/>
                </a:cxn>
                <a:cxn ang="0">
                  <a:pos x="168" y="229"/>
                </a:cxn>
                <a:cxn ang="0">
                  <a:pos x="172" y="220"/>
                </a:cxn>
                <a:cxn ang="0">
                  <a:pos x="177" y="212"/>
                </a:cxn>
                <a:cxn ang="0">
                  <a:pos x="180" y="208"/>
                </a:cxn>
                <a:cxn ang="0">
                  <a:pos x="182" y="201"/>
                </a:cxn>
                <a:cxn ang="0">
                  <a:pos x="187" y="194"/>
                </a:cxn>
                <a:cxn ang="0">
                  <a:pos x="201" y="165"/>
                </a:cxn>
                <a:cxn ang="0">
                  <a:pos x="208" y="153"/>
                </a:cxn>
                <a:cxn ang="0">
                  <a:pos x="215" y="146"/>
                </a:cxn>
                <a:cxn ang="0">
                  <a:pos x="224" y="123"/>
                </a:cxn>
                <a:cxn ang="0">
                  <a:pos x="231" y="120"/>
                </a:cxn>
                <a:cxn ang="0">
                  <a:pos x="234" y="109"/>
                </a:cxn>
                <a:cxn ang="0">
                  <a:pos x="234" y="99"/>
                </a:cxn>
                <a:cxn ang="0">
                  <a:pos x="241" y="90"/>
                </a:cxn>
                <a:cxn ang="0">
                  <a:pos x="241" y="85"/>
                </a:cxn>
                <a:cxn ang="0">
                  <a:pos x="246" y="83"/>
                </a:cxn>
                <a:cxn ang="0">
                  <a:pos x="253" y="76"/>
                </a:cxn>
                <a:cxn ang="0">
                  <a:pos x="255" y="66"/>
                </a:cxn>
                <a:cxn ang="0">
                  <a:pos x="257" y="64"/>
                </a:cxn>
                <a:cxn ang="0">
                  <a:pos x="260" y="52"/>
                </a:cxn>
                <a:cxn ang="0">
                  <a:pos x="262" y="45"/>
                </a:cxn>
                <a:cxn ang="0">
                  <a:pos x="265" y="50"/>
                </a:cxn>
                <a:cxn ang="0">
                  <a:pos x="274" y="35"/>
                </a:cxn>
                <a:cxn ang="0">
                  <a:pos x="291" y="19"/>
                </a:cxn>
                <a:cxn ang="0">
                  <a:pos x="295" y="14"/>
                </a:cxn>
                <a:cxn ang="0">
                  <a:pos x="300" y="0"/>
                </a:cxn>
                <a:cxn ang="0">
                  <a:pos x="300" y="5"/>
                </a:cxn>
                <a:cxn ang="0">
                  <a:pos x="293" y="19"/>
                </a:cxn>
                <a:cxn ang="0">
                  <a:pos x="281" y="42"/>
                </a:cxn>
                <a:cxn ang="0">
                  <a:pos x="262" y="83"/>
                </a:cxn>
                <a:cxn ang="0">
                  <a:pos x="239" y="127"/>
                </a:cxn>
                <a:cxn ang="0">
                  <a:pos x="220" y="161"/>
                </a:cxn>
                <a:cxn ang="0">
                  <a:pos x="208" y="189"/>
                </a:cxn>
                <a:cxn ang="0">
                  <a:pos x="177" y="238"/>
                </a:cxn>
                <a:cxn ang="0">
                  <a:pos x="161" y="264"/>
                </a:cxn>
                <a:cxn ang="0">
                  <a:pos x="137" y="302"/>
                </a:cxn>
                <a:cxn ang="0">
                  <a:pos x="76" y="423"/>
                </a:cxn>
                <a:cxn ang="0">
                  <a:pos x="61" y="453"/>
                </a:cxn>
                <a:cxn ang="0">
                  <a:pos x="2" y="541"/>
                </a:cxn>
              </a:cxnLst>
              <a:pathLst>
                <a:path w="127" h="233">
                  <a:moveTo>
                    <a:pt x="1" y="229"/>
                  </a:moveTo>
                  <a:cubicBezTo>
                    <a:pt x="1" y="226"/>
                    <a:pt x="4" y="223"/>
                    <a:pt x="4" y="219"/>
                  </a:cubicBezTo>
                  <a:cubicBezTo>
                    <a:pt x="5" y="219"/>
                    <a:pt x="5" y="219"/>
                    <a:pt x="5" y="219"/>
                  </a:cubicBezTo>
                  <a:cubicBezTo>
                    <a:pt x="6" y="215"/>
                    <a:pt x="10" y="211"/>
                    <a:pt x="12" y="208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13" y="208"/>
                    <a:pt x="13" y="206"/>
                    <a:pt x="13" y="206"/>
                  </a:cubicBezTo>
                  <a:cubicBezTo>
                    <a:pt x="13" y="206"/>
                    <a:pt x="13" y="206"/>
                    <a:pt x="14" y="206"/>
                  </a:cubicBezTo>
                  <a:cubicBezTo>
                    <a:pt x="13" y="206"/>
                    <a:pt x="14" y="206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3"/>
                    <a:pt x="15" y="203"/>
                    <a:pt x="15" y="203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1"/>
                    <a:pt x="22" y="191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7"/>
                    <a:pt x="23" y="185"/>
                  </a:cubicBezTo>
                  <a:cubicBezTo>
                    <a:pt x="23" y="185"/>
                    <a:pt x="23" y="185"/>
                    <a:pt x="23" y="185"/>
                  </a:cubicBezTo>
                  <a:cubicBezTo>
                    <a:pt x="23" y="185"/>
                    <a:pt x="23" y="185"/>
                    <a:pt x="23" y="184"/>
                  </a:cubicBezTo>
                  <a:cubicBezTo>
                    <a:pt x="23" y="184"/>
                    <a:pt x="23" y="184"/>
                    <a:pt x="23" y="184"/>
                  </a:cubicBezTo>
                  <a:cubicBezTo>
                    <a:pt x="23" y="183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80"/>
                    <a:pt x="26" y="179"/>
                  </a:cubicBezTo>
                  <a:cubicBezTo>
                    <a:pt x="27" y="179"/>
                    <a:pt x="26" y="181"/>
                    <a:pt x="27" y="180"/>
                  </a:cubicBezTo>
                  <a:cubicBezTo>
                    <a:pt x="29" y="176"/>
                    <a:pt x="30" y="172"/>
                    <a:pt x="32" y="170"/>
                  </a:cubicBezTo>
                  <a:cubicBezTo>
                    <a:pt x="32" y="169"/>
                    <a:pt x="34" y="169"/>
                    <a:pt x="34" y="169"/>
                  </a:cubicBezTo>
                  <a:cubicBezTo>
                    <a:pt x="34" y="169"/>
                    <a:pt x="35" y="167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6" y="165"/>
                    <a:pt x="35" y="165"/>
                    <a:pt x="36" y="165"/>
                  </a:cubicBezTo>
                  <a:cubicBezTo>
                    <a:pt x="36" y="165"/>
                    <a:pt x="36" y="165"/>
                    <a:pt x="36" y="165"/>
                  </a:cubicBezTo>
                  <a:cubicBezTo>
                    <a:pt x="36" y="165"/>
                    <a:pt x="36" y="164"/>
                    <a:pt x="37" y="163"/>
                  </a:cubicBezTo>
                  <a:cubicBezTo>
                    <a:pt x="37" y="164"/>
                    <a:pt x="37" y="164"/>
                    <a:pt x="37" y="164"/>
                  </a:cubicBezTo>
                  <a:cubicBezTo>
                    <a:pt x="37" y="163"/>
                    <a:pt x="37" y="162"/>
                    <a:pt x="37" y="161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8" y="161"/>
                    <a:pt x="37" y="161"/>
                    <a:pt x="37" y="160"/>
                  </a:cubicBezTo>
                  <a:cubicBezTo>
                    <a:pt x="37" y="160"/>
                    <a:pt x="38" y="160"/>
                    <a:pt x="38" y="161"/>
                  </a:cubicBezTo>
                  <a:cubicBezTo>
                    <a:pt x="38" y="158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5"/>
                    <a:pt x="41" y="154"/>
                  </a:cubicBezTo>
                  <a:cubicBezTo>
                    <a:pt x="41" y="153"/>
                    <a:pt x="42" y="154"/>
                    <a:pt x="42" y="153"/>
                  </a:cubicBezTo>
                  <a:cubicBezTo>
                    <a:pt x="41" y="153"/>
                    <a:pt x="44" y="151"/>
                    <a:pt x="42" y="151"/>
                  </a:cubicBezTo>
                  <a:cubicBezTo>
                    <a:pt x="42" y="151"/>
                    <a:pt x="44" y="149"/>
                    <a:pt x="44" y="148"/>
                  </a:cubicBezTo>
                  <a:cubicBezTo>
                    <a:pt x="44" y="149"/>
                    <a:pt x="45" y="148"/>
                    <a:pt x="44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6" y="148"/>
                    <a:pt x="46" y="147"/>
                  </a:cubicBezTo>
                  <a:cubicBezTo>
                    <a:pt x="46" y="146"/>
                    <a:pt x="45" y="145"/>
                    <a:pt x="46" y="144"/>
                  </a:cubicBezTo>
                  <a:cubicBezTo>
                    <a:pt x="46" y="145"/>
                    <a:pt x="47" y="144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39"/>
                    <a:pt x="48" y="140"/>
                  </a:cubicBezTo>
                  <a:cubicBezTo>
                    <a:pt x="49" y="140"/>
                    <a:pt x="48" y="140"/>
                    <a:pt x="49" y="140"/>
                  </a:cubicBezTo>
                  <a:cubicBezTo>
                    <a:pt x="49" y="139"/>
                    <a:pt x="49" y="139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50" y="138"/>
                    <a:pt x="50" y="137"/>
                    <a:pt x="49" y="137"/>
                  </a:cubicBezTo>
                  <a:cubicBezTo>
                    <a:pt x="49" y="137"/>
                    <a:pt x="50" y="137"/>
                    <a:pt x="49" y="138"/>
                  </a:cubicBezTo>
                  <a:cubicBezTo>
                    <a:pt x="49" y="137"/>
                    <a:pt x="49" y="137"/>
                    <a:pt x="50" y="136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6"/>
                    <a:pt x="50" y="135"/>
                    <a:pt x="51" y="133"/>
                  </a:cubicBezTo>
                  <a:cubicBezTo>
                    <a:pt x="50" y="133"/>
                    <a:pt x="51" y="134"/>
                    <a:pt x="51" y="134"/>
                  </a:cubicBezTo>
                  <a:cubicBezTo>
                    <a:pt x="52" y="133"/>
                    <a:pt x="52" y="131"/>
                    <a:pt x="53" y="130"/>
                  </a:cubicBezTo>
                  <a:cubicBezTo>
                    <a:pt x="53" y="130"/>
                    <a:pt x="52" y="130"/>
                    <a:pt x="53" y="130"/>
                  </a:cubicBezTo>
                  <a:cubicBezTo>
                    <a:pt x="53" y="129"/>
                    <a:pt x="53" y="130"/>
                    <a:pt x="54" y="129"/>
                  </a:cubicBezTo>
                  <a:cubicBezTo>
                    <a:pt x="54" y="129"/>
                    <a:pt x="54" y="129"/>
                    <a:pt x="54" y="128"/>
                  </a:cubicBezTo>
                  <a:cubicBezTo>
                    <a:pt x="54" y="128"/>
                    <a:pt x="54" y="128"/>
                    <a:pt x="54" y="129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4"/>
                    <a:pt x="56" y="124"/>
                    <a:pt x="56" y="122"/>
                  </a:cubicBezTo>
                  <a:cubicBezTo>
                    <a:pt x="57" y="124"/>
                    <a:pt x="57" y="124"/>
                    <a:pt x="57" y="124"/>
                  </a:cubicBezTo>
                  <a:cubicBezTo>
                    <a:pt x="57" y="122"/>
                    <a:pt x="57" y="121"/>
                    <a:pt x="57" y="122"/>
                  </a:cubicBezTo>
                  <a:cubicBezTo>
                    <a:pt x="57" y="121"/>
                    <a:pt x="56" y="125"/>
                    <a:pt x="57" y="124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7" y="120"/>
                  </a:cubicBezTo>
                  <a:cubicBezTo>
                    <a:pt x="57" y="120"/>
                    <a:pt x="57" y="121"/>
                    <a:pt x="58" y="121"/>
                  </a:cubicBezTo>
                  <a:cubicBezTo>
                    <a:pt x="58" y="120"/>
                    <a:pt x="58" y="120"/>
                    <a:pt x="58" y="119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8" y="117"/>
                    <a:pt x="59" y="117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1" y="117"/>
                    <a:pt x="59" y="117"/>
                    <a:pt x="59" y="117"/>
                  </a:cubicBezTo>
                  <a:cubicBezTo>
                    <a:pt x="59" y="117"/>
                    <a:pt x="59" y="117"/>
                    <a:pt x="61" y="117"/>
                  </a:cubicBezTo>
                  <a:cubicBezTo>
                    <a:pt x="59" y="116"/>
                    <a:pt x="61" y="116"/>
                    <a:pt x="61" y="115"/>
                  </a:cubicBezTo>
                  <a:cubicBezTo>
                    <a:pt x="62" y="115"/>
                    <a:pt x="62" y="112"/>
                    <a:pt x="63" y="112"/>
                  </a:cubicBezTo>
                  <a:cubicBezTo>
                    <a:pt x="63" y="111"/>
                    <a:pt x="63" y="110"/>
                    <a:pt x="63" y="110"/>
                  </a:cubicBezTo>
                  <a:cubicBezTo>
                    <a:pt x="63" y="110"/>
                    <a:pt x="63" y="110"/>
                    <a:pt x="64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7" y="106"/>
                    <a:pt x="66" y="105"/>
                    <a:pt x="67" y="103"/>
                  </a:cubicBezTo>
                  <a:cubicBezTo>
                    <a:pt x="66" y="103"/>
                    <a:pt x="66" y="103"/>
                    <a:pt x="66" y="103"/>
                  </a:cubicBezTo>
                  <a:cubicBezTo>
                    <a:pt x="67" y="103"/>
                    <a:pt x="66" y="102"/>
                    <a:pt x="67" y="103"/>
                  </a:cubicBezTo>
                  <a:cubicBezTo>
                    <a:pt x="67" y="102"/>
                    <a:pt x="68" y="102"/>
                    <a:pt x="67" y="102"/>
                  </a:cubicBezTo>
                  <a:cubicBezTo>
                    <a:pt x="70" y="100"/>
                    <a:pt x="70" y="98"/>
                    <a:pt x="71" y="97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6"/>
                    <a:pt x="71" y="96"/>
                    <a:pt x="71" y="97"/>
                  </a:cubicBezTo>
                  <a:cubicBezTo>
                    <a:pt x="73" y="96"/>
                    <a:pt x="71" y="95"/>
                    <a:pt x="72" y="94"/>
                  </a:cubicBezTo>
                  <a:cubicBezTo>
                    <a:pt x="72" y="94"/>
                    <a:pt x="72" y="94"/>
                    <a:pt x="73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1"/>
                    <a:pt x="73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0"/>
                    <a:pt x="75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5" y="90"/>
                    <a:pt x="76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90"/>
                  </a:cubicBezTo>
                  <a:cubicBezTo>
                    <a:pt x="75" y="90"/>
                    <a:pt x="75" y="89"/>
                    <a:pt x="76" y="89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6" y="86"/>
                    <a:pt x="76" y="88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6"/>
                    <a:pt x="76" y="86"/>
                    <a:pt x="76" y="85"/>
                  </a:cubicBezTo>
                  <a:cubicBezTo>
                    <a:pt x="76" y="86"/>
                    <a:pt x="77" y="86"/>
                    <a:pt x="77" y="86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8" y="84"/>
                    <a:pt x="77" y="83"/>
                  </a:cubicBezTo>
                  <a:cubicBezTo>
                    <a:pt x="77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3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2"/>
                    <a:pt x="80" y="81"/>
                    <a:pt x="79" y="81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80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5" y="70"/>
                  </a:cubicBezTo>
                  <a:cubicBezTo>
                    <a:pt x="85" y="71"/>
                    <a:pt x="85" y="70"/>
                    <a:pt x="85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5" y="69"/>
                    <a:pt x="85" y="69"/>
                    <a:pt x="84" y="70"/>
                  </a:cubicBezTo>
                  <a:cubicBezTo>
                    <a:pt x="85" y="68"/>
                    <a:pt x="87" y="67"/>
                    <a:pt x="87" y="67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7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4"/>
                    <a:pt x="88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1" y="62"/>
                    <a:pt x="91" y="61"/>
                    <a:pt x="90" y="61"/>
                  </a:cubicBezTo>
                  <a:cubicBezTo>
                    <a:pt x="91" y="61"/>
                    <a:pt x="91" y="59"/>
                    <a:pt x="91" y="59"/>
                  </a:cubicBezTo>
                  <a:cubicBezTo>
                    <a:pt x="91" y="56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1"/>
                    <a:pt x="95" y="52"/>
                  </a:cubicBezTo>
                  <a:cubicBezTo>
                    <a:pt x="97" y="51"/>
                    <a:pt x="95" y="51"/>
                    <a:pt x="97" y="49"/>
                  </a:cubicBezTo>
                  <a:cubicBezTo>
                    <a:pt x="95" y="49"/>
                    <a:pt x="97" y="51"/>
                    <a:pt x="95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8" y="48"/>
                    <a:pt x="98" y="51"/>
                    <a:pt x="98" y="5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9" y="49"/>
                    <a:pt x="98" y="52"/>
                    <a:pt x="99" y="51"/>
                  </a:cubicBezTo>
                  <a:cubicBezTo>
                    <a:pt x="99" y="49"/>
                    <a:pt x="99" y="49"/>
                    <a:pt x="98" y="49"/>
                  </a:cubicBezTo>
                  <a:cubicBezTo>
                    <a:pt x="98" y="48"/>
                    <a:pt x="98" y="48"/>
                    <a:pt x="98" y="47"/>
                  </a:cubicBezTo>
                  <a:cubicBezTo>
                    <a:pt x="98" y="47"/>
                    <a:pt x="98" y="48"/>
                    <a:pt x="98" y="48"/>
                  </a:cubicBezTo>
                  <a:cubicBezTo>
                    <a:pt x="99" y="48"/>
                    <a:pt x="98" y="47"/>
                    <a:pt x="99" y="46"/>
                  </a:cubicBezTo>
                  <a:cubicBezTo>
                    <a:pt x="98" y="47"/>
                    <a:pt x="98" y="46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4"/>
                    <a:pt x="98" y="45"/>
                  </a:cubicBezTo>
                  <a:cubicBezTo>
                    <a:pt x="98" y="44"/>
                    <a:pt x="99" y="44"/>
                    <a:pt x="98" y="43"/>
                  </a:cubicBezTo>
                  <a:cubicBezTo>
                    <a:pt x="99" y="43"/>
                    <a:pt x="99" y="45"/>
                    <a:pt x="100" y="44"/>
                  </a:cubicBezTo>
                  <a:cubicBezTo>
                    <a:pt x="99" y="44"/>
                    <a:pt x="100" y="42"/>
                    <a:pt x="99" y="42"/>
                  </a:cubicBezTo>
                  <a:cubicBezTo>
                    <a:pt x="99" y="42"/>
                    <a:pt x="100" y="42"/>
                    <a:pt x="100" y="43"/>
                  </a:cubicBezTo>
                  <a:cubicBezTo>
                    <a:pt x="100" y="42"/>
                    <a:pt x="99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0"/>
                    <a:pt x="101" y="39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9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5"/>
                    <a:pt x="103" y="36"/>
                    <a:pt x="103" y="35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5"/>
                    <a:pt x="103" y="35"/>
                    <a:pt x="103" y="35"/>
                  </a:cubicBezTo>
                  <a:cubicBezTo>
                    <a:pt x="103" y="35"/>
                    <a:pt x="104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5"/>
                    <a:pt x="105" y="35"/>
                    <a:pt x="105" y="35"/>
                  </a:cubicBezTo>
                  <a:cubicBezTo>
                    <a:pt x="105" y="34"/>
                    <a:pt x="105" y="32"/>
                    <a:pt x="104" y="34"/>
                  </a:cubicBezTo>
                  <a:cubicBezTo>
                    <a:pt x="104" y="32"/>
                    <a:pt x="105" y="32"/>
                    <a:pt x="105" y="34"/>
                  </a:cubicBezTo>
                  <a:cubicBezTo>
                    <a:pt x="105" y="32"/>
                    <a:pt x="104" y="32"/>
                    <a:pt x="105" y="32"/>
                  </a:cubicBezTo>
                  <a:cubicBezTo>
                    <a:pt x="105" y="32"/>
                    <a:pt x="106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2"/>
                    <a:pt x="109" y="31"/>
                    <a:pt x="109" y="31"/>
                  </a:cubicBezTo>
                  <a:cubicBezTo>
                    <a:pt x="107" y="31"/>
                    <a:pt x="108" y="29"/>
                    <a:pt x="107" y="29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10" y="28"/>
                    <a:pt x="110" y="28"/>
                  </a:cubicBezTo>
                  <a:cubicBezTo>
                    <a:pt x="110" y="27"/>
                    <a:pt x="111" y="27"/>
                    <a:pt x="110" y="27"/>
                  </a:cubicBezTo>
                  <a:cubicBezTo>
                    <a:pt x="110" y="26"/>
                    <a:pt x="110" y="27"/>
                    <a:pt x="109" y="27"/>
                  </a:cubicBezTo>
                  <a:cubicBezTo>
                    <a:pt x="110" y="26"/>
                    <a:pt x="111" y="26"/>
                    <a:pt x="110" y="25"/>
                  </a:cubicBezTo>
                  <a:cubicBezTo>
                    <a:pt x="110" y="26"/>
                    <a:pt x="109" y="25"/>
                    <a:pt x="109" y="25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4"/>
                    <a:pt x="109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11" y="22"/>
                    <a:pt x="109" y="24"/>
                    <a:pt x="110" y="25"/>
                  </a:cubicBezTo>
                  <a:cubicBezTo>
                    <a:pt x="111" y="24"/>
                    <a:pt x="110" y="22"/>
                    <a:pt x="111" y="22"/>
                  </a:cubicBezTo>
                  <a:cubicBezTo>
                    <a:pt x="111" y="22"/>
                    <a:pt x="111" y="22"/>
                    <a:pt x="111" y="24"/>
                  </a:cubicBezTo>
                  <a:cubicBezTo>
                    <a:pt x="111" y="22"/>
                    <a:pt x="112" y="24"/>
                    <a:pt x="111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1" y="21"/>
                    <a:pt x="111" y="20"/>
                    <a:pt x="111" y="19"/>
                  </a:cubicBezTo>
                  <a:cubicBezTo>
                    <a:pt x="112" y="20"/>
                    <a:pt x="112" y="18"/>
                    <a:pt x="114" y="19"/>
                  </a:cubicBezTo>
                  <a:cubicBezTo>
                    <a:pt x="112" y="19"/>
                    <a:pt x="111" y="21"/>
                    <a:pt x="111" y="21"/>
                  </a:cubicBezTo>
                  <a:cubicBezTo>
                    <a:pt x="114" y="21"/>
                    <a:pt x="111" y="22"/>
                    <a:pt x="112" y="22"/>
                  </a:cubicBezTo>
                  <a:cubicBezTo>
                    <a:pt x="112" y="21"/>
                    <a:pt x="114" y="22"/>
                    <a:pt x="115" y="22"/>
                  </a:cubicBezTo>
                  <a:cubicBezTo>
                    <a:pt x="115" y="22"/>
                    <a:pt x="115" y="22"/>
                    <a:pt x="115" y="21"/>
                  </a:cubicBezTo>
                  <a:cubicBezTo>
                    <a:pt x="114" y="21"/>
                    <a:pt x="114" y="21"/>
                    <a:pt x="112" y="21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20"/>
                  </a:cubicBezTo>
                  <a:cubicBezTo>
                    <a:pt x="115" y="18"/>
                    <a:pt x="116" y="17"/>
                    <a:pt x="117" y="16"/>
                  </a:cubicBezTo>
                  <a:cubicBezTo>
                    <a:pt x="116" y="16"/>
                    <a:pt x="118" y="15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5"/>
                    <a:pt x="115" y="15"/>
                    <a:pt x="116" y="15"/>
                  </a:cubicBezTo>
                  <a:cubicBezTo>
                    <a:pt x="115" y="14"/>
                    <a:pt x="117" y="15"/>
                    <a:pt x="116" y="14"/>
                  </a:cubicBezTo>
                  <a:cubicBezTo>
                    <a:pt x="116" y="15"/>
                    <a:pt x="117" y="15"/>
                    <a:pt x="118" y="15"/>
                  </a:cubicBezTo>
                  <a:cubicBezTo>
                    <a:pt x="118" y="14"/>
                    <a:pt x="118" y="15"/>
                    <a:pt x="118" y="15"/>
                  </a:cubicBezTo>
                  <a:cubicBezTo>
                    <a:pt x="118" y="14"/>
                    <a:pt x="118" y="13"/>
                    <a:pt x="118" y="12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3" y="8"/>
                    <a:pt x="123" y="8"/>
                  </a:cubicBezTo>
                  <a:cubicBezTo>
                    <a:pt x="123" y="8"/>
                    <a:pt x="121" y="8"/>
                    <a:pt x="123" y="8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3" y="8"/>
                    <a:pt x="125" y="7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5" y="6"/>
                    <a:pt x="125" y="4"/>
                    <a:pt x="125" y="3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5" y="2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2"/>
                    <a:pt x="127" y="1"/>
                    <a:pt x="126" y="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7" y="2"/>
                    <a:pt x="126" y="2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6" y="4"/>
                  </a:cubicBezTo>
                  <a:cubicBezTo>
                    <a:pt x="126" y="3"/>
                    <a:pt x="126" y="4"/>
                    <a:pt x="126" y="4"/>
                  </a:cubicBezTo>
                  <a:cubicBezTo>
                    <a:pt x="126" y="4"/>
                    <a:pt x="126" y="6"/>
                    <a:pt x="126" y="7"/>
                  </a:cubicBezTo>
                  <a:cubicBezTo>
                    <a:pt x="125" y="7"/>
                    <a:pt x="125" y="8"/>
                    <a:pt x="125" y="8"/>
                  </a:cubicBezTo>
                  <a:cubicBezTo>
                    <a:pt x="125" y="8"/>
                    <a:pt x="125" y="8"/>
                    <a:pt x="125" y="7"/>
                  </a:cubicBezTo>
                  <a:cubicBezTo>
                    <a:pt x="124" y="8"/>
                    <a:pt x="125" y="8"/>
                    <a:pt x="124" y="8"/>
                  </a:cubicBezTo>
                  <a:cubicBezTo>
                    <a:pt x="124" y="8"/>
                    <a:pt x="125" y="8"/>
                    <a:pt x="125" y="9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4" y="10"/>
                    <a:pt x="125" y="10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0" y="16"/>
                    <a:pt x="119" y="17"/>
                    <a:pt x="119" y="18"/>
                  </a:cubicBezTo>
                  <a:cubicBezTo>
                    <a:pt x="118" y="20"/>
                    <a:pt x="118" y="21"/>
                    <a:pt x="117" y="21"/>
                  </a:cubicBezTo>
                  <a:cubicBezTo>
                    <a:pt x="116" y="25"/>
                    <a:pt x="115" y="28"/>
                    <a:pt x="114" y="29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29"/>
                    <a:pt x="112" y="30"/>
                    <a:pt x="112" y="31"/>
                  </a:cubicBezTo>
                  <a:cubicBezTo>
                    <a:pt x="111" y="32"/>
                    <a:pt x="111" y="35"/>
                    <a:pt x="111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11" y="36"/>
                    <a:pt x="110" y="37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6" y="44"/>
                    <a:pt x="106" y="44"/>
                  </a:cubicBezTo>
                  <a:cubicBezTo>
                    <a:pt x="105" y="48"/>
                    <a:pt x="102" y="51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61"/>
                    <a:pt x="97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5"/>
                    <a:pt x="95" y="66"/>
                    <a:pt x="94" y="66"/>
                  </a:cubicBezTo>
                  <a:cubicBezTo>
                    <a:pt x="93" y="67"/>
                    <a:pt x="94" y="67"/>
                    <a:pt x="93" y="68"/>
                  </a:cubicBezTo>
                  <a:cubicBezTo>
                    <a:pt x="92" y="70"/>
                    <a:pt x="92" y="70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5"/>
                    <a:pt x="90" y="78"/>
                    <a:pt x="88" y="79"/>
                  </a:cubicBezTo>
                  <a:cubicBezTo>
                    <a:pt x="89" y="79"/>
                    <a:pt x="88" y="79"/>
                    <a:pt x="88" y="80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4" y="86"/>
                    <a:pt x="82" y="89"/>
                    <a:pt x="81" y="90"/>
                  </a:cubicBezTo>
                  <a:cubicBezTo>
                    <a:pt x="80" y="94"/>
                    <a:pt x="77" y="98"/>
                    <a:pt x="75" y="102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3"/>
                    <a:pt x="73" y="105"/>
                  </a:cubicBezTo>
                  <a:cubicBezTo>
                    <a:pt x="73" y="106"/>
                    <a:pt x="73" y="107"/>
                    <a:pt x="72" y="106"/>
                  </a:cubicBezTo>
                  <a:cubicBezTo>
                    <a:pt x="72" y="107"/>
                    <a:pt x="71" y="109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0"/>
                    <a:pt x="70" y="112"/>
                    <a:pt x="68" y="113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7"/>
                    <a:pt x="64" y="121"/>
                    <a:pt x="63" y="125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7"/>
                    <a:pt x="61" y="126"/>
                  </a:cubicBezTo>
                  <a:cubicBezTo>
                    <a:pt x="61" y="127"/>
                    <a:pt x="58" y="127"/>
                    <a:pt x="58" y="128"/>
                  </a:cubicBezTo>
                  <a:cubicBezTo>
                    <a:pt x="59" y="128"/>
                    <a:pt x="59" y="128"/>
                    <a:pt x="59" y="129"/>
                  </a:cubicBezTo>
                  <a:cubicBezTo>
                    <a:pt x="58" y="130"/>
                    <a:pt x="57" y="130"/>
                    <a:pt x="57" y="131"/>
                  </a:cubicBezTo>
                  <a:cubicBezTo>
                    <a:pt x="57" y="131"/>
                    <a:pt x="57" y="131"/>
                    <a:pt x="57" y="131"/>
                  </a:cubicBezTo>
                  <a:cubicBezTo>
                    <a:pt x="57" y="133"/>
                    <a:pt x="56" y="134"/>
                    <a:pt x="57" y="136"/>
                  </a:cubicBezTo>
                  <a:cubicBezTo>
                    <a:pt x="53" y="144"/>
                    <a:pt x="49" y="151"/>
                    <a:pt x="45" y="158"/>
                  </a:cubicBezTo>
                  <a:cubicBezTo>
                    <a:pt x="41" y="165"/>
                    <a:pt x="37" y="172"/>
                    <a:pt x="32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3"/>
                    <a:pt x="30" y="183"/>
                    <a:pt x="30" y="184"/>
                  </a:cubicBezTo>
                  <a:cubicBezTo>
                    <a:pt x="29" y="187"/>
                    <a:pt x="28" y="189"/>
                    <a:pt x="26" y="192"/>
                  </a:cubicBezTo>
                  <a:cubicBezTo>
                    <a:pt x="26" y="192"/>
                    <a:pt x="26" y="191"/>
                    <a:pt x="25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5" y="192"/>
                    <a:pt x="25" y="192"/>
                    <a:pt x="25" y="192"/>
                  </a:cubicBezTo>
                  <a:cubicBezTo>
                    <a:pt x="25" y="192"/>
                    <a:pt x="25" y="193"/>
                    <a:pt x="26" y="192"/>
                  </a:cubicBezTo>
                  <a:cubicBezTo>
                    <a:pt x="22" y="200"/>
                    <a:pt x="17" y="206"/>
                    <a:pt x="13" y="212"/>
                  </a:cubicBezTo>
                  <a:cubicBezTo>
                    <a:pt x="12" y="215"/>
                    <a:pt x="11" y="217"/>
                    <a:pt x="10" y="219"/>
                  </a:cubicBezTo>
                  <a:cubicBezTo>
                    <a:pt x="6" y="224"/>
                    <a:pt x="3" y="227"/>
                    <a:pt x="1" y="233"/>
                  </a:cubicBezTo>
                  <a:cubicBezTo>
                    <a:pt x="1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98" name="Freeform 115"/>
            <p:cNvSpPr/>
            <p:nvPr/>
          </p:nvSpPr>
          <p:spPr>
            <a:xfrm>
              <a:off x="496" y="260"/>
              <a:ext cx="269" cy="493"/>
            </a:xfrm>
            <a:custGeom>
              <a:avLst/>
              <a:gdLst/>
              <a:ahLst/>
              <a:cxnLst>
                <a:cxn ang="0">
                  <a:pos x="28" y="434"/>
                </a:cxn>
                <a:cxn ang="0">
                  <a:pos x="38" y="420"/>
                </a:cxn>
                <a:cxn ang="0">
                  <a:pos x="50" y="389"/>
                </a:cxn>
                <a:cxn ang="0">
                  <a:pos x="54" y="377"/>
                </a:cxn>
                <a:cxn ang="0">
                  <a:pos x="73" y="347"/>
                </a:cxn>
                <a:cxn ang="0">
                  <a:pos x="80" y="340"/>
                </a:cxn>
                <a:cxn ang="0">
                  <a:pos x="87" y="321"/>
                </a:cxn>
                <a:cxn ang="0">
                  <a:pos x="99" y="304"/>
                </a:cxn>
                <a:cxn ang="0">
                  <a:pos x="101" y="297"/>
                </a:cxn>
                <a:cxn ang="0">
                  <a:pos x="104" y="288"/>
                </a:cxn>
                <a:cxn ang="0">
                  <a:pos x="113" y="269"/>
                </a:cxn>
                <a:cxn ang="0">
                  <a:pos x="118" y="262"/>
                </a:cxn>
                <a:cxn ang="0">
                  <a:pos x="123" y="250"/>
                </a:cxn>
                <a:cxn ang="0">
                  <a:pos x="132" y="238"/>
                </a:cxn>
                <a:cxn ang="0">
                  <a:pos x="139" y="222"/>
                </a:cxn>
                <a:cxn ang="0">
                  <a:pos x="149" y="205"/>
                </a:cxn>
                <a:cxn ang="0">
                  <a:pos x="151" y="198"/>
                </a:cxn>
                <a:cxn ang="0">
                  <a:pos x="160" y="191"/>
                </a:cxn>
                <a:cxn ang="0">
                  <a:pos x="163" y="184"/>
                </a:cxn>
                <a:cxn ang="0">
                  <a:pos x="163" y="182"/>
                </a:cxn>
                <a:cxn ang="0">
                  <a:pos x="165" y="172"/>
                </a:cxn>
                <a:cxn ang="0">
                  <a:pos x="179" y="149"/>
                </a:cxn>
                <a:cxn ang="0">
                  <a:pos x="184" y="139"/>
                </a:cxn>
                <a:cxn ang="0">
                  <a:pos x="189" y="130"/>
                </a:cxn>
                <a:cxn ang="0">
                  <a:pos x="201" y="109"/>
                </a:cxn>
                <a:cxn ang="0">
                  <a:pos x="208" y="109"/>
                </a:cxn>
                <a:cxn ang="0">
                  <a:pos x="208" y="97"/>
                </a:cxn>
                <a:cxn ang="0">
                  <a:pos x="208" y="90"/>
                </a:cxn>
                <a:cxn ang="0">
                  <a:pos x="212" y="83"/>
                </a:cxn>
                <a:cxn ang="0">
                  <a:pos x="212" y="75"/>
                </a:cxn>
                <a:cxn ang="0">
                  <a:pos x="217" y="73"/>
                </a:cxn>
                <a:cxn ang="0">
                  <a:pos x="227" y="68"/>
                </a:cxn>
                <a:cxn ang="0">
                  <a:pos x="227" y="61"/>
                </a:cxn>
                <a:cxn ang="0">
                  <a:pos x="229" y="54"/>
                </a:cxn>
                <a:cxn ang="0">
                  <a:pos x="231" y="47"/>
                </a:cxn>
                <a:cxn ang="0">
                  <a:pos x="236" y="42"/>
                </a:cxn>
                <a:cxn ang="0">
                  <a:pos x="238" y="45"/>
                </a:cxn>
                <a:cxn ang="0">
                  <a:pos x="243" y="31"/>
                </a:cxn>
                <a:cxn ang="0">
                  <a:pos x="257" y="19"/>
                </a:cxn>
                <a:cxn ang="0">
                  <a:pos x="262" y="12"/>
                </a:cxn>
                <a:cxn ang="0">
                  <a:pos x="269" y="0"/>
                </a:cxn>
                <a:cxn ang="0">
                  <a:pos x="269" y="7"/>
                </a:cxn>
                <a:cxn ang="0">
                  <a:pos x="257" y="14"/>
                </a:cxn>
                <a:cxn ang="0">
                  <a:pos x="252" y="40"/>
                </a:cxn>
                <a:cxn ang="0">
                  <a:pos x="234" y="75"/>
                </a:cxn>
                <a:cxn ang="0">
                  <a:pos x="212" y="113"/>
                </a:cxn>
                <a:cxn ang="0">
                  <a:pos x="196" y="146"/>
                </a:cxn>
                <a:cxn ang="0">
                  <a:pos x="186" y="170"/>
                </a:cxn>
                <a:cxn ang="0">
                  <a:pos x="160" y="217"/>
                </a:cxn>
                <a:cxn ang="0">
                  <a:pos x="144" y="238"/>
                </a:cxn>
                <a:cxn ang="0">
                  <a:pos x="125" y="269"/>
                </a:cxn>
                <a:cxn ang="0">
                  <a:pos x="71" y="377"/>
                </a:cxn>
                <a:cxn ang="0">
                  <a:pos x="54" y="408"/>
                </a:cxn>
                <a:cxn ang="0">
                  <a:pos x="2" y="484"/>
                </a:cxn>
              </a:cxnLst>
              <a:pathLst>
                <a:path w="114" h="209">
                  <a:moveTo>
                    <a:pt x="1" y="205"/>
                  </a:moveTo>
                  <a:cubicBezTo>
                    <a:pt x="1" y="202"/>
                    <a:pt x="4" y="200"/>
                    <a:pt x="4" y="196"/>
                  </a:cubicBezTo>
                  <a:cubicBezTo>
                    <a:pt x="4" y="195"/>
                    <a:pt x="4" y="196"/>
                    <a:pt x="6" y="195"/>
                  </a:cubicBezTo>
                  <a:cubicBezTo>
                    <a:pt x="6" y="193"/>
                    <a:pt x="9" y="189"/>
                    <a:pt x="11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1" y="186"/>
                    <a:pt x="11" y="185"/>
                    <a:pt x="12" y="184"/>
                  </a:cubicBezTo>
                  <a:cubicBezTo>
                    <a:pt x="12" y="185"/>
                    <a:pt x="12" y="185"/>
                    <a:pt x="12" y="185"/>
                  </a:cubicBezTo>
                  <a:cubicBezTo>
                    <a:pt x="12" y="184"/>
                    <a:pt x="12" y="183"/>
                    <a:pt x="12" y="183"/>
                  </a:cubicBezTo>
                  <a:cubicBezTo>
                    <a:pt x="13" y="183"/>
                    <a:pt x="13" y="183"/>
                    <a:pt x="13" y="183"/>
                  </a:cubicBezTo>
                  <a:cubicBezTo>
                    <a:pt x="13" y="182"/>
                    <a:pt x="13" y="182"/>
                    <a:pt x="13" y="182"/>
                  </a:cubicBezTo>
                  <a:cubicBezTo>
                    <a:pt x="12" y="180"/>
                    <a:pt x="16" y="179"/>
                    <a:pt x="16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6" y="175"/>
                    <a:pt x="17" y="173"/>
                    <a:pt x="18" y="171"/>
                  </a:cubicBezTo>
                  <a:cubicBezTo>
                    <a:pt x="19" y="171"/>
                    <a:pt x="19" y="171"/>
                    <a:pt x="19" y="171"/>
                  </a:cubicBezTo>
                  <a:cubicBezTo>
                    <a:pt x="19" y="171"/>
                    <a:pt x="19" y="169"/>
                    <a:pt x="19" y="168"/>
                  </a:cubicBezTo>
                  <a:cubicBezTo>
                    <a:pt x="20" y="168"/>
                    <a:pt x="19" y="166"/>
                    <a:pt x="20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6"/>
                    <a:pt x="21" y="166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4"/>
                    <a:pt x="22" y="165"/>
                    <a:pt x="22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2" y="163"/>
                    <a:pt x="23" y="163"/>
                    <a:pt x="23" y="163"/>
                  </a:cubicBezTo>
                  <a:cubicBezTo>
                    <a:pt x="23" y="163"/>
                    <a:pt x="23" y="163"/>
                    <a:pt x="23" y="163"/>
                  </a:cubicBezTo>
                  <a:cubicBezTo>
                    <a:pt x="23" y="160"/>
                    <a:pt x="24" y="160"/>
                    <a:pt x="23" y="160"/>
                  </a:cubicBezTo>
                  <a:cubicBezTo>
                    <a:pt x="24" y="160"/>
                    <a:pt x="23" y="162"/>
                    <a:pt x="24" y="162"/>
                  </a:cubicBezTo>
                  <a:cubicBezTo>
                    <a:pt x="25" y="158"/>
                    <a:pt x="27" y="155"/>
                    <a:pt x="29" y="151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0"/>
                    <a:pt x="30" y="150"/>
                    <a:pt x="30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1" y="148"/>
                    <a:pt x="30" y="148"/>
                    <a:pt x="31" y="147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31" y="147"/>
                    <a:pt x="31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4" y="146"/>
                    <a:pt x="34" y="145"/>
                  </a:cubicBezTo>
                  <a:cubicBezTo>
                    <a:pt x="34" y="145"/>
                    <a:pt x="34" y="145"/>
                    <a:pt x="34" y="145"/>
                  </a:cubicBezTo>
                  <a:cubicBezTo>
                    <a:pt x="35" y="144"/>
                    <a:pt x="33" y="144"/>
                    <a:pt x="34" y="144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4" y="142"/>
                    <a:pt x="35" y="141"/>
                    <a:pt x="35" y="140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6" y="140"/>
                    <a:pt x="37" y="139"/>
                    <a:pt x="37" y="138"/>
                  </a:cubicBezTo>
                  <a:cubicBezTo>
                    <a:pt x="37" y="137"/>
                    <a:pt x="37" y="138"/>
                    <a:pt x="37" y="137"/>
                  </a:cubicBezTo>
                  <a:cubicBezTo>
                    <a:pt x="37" y="137"/>
                    <a:pt x="38" y="136"/>
                    <a:pt x="37" y="136"/>
                  </a:cubicBezTo>
                  <a:cubicBezTo>
                    <a:pt x="37" y="135"/>
                    <a:pt x="38" y="133"/>
                    <a:pt x="38" y="133"/>
                  </a:cubicBezTo>
                  <a:cubicBezTo>
                    <a:pt x="38" y="133"/>
                    <a:pt x="40" y="133"/>
                    <a:pt x="39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2" y="132"/>
                  </a:cubicBezTo>
                  <a:cubicBezTo>
                    <a:pt x="42" y="131"/>
                    <a:pt x="40" y="130"/>
                    <a:pt x="42" y="129"/>
                  </a:cubicBezTo>
                  <a:cubicBezTo>
                    <a:pt x="42" y="130"/>
                    <a:pt x="43" y="129"/>
                    <a:pt x="43" y="130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7"/>
                    <a:pt x="43" y="128"/>
                    <a:pt x="43" y="127"/>
                  </a:cubicBezTo>
                  <a:cubicBezTo>
                    <a:pt x="42" y="127"/>
                    <a:pt x="42" y="127"/>
                    <a:pt x="42" y="127"/>
                  </a:cubicBezTo>
                  <a:cubicBezTo>
                    <a:pt x="42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4" y="124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4" y="124"/>
                    <a:pt x="44" y="123"/>
                    <a:pt x="43" y="123"/>
                  </a:cubicBezTo>
                  <a:cubicBezTo>
                    <a:pt x="43" y="123"/>
                    <a:pt x="44" y="123"/>
                    <a:pt x="43" y="124"/>
                  </a:cubicBezTo>
                  <a:cubicBezTo>
                    <a:pt x="43" y="123"/>
                    <a:pt x="43" y="122"/>
                    <a:pt x="44" y="122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44" y="121"/>
                    <a:pt x="44" y="120"/>
                    <a:pt x="45" y="119"/>
                  </a:cubicBezTo>
                  <a:cubicBezTo>
                    <a:pt x="44" y="119"/>
                    <a:pt x="45" y="119"/>
                    <a:pt x="45" y="120"/>
                  </a:cubicBezTo>
                  <a:cubicBezTo>
                    <a:pt x="46" y="119"/>
                    <a:pt x="46" y="118"/>
                    <a:pt x="47" y="11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7" y="115"/>
                    <a:pt x="47" y="117"/>
                    <a:pt x="47" y="115"/>
                  </a:cubicBezTo>
                  <a:cubicBezTo>
                    <a:pt x="48" y="115"/>
                    <a:pt x="48" y="115"/>
                    <a:pt x="48" y="114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48" y="114"/>
                    <a:pt x="49" y="112"/>
                    <a:pt x="50" y="111"/>
                  </a:cubicBezTo>
                  <a:cubicBezTo>
                    <a:pt x="49" y="111"/>
                    <a:pt x="49" y="110"/>
                    <a:pt x="50" y="110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0" y="110"/>
                    <a:pt x="50" y="109"/>
                    <a:pt x="51" y="109"/>
                  </a:cubicBezTo>
                  <a:cubicBezTo>
                    <a:pt x="51" y="108"/>
                    <a:pt x="50" y="112"/>
                    <a:pt x="50" y="111"/>
                  </a:cubicBezTo>
                  <a:cubicBezTo>
                    <a:pt x="51" y="111"/>
                    <a:pt x="50" y="109"/>
                    <a:pt x="51" y="110"/>
                  </a:cubicBezTo>
                  <a:cubicBezTo>
                    <a:pt x="51" y="109"/>
                    <a:pt x="51" y="108"/>
                    <a:pt x="51" y="108"/>
                  </a:cubicBezTo>
                  <a:cubicBezTo>
                    <a:pt x="51" y="108"/>
                    <a:pt x="52" y="109"/>
                    <a:pt x="52" y="108"/>
                  </a:cubicBezTo>
                  <a:cubicBezTo>
                    <a:pt x="52" y="107"/>
                    <a:pt x="52" y="108"/>
                    <a:pt x="52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52" y="106"/>
                    <a:pt x="53" y="106"/>
                    <a:pt x="52" y="106"/>
                  </a:cubicBezTo>
                  <a:cubicBezTo>
                    <a:pt x="52" y="106"/>
                    <a:pt x="52" y="105"/>
                    <a:pt x="53" y="105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5"/>
                    <a:pt x="53" y="105"/>
                    <a:pt x="53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3" y="104"/>
                    <a:pt x="54" y="103"/>
                    <a:pt x="54" y="103"/>
                  </a:cubicBezTo>
                  <a:cubicBezTo>
                    <a:pt x="54" y="102"/>
                    <a:pt x="55" y="101"/>
                    <a:pt x="56" y="101"/>
                  </a:cubicBezTo>
                  <a:cubicBezTo>
                    <a:pt x="56" y="100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9"/>
                    <a:pt x="57" y="97"/>
                  </a:cubicBezTo>
                  <a:cubicBezTo>
                    <a:pt x="57" y="97"/>
                    <a:pt x="57" y="96"/>
                    <a:pt x="57" y="96"/>
                  </a:cubicBezTo>
                  <a:cubicBezTo>
                    <a:pt x="59" y="96"/>
                    <a:pt x="57" y="94"/>
                    <a:pt x="59" y="94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61" y="95"/>
                    <a:pt x="59" y="93"/>
                    <a:pt x="60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0" y="93"/>
                    <a:pt x="60" y="92"/>
                    <a:pt x="60" y="92"/>
                  </a:cubicBezTo>
                  <a:cubicBezTo>
                    <a:pt x="60" y="92"/>
                    <a:pt x="61" y="92"/>
                    <a:pt x="60" y="91"/>
                  </a:cubicBezTo>
                  <a:cubicBezTo>
                    <a:pt x="62" y="90"/>
                    <a:pt x="62" y="87"/>
                    <a:pt x="63" y="87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4" y="86"/>
                    <a:pt x="63" y="85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5" y="82"/>
                    <a:pt x="65" y="83"/>
                    <a:pt x="66" y="83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6" y="82"/>
                    <a:pt x="68" y="81"/>
                    <a:pt x="68" y="81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8" y="81"/>
                    <a:pt x="68" y="80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8" y="80"/>
                    <a:pt x="68" y="79"/>
                    <a:pt x="68" y="79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8" y="78"/>
                    <a:pt x="68" y="77"/>
                    <a:pt x="69" y="78"/>
                  </a:cubicBezTo>
                  <a:cubicBezTo>
                    <a:pt x="69" y="78"/>
                    <a:pt x="68" y="78"/>
                    <a:pt x="68" y="79"/>
                  </a:cubicBezTo>
                  <a:cubicBezTo>
                    <a:pt x="69" y="78"/>
                    <a:pt x="69" y="79"/>
                    <a:pt x="69" y="78"/>
                  </a:cubicBezTo>
                  <a:cubicBezTo>
                    <a:pt x="69" y="77"/>
                    <a:pt x="68" y="77"/>
                    <a:pt x="69" y="77"/>
                  </a:cubicBezTo>
                  <a:cubicBezTo>
                    <a:pt x="69" y="77"/>
                    <a:pt x="69" y="77"/>
                    <a:pt x="69" y="78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6"/>
                    <a:pt x="70" y="76"/>
                    <a:pt x="69" y="75"/>
                  </a:cubicBezTo>
                  <a:cubicBezTo>
                    <a:pt x="70" y="75"/>
                    <a:pt x="70" y="75"/>
                    <a:pt x="70" y="74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74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1" y="72"/>
                    <a:pt x="72" y="73"/>
                    <a:pt x="72" y="72"/>
                  </a:cubicBezTo>
                  <a:cubicBezTo>
                    <a:pt x="72" y="72"/>
                    <a:pt x="72" y="70"/>
                    <a:pt x="71" y="70"/>
                  </a:cubicBezTo>
                  <a:cubicBezTo>
                    <a:pt x="72" y="69"/>
                    <a:pt x="72" y="68"/>
                    <a:pt x="73" y="67"/>
                  </a:cubicBezTo>
                  <a:cubicBezTo>
                    <a:pt x="73" y="67"/>
                    <a:pt x="73" y="67"/>
                    <a:pt x="73" y="66"/>
                  </a:cubicBezTo>
                  <a:cubicBezTo>
                    <a:pt x="74" y="66"/>
                    <a:pt x="74" y="64"/>
                    <a:pt x="76" y="63"/>
                  </a:cubicBezTo>
                  <a:cubicBezTo>
                    <a:pt x="76" y="64"/>
                    <a:pt x="76" y="63"/>
                    <a:pt x="77" y="64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76" y="63"/>
                    <a:pt x="76" y="62"/>
                    <a:pt x="76" y="63"/>
                  </a:cubicBezTo>
                  <a:cubicBezTo>
                    <a:pt x="76" y="62"/>
                    <a:pt x="77" y="59"/>
                    <a:pt x="77" y="59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8"/>
                    <a:pt x="78" y="58"/>
                    <a:pt x="78" y="57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9" y="57"/>
                    <a:pt x="79" y="56"/>
                    <a:pt x="79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4"/>
                    <a:pt x="80" y="55"/>
                  </a:cubicBezTo>
                  <a:cubicBezTo>
                    <a:pt x="81" y="54"/>
                    <a:pt x="81" y="53"/>
                    <a:pt x="82" y="53"/>
                  </a:cubicBezTo>
                  <a:cubicBezTo>
                    <a:pt x="82" y="51"/>
                    <a:pt x="83" y="48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5" y="46"/>
                    <a:pt x="83" y="46"/>
                    <a:pt x="83" y="46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6" y="46"/>
                    <a:pt x="85" y="46"/>
                    <a:pt x="86" y="45"/>
                  </a:cubicBezTo>
                  <a:cubicBezTo>
                    <a:pt x="85" y="45"/>
                    <a:pt x="86" y="46"/>
                    <a:pt x="85" y="45"/>
                  </a:cubicBezTo>
                  <a:cubicBezTo>
                    <a:pt x="85" y="45"/>
                    <a:pt x="86" y="45"/>
                    <a:pt x="86" y="44"/>
                  </a:cubicBezTo>
                  <a:cubicBezTo>
                    <a:pt x="86" y="44"/>
                    <a:pt x="86" y="44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7" y="44"/>
                    <a:pt x="87" y="46"/>
                    <a:pt x="88" y="46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89" y="45"/>
                    <a:pt x="88" y="46"/>
                    <a:pt x="89" y="46"/>
                  </a:cubicBezTo>
                  <a:cubicBezTo>
                    <a:pt x="89" y="45"/>
                    <a:pt x="89" y="45"/>
                    <a:pt x="88" y="45"/>
                  </a:cubicBezTo>
                  <a:cubicBezTo>
                    <a:pt x="88" y="44"/>
                    <a:pt x="87" y="44"/>
                    <a:pt x="87" y="42"/>
                  </a:cubicBezTo>
                  <a:cubicBezTo>
                    <a:pt x="88" y="41"/>
                    <a:pt x="87" y="42"/>
                    <a:pt x="88" y="42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0"/>
                  </a:cubicBezTo>
                  <a:cubicBezTo>
                    <a:pt x="88" y="40"/>
                    <a:pt x="88" y="41"/>
                    <a:pt x="88" y="40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7" y="39"/>
                    <a:pt x="88" y="39"/>
                    <a:pt x="88" y="39"/>
                  </a:cubicBezTo>
                  <a:cubicBezTo>
                    <a:pt x="89" y="39"/>
                    <a:pt x="89" y="40"/>
                    <a:pt x="89" y="39"/>
                  </a:cubicBezTo>
                  <a:cubicBezTo>
                    <a:pt x="89" y="39"/>
                    <a:pt x="89" y="38"/>
                    <a:pt x="88" y="38"/>
                  </a:cubicBezTo>
                  <a:cubicBezTo>
                    <a:pt x="89" y="38"/>
                    <a:pt x="89" y="38"/>
                    <a:pt x="89" y="39"/>
                  </a:cubicBezTo>
                  <a:cubicBezTo>
                    <a:pt x="89" y="39"/>
                    <a:pt x="89" y="37"/>
                    <a:pt x="89" y="38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9" y="37"/>
                    <a:pt x="89" y="37"/>
                    <a:pt x="90" y="37"/>
                  </a:cubicBezTo>
                  <a:cubicBezTo>
                    <a:pt x="90" y="36"/>
                    <a:pt x="90" y="35"/>
                    <a:pt x="90" y="36"/>
                  </a:cubicBezTo>
                  <a:cubicBezTo>
                    <a:pt x="90" y="35"/>
                    <a:pt x="91" y="35"/>
                    <a:pt x="90" y="35"/>
                  </a:cubicBezTo>
                  <a:cubicBezTo>
                    <a:pt x="90" y="35"/>
                    <a:pt x="90" y="35"/>
                    <a:pt x="89" y="35"/>
                  </a:cubicBezTo>
                  <a:cubicBezTo>
                    <a:pt x="90" y="35"/>
                    <a:pt x="90" y="33"/>
                    <a:pt x="90" y="33"/>
                  </a:cubicBezTo>
                  <a:cubicBezTo>
                    <a:pt x="90" y="33"/>
                    <a:pt x="90" y="33"/>
                    <a:pt x="90" y="33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0" y="32"/>
                    <a:pt x="91" y="32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1" y="32"/>
                    <a:pt x="91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2" y="31"/>
                    <a:pt x="92" y="30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2"/>
                    <a:pt x="94" y="31"/>
                    <a:pt x="94" y="31"/>
                  </a:cubicBezTo>
                  <a:cubicBezTo>
                    <a:pt x="94" y="30"/>
                    <a:pt x="94" y="29"/>
                    <a:pt x="92" y="30"/>
                  </a:cubicBezTo>
                  <a:cubicBezTo>
                    <a:pt x="92" y="30"/>
                    <a:pt x="94" y="29"/>
                    <a:pt x="94" y="30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9"/>
                    <a:pt x="95" y="28"/>
                    <a:pt x="96" y="28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7" y="29"/>
                    <a:pt x="97" y="29"/>
                    <a:pt x="97" y="28"/>
                  </a:cubicBezTo>
                  <a:cubicBezTo>
                    <a:pt x="96" y="28"/>
                    <a:pt x="96" y="26"/>
                    <a:pt x="96" y="26"/>
                  </a:cubicBezTo>
                  <a:cubicBezTo>
                    <a:pt x="96" y="26"/>
                    <a:pt x="97" y="27"/>
                    <a:pt x="96" y="26"/>
                  </a:cubicBezTo>
                  <a:cubicBezTo>
                    <a:pt x="96" y="26"/>
                    <a:pt x="96" y="24"/>
                    <a:pt x="96" y="26"/>
                  </a:cubicBezTo>
                  <a:cubicBezTo>
                    <a:pt x="96" y="24"/>
                    <a:pt x="96" y="24"/>
                    <a:pt x="96" y="23"/>
                  </a:cubicBezTo>
                  <a:cubicBezTo>
                    <a:pt x="96" y="24"/>
                    <a:pt x="97" y="23"/>
                    <a:pt x="97" y="24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8" y="26"/>
                  </a:cubicBezTo>
                  <a:cubicBezTo>
                    <a:pt x="98" y="24"/>
                    <a:pt x="98" y="24"/>
                    <a:pt x="98" y="23"/>
                  </a:cubicBezTo>
                  <a:cubicBezTo>
                    <a:pt x="97" y="23"/>
                    <a:pt x="97" y="24"/>
                    <a:pt x="97" y="23"/>
                  </a:cubicBezTo>
                  <a:cubicBezTo>
                    <a:pt x="97" y="23"/>
                    <a:pt x="98" y="23"/>
                    <a:pt x="98" y="22"/>
                  </a:cubicBezTo>
                  <a:cubicBezTo>
                    <a:pt x="97" y="23"/>
                    <a:pt x="97" y="22"/>
                    <a:pt x="96" y="22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8" y="21"/>
                    <a:pt x="96" y="21"/>
                    <a:pt x="97" y="20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98" y="21"/>
                    <a:pt x="97" y="21"/>
                    <a:pt x="98" y="22"/>
                  </a:cubicBezTo>
                  <a:cubicBezTo>
                    <a:pt x="98" y="21"/>
                    <a:pt x="98" y="21"/>
                    <a:pt x="99" y="20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9" y="20"/>
                    <a:pt x="100" y="21"/>
                    <a:pt x="100" y="20"/>
                  </a:cubicBezTo>
                  <a:cubicBezTo>
                    <a:pt x="100" y="19"/>
                    <a:pt x="100" y="19"/>
                    <a:pt x="99" y="19"/>
                  </a:cubicBezTo>
                  <a:cubicBezTo>
                    <a:pt x="100" y="19"/>
                    <a:pt x="99" y="19"/>
                    <a:pt x="100" y="18"/>
                  </a:cubicBezTo>
                  <a:cubicBezTo>
                    <a:pt x="100" y="18"/>
                    <a:pt x="100" y="17"/>
                    <a:pt x="101" y="18"/>
                  </a:cubicBezTo>
                  <a:cubicBezTo>
                    <a:pt x="100" y="18"/>
                    <a:pt x="99" y="19"/>
                    <a:pt x="100" y="19"/>
                  </a:cubicBezTo>
                  <a:cubicBezTo>
                    <a:pt x="101" y="19"/>
                    <a:pt x="99" y="20"/>
                    <a:pt x="100" y="21"/>
                  </a:cubicBezTo>
                  <a:cubicBezTo>
                    <a:pt x="100" y="20"/>
                    <a:pt x="101" y="20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19"/>
                    <a:pt x="101" y="20"/>
                    <a:pt x="101" y="19"/>
                  </a:cubicBezTo>
                  <a:cubicBezTo>
                    <a:pt x="101" y="19"/>
                    <a:pt x="103" y="18"/>
                    <a:pt x="101" y="1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3" y="17"/>
                    <a:pt x="103" y="15"/>
                    <a:pt x="104" y="14"/>
                  </a:cubicBezTo>
                  <a:cubicBezTo>
                    <a:pt x="103" y="14"/>
                    <a:pt x="105" y="13"/>
                    <a:pt x="104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2"/>
                    <a:pt x="104" y="13"/>
                    <a:pt x="103" y="12"/>
                  </a:cubicBezTo>
                  <a:cubicBezTo>
                    <a:pt x="103" y="13"/>
                    <a:pt x="104" y="13"/>
                    <a:pt x="105" y="13"/>
                  </a:cubicBezTo>
                  <a:cubicBezTo>
                    <a:pt x="105" y="12"/>
                    <a:pt x="105" y="14"/>
                    <a:pt x="106" y="13"/>
                  </a:cubicBezTo>
                  <a:cubicBezTo>
                    <a:pt x="106" y="12"/>
                    <a:pt x="106" y="12"/>
                    <a:pt x="106" y="11"/>
                  </a:cubicBezTo>
                  <a:cubicBezTo>
                    <a:pt x="107" y="10"/>
                    <a:pt x="108" y="9"/>
                    <a:pt x="108" y="8"/>
                  </a:cubicBezTo>
                  <a:cubicBezTo>
                    <a:pt x="109" y="6"/>
                    <a:pt x="109" y="8"/>
                    <a:pt x="109" y="8"/>
                  </a:cubicBezTo>
                  <a:cubicBezTo>
                    <a:pt x="109" y="6"/>
                    <a:pt x="109" y="8"/>
                    <a:pt x="109" y="6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9" y="6"/>
                    <a:pt x="111" y="6"/>
                    <a:pt x="109" y="5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2" y="5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3"/>
                    <a:pt x="113" y="2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4" y="1"/>
                    <a:pt x="114" y="1"/>
                    <a:pt x="114" y="0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4" y="3"/>
                    <a:pt x="114" y="2"/>
                    <a:pt x="114" y="2"/>
                  </a:cubicBezTo>
                  <a:cubicBezTo>
                    <a:pt x="113" y="2"/>
                    <a:pt x="113" y="3"/>
                    <a:pt x="113" y="3"/>
                  </a:cubicBezTo>
                  <a:cubicBezTo>
                    <a:pt x="113" y="3"/>
                    <a:pt x="113" y="3"/>
                    <a:pt x="113" y="2"/>
                  </a:cubicBezTo>
                  <a:cubicBezTo>
                    <a:pt x="114" y="2"/>
                    <a:pt x="114" y="3"/>
                    <a:pt x="114" y="3"/>
                  </a:cubicBezTo>
                  <a:cubicBezTo>
                    <a:pt x="114" y="3"/>
                    <a:pt x="114" y="3"/>
                    <a:pt x="114" y="3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4" y="5"/>
                    <a:pt x="113" y="5"/>
                    <a:pt x="113" y="6"/>
                  </a:cubicBezTo>
                  <a:cubicBezTo>
                    <a:pt x="112" y="6"/>
                    <a:pt x="113" y="6"/>
                    <a:pt x="112" y="8"/>
                  </a:cubicBezTo>
                  <a:cubicBezTo>
                    <a:pt x="112" y="8"/>
                    <a:pt x="111" y="6"/>
                    <a:pt x="111" y="6"/>
                  </a:cubicBezTo>
                  <a:cubicBezTo>
                    <a:pt x="111" y="6"/>
                    <a:pt x="111" y="6"/>
                    <a:pt x="109" y="6"/>
                  </a:cubicBezTo>
                  <a:cubicBezTo>
                    <a:pt x="111" y="8"/>
                    <a:pt x="111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1" y="10"/>
                    <a:pt x="111" y="10"/>
                    <a:pt x="111" y="11"/>
                  </a:cubicBezTo>
                  <a:cubicBezTo>
                    <a:pt x="109" y="12"/>
                    <a:pt x="109" y="12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4"/>
                    <a:pt x="107" y="15"/>
                    <a:pt x="107" y="17"/>
                  </a:cubicBezTo>
                  <a:cubicBezTo>
                    <a:pt x="106" y="19"/>
                    <a:pt x="106" y="20"/>
                    <a:pt x="105" y="20"/>
                  </a:cubicBezTo>
                  <a:cubicBezTo>
                    <a:pt x="104" y="22"/>
                    <a:pt x="103" y="26"/>
                    <a:pt x="101" y="27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7"/>
                    <a:pt x="100" y="26"/>
                    <a:pt x="100" y="27"/>
                  </a:cubicBezTo>
                  <a:cubicBezTo>
                    <a:pt x="101" y="27"/>
                    <a:pt x="101" y="28"/>
                    <a:pt x="101" y="28"/>
                  </a:cubicBezTo>
                  <a:cubicBezTo>
                    <a:pt x="100" y="29"/>
                    <a:pt x="99" y="31"/>
                    <a:pt x="99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9" y="32"/>
                    <a:pt x="98" y="33"/>
                    <a:pt x="97" y="35"/>
                  </a:cubicBezTo>
                  <a:cubicBezTo>
                    <a:pt x="97" y="35"/>
                    <a:pt x="96" y="35"/>
                    <a:pt x="96" y="36"/>
                  </a:cubicBezTo>
                  <a:cubicBezTo>
                    <a:pt x="96" y="37"/>
                    <a:pt x="96" y="37"/>
                    <a:pt x="96" y="38"/>
                  </a:cubicBezTo>
                  <a:cubicBezTo>
                    <a:pt x="96" y="39"/>
                    <a:pt x="96" y="39"/>
                    <a:pt x="95" y="40"/>
                  </a:cubicBezTo>
                  <a:cubicBezTo>
                    <a:pt x="95" y="44"/>
                    <a:pt x="91" y="46"/>
                    <a:pt x="90" y="48"/>
                  </a:cubicBezTo>
                  <a:cubicBezTo>
                    <a:pt x="90" y="48"/>
                    <a:pt x="90" y="48"/>
                    <a:pt x="90" y="48"/>
                  </a:cubicBezTo>
                  <a:cubicBezTo>
                    <a:pt x="89" y="51"/>
                    <a:pt x="88" y="54"/>
                    <a:pt x="87" y="57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5" y="57"/>
                    <a:pt x="85" y="58"/>
                    <a:pt x="86" y="58"/>
                  </a:cubicBezTo>
                  <a:cubicBezTo>
                    <a:pt x="86" y="59"/>
                    <a:pt x="86" y="59"/>
                    <a:pt x="85" y="59"/>
                  </a:cubicBezTo>
                  <a:cubicBezTo>
                    <a:pt x="83" y="60"/>
                    <a:pt x="85" y="60"/>
                    <a:pt x="83" y="62"/>
                  </a:cubicBezTo>
                  <a:cubicBezTo>
                    <a:pt x="83" y="63"/>
                    <a:pt x="83" y="64"/>
                    <a:pt x="82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2" y="65"/>
                    <a:pt x="82" y="64"/>
                    <a:pt x="82" y="65"/>
                  </a:cubicBezTo>
                  <a:cubicBezTo>
                    <a:pt x="82" y="65"/>
                    <a:pt x="81" y="66"/>
                    <a:pt x="82" y="66"/>
                  </a:cubicBezTo>
                  <a:cubicBezTo>
                    <a:pt x="80" y="67"/>
                    <a:pt x="80" y="69"/>
                    <a:pt x="79" y="70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78" y="73"/>
                    <a:pt x="77" y="73"/>
                    <a:pt x="77" y="75"/>
                  </a:cubicBezTo>
                  <a:cubicBezTo>
                    <a:pt x="77" y="75"/>
                    <a:pt x="77" y="74"/>
                    <a:pt x="76" y="75"/>
                  </a:cubicBezTo>
                  <a:cubicBezTo>
                    <a:pt x="77" y="75"/>
                    <a:pt x="77" y="75"/>
                    <a:pt x="77" y="75"/>
                  </a:cubicBezTo>
                  <a:cubicBezTo>
                    <a:pt x="76" y="78"/>
                    <a:pt x="74" y="79"/>
                    <a:pt x="73" y="81"/>
                  </a:cubicBezTo>
                  <a:cubicBezTo>
                    <a:pt x="71" y="85"/>
                    <a:pt x="70" y="87"/>
                    <a:pt x="68" y="92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8" y="93"/>
                    <a:pt x="65" y="93"/>
                    <a:pt x="66" y="94"/>
                  </a:cubicBezTo>
                  <a:cubicBezTo>
                    <a:pt x="65" y="94"/>
                    <a:pt x="65" y="95"/>
                    <a:pt x="65" y="95"/>
                  </a:cubicBezTo>
                  <a:cubicBezTo>
                    <a:pt x="65" y="96"/>
                    <a:pt x="63" y="97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101"/>
                    <a:pt x="62" y="102"/>
                  </a:cubicBezTo>
                  <a:cubicBezTo>
                    <a:pt x="62" y="102"/>
                    <a:pt x="62" y="101"/>
                    <a:pt x="61" y="101"/>
                  </a:cubicBezTo>
                  <a:cubicBezTo>
                    <a:pt x="61" y="101"/>
                    <a:pt x="62" y="103"/>
                    <a:pt x="61" y="103"/>
                  </a:cubicBezTo>
                  <a:cubicBezTo>
                    <a:pt x="60" y="103"/>
                    <a:pt x="61" y="103"/>
                    <a:pt x="61" y="103"/>
                  </a:cubicBezTo>
                  <a:cubicBezTo>
                    <a:pt x="59" y="106"/>
                    <a:pt x="57" y="109"/>
                    <a:pt x="56" y="112"/>
                  </a:cubicBezTo>
                  <a:cubicBezTo>
                    <a:pt x="55" y="113"/>
                    <a:pt x="55" y="111"/>
                    <a:pt x="54" y="113"/>
                  </a:cubicBezTo>
                  <a:cubicBezTo>
                    <a:pt x="54" y="113"/>
                    <a:pt x="55" y="113"/>
                    <a:pt x="54" y="113"/>
                  </a:cubicBezTo>
                  <a:cubicBezTo>
                    <a:pt x="54" y="114"/>
                    <a:pt x="53" y="113"/>
                    <a:pt x="53" y="114"/>
                  </a:cubicBezTo>
                  <a:cubicBezTo>
                    <a:pt x="54" y="114"/>
                    <a:pt x="53" y="115"/>
                    <a:pt x="54" y="115"/>
                  </a:cubicBezTo>
                  <a:cubicBezTo>
                    <a:pt x="52" y="117"/>
                    <a:pt x="52" y="117"/>
                    <a:pt x="52" y="118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52" y="119"/>
                    <a:pt x="50" y="120"/>
                    <a:pt x="51" y="121"/>
                  </a:cubicBezTo>
                  <a:cubicBezTo>
                    <a:pt x="47" y="128"/>
                    <a:pt x="44" y="135"/>
                    <a:pt x="40" y="141"/>
                  </a:cubicBezTo>
                  <a:cubicBezTo>
                    <a:pt x="37" y="147"/>
                    <a:pt x="34" y="154"/>
                    <a:pt x="30" y="160"/>
                  </a:cubicBezTo>
                  <a:cubicBezTo>
                    <a:pt x="28" y="162"/>
                    <a:pt x="28" y="162"/>
                    <a:pt x="28" y="164"/>
                  </a:cubicBezTo>
                  <a:cubicBezTo>
                    <a:pt x="28" y="164"/>
                    <a:pt x="28" y="163"/>
                    <a:pt x="27" y="164"/>
                  </a:cubicBezTo>
                  <a:cubicBezTo>
                    <a:pt x="28" y="164"/>
                    <a:pt x="27" y="165"/>
                    <a:pt x="27" y="165"/>
                  </a:cubicBezTo>
                  <a:cubicBezTo>
                    <a:pt x="26" y="167"/>
                    <a:pt x="25" y="169"/>
                    <a:pt x="23" y="173"/>
                  </a:cubicBezTo>
                  <a:cubicBezTo>
                    <a:pt x="24" y="172"/>
                    <a:pt x="23" y="172"/>
                    <a:pt x="23" y="172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0" y="179"/>
                    <a:pt x="16" y="185"/>
                    <a:pt x="12" y="191"/>
                  </a:cubicBezTo>
                  <a:cubicBezTo>
                    <a:pt x="11" y="193"/>
                    <a:pt x="10" y="194"/>
                    <a:pt x="10" y="196"/>
                  </a:cubicBezTo>
                  <a:cubicBezTo>
                    <a:pt x="7" y="200"/>
                    <a:pt x="3" y="204"/>
                    <a:pt x="1" y="209"/>
                  </a:cubicBezTo>
                  <a:cubicBezTo>
                    <a:pt x="1" y="209"/>
                    <a:pt x="0" y="207"/>
                    <a:pt x="1" y="205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99" name="Freeform 116"/>
            <p:cNvSpPr/>
            <p:nvPr/>
          </p:nvSpPr>
          <p:spPr>
            <a:xfrm>
              <a:off x="141" y="37"/>
              <a:ext cx="319" cy="530"/>
            </a:xfrm>
            <a:custGeom>
              <a:avLst/>
              <a:gdLst/>
              <a:ahLst/>
              <a:cxnLst>
                <a:cxn ang="0">
                  <a:pos x="279" y="473"/>
                </a:cxn>
                <a:cxn ang="0">
                  <a:pos x="267" y="457"/>
                </a:cxn>
                <a:cxn ang="0">
                  <a:pos x="246" y="426"/>
                </a:cxn>
                <a:cxn ang="0">
                  <a:pos x="241" y="416"/>
                </a:cxn>
                <a:cxn ang="0">
                  <a:pos x="220" y="379"/>
                </a:cxn>
                <a:cxn ang="0">
                  <a:pos x="215" y="369"/>
                </a:cxn>
                <a:cxn ang="0">
                  <a:pos x="203" y="353"/>
                </a:cxn>
                <a:cxn ang="0">
                  <a:pos x="194" y="334"/>
                </a:cxn>
                <a:cxn ang="0">
                  <a:pos x="187" y="324"/>
                </a:cxn>
                <a:cxn ang="0">
                  <a:pos x="182" y="317"/>
                </a:cxn>
                <a:cxn ang="0">
                  <a:pos x="172" y="298"/>
                </a:cxn>
                <a:cxn ang="0">
                  <a:pos x="163" y="291"/>
                </a:cxn>
                <a:cxn ang="0">
                  <a:pos x="156" y="279"/>
                </a:cxn>
                <a:cxn ang="0">
                  <a:pos x="149" y="265"/>
                </a:cxn>
                <a:cxn ang="0">
                  <a:pos x="139" y="251"/>
                </a:cxn>
                <a:cxn ang="0">
                  <a:pos x="130" y="230"/>
                </a:cxn>
                <a:cxn ang="0">
                  <a:pos x="123" y="220"/>
                </a:cxn>
                <a:cxn ang="0">
                  <a:pos x="121" y="213"/>
                </a:cxn>
                <a:cxn ang="0">
                  <a:pos x="113" y="206"/>
                </a:cxn>
                <a:cxn ang="0">
                  <a:pos x="111" y="203"/>
                </a:cxn>
                <a:cxn ang="0">
                  <a:pos x="109" y="194"/>
                </a:cxn>
                <a:cxn ang="0">
                  <a:pos x="92" y="168"/>
                </a:cxn>
                <a:cxn ang="0">
                  <a:pos x="85" y="156"/>
                </a:cxn>
                <a:cxn ang="0">
                  <a:pos x="78" y="149"/>
                </a:cxn>
                <a:cxn ang="0">
                  <a:pos x="66" y="125"/>
                </a:cxn>
                <a:cxn ang="0">
                  <a:pos x="69" y="118"/>
                </a:cxn>
                <a:cxn ang="0">
                  <a:pos x="59" y="111"/>
                </a:cxn>
                <a:cxn ang="0">
                  <a:pos x="52" y="106"/>
                </a:cxn>
                <a:cxn ang="0">
                  <a:pos x="47" y="95"/>
                </a:cxn>
                <a:cxn ang="0">
                  <a:pos x="45" y="92"/>
                </a:cxn>
                <a:cxn ang="0">
                  <a:pos x="45" y="90"/>
                </a:cxn>
                <a:cxn ang="0">
                  <a:pos x="40" y="80"/>
                </a:cxn>
                <a:cxn ang="0">
                  <a:pos x="31" y="73"/>
                </a:cxn>
                <a:cxn ang="0">
                  <a:pos x="31" y="69"/>
                </a:cxn>
                <a:cxn ang="0">
                  <a:pos x="26" y="62"/>
                </a:cxn>
                <a:cxn ang="0">
                  <a:pos x="19" y="54"/>
                </a:cxn>
                <a:cxn ang="0">
                  <a:pos x="28" y="54"/>
                </a:cxn>
                <a:cxn ang="0">
                  <a:pos x="14" y="45"/>
                </a:cxn>
                <a:cxn ang="0">
                  <a:pos x="12" y="21"/>
                </a:cxn>
                <a:cxn ang="0">
                  <a:pos x="9" y="12"/>
                </a:cxn>
                <a:cxn ang="0">
                  <a:pos x="0" y="0"/>
                </a:cxn>
                <a:cxn ang="0">
                  <a:pos x="7" y="5"/>
                </a:cxn>
                <a:cxn ang="0">
                  <a:pos x="12" y="19"/>
                </a:cxn>
                <a:cxn ang="0">
                  <a:pos x="28" y="40"/>
                </a:cxn>
                <a:cxn ang="0">
                  <a:pos x="52" y="76"/>
                </a:cxn>
                <a:cxn ang="0">
                  <a:pos x="76" y="116"/>
                </a:cxn>
                <a:cxn ang="0">
                  <a:pos x="97" y="149"/>
                </a:cxn>
                <a:cxn ang="0">
                  <a:pos x="113" y="173"/>
                </a:cxn>
                <a:cxn ang="0">
                  <a:pos x="139" y="222"/>
                </a:cxn>
                <a:cxn ang="0">
                  <a:pos x="156" y="253"/>
                </a:cxn>
                <a:cxn ang="0">
                  <a:pos x="175" y="286"/>
                </a:cxn>
                <a:cxn ang="0">
                  <a:pos x="248" y="402"/>
                </a:cxn>
                <a:cxn ang="0">
                  <a:pos x="265" y="431"/>
                </a:cxn>
                <a:cxn ang="0">
                  <a:pos x="310" y="525"/>
                </a:cxn>
              </a:cxnLst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4" y="213"/>
                    <a:pt x="125" y="213"/>
                    <a:pt x="125" y="213"/>
                  </a:cubicBezTo>
                  <a:cubicBezTo>
                    <a:pt x="122" y="210"/>
                    <a:pt x="120" y="206"/>
                    <a:pt x="120" y="200"/>
                  </a:cubicBezTo>
                  <a:cubicBezTo>
                    <a:pt x="120" y="200"/>
                    <a:pt x="120" y="200"/>
                    <a:pt x="120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8" y="199"/>
                    <a:pt x="118" y="200"/>
                    <a:pt x="119" y="199"/>
                  </a:cubicBezTo>
                  <a:cubicBezTo>
                    <a:pt x="118" y="199"/>
                    <a:pt x="118" y="198"/>
                    <a:pt x="117" y="198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4" y="197"/>
                    <a:pt x="114" y="194"/>
                    <a:pt x="113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2" y="191"/>
                    <a:pt x="110" y="187"/>
                    <a:pt x="108" y="186"/>
                  </a:cubicBezTo>
                  <a:cubicBezTo>
                    <a:pt x="108" y="186"/>
                    <a:pt x="109" y="186"/>
                    <a:pt x="109" y="185"/>
                  </a:cubicBezTo>
                  <a:cubicBezTo>
                    <a:pt x="108" y="186"/>
                    <a:pt x="106" y="185"/>
                    <a:pt x="106" y="183"/>
                  </a:cubicBezTo>
                  <a:cubicBezTo>
                    <a:pt x="106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80"/>
                    <a:pt x="105" y="180"/>
                    <a:pt x="105" y="180"/>
                  </a:cubicBezTo>
                  <a:cubicBezTo>
                    <a:pt x="104" y="180"/>
                    <a:pt x="104" y="179"/>
                    <a:pt x="104" y="179"/>
                  </a:cubicBezTo>
                  <a:cubicBezTo>
                    <a:pt x="104" y="179"/>
                    <a:pt x="104" y="179"/>
                    <a:pt x="104" y="179"/>
                  </a:cubicBezTo>
                  <a:cubicBezTo>
                    <a:pt x="103" y="178"/>
                    <a:pt x="103" y="178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2" y="176"/>
                    <a:pt x="102" y="174"/>
                    <a:pt x="102" y="176"/>
                  </a:cubicBezTo>
                  <a:cubicBezTo>
                    <a:pt x="102" y="174"/>
                    <a:pt x="102" y="177"/>
                    <a:pt x="103" y="176"/>
                  </a:cubicBezTo>
                  <a:cubicBezTo>
                    <a:pt x="100" y="172"/>
                    <a:pt x="98" y="169"/>
                    <a:pt x="96" y="165"/>
                  </a:cubicBezTo>
                  <a:cubicBezTo>
                    <a:pt x="96" y="164"/>
                    <a:pt x="96" y="164"/>
                    <a:pt x="96" y="164"/>
                  </a:cubicBezTo>
                  <a:cubicBezTo>
                    <a:pt x="96" y="163"/>
                    <a:pt x="95" y="162"/>
                    <a:pt x="94" y="162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94" y="161"/>
                    <a:pt x="93" y="161"/>
                    <a:pt x="93" y="160"/>
                  </a:cubicBezTo>
                  <a:cubicBezTo>
                    <a:pt x="94" y="161"/>
                    <a:pt x="94" y="161"/>
                    <a:pt x="94" y="160"/>
                  </a:cubicBezTo>
                  <a:cubicBezTo>
                    <a:pt x="93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3" y="159"/>
                    <a:pt x="93" y="158"/>
                    <a:pt x="92" y="156"/>
                  </a:cubicBezTo>
                  <a:cubicBezTo>
                    <a:pt x="93" y="158"/>
                    <a:pt x="93" y="158"/>
                    <a:pt x="93" y="158"/>
                  </a:cubicBezTo>
                  <a:cubicBezTo>
                    <a:pt x="92" y="155"/>
                    <a:pt x="92" y="158"/>
                    <a:pt x="91" y="156"/>
                  </a:cubicBezTo>
                  <a:cubicBezTo>
                    <a:pt x="92" y="156"/>
                    <a:pt x="92" y="156"/>
                    <a:pt x="92" y="155"/>
                  </a:cubicBezTo>
                  <a:cubicBezTo>
                    <a:pt x="91" y="155"/>
                    <a:pt x="90" y="153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7" y="151"/>
                    <a:pt x="86" y="150"/>
                  </a:cubicBezTo>
                  <a:cubicBezTo>
                    <a:pt x="86" y="150"/>
                    <a:pt x="87" y="150"/>
                    <a:pt x="87" y="149"/>
                  </a:cubicBezTo>
                  <a:cubicBezTo>
                    <a:pt x="86" y="150"/>
                    <a:pt x="86" y="146"/>
                    <a:pt x="86" y="149"/>
                  </a:cubicBezTo>
                  <a:cubicBezTo>
                    <a:pt x="85" y="147"/>
                    <a:pt x="85" y="146"/>
                    <a:pt x="84" y="145"/>
                  </a:cubicBezTo>
                  <a:cubicBezTo>
                    <a:pt x="85" y="146"/>
                    <a:pt x="85" y="145"/>
                    <a:pt x="85" y="145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86" y="144"/>
                    <a:pt x="85" y="143"/>
                    <a:pt x="85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79" y="140"/>
                    <a:pt x="81" y="140"/>
                    <a:pt x="81" y="139"/>
                  </a:cubicBezTo>
                  <a:cubicBezTo>
                    <a:pt x="79" y="139"/>
                    <a:pt x="79" y="139"/>
                    <a:pt x="79" y="139"/>
                  </a:cubicBezTo>
                  <a:cubicBezTo>
                    <a:pt x="79" y="139"/>
                    <a:pt x="79" y="138"/>
                    <a:pt x="79" y="137"/>
                  </a:cubicBezTo>
                  <a:cubicBezTo>
                    <a:pt x="79" y="137"/>
                    <a:pt x="79" y="138"/>
                    <a:pt x="79" y="137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6"/>
                    <a:pt x="78" y="135"/>
                    <a:pt x="78" y="135"/>
                  </a:cubicBezTo>
                  <a:cubicBezTo>
                    <a:pt x="77" y="135"/>
                    <a:pt x="77" y="135"/>
                    <a:pt x="76" y="134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6" y="133"/>
                    <a:pt x="75" y="133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0"/>
                    <a:pt x="73" y="129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3" y="128"/>
                    <a:pt x="73" y="127"/>
                    <a:pt x="73" y="127"/>
                  </a:cubicBezTo>
                  <a:cubicBezTo>
                    <a:pt x="73" y="127"/>
                    <a:pt x="73" y="127"/>
                    <a:pt x="73" y="126"/>
                  </a:cubicBezTo>
                  <a:cubicBezTo>
                    <a:pt x="71" y="126"/>
                    <a:pt x="73" y="126"/>
                    <a:pt x="73" y="126"/>
                  </a:cubicBezTo>
                  <a:cubicBezTo>
                    <a:pt x="71" y="126"/>
                    <a:pt x="69" y="125"/>
                    <a:pt x="69" y="123"/>
                  </a:cubicBezTo>
                  <a:cubicBezTo>
                    <a:pt x="69" y="123"/>
                    <a:pt x="68" y="123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7" y="119"/>
                    <a:pt x="70" y="123"/>
                    <a:pt x="69" y="123"/>
                  </a:cubicBezTo>
                  <a:cubicBezTo>
                    <a:pt x="69" y="121"/>
                    <a:pt x="67" y="121"/>
                    <a:pt x="68" y="120"/>
                  </a:cubicBezTo>
                  <a:cubicBezTo>
                    <a:pt x="68" y="120"/>
                    <a:pt x="67" y="120"/>
                    <a:pt x="67" y="119"/>
                  </a:cubicBezTo>
                  <a:cubicBezTo>
                    <a:pt x="67" y="119"/>
                    <a:pt x="68" y="119"/>
                    <a:pt x="68" y="119"/>
                  </a:cubicBezTo>
                  <a:cubicBezTo>
                    <a:pt x="67" y="118"/>
                    <a:pt x="67" y="119"/>
                    <a:pt x="67" y="119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6" y="118"/>
                    <a:pt x="66" y="117"/>
                    <a:pt x="66" y="118"/>
                  </a:cubicBezTo>
                  <a:cubicBezTo>
                    <a:pt x="66" y="118"/>
                    <a:pt x="65" y="117"/>
                    <a:pt x="66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6" y="116"/>
                    <a:pt x="66" y="116"/>
                    <a:pt x="65" y="116"/>
                  </a:cubicBezTo>
                  <a:cubicBezTo>
                    <a:pt x="66" y="116"/>
                    <a:pt x="66" y="115"/>
                    <a:pt x="66" y="115"/>
                  </a:cubicBezTo>
                  <a:cubicBezTo>
                    <a:pt x="65" y="116"/>
                    <a:pt x="65" y="114"/>
                    <a:pt x="64" y="114"/>
                  </a:cubicBezTo>
                  <a:cubicBezTo>
                    <a:pt x="64" y="112"/>
                    <a:pt x="63" y="112"/>
                    <a:pt x="63" y="112"/>
                  </a:cubicBezTo>
                  <a:cubicBezTo>
                    <a:pt x="63" y="111"/>
                    <a:pt x="61" y="111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61" y="109"/>
                    <a:pt x="61" y="108"/>
                    <a:pt x="61" y="107"/>
                  </a:cubicBezTo>
                  <a:cubicBezTo>
                    <a:pt x="60" y="107"/>
                    <a:pt x="60" y="107"/>
                    <a:pt x="59" y="107"/>
                  </a:cubicBezTo>
                  <a:cubicBezTo>
                    <a:pt x="60" y="106"/>
                    <a:pt x="59" y="106"/>
                    <a:pt x="59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5"/>
                    <a:pt x="59" y="105"/>
                    <a:pt x="59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2"/>
                    <a:pt x="57" y="101"/>
                    <a:pt x="56" y="101"/>
                  </a:cubicBezTo>
                  <a:cubicBezTo>
                    <a:pt x="56" y="99"/>
                    <a:pt x="54" y="99"/>
                    <a:pt x="55" y="97"/>
                  </a:cubicBezTo>
                  <a:cubicBezTo>
                    <a:pt x="54" y="97"/>
                    <a:pt x="54" y="96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3" y="96"/>
                    <a:pt x="54" y="96"/>
                  </a:cubicBezTo>
                  <a:cubicBezTo>
                    <a:pt x="54" y="94"/>
                    <a:pt x="52" y="96"/>
                    <a:pt x="52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2"/>
                    <a:pt x="52" y="92"/>
                    <a:pt x="52" y="92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1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90"/>
                  </a:cubicBezTo>
                  <a:cubicBezTo>
                    <a:pt x="50" y="89"/>
                    <a:pt x="49" y="89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7"/>
                    <a:pt x="48" y="87"/>
                    <a:pt x="47" y="86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6" y="79"/>
                  </a:cubicBezTo>
                  <a:cubicBezTo>
                    <a:pt x="44" y="79"/>
                    <a:pt x="43" y="79"/>
                    <a:pt x="43" y="79"/>
                  </a:cubicBezTo>
                  <a:cubicBezTo>
                    <a:pt x="43" y="79"/>
                    <a:pt x="41" y="77"/>
                    <a:pt x="41" y="76"/>
                  </a:cubicBezTo>
                  <a:cubicBezTo>
                    <a:pt x="41" y="76"/>
                    <a:pt x="41" y="76"/>
                    <a:pt x="41" y="75"/>
                  </a:cubicBezTo>
                  <a:cubicBezTo>
                    <a:pt x="40" y="74"/>
                    <a:pt x="39" y="72"/>
                    <a:pt x="39" y="71"/>
                  </a:cubicBezTo>
                  <a:cubicBezTo>
                    <a:pt x="39" y="72"/>
                    <a:pt x="39" y="71"/>
                    <a:pt x="39" y="71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9" y="71"/>
                    <a:pt x="38" y="71"/>
                    <a:pt x="39" y="71"/>
                  </a:cubicBezTo>
                  <a:cubicBezTo>
                    <a:pt x="38" y="71"/>
                    <a:pt x="37" y="68"/>
                    <a:pt x="37" y="67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7" y="67"/>
                    <a:pt x="37" y="66"/>
                    <a:pt x="36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6" y="65"/>
                    <a:pt x="34" y="66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63"/>
                    <a:pt x="32" y="62"/>
                    <a:pt x="32" y="63"/>
                  </a:cubicBezTo>
                  <a:cubicBezTo>
                    <a:pt x="32" y="62"/>
                    <a:pt x="32" y="61"/>
                    <a:pt x="32" y="60"/>
                  </a:cubicBezTo>
                  <a:cubicBezTo>
                    <a:pt x="30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4"/>
                  </a:cubicBezTo>
                  <a:cubicBezTo>
                    <a:pt x="28" y="54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7" y="52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8" y="52"/>
                    <a:pt x="29" y="5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9" y="49"/>
                    <a:pt x="30" y="50"/>
                    <a:pt x="29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6" y="50"/>
                    <a:pt x="25" y="48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8"/>
                    <a:pt x="25" y="48"/>
                    <a:pt x="25" y="47"/>
                  </a:cubicBezTo>
                  <a:cubicBezTo>
                    <a:pt x="25" y="48"/>
                    <a:pt x="24" y="48"/>
                    <a:pt x="24" y="48"/>
                  </a:cubicBezTo>
                  <a:cubicBezTo>
                    <a:pt x="24" y="47"/>
                    <a:pt x="25" y="48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5"/>
                    <a:pt x="22" y="45"/>
                  </a:cubicBezTo>
                  <a:cubicBezTo>
                    <a:pt x="22" y="45"/>
                    <a:pt x="22" y="45"/>
                    <a:pt x="23" y="45"/>
                  </a:cubicBezTo>
                  <a:cubicBezTo>
                    <a:pt x="23" y="45"/>
                    <a:pt x="21" y="45"/>
                    <a:pt x="22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1" y="44"/>
                    <a:pt x="21" y="43"/>
                  </a:cubicBezTo>
                  <a:cubicBezTo>
                    <a:pt x="21" y="43"/>
                    <a:pt x="20" y="41"/>
                    <a:pt x="21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1"/>
                    <a:pt x="20" y="41"/>
                    <a:pt x="20" y="43"/>
                  </a:cubicBezTo>
                  <a:cubicBezTo>
                    <a:pt x="20" y="41"/>
                    <a:pt x="19" y="41"/>
                    <a:pt x="19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8"/>
                  </a:cubicBezTo>
                  <a:cubicBezTo>
                    <a:pt x="19" y="39"/>
                    <a:pt x="17" y="39"/>
                    <a:pt x="17" y="39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7" y="36"/>
                    <a:pt x="16" y="36"/>
                    <a:pt x="16" y="37"/>
                  </a:cubicBezTo>
                  <a:cubicBezTo>
                    <a:pt x="16" y="37"/>
                    <a:pt x="16" y="36"/>
                    <a:pt x="17" y="36"/>
                  </a:cubicBezTo>
                  <a:cubicBezTo>
                    <a:pt x="16" y="35"/>
                    <a:pt x="16" y="36"/>
                    <a:pt x="16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7" y="32"/>
                    <a:pt x="19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4"/>
                    <a:pt x="15" y="32"/>
                    <a:pt x="14" y="32"/>
                  </a:cubicBezTo>
                  <a:cubicBezTo>
                    <a:pt x="13" y="32"/>
                    <a:pt x="16" y="31"/>
                    <a:pt x="14" y="30"/>
                  </a:cubicBezTo>
                  <a:cubicBezTo>
                    <a:pt x="14" y="31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30"/>
                    <a:pt x="15" y="30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8"/>
                  </a:cubicBezTo>
                  <a:cubicBezTo>
                    <a:pt x="12" y="28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7"/>
                    <a:pt x="11" y="28"/>
                    <a:pt x="11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8"/>
                    <a:pt x="12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2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3"/>
                    <a:pt x="10" y="23"/>
                    <a:pt x="8" y="23"/>
                  </a:cubicBezTo>
                  <a:cubicBezTo>
                    <a:pt x="10" y="22"/>
                    <a:pt x="8" y="21"/>
                    <a:pt x="10" y="22"/>
                  </a:cubicBezTo>
                  <a:cubicBezTo>
                    <a:pt x="8" y="22"/>
                    <a:pt x="10" y="24"/>
                    <a:pt x="11" y="24"/>
                  </a:cubicBezTo>
                  <a:cubicBezTo>
                    <a:pt x="12" y="23"/>
                    <a:pt x="12" y="25"/>
                    <a:pt x="12" y="25"/>
                  </a:cubicBezTo>
                  <a:cubicBezTo>
                    <a:pt x="12" y="24"/>
                    <a:pt x="12" y="23"/>
                    <a:pt x="13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3"/>
                    <a:pt x="12" y="23"/>
                  </a:cubicBezTo>
                  <a:cubicBezTo>
                    <a:pt x="12" y="22"/>
                    <a:pt x="11" y="21"/>
                    <a:pt x="10" y="21"/>
                  </a:cubicBezTo>
                  <a:cubicBezTo>
                    <a:pt x="10" y="20"/>
                    <a:pt x="11" y="20"/>
                    <a:pt x="11" y="21"/>
                  </a:cubicBezTo>
                  <a:cubicBezTo>
                    <a:pt x="10" y="20"/>
                    <a:pt x="8" y="19"/>
                    <a:pt x="8" y="18"/>
                  </a:cubicBezTo>
                  <a:cubicBezTo>
                    <a:pt x="7" y="19"/>
                    <a:pt x="7" y="17"/>
                    <a:pt x="6" y="18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7" y="18"/>
                    <a:pt x="6" y="18"/>
                  </a:cubicBezTo>
                  <a:cubicBezTo>
                    <a:pt x="6" y="19"/>
                    <a:pt x="7" y="17"/>
                    <a:pt x="7" y="17"/>
                  </a:cubicBezTo>
                  <a:cubicBezTo>
                    <a:pt x="7" y="15"/>
                    <a:pt x="8" y="17"/>
                    <a:pt x="7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4" y="10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4" y="8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5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5" y="5"/>
                  </a:cubicBezTo>
                  <a:cubicBezTo>
                    <a:pt x="4" y="5"/>
                    <a:pt x="6" y="5"/>
                    <a:pt x="6" y="7"/>
                  </a:cubicBezTo>
                  <a:cubicBezTo>
                    <a:pt x="6" y="7"/>
                    <a:pt x="5" y="7"/>
                    <a:pt x="4" y="5"/>
                  </a:cubicBezTo>
                  <a:cubicBezTo>
                    <a:pt x="4" y="7"/>
                    <a:pt x="5" y="7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9"/>
                    <a:pt x="7" y="10"/>
                  </a:cubicBezTo>
                  <a:cubicBezTo>
                    <a:pt x="8" y="11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5"/>
                    <a:pt x="12" y="17"/>
                  </a:cubicBezTo>
                  <a:cubicBezTo>
                    <a:pt x="12" y="18"/>
                    <a:pt x="14" y="19"/>
                    <a:pt x="13" y="20"/>
                  </a:cubicBezTo>
                  <a:cubicBezTo>
                    <a:pt x="15" y="22"/>
                    <a:pt x="17" y="24"/>
                    <a:pt x="19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9" y="27"/>
                    <a:pt x="17" y="28"/>
                    <a:pt x="17" y="28"/>
                  </a:cubicBezTo>
                  <a:cubicBezTo>
                    <a:pt x="19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4"/>
                    <a:pt x="23" y="36"/>
                  </a:cubicBezTo>
                  <a:cubicBezTo>
                    <a:pt x="23" y="36"/>
                    <a:pt x="23" y="36"/>
                    <a:pt x="23" y="37"/>
                  </a:cubicBezTo>
                  <a:cubicBezTo>
                    <a:pt x="24" y="37"/>
                    <a:pt x="25" y="38"/>
                    <a:pt x="26" y="38"/>
                  </a:cubicBezTo>
                  <a:cubicBezTo>
                    <a:pt x="26" y="39"/>
                    <a:pt x="27" y="39"/>
                    <a:pt x="27" y="40"/>
                  </a:cubicBezTo>
                  <a:cubicBezTo>
                    <a:pt x="30" y="44"/>
                    <a:pt x="31" y="46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52"/>
                    <a:pt x="37" y="56"/>
                    <a:pt x="3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9"/>
                    <a:pt x="39" y="60"/>
                    <a:pt x="39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3"/>
                    <a:pt x="41" y="63"/>
                  </a:cubicBezTo>
                  <a:cubicBezTo>
                    <a:pt x="42" y="65"/>
                    <a:pt x="42" y="65"/>
                    <a:pt x="43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3" y="65"/>
                    <a:pt x="42" y="66"/>
                    <a:pt x="42" y="66"/>
                  </a:cubicBezTo>
                  <a:cubicBezTo>
                    <a:pt x="43" y="66"/>
                    <a:pt x="43" y="68"/>
                    <a:pt x="44" y="67"/>
                  </a:cubicBezTo>
                  <a:cubicBezTo>
                    <a:pt x="44" y="70"/>
                    <a:pt x="47" y="72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9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8" y="92"/>
                    <a:pt x="60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61" y="96"/>
                    <a:pt x="60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4" y="100"/>
                    <a:pt x="64" y="102"/>
                    <a:pt x="65" y="103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6" y="105"/>
                    <a:pt x="66" y="106"/>
                    <a:pt x="66" y="10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69" y="111"/>
                    <a:pt x="71" y="115"/>
                    <a:pt x="73" y="118"/>
                  </a:cubicBezTo>
                  <a:cubicBezTo>
                    <a:pt x="74" y="119"/>
                    <a:pt x="73" y="119"/>
                    <a:pt x="74" y="119"/>
                  </a:cubicBezTo>
                  <a:cubicBezTo>
                    <a:pt x="73" y="120"/>
                    <a:pt x="74" y="119"/>
                    <a:pt x="74" y="119"/>
                  </a:cubicBezTo>
                  <a:cubicBezTo>
                    <a:pt x="75" y="120"/>
                    <a:pt x="73" y="121"/>
                    <a:pt x="74" y="121"/>
                  </a:cubicBezTo>
                  <a:cubicBezTo>
                    <a:pt x="75" y="121"/>
                    <a:pt x="75" y="121"/>
                    <a:pt x="75" y="121"/>
                  </a:cubicBezTo>
                  <a:cubicBezTo>
                    <a:pt x="76" y="124"/>
                    <a:pt x="75" y="125"/>
                    <a:pt x="76" y="125"/>
                  </a:cubicBezTo>
                  <a:cubicBezTo>
                    <a:pt x="76" y="125"/>
                    <a:pt x="76" y="125"/>
                    <a:pt x="76" y="125"/>
                  </a:cubicBezTo>
                  <a:cubicBezTo>
                    <a:pt x="78" y="126"/>
                    <a:pt x="78" y="127"/>
                    <a:pt x="79" y="128"/>
                  </a:cubicBezTo>
                  <a:cubicBezTo>
                    <a:pt x="84" y="135"/>
                    <a:pt x="88" y="142"/>
                    <a:pt x="93" y="149"/>
                  </a:cubicBezTo>
                  <a:cubicBezTo>
                    <a:pt x="96" y="155"/>
                    <a:pt x="101" y="162"/>
                    <a:pt x="105" y="170"/>
                  </a:cubicBezTo>
                  <a:cubicBezTo>
                    <a:pt x="105" y="172"/>
                    <a:pt x="105" y="172"/>
                    <a:pt x="106" y="173"/>
                  </a:cubicBezTo>
                  <a:cubicBezTo>
                    <a:pt x="106" y="173"/>
                    <a:pt x="106" y="173"/>
                    <a:pt x="106" y="173"/>
                  </a:cubicBezTo>
                  <a:cubicBezTo>
                    <a:pt x="106" y="173"/>
                    <a:pt x="106" y="174"/>
                    <a:pt x="108" y="174"/>
                  </a:cubicBezTo>
                  <a:cubicBezTo>
                    <a:pt x="109" y="177"/>
                    <a:pt x="111" y="180"/>
                    <a:pt x="112" y="182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3"/>
                    <a:pt x="113" y="183"/>
                    <a:pt x="113" y="182"/>
                  </a:cubicBezTo>
                  <a:cubicBezTo>
                    <a:pt x="118" y="189"/>
                    <a:pt x="120" y="196"/>
                    <a:pt x="124" y="203"/>
                  </a:cubicBezTo>
                  <a:cubicBezTo>
                    <a:pt x="124" y="205"/>
                    <a:pt x="126" y="206"/>
                    <a:pt x="127" y="208"/>
                  </a:cubicBezTo>
                  <a:cubicBezTo>
                    <a:pt x="129" y="213"/>
                    <a:pt x="131" y="219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00" name="Freeform 117"/>
            <p:cNvSpPr/>
            <p:nvPr/>
          </p:nvSpPr>
          <p:spPr>
            <a:xfrm>
              <a:off x="155" y="680"/>
              <a:ext cx="319" cy="529"/>
            </a:xfrm>
            <a:custGeom>
              <a:avLst/>
              <a:gdLst/>
              <a:ahLst/>
              <a:cxnLst>
                <a:cxn ang="0">
                  <a:pos x="279" y="468"/>
                </a:cxn>
                <a:cxn ang="0">
                  <a:pos x="269" y="456"/>
                </a:cxn>
                <a:cxn ang="0">
                  <a:pos x="246" y="425"/>
                </a:cxn>
                <a:cxn ang="0">
                  <a:pos x="241" y="416"/>
                </a:cxn>
                <a:cxn ang="0">
                  <a:pos x="220" y="378"/>
                </a:cxn>
                <a:cxn ang="0">
                  <a:pos x="215" y="366"/>
                </a:cxn>
                <a:cxn ang="0">
                  <a:pos x="203" y="350"/>
                </a:cxn>
                <a:cxn ang="0">
                  <a:pos x="194" y="333"/>
                </a:cxn>
                <a:cxn ang="0">
                  <a:pos x="189" y="324"/>
                </a:cxn>
                <a:cxn ang="0">
                  <a:pos x="184" y="316"/>
                </a:cxn>
                <a:cxn ang="0">
                  <a:pos x="170" y="298"/>
                </a:cxn>
                <a:cxn ang="0">
                  <a:pos x="165" y="288"/>
                </a:cxn>
                <a:cxn ang="0">
                  <a:pos x="154" y="276"/>
                </a:cxn>
                <a:cxn ang="0">
                  <a:pos x="149" y="262"/>
                </a:cxn>
                <a:cxn ang="0">
                  <a:pos x="137" y="248"/>
                </a:cxn>
                <a:cxn ang="0">
                  <a:pos x="130" y="229"/>
                </a:cxn>
                <a:cxn ang="0">
                  <a:pos x="123" y="222"/>
                </a:cxn>
                <a:cxn ang="0">
                  <a:pos x="121" y="213"/>
                </a:cxn>
                <a:cxn ang="0">
                  <a:pos x="113" y="205"/>
                </a:cxn>
                <a:cxn ang="0">
                  <a:pos x="111" y="203"/>
                </a:cxn>
                <a:cxn ang="0">
                  <a:pos x="106" y="194"/>
                </a:cxn>
                <a:cxn ang="0">
                  <a:pos x="90" y="165"/>
                </a:cxn>
                <a:cxn ang="0">
                  <a:pos x="85" y="158"/>
                </a:cxn>
                <a:cxn ang="0">
                  <a:pos x="80" y="149"/>
                </a:cxn>
                <a:cxn ang="0">
                  <a:pos x="66" y="125"/>
                </a:cxn>
                <a:cxn ang="0">
                  <a:pos x="69" y="118"/>
                </a:cxn>
                <a:cxn ang="0">
                  <a:pos x="59" y="111"/>
                </a:cxn>
                <a:cxn ang="0">
                  <a:pos x="52" y="106"/>
                </a:cxn>
                <a:cxn ang="0">
                  <a:pos x="47" y="97"/>
                </a:cxn>
                <a:cxn ang="0">
                  <a:pos x="43" y="94"/>
                </a:cxn>
                <a:cxn ang="0">
                  <a:pos x="43" y="87"/>
                </a:cxn>
                <a:cxn ang="0">
                  <a:pos x="40" y="80"/>
                </a:cxn>
                <a:cxn ang="0">
                  <a:pos x="31" y="73"/>
                </a:cxn>
                <a:cxn ang="0">
                  <a:pos x="31" y="68"/>
                </a:cxn>
                <a:cxn ang="0">
                  <a:pos x="24" y="61"/>
                </a:cxn>
                <a:cxn ang="0">
                  <a:pos x="21" y="54"/>
                </a:cxn>
                <a:cxn ang="0">
                  <a:pos x="26" y="54"/>
                </a:cxn>
                <a:cxn ang="0">
                  <a:pos x="17" y="43"/>
                </a:cxn>
                <a:cxn ang="0">
                  <a:pos x="9" y="21"/>
                </a:cxn>
                <a:cxn ang="0">
                  <a:pos x="9" y="14"/>
                </a:cxn>
                <a:cxn ang="0">
                  <a:pos x="0" y="0"/>
                </a:cxn>
                <a:cxn ang="0">
                  <a:pos x="7" y="5"/>
                </a:cxn>
                <a:cxn ang="0">
                  <a:pos x="9" y="19"/>
                </a:cxn>
                <a:cxn ang="0">
                  <a:pos x="26" y="38"/>
                </a:cxn>
                <a:cxn ang="0">
                  <a:pos x="52" y="76"/>
                </a:cxn>
                <a:cxn ang="0">
                  <a:pos x="76" y="118"/>
                </a:cxn>
                <a:cxn ang="0">
                  <a:pos x="97" y="149"/>
                </a:cxn>
                <a:cxn ang="0">
                  <a:pos x="113" y="172"/>
                </a:cxn>
                <a:cxn ang="0">
                  <a:pos x="142" y="224"/>
                </a:cxn>
                <a:cxn ang="0">
                  <a:pos x="156" y="253"/>
                </a:cxn>
                <a:cxn ang="0">
                  <a:pos x="175" y="288"/>
                </a:cxn>
                <a:cxn ang="0">
                  <a:pos x="248" y="399"/>
                </a:cxn>
                <a:cxn ang="0">
                  <a:pos x="265" y="430"/>
                </a:cxn>
                <a:cxn ang="0">
                  <a:pos x="310" y="524"/>
                </a:cxn>
              </a:cxnLst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5" y="212"/>
                    <a:pt x="125" y="212"/>
                    <a:pt x="125" y="212"/>
                  </a:cubicBezTo>
                  <a:cubicBezTo>
                    <a:pt x="123" y="211"/>
                    <a:pt x="121" y="204"/>
                    <a:pt x="119" y="200"/>
                  </a:cubicBezTo>
                  <a:cubicBezTo>
                    <a:pt x="119" y="200"/>
                    <a:pt x="119" y="200"/>
                    <a:pt x="119" y="200"/>
                  </a:cubicBezTo>
                  <a:cubicBezTo>
                    <a:pt x="119" y="200"/>
                    <a:pt x="118" y="199"/>
                    <a:pt x="118" y="198"/>
                  </a:cubicBezTo>
                  <a:cubicBezTo>
                    <a:pt x="118" y="198"/>
                    <a:pt x="118" y="199"/>
                    <a:pt x="118" y="198"/>
                  </a:cubicBezTo>
                  <a:cubicBezTo>
                    <a:pt x="118" y="198"/>
                    <a:pt x="118" y="197"/>
                    <a:pt x="117" y="197"/>
                  </a:cubicBezTo>
                  <a:cubicBezTo>
                    <a:pt x="118" y="197"/>
                    <a:pt x="118" y="197"/>
                    <a:pt x="118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5" y="196"/>
                    <a:pt x="115" y="194"/>
                    <a:pt x="114" y="193"/>
                  </a:cubicBezTo>
                  <a:cubicBezTo>
                    <a:pt x="114" y="193"/>
                    <a:pt x="114" y="193"/>
                    <a:pt x="114" y="193"/>
                  </a:cubicBezTo>
                  <a:cubicBezTo>
                    <a:pt x="112" y="191"/>
                    <a:pt x="110" y="187"/>
                    <a:pt x="108" y="185"/>
                  </a:cubicBezTo>
                  <a:cubicBezTo>
                    <a:pt x="108" y="185"/>
                    <a:pt x="109" y="185"/>
                    <a:pt x="109" y="184"/>
                  </a:cubicBezTo>
                  <a:cubicBezTo>
                    <a:pt x="108" y="184"/>
                    <a:pt x="108" y="184"/>
                    <a:pt x="107" y="184"/>
                  </a:cubicBezTo>
                  <a:cubicBezTo>
                    <a:pt x="107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79"/>
                    <a:pt x="105" y="179"/>
                    <a:pt x="105" y="179"/>
                  </a:cubicBezTo>
                  <a:cubicBezTo>
                    <a:pt x="104" y="179"/>
                    <a:pt x="104" y="178"/>
                    <a:pt x="104" y="177"/>
                  </a:cubicBezTo>
                  <a:cubicBezTo>
                    <a:pt x="104" y="178"/>
                    <a:pt x="104" y="178"/>
                    <a:pt x="104" y="178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2" y="176"/>
                    <a:pt x="102" y="175"/>
                    <a:pt x="102" y="176"/>
                  </a:cubicBezTo>
                  <a:cubicBezTo>
                    <a:pt x="102" y="175"/>
                    <a:pt x="102" y="177"/>
                    <a:pt x="104" y="176"/>
                  </a:cubicBezTo>
                  <a:cubicBezTo>
                    <a:pt x="100" y="171"/>
                    <a:pt x="98" y="168"/>
                    <a:pt x="97" y="165"/>
                  </a:cubicBezTo>
                  <a:cubicBezTo>
                    <a:pt x="97" y="164"/>
                    <a:pt x="97" y="164"/>
                    <a:pt x="97" y="164"/>
                  </a:cubicBezTo>
                  <a:cubicBezTo>
                    <a:pt x="97" y="163"/>
                    <a:pt x="96" y="162"/>
                    <a:pt x="95" y="162"/>
                  </a:cubicBezTo>
                  <a:cubicBezTo>
                    <a:pt x="96" y="162"/>
                    <a:pt x="96" y="162"/>
                    <a:pt x="96" y="162"/>
                  </a:cubicBezTo>
                  <a:cubicBezTo>
                    <a:pt x="95" y="161"/>
                    <a:pt x="93" y="161"/>
                    <a:pt x="93" y="160"/>
                  </a:cubicBezTo>
                  <a:cubicBezTo>
                    <a:pt x="95" y="161"/>
                    <a:pt x="95" y="161"/>
                    <a:pt x="95" y="160"/>
                  </a:cubicBezTo>
                  <a:cubicBezTo>
                    <a:pt x="93" y="160"/>
                    <a:pt x="93" y="159"/>
                    <a:pt x="92" y="158"/>
                  </a:cubicBezTo>
                  <a:cubicBezTo>
                    <a:pt x="92" y="158"/>
                    <a:pt x="93" y="159"/>
                    <a:pt x="93" y="158"/>
                  </a:cubicBezTo>
                  <a:cubicBezTo>
                    <a:pt x="92" y="158"/>
                    <a:pt x="92" y="157"/>
                    <a:pt x="91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5"/>
                    <a:pt x="91" y="157"/>
                    <a:pt x="91" y="155"/>
                  </a:cubicBezTo>
                  <a:cubicBezTo>
                    <a:pt x="91" y="157"/>
                    <a:pt x="91" y="155"/>
                    <a:pt x="91" y="155"/>
                  </a:cubicBezTo>
                  <a:cubicBezTo>
                    <a:pt x="91" y="155"/>
                    <a:pt x="90" y="153"/>
                    <a:pt x="89" y="152"/>
                  </a:cubicBezTo>
                  <a:cubicBezTo>
                    <a:pt x="89" y="152"/>
                    <a:pt x="89" y="152"/>
                    <a:pt x="89" y="152"/>
                  </a:cubicBezTo>
                  <a:cubicBezTo>
                    <a:pt x="89" y="151"/>
                    <a:pt x="88" y="150"/>
                    <a:pt x="87" y="150"/>
                  </a:cubicBezTo>
                  <a:cubicBezTo>
                    <a:pt x="87" y="150"/>
                    <a:pt x="88" y="150"/>
                    <a:pt x="88" y="149"/>
                  </a:cubicBezTo>
                  <a:cubicBezTo>
                    <a:pt x="87" y="149"/>
                    <a:pt x="86" y="146"/>
                    <a:pt x="86" y="148"/>
                  </a:cubicBezTo>
                  <a:cubicBezTo>
                    <a:pt x="84" y="146"/>
                    <a:pt x="84" y="145"/>
                    <a:pt x="84" y="144"/>
                  </a:cubicBezTo>
                  <a:cubicBezTo>
                    <a:pt x="84" y="145"/>
                    <a:pt x="84" y="144"/>
                    <a:pt x="84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4" y="143"/>
                    <a:pt x="84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81" y="140"/>
                    <a:pt x="81" y="139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0" y="139"/>
                    <a:pt x="79" y="138"/>
                    <a:pt x="79" y="137"/>
                  </a:cubicBezTo>
                  <a:cubicBezTo>
                    <a:pt x="80" y="137"/>
                    <a:pt x="80" y="137"/>
                    <a:pt x="80" y="137"/>
                  </a:cubicBezTo>
                  <a:cubicBezTo>
                    <a:pt x="80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78" y="135"/>
                    <a:pt x="78" y="135"/>
                    <a:pt x="78" y="134"/>
                  </a:cubicBezTo>
                  <a:cubicBezTo>
                    <a:pt x="78" y="134"/>
                    <a:pt x="78" y="134"/>
                    <a:pt x="78" y="134"/>
                  </a:cubicBezTo>
                  <a:cubicBezTo>
                    <a:pt x="76" y="133"/>
                    <a:pt x="75" y="132"/>
                    <a:pt x="74" y="131"/>
                  </a:cubicBezTo>
                  <a:cubicBezTo>
                    <a:pt x="74" y="132"/>
                    <a:pt x="75" y="131"/>
                    <a:pt x="75" y="132"/>
                  </a:cubicBezTo>
                  <a:cubicBezTo>
                    <a:pt x="75" y="130"/>
                    <a:pt x="73" y="130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2" y="128"/>
                    <a:pt x="73" y="127"/>
                    <a:pt x="72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1" y="126"/>
                    <a:pt x="72" y="126"/>
                    <a:pt x="72" y="126"/>
                  </a:cubicBezTo>
                  <a:cubicBezTo>
                    <a:pt x="71" y="126"/>
                    <a:pt x="70" y="124"/>
                    <a:pt x="70" y="123"/>
                  </a:cubicBezTo>
                  <a:cubicBezTo>
                    <a:pt x="70" y="123"/>
                    <a:pt x="69" y="123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7" y="119"/>
                    <a:pt x="71" y="123"/>
                    <a:pt x="70" y="122"/>
                  </a:cubicBezTo>
                  <a:cubicBezTo>
                    <a:pt x="70" y="122"/>
                    <a:pt x="67" y="122"/>
                    <a:pt x="69" y="121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7" y="119"/>
                    <a:pt x="69" y="119"/>
                    <a:pt x="69" y="118"/>
                  </a:cubicBezTo>
                  <a:cubicBezTo>
                    <a:pt x="67" y="117"/>
                    <a:pt x="67" y="118"/>
                    <a:pt x="67" y="117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17"/>
                    <a:pt x="66" y="117"/>
                    <a:pt x="65" y="117"/>
                  </a:cubicBezTo>
                  <a:cubicBezTo>
                    <a:pt x="66" y="117"/>
                    <a:pt x="64" y="117"/>
                    <a:pt x="65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6"/>
                    <a:pt x="64" y="114"/>
                    <a:pt x="64" y="114"/>
                  </a:cubicBezTo>
                  <a:cubicBezTo>
                    <a:pt x="64" y="113"/>
                    <a:pt x="63" y="112"/>
                    <a:pt x="63" y="111"/>
                  </a:cubicBezTo>
                  <a:cubicBezTo>
                    <a:pt x="63" y="111"/>
                    <a:pt x="62" y="111"/>
                    <a:pt x="62" y="110"/>
                  </a:cubicBezTo>
                  <a:cubicBezTo>
                    <a:pt x="62" y="110"/>
                    <a:pt x="62" y="110"/>
                    <a:pt x="62" y="110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8"/>
                    <a:pt x="62" y="107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1" y="106"/>
                    <a:pt x="58" y="106"/>
                    <a:pt x="58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1" y="104"/>
                    <a:pt x="58" y="104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1"/>
                    <a:pt x="56" y="101"/>
                  </a:cubicBezTo>
                  <a:cubicBezTo>
                    <a:pt x="56" y="99"/>
                    <a:pt x="54" y="98"/>
                    <a:pt x="55" y="97"/>
                  </a:cubicBezTo>
                  <a:cubicBezTo>
                    <a:pt x="54" y="97"/>
                    <a:pt x="54" y="96"/>
                    <a:pt x="54" y="96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5"/>
                    <a:pt x="53" y="96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1"/>
                    <a:pt x="52" y="91"/>
                    <a:pt x="52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89"/>
                  </a:cubicBezTo>
                  <a:cubicBezTo>
                    <a:pt x="50" y="89"/>
                    <a:pt x="49" y="88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9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6"/>
                    <a:pt x="48" y="87"/>
                    <a:pt x="47" y="86"/>
                  </a:cubicBezTo>
                  <a:cubicBezTo>
                    <a:pt x="48" y="87"/>
                    <a:pt x="48" y="86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5" y="7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4" y="78"/>
                    <a:pt x="41" y="77"/>
                    <a:pt x="41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74"/>
                    <a:pt x="38" y="72"/>
                    <a:pt x="38" y="70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8" y="70"/>
                    <a:pt x="39" y="70"/>
                    <a:pt x="38" y="70"/>
                  </a:cubicBezTo>
                  <a:cubicBezTo>
                    <a:pt x="38" y="70"/>
                    <a:pt x="37" y="70"/>
                    <a:pt x="38" y="70"/>
                  </a:cubicBezTo>
                  <a:cubicBezTo>
                    <a:pt x="37" y="70"/>
                    <a:pt x="37" y="69"/>
                    <a:pt x="37" y="68"/>
                  </a:cubicBezTo>
                  <a:cubicBezTo>
                    <a:pt x="37" y="69"/>
                    <a:pt x="37" y="68"/>
                    <a:pt x="36" y="68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2"/>
                    <a:pt x="32" y="62"/>
                    <a:pt x="32" y="63"/>
                  </a:cubicBezTo>
                  <a:cubicBezTo>
                    <a:pt x="32" y="61"/>
                    <a:pt x="32" y="61"/>
                    <a:pt x="32" y="60"/>
                  </a:cubicBezTo>
                  <a:cubicBezTo>
                    <a:pt x="31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1"/>
                    <a:pt x="26" y="51"/>
                  </a:cubicBezTo>
                  <a:cubicBezTo>
                    <a:pt x="26" y="51"/>
                    <a:pt x="26" y="51"/>
                    <a:pt x="27" y="51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8" y="51"/>
                    <a:pt x="29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9" y="50"/>
                    <a:pt x="30" y="50"/>
                    <a:pt x="29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49"/>
                    <a:pt x="26" y="50"/>
                    <a:pt x="25" y="49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5" y="49"/>
                    <a:pt x="25" y="47"/>
                  </a:cubicBezTo>
                  <a:cubicBezTo>
                    <a:pt x="25" y="49"/>
                    <a:pt x="24" y="49"/>
                    <a:pt x="24" y="49"/>
                  </a:cubicBezTo>
                  <a:cubicBezTo>
                    <a:pt x="24" y="47"/>
                    <a:pt x="25" y="49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5"/>
                    <a:pt x="22" y="44"/>
                    <a:pt x="23" y="45"/>
                  </a:cubicBezTo>
                  <a:cubicBezTo>
                    <a:pt x="23" y="44"/>
                    <a:pt x="21" y="44"/>
                    <a:pt x="22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0" y="42"/>
                    <a:pt x="21" y="42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2"/>
                    <a:pt x="21" y="42"/>
                    <a:pt x="20" y="43"/>
                  </a:cubicBezTo>
                  <a:cubicBezTo>
                    <a:pt x="20" y="42"/>
                    <a:pt x="19" y="42"/>
                    <a:pt x="19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8" y="41"/>
                  </a:cubicBezTo>
                  <a:cubicBezTo>
                    <a:pt x="19" y="41"/>
                    <a:pt x="19" y="41"/>
                    <a:pt x="19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9" y="40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7"/>
                  </a:cubicBezTo>
                  <a:cubicBezTo>
                    <a:pt x="18" y="37"/>
                    <a:pt x="17" y="37"/>
                    <a:pt x="17" y="39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5"/>
                    <a:pt x="17" y="36"/>
                    <a:pt x="17" y="36"/>
                  </a:cubicBezTo>
                  <a:cubicBezTo>
                    <a:pt x="17" y="35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3"/>
                    <a:pt x="18" y="33"/>
                  </a:cubicBezTo>
                  <a:cubicBezTo>
                    <a:pt x="18" y="32"/>
                    <a:pt x="17" y="32"/>
                    <a:pt x="17" y="32"/>
                  </a:cubicBezTo>
                  <a:cubicBezTo>
                    <a:pt x="17" y="33"/>
                    <a:pt x="15" y="32"/>
                    <a:pt x="14" y="33"/>
                  </a:cubicBezTo>
                  <a:cubicBezTo>
                    <a:pt x="13" y="32"/>
                    <a:pt x="17" y="31"/>
                    <a:pt x="14" y="30"/>
                  </a:cubicBezTo>
                  <a:cubicBezTo>
                    <a:pt x="14" y="30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29"/>
                    <a:pt x="15" y="29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7"/>
                  </a:cubicBezTo>
                  <a:cubicBezTo>
                    <a:pt x="12" y="28"/>
                    <a:pt x="12" y="28"/>
                    <a:pt x="11" y="29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7"/>
                    <a:pt x="10" y="28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8"/>
                    <a:pt x="12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2" y="25"/>
                    <a:pt x="11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9" y="23"/>
                  </a:cubicBezTo>
                  <a:cubicBezTo>
                    <a:pt x="10" y="23"/>
                    <a:pt x="9" y="22"/>
                    <a:pt x="10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1" y="25"/>
                    <a:pt x="12" y="24"/>
                  </a:cubicBezTo>
                  <a:cubicBezTo>
                    <a:pt x="11" y="24"/>
                    <a:pt x="12" y="23"/>
                    <a:pt x="13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2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10" y="20"/>
                    <a:pt x="10" y="20"/>
                    <a:pt x="10" y="22"/>
                  </a:cubicBezTo>
                  <a:cubicBezTo>
                    <a:pt x="10" y="19"/>
                    <a:pt x="9" y="18"/>
                    <a:pt x="9" y="17"/>
                  </a:cubicBezTo>
                  <a:cubicBezTo>
                    <a:pt x="8" y="18"/>
                    <a:pt x="8" y="16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7"/>
                    <a:pt x="7" y="16"/>
                  </a:cubicBezTo>
                  <a:cubicBezTo>
                    <a:pt x="7" y="17"/>
                    <a:pt x="8" y="16"/>
                    <a:pt x="8" y="16"/>
                  </a:cubicBezTo>
                  <a:cubicBezTo>
                    <a:pt x="8" y="16"/>
                    <a:pt x="9" y="16"/>
                    <a:pt x="9" y="16"/>
                  </a:cubicBezTo>
                  <a:cubicBezTo>
                    <a:pt x="8" y="15"/>
                    <a:pt x="7" y="15"/>
                    <a:pt x="5" y="14"/>
                  </a:cubicBezTo>
                  <a:cubicBezTo>
                    <a:pt x="5" y="12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6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4" y="5"/>
                  </a:cubicBezTo>
                  <a:cubicBezTo>
                    <a:pt x="4" y="6"/>
                    <a:pt x="5" y="6"/>
                    <a:pt x="5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5" y="8"/>
                    <a:pt x="7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9" y="10"/>
                    <a:pt x="10" y="13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6"/>
                    <a:pt x="11" y="16"/>
                  </a:cubicBezTo>
                  <a:cubicBezTo>
                    <a:pt x="12" y="17"/>
                    <a:pt x="14" y="19"/>
                    <a:pt x="13" y="20"/>
                  </a:cubicBezTo>
                  <a:cubicBezTo>
                    <a:pt x="15" y="23"/>
                    <a:pt x="17" y="24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7" y="27"/>
                    <a:pt x="18" y="28"/>
                  </a:cubicBezTo>
                  <a:cubicBezTo>
                    <a:pt x="18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3"/>
                    <a:pt x="23" y="34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6" y="37"/>
                  </a:cubicBezTo>
                  <a:cubicBezTo>
                    <a:pt x="26" y="39"/>
                    <a:pt x="27" y="40"/>
                    <a:pt x="27" y="41"/>
                  </a:cubicBezTo>
                  <a:cubicBezTo>
                    <a:pt x="30" y="43"/>
                    <a:pt x="31" y="46"/>
                    <a:pt x="3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5" y="51"/>
                    <a:pt x="37" y="56"/>
                    <a:pt x="38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9"/>
                    <a:pt x="38" y="60"/>
                    <a:pt x="38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2"/>
                    <a:pt x="41" y="63"/>
                  </a:cubicBezTo>
                  <a:cubicBezTo>
                    <a:pt x="43" y="64"/>
                    <a:pt x="43" y="64"/>
                    <a:pt x="44" y="67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4" y="67"/>
                    <a:pt x="44" y="69"/>
                    <a:pt x="44" y="68"/>
                  </a:cubicBezTo>
                  <a:cubicBezTo>
                    <a:pt x="44" y="70"/>
                    <a:pt x="47" y="70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8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7" y="91"/>
                    <a:pt x="61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2" y="96"/>
                    <a:pt x="61" y="98"/>
                    <a:pt x="63" y="98"/>
                  </a:cubicBezTo>
                  <a:cubicBezTo>
                    <a:pt x="63" y="98"/>
                    <a:pt x="64" y="99"/>
                    <a:pt x="63" y="99"/>
                  </a:cubicBezTo>
                  <a:cubicBezTo>
                    <a:pt x="64" y="100"/>
                    <a:pt x="64" y="103"/>
                    <a:pt x="65" y="103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5" y="104"/>
                    <a:pt x="66" y="105"/>
                    <a:pt x="66" y="107"/>
                  </a:cubicBezTo>
                  <a:cubicBezTo>
                    <a:pt x="66" y="107"/>
                    <a:pt x="66" y="106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70" y="111"/>
                    <a:pt x="71" y="114"/>
                    <a:pt x="73" y="117"/>
                  </a:cubicBezTo>
                  <a:cubicBezTo>
                    <a:pt x="74" y="119"/>
                    <a:pt x="72" y="118"/>
                    <a:pt x="74" y="119"/>
                  </a:cubicBezTo>
                  <a:cubicBezTo>
                    <a:pt x="73" y="119"/>
                    <a:pt x="74" y="119"/>
                    <a:pt x="74" y="119"/>
                  </a:cubicBezTo>
                  <a:cubicBezTo>
                    <a:pt x="75" y="121"/>
                    <a:pt x="73" y="122"/>
                    <a:pt x="74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5" y="123"/>
                    <a:pt x="76" y="124"/>
                  </a:cubicBezTo>
                  <a:cubicBezTo>
                    <a:pt x="76" y="124"/>
                    <a:pt x="76" y="124"/>
                    <a:pt x="76" y="124"/>
                  </a:cubicBezTo>
                  <a:cubicBezTo>
                    <a:pt x="78" y="125"/>
                    <a:pt x="78" y="127"/>
                    <a:pt x="80" y="128"/>
                  </a:cubicBezTo>
                  <a:cubicBezTo>
                    <a:pt x="84" y="135"/>
                    <a:pt x="89" y="142"/>
                    <a:pt x="92" y="149"/>
                  </a:cubicBezTo>
                  <a:cubicBezTo>
                    <a:pt x="97" y="155"/>
                    <a:pt x="101" y="162"/>
                    <a:pt x="105" y="169"/>
                  </a:cubicBezTo>
                  <a:cubicBezTo>
                    <a:pt x="105" y="171"/>
                    <a:pt x="105" y="171"/>
                    <a:pt x="106" y="172"/>
                  </a:cubicBezTo>
                  <a:cubicBezTo>
                    <a:pt x="106" y="172"/>
                    <a:pt x="106" y="172"/>
                    <a:pt x="106" y="173"/>
                  </a:cubicBezTo>
                  <a:cubicBezTo>
                    <a:pt x="107" y="172"/>
                    <a:pt x="107" y="175"/>
                    <a:pt x="108" y="175"/>
                  </a:cubicBezTo>
                  <a:cubicBezTo>
                    <a:pt x="109" y="177"/>
                    <a:pt x="111" y="179"/>
                    <a:pt x="112" y="181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2"/>
                    <a:pt x="113" y="184"/>
                    <a:pt x="113" y="182"/>
                  </a:cubicBezTo>
                  <a:cubicBezTo>
                    <a:pt x="118" y="189"/>
                    <a:pt x="119" y="196"/>
                    <a:pt x="124" y="203"/>
                  </a:cubicBezTo>
                  <a:cubicBezTo>
                    <a:pt x="124" y="204"/>
                    <a:pt x="126" y="206"/>
                    <a:pt x="127" y="208"/>
                  </a:cubicBezTo>
                  <a:cubicBezTo>
                    <a:pt x="130" y="213"/>
                    <a:pt x="131" y="217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01" name="Freeform 118"/>
            <p:cNvSpPr/>
            <p:nvPr/>
          </p:nvSpPr>
          <p:spPr>
            <a:xfrm>
              <a:off x="165" y="1389"/>
              <a:ext cx="305" cy="517"/>
            </a:xfrm>
            <a:custGeom>
              <a:avLst/>
              <a:gdLst/>
              <a:ahLst/>
              <a:cxnLst>
                <a:cxn ang="0">
                  <a:pos x="265" y="460"/>
                </a:cxn>
                <a:cxn ang="0">
                  <a:pos x="258" y="444"/>
                </a:cxn>
                <a:cxn ang="0">
                  <a:pos x="236" y="415"/>
                </a:cxn>
                <a:cxn ang="0">
                  <a:pos x="227" y="406"/>
                </a:cxn>
                <a:cxn ang="0">
                  <a:pos x="210" y="371"/>
                </a:cxn>
                <a:cxn ang="0">
                  <a:pos x="203" y="361"/>
                </a:cxn>
                <a:cxn ang="0">
                  <a:pos x="194" y="342"/>
                </a:cxn>
                <a:cxn ang="0">
                  <a:pos x="182" y="326"/>
                </a:cxn>
                <a:cxn ang="0">
                  <a:pos x="180" y="316"/>
                </a:cxn>
                <a:cxn ang="0">
                  <a:pos x="175" y="312"/>
                </a:cxn>
                <a:cxn ang="0">
                  <a:pos x="161" y="293"/>
                </a:cxn>
                <a:cxn ang="0">
                  <a:pos x="156" y="281"/>
                </a:cxn>
                <a:cxn ang="0">
                  <a:pos x="147" y="271"/>
                </a:cxn>
                <a:cxn ang="0">
                  <a:pos x="139" y="257"/>
                </a:cxn>
                <a:cxn ang="0">
                  <a:pos x="132" y="241"/>
                </a:cxn>
                <a:cxn ang="0">
                  <a:pos x="121" y="220"/>
                </a:cxn>
                <a:cxn ang="0">
                  <a:pos x="116" y="215"/>
                </a:cxn>
                <a:cxn ang="0">
                  <a:pos x="113" y="205"/>
                </a:cxn>
                <a:cxn ang="0">
                  <a:pos x="109" y="201"/>
                </a:cxn>
                <a:cxn ang="0">
                  <a:pos x="106" y="198"/>
                </a:cxn>
                <a:cxn ang="0">
                  <a:pos x="99" y="189"/>
                </a:cxn>
                <a:cxn ang="0">
                  <a:pos x="85" y="163"/>
                </a:cxn>
                <a:cxn ang="0">
                  <a:pos x="78" y="153"/>
                </a:cxn>
                <a:cxn ang="0">
                  <a:pos x="73" y="144"/>
                </a:cxn>
                <a:cxn ang="0">
                  <a:pos x="64" y="123"/>
                </a:cxn>
                <a:cxn ang="0">
                  <a:pos x="64" y="113"/>
                </a:cxn>
                <a:cxn ang="0">
                  <a:pos x="52" y="111"/>
                </a:cxn>
                <a:cxn ang="0">
                  <a:pos x="47" y="106"/>
                </a:cxn>
                <a:cxn ang="0">
                  <a:pos x="43" y="94"/>
                </a:cxn>
                <a:cxn ang="0">
                  <a:pos x="38" y="92"/>
                </a:cxn>
                <a:cxn ang="0">
                  <a:pos x="38" y="87"/>
                </a:cxn>
                <a:cxn ang="0">
                  <a:pos x="38" y="78"/>
                </a:cxn>
                <a:cxn ang="0">
                  <a:pos x="28" y="71"/>
                </a:cxn>
                <a:cxn ang="0">
                  <a:pos x="28" y="66"/>
                </a:cxn>
                <a:cxn ang="0">
                  <a:pos x="21" y="61"/>
                </a:cxn>
                <a:cxn ang="0">
                  <a:pos x="17" y="52"/>
                </a:cxn>
                <a:cxn ang="0">
                  <a:pos x="24" y="52"/>
                </a:cxn>
                <a:cxn ang="0">
                  <a:pos x="12" y="42"/>
                </a:cxn>
                <a:cxn ang="0">
                  <a:pos x="7" y="19"/>
                </a:cxn>
                <a:cxn ang="0">
                  <a:pos x="7" y="12"/>
                </a:cxn>
                <a:cxn ang="0">
                  <a:pos x="0" y="0"/>
                </a:cxn>
                <a:cxn ang="0">
                  <a:pos x="5" y="2"/>
                </a:cxn>
                <a:cxn ang="0">
                  <a:pos x="7" y="17"/>
                </a:cxn>
                <a:cxn ang="0">
                  <a:pos x="24" y="38"/>
                </a:cxn>
                <a:cxn ang="0">
                  <a:pos x="47" y="73"/>
                </a:cxn>
                <a:cxn ang="0">
                  <a:pos x="71" y="111"/>
                </a:cxn>
                <a:cxn ang="0">
                  <a:pos x="92" y="144"/>
                </a:cxn>
                <a:cxn ang="0">
                  <a:pos x="106" y="170"/>
                </a:cxn>
                <a:cxn ang="0">
                  <a:pos x="135" y="220"/>
                </a:cxn>
                <a:cxn ang="0">
                  <a:pos x="149" y="248"/>
                </a:cxn>
                <a:cxn ang="0">
                  <a:pos x="166" y="281"/>
                </a:cxn>
                <a:cxn ang="0">
                  <a:pos x="236" y="390"/>
                </a:cxn>
                <a:cxn ang="0">
                  <a:pos x="255" y="423"/>
                </a:cxn>
                <a:cxn ang="0">
                  <a:pos x="298" y="512"/>
                </a:cxn>
              </a:cxnLst>
              <a:pathLst>
                <a:path w="129" h="219">
                  <a:moveTo>
                    <a:pt x="126" y="217"/>
                  </a:moveTo>
                  <a:cubicBezTo>
                    <a:pt x="122" y="215"/>
                    <a:pt x="122" y="210"/>
                    <a:pt x="119" y="208"/>
                  </a:cubicBezTo>
                  <a:cubicBezTo>
                    <a:pt x="119" y="208"/>
                    <a:pt x="120" y="208"/>
                    <a:pt x="120" y="207"/>
                  </a:cubicBezTo>
                  <a:cubicBezTo>
                    <a:pt x="117" y="206"/>
                    <a:pt x="115" y="201"/>
                    <a:pt x="114" y="197"/>
                  </a:cubicBezTo>
                  <a:cubicBezTo>
                    <a:pt x="114" y="197"/>
                    <a:pt x="114" y="197"/>
                    <a:pt x="114" y="197"/>
                  </a:cubicBezTo>
                  <a:cubicBezTo>
                    <a:pt x="114" y="196"/>
                    <a:pt x="113" y="196"/>
                    <a:pt x="112" y="195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2" y="195"/>
                    <a:pt x="112" y="193"/>
                    <a:pt x="111" y="193"/>
                  </a:cubicBezTo>
                  <a:cubicBezTo>
                    <a:pt x="111" y="193"/>
                    <a:pt x="112" y="193"/>
                    <a:pt x="112" y="192"/>
                  </a:cubicBezTo>
                  <a:cubicBezTo>
                    <a:pt x="111" y="192"/>
                    <a:pt x="111" y="192"/>
                    <a:pt x="111" y="192"/>
                  </a:cubicBezTo>
                  <a:cubicBezTo>
                    <a:pt x="109" y="192"/>
                    <a:pt x="109" y="189"/>
                    <a:pt x="109" y="188"/>
                  </a:cubicBezTo>
                  <a:cubicBezTo>
                    <a:pt x="109" y="188"/>
                    <a:pt x="109" y="188"/>
                    <a:pt x="109" y="188"/>
                  </a:cubicBezTo>
                  <a:cubicBezTo>
                    <a:pt x="106" y="187"/>
                    <a:pt x="104" y="183"/>
                    <a:pt x="102" y="180"/>
                  </a:cubicBezTo>
                  <a:cubicBezTo>
                    <a:pt x="103" y="180"/>
                    <a:pt x="103" y="180"/>
                    <a:pt x="103" y="180"/>
                  </a:cubicBezTo>
                  <a:cubicBezTo>
                    <a:pt x="103" y="180"/>
                    <a:pt x="102" y="180"/>
                    <a:pt x="102" y="180"/>
                  </a:cubicBezTo>
                  <a:cubicBezTo>
                    <a:pt x="102" y="179"/>
                    <a:pt x="101" y="179"/>
                    <a:pt x="101" y="178"/>
                  </a:cubicBezTo>
                  <a:cubicBezTo>
                    <a:pt x="101" y="178"/>
                    <a:pt x="101" y="178"/>
                    <a:pt x="101" y="178"/>
                  </a:cubicBezTo>
                  <a:cubicBezTo>
                    <a:pt x="100" y="177"/>
                    <a:pt x="101" y="177"/>
                    <a:pt x="100" y="176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9" y="176"/>
                    <a:pt x="100" y="174"/>
                    <a:pt x="99" y="174"/>
                  </a:cubicBezTo>
                  <a:cubicBezTo>
                    <a:pt x="99" y="174"/>
                    <a:pt x="99" y="174"/>
                    <a:pt x="99" y="174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7" y="172"/>
                    <a:pt x="97" y="171"/>
                    <a:pt x="96" y="172"/>
                  </a:cubicBezTo>
                  <a:cubicBezTo>
                    <a:pt x="97" y="171"/>
                    <a:pt x="97" y="172"/>
                    <a:pt x="97" y="171"/>
                  </a:cubicBezTo>
                  <a:cubicBezTo>
                    <a:pt x="96" y="168"/>
                    <a:pt x="94" y="164"/>
                    <a:pt x="92" y="161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1" y="160"/>
                    <a:pt x="91" y="159"/>
                    <a:pt x="90" y="159"/>
                  </a:cubicBezTo>
                  <a:cubicBezTo>
                    <a:pt x="90" y="159"/>
                    <a:pt x="91" y="159"/>
                    <a:pt x="90" y="159"/>
                  </a:cubicBezTo>
                  <a:cubicBezTo>
                    <a:pt x="90" y="157"/>
                    <a:pt x="89" y="157"/>
                    <a:pt x="89" y="157"/>
                  </a:cubicBezTo>
                  <a:cubicBezTo>
                    <a:pt x="90" y="157"/>
                    <a:pt x="90" y="157"/>
                    <a:pt x="90" y="156"/>
                  </a:cubicBezTo>
                  <a:cubicBezTo>
                    <a:pt x="89" y="156"/>
                    <a:pt x="89" y="155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8" y="154"/>
                    <a:pt x="88" y="154"/>
                    <a:pt x="87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2"/>
                    <a:pt x="87" y="154"/>
                    <a:pt x="86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6" y="152"/>
                    <a:pt x="85" y="151"/>
                    <a:pt x="84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7"/>
                    <a:pt x="83" y="147"/>
                  </a:cubicBezTo>
                  <a:cubicBezTo>
                    <a:pt x="83" y="146"/>
                    <a:pt x="84" y="146"/>
                    <a:pt x="83" y="145"/>
                  </a:cubicBezTo>
                  <a:cubicBezTo>
                    <a:pt x="82" y="146"/>
                    <a:pt x="82" y="144"/>
                    <a:pt x="82" y="145"/>
                  </a:cubicBezTo>
                  <a:cubicBezTo>
                    <a:pt x="82" y="144"/>
                    <a:pt x="81" y="142"/>
                    <a:pt x="81" y="142"/>
                  </a:cubicBezTo>
                  <a:cubicBezTo>
                    <a:pt x="81" y="142"/>
                    <a:pt x="81" y="141"/>
                    <a:pt x="82" y="142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1" y="140"/>
                    <a:pt x="81" y="139"/>
                  </a:cubicBezTo>
                  <a:cubicBezTo>
                    <a:pt x="79" y="139"/>
                    <a:pt x="78" y="139"/>
                    <a:pt x="77" y="138"/>
                  </a:cubicBezTo>
                  <a:cubicBezTo>
                    <a:pt x="78" y="138"/>
                    <a:pt x="78" y="137"/>
                    <a:pt x="78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7" y="136"/>
                    <a:pt x="76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5"/>
                    <a:pt x="75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4"/>
                    <a:pt x="76" y="134"/>
                    <a:pt x="75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4" y="132"/>
                    <a:pt x="74" y="133"/>
                  </a:cubicBezTo>
                  <a:cubicBezTo>
                    <a:pt x="74" y="133"/>
                    <a:pt x="75" y="132"/>
                    <a:pt x="75" y="133"/>
                  </a:cubicBezTo>
                  <a:cubicBezTo>
                    <a:pt x="74" y="133"/>
                    <a:pt x="73" y="132"/>
                    <a:pt x="73" y="132"/>
                  </a:cubicBezTo>
                  <a:cubicBezTo>
                    <a:pt x="73" y="132"/>
                    <a:pt x="73" y="132"/>
                    <a:pt x="74" y="132"/>
                  </a:cubicBezTo>
                  <a:cubicBezTo>
                    <a:pt x="73" y="130"/>
                    <a:pt x="72" y="129"/>
                    <a:pt x="70" y="128"/>
                  </a:cubicBezTo>
                  <a:cubicBezTo>
                    <a:pt x="70" y="128"/>
                    <a:pt x="72" y="128"/>
                    <a:pt x="72" y="129"/>
                  </a:cubicBezTo>
                  <a:cubicBezTo>
                    <a:pt x="72" y="127"/>
                    <a:pt x="69" y="127"/>
                    <a:pt x="69" y="126"/>
                  </a:cubicBezTo>
                  <a:cubicBezTo>
                    <a:pt x="69" y="126"/>
                    <a:pt x="69" y="126"/>
                    <a:pt x="69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4"/>
                    <a:pt x="68" y="124"/>
                  </a:cubicBezTo>
                  <a:cubicBezTo>
                    <a:pt x="68" y="124"/>
                    <a:pt x="68" y="124"/>
                    <a:pt x="69" y="124"/>
                  </a:cubicBezTo>
                  <a:cubicBezTo>
                    <a:pt x="68" y="124"/>
                    <a:pt x="66" y="121"/>
                    <a:pt x="66" y="120"/>
                  </a:cubicBezTo>
                  <a:cubicBezTo>
                    <a:pt x="66" y="120"/>
                    <a:pt x="65" y="120"/>
                    <a:pt x="64" y="119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5" y="119"/>
                    <a:pt x="64" y="118"/>
                    <a:pt x="65" y="118"/>
                  </a:cubicBezTo>
                  <a:cubicBezTo>
                    <a:pt x="64" y="117"/>
                    <a:pt x="67" y="120"/>
                    <a:pt x="66" y="119"/>
                  </a:cubicBezTo>
                  <a:cubicBezTo>
                    <a:pt x="66" y="119"/>
                    <a:pt x="64" y="119"/>
                    <a:pt x="65" y="118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5" y="117"/>
                    <a:pt x="65" y="116"/>
                  </a:cubicBezTo>
                  <a:cubicBezTo>
                    <a:pt x="64" y="115"/>
                    <a:pt x="64" y="116"/>
                    <a:pt x="64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5"/>
                    <a:pt x="63" y="114"/>
                    <a:pt x="62" y="115"/>
                  </a:cubicBezTo>
                  <a:cubicBezTo>
                    <a:pt x="63" y="115"/>
                    <a:pt x="61" y="114"/>
                    <a:pt x="62" y="114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3" y="114"/>
                    <a:pt x="62" y="114"/>
                    <a:pt x="61" y="114"/>
                  </a:cubicBezTo>
                  <a:cubicBezTo>
                    <a:pt x="61" y="114"/>
                    <a:pt x="62" y="114"/>
                    <a:pt x="62" y="112"/>
                  </a:cubicBezTo>
                  <a:cubicBezTo>
                    <a:pt x="61" y="114"/>
                    <a:pt x="61" y="112"/>
                    <a:pt x="60" y="111"/>
                  </a:cubicBezTo>
                  <a:cubicBezTo>
                    <a:pt x="60" y="110"/>
                    <a:pt x="59" y="109"/>
                    <a:pt x="59" y="109"/>
                  </a:cubicBezTo>
                  <a:cubicBezTo>
                    <a:pt x="59" y="108"/>
                    <a:pt x="58" y="108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6"/>
                    <a:pt x="58" y="105"/>
                  </a:cubicBezTo>
                  <a:cubicBezTo>
                    <a:pt x="57" y="105"/>
                    <a:pt x="57" y="105"/>
                    <a:pt x="56" y="106"/>
                  </a:cubicBezTo>
                  <a:cubicBezTo>
                    <a:pt x="57" y="103"/>
                    <a:pt x="56" y="103"/>
                    <a:pt x="56" y="102"/>
                  </a:cubicBezTo>
                  <a:cubicBezTo>
                    <a:pt x="56" y="102"/>
                    <a:pt x="56" y="103"/>
                    <a:pt x="56" y="102"/>
                  </a:cubicBezTo>
                  <a:cubicBezTo>
                    <a:pt x="57" y="101"/>
                    <a:pt x="56" y="101"/>
                    <a:pt x="56" y="100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5" y="100"/>
                    <a:pt x="54" y="100"/>
                    <a:pt x="55" y="100"/>
                  </a:cubicBezTo>
                  <a:cubicBezTo>
                    <a:pt x="54" y="100"/>
                    <a:pt x="54" y="99"/>
                    <a:pt x="54" y="100"/>
                  </a:cubicBezTo>
                  <a:cubicBezTo>
                    <a:pt x="52" y="98"/>
                    <a:pt x="50" y="96"/>
                    <a:pt x="51" y="93"/>
                  </a:cubicBezTo>
                  <a:cubicBezTo>
                    <a:pt x="51" y="93"/>
                    <a:pt x="51" y="93"/>
                    <a:pt x="50" y="93"/>
                  </a:cubicBezTo>
                  <a:cubicBezTo>
                    <a:pt x="50" y="94"/>
                    <a:pt x="51" y="93"/>
                    <a:pt x="51" y="94"/>
                  </a:cubicBezTo>
                  <a:cubicBezTo>
                    <a:pt x="50" y="93"/>
                    <a:pt x="50" y="94"/>
                    <a:pt x="50" y="94"/>
                  </a:cubicBezTo>
                  <a:cubicBezTo>
                    <a:pt x="50" y="93"/>
                    <a:pt x="50" y="93"/>
                    <a:pt x="51" y="93"/>
                  </a:cubicBezTo>
                  <a:cubicBezTo>
                    <a:pt x="51" y="92"/>
                    <a:pt x="49" y="93"/>
                    <a:pt x="49" y="92"/>
                  </a:cubicBezTo>
                  <a:cubicBezTo>
                    <a:pt x="49" y="92"/>
                    <a:pt x="49" y="92"/>
                    <a:pt x="49" y="91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48" y="90"/>
                    <a:pt x="49" y="90"/>
                    <a:pt x="49" y="90"/>
                  </a:cubicBezTo>
                  <a:cubicBezTo>
                    <a:pt x="49" y="89"/>
                    <a:pt x="49" y="89"/>
                    <a:pt x="48" y="89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8" y="88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7" y="87"/>
                    <a:pt x="48" y="87"/>
                    <a:pt x="48" y="88"/>
                  </a:cubicBezTo>
                  <a:cubicBezTo>
                    <a:pt x="47" y="88"/>
                    <a:pt x="47" y="87"/>
                    <a:pt x="47" y="87"/>
                  </a:cubicBezTo>
                  <a:cubicBezTo>
                    <a:pt x="47" y="87"/>
                    <a:pt x="47" y="86"/>
                    <a:pt x="46" y="86"/>
                  </a:cubicBezTo>
                  <a:cubicBezTo>
                    <a:pt x="46" y="85"/>
                    <a:pt x="46" y="86"/>
                    <a:pt x="46" y="85"/>
                  </a:cubicBezTo>
                  <a:cubicBezTo>
                    <a:pt x="46" y="85"/>
                    <a:pt x="45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7" y="85"/>
                    <a:pt x="46" y="84"/>
                  </a:cubicBezTo>
                  <a:cubicBezTo>
                    <a:pt x="46" y="84"/>
                    <a:pt x="45" y="85"/>
                    <a:pt x="45" y="84"/>
                  </a:cubicBezTo>
                  <a:cubicBezTo>
                    <a:pt x="45" y="84"/>
                    <a:pt x="45" y="84"/>
                    <a:pt x="46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2" y="82"/>
                    <a:pt x="43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3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2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0" y="76"/>
                    <a:pt x="39" y="75"/>
                    <a:pt x="39" y="74"/>
                  </a:cubicBezTo>
                  <a:cubicBezTo>
                    <a:pt x="39" y="73"/>
                    <a:pt x="39" y="74"/>
                    <a:pt x="38" y="73"/>
                  </a:cubicBezTo>
                  <a:cubicBezTo>
                    <a:pt x="38" y="73"/>
                    <a:pt x="36" y="71"/>
                    <a:pt x="36" y="69"/>
                  </a:cubicBezTo>
                  <a:cubicBezTo>
                    <a:pt x="36" y="70"/>
                    <a:pt x="36" y="69"/>
                    <a:pt x="37" y="69"/>
                  </a:cubicBezTo>
                  <a:cubicBezTo>
                    <a:pt x="36" y="69"/>
                    <a:pt x="37" y="67"/>
                    <a:pt x="36" y="67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4" y="67"/>
                    <a:pt x="34" y="66"/>
                  </a:cubicBezTo>
                  <a:cubicBezTo>
                    <a:pt x="34" y="67"/>
                    <a:pt x="34" y="66"/>
                    <a:pt x="33" y="66"/>
                  </a:cubicBezTo>
                  <a:cubicBezTo>
                    <a:pt x="34" y="66"/>
                    <a:pt x="34" y="65"/>
                    <a:pt x="33" y="65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5"/>
                    <a:pt x="32" y="64"/>
                  </a:cubicBezTo>
                  <a:cubicBezTo>
                    <a:pt x="32" y="64"/>
                    <a:pt x="32" y="64"/>
                    <a:pt x="32" y="63"/>
                  </a:cubicBezTo>
                  <a:cubicBezTo>
                    <a:pt x="32" y="63"/>
                    <a:pt x="31" y="63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0" y="60"/>
                    <a:pt x="30" y="61"/>
                  </a:cubicBezTo>
                  <a:cubicBezTo>
                    <a:pt x="30" y="60"/>
                    <a:pt x="30" y="59"/>
                    <a:pt x="30" y="58"/>
                  </a:cubicBezTo>
                  <a:cubicBezTo>
                    <a:pt x="29" y="57"/>
                    <a:pt x="27" y="55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2"/>
                    <a:pt x="27" y="52"/>
                  </a:cubicBezTo>
                  <a:cubicBezTo>
                    <a:pt x="25" y="50"/>
                    <a:pt x="24" y="52"/>
                    <a:pt x="24" y="50"/>
                  </a:cubicBezTo>
                  <a:cubicBezTo>
                    <a:pt x="24" y="50"/>
                    <a:pt x="24" y="50"/>
                    <a:pt x="24" y="52"/>
                  </a:cubicBezTo>
                  <a:cubicBezTo>
                    <a:pt x="24" y="52"/>
                    <a:pt x="24" y="49"/>
                    <a:pt x="23" y="50"/>
                  </a:cubicBezTo>
                  <a:cubicBezTo>
                    <a:pt x="23" y="49"/>
                    <a:pt x="24" y="49"/>
                    <a:pt x="24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48"/>
                    <a:pt x="25" y="49"/>
                    <a:pt x="27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47"/>
                    <a:pt x="28" y="49"/>
                    <a:pt x="27" y="47"/>
                  </a:cubicBezTo>
                  <a:cubicBezTo>
                    <a:pt x="27" y="47"/>
                    <a:pt x="25" y="47"/>
                    <a:pt x="25" y="48"/>
                  </a:cubicBezTo>
                  <a:cubicBezTo>
                    <a:pt x="24" y="47"/>
                    <a:pt x="23" y="48"/>
                    <a:pt x="22" y="47"/>
                  </a:cubicBezTo>
                  <a:cubicBezTo>
                    <a:pt x="23" y="47"/>
                    <a:pt x="23" y="48"/>
                    <a:pt x="23" y="47"/>
                  </a:cubicBezTo>
                  <a:cubicBezTo>
                    <a:pt x="24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7"/>
                    <a:pt x="22" y="46"/>
                  </a:cubicBezTo>
                  <a:cubicBezTo>
                    <a:pt x="22" y="46"/>
                    <a:pt x="22" y="46"/>
                    <a:pt x="22" y="47"/>
                  </a:cubicBezTo>
                  <a:cubicBezTo>
                    <a:pt x="21" y="47"/>
                    <a:pt x="21" y="46"/>
                    <a:pt x="21" y="46"/>
                  </a:cubicBezTo>
                  <a:cubicBezTo>
                    <a:pt x="21" y="45"/>
                    <a:pt x="22" y="46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0" y="44"/>
                    <a:pt x="21" y="44"/>
                    <a:pt x="21" y="44"/>
                  </a:cubicBezTo>
                  <a:cubicBezTo>
                    <a:pt x="21" y="43"/>
                    <a:pt x="19" y="44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0"/>
                    <a:pt x="18" y="40"/>
                    <a:pt x="19" y="40"/>
                  </a:cubicBezTo>
                  <a:cubicBezTo>
                    <a:pt x="19" y="40"/>
                    <a:pt x="19" y="39"/>
                    <a:pt x="18" y="40"/>
                  </a:cubicBezTo>
                  <a:cubicBezTo>
                    <a:pt x="18" y="40"/>
                    <a:pt x="19" y="40"/>
                    <a:pt x="18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6" y="40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8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7"/>
                    <a:pt x="16" y="37"/>
                    <a:pt x="15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6"/>
                    <a:pt x="16" y="35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4" y="34"/>
                    <a:pt x="14" y="33"/>
                    <a:pt x="14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2"/>
                    <a:pt x="14" y="31"/>
                    <a:pt x="13" y="32"/>
                  </a:cubicBezTo>
                  <a:cubicBezTo>
                    <a:pt x="12" y="30"/>
                    <a:pt x="15" y="29"/>
                    <a:pt x="13" y="29"/>
                  </a:cubicBezTo>
                  <a:cubicBezTo>
                    <a:pt x="12" y="29"/>
                    <a:pt x="11" y="29"/>
                    <a:pt x="12" y="30"/>
                  </a:cubicBezTo>
                  <a:cubicBezTo>
                    <a:pt x="12" y="29"/>
                    <a:pt x="11" y="30"/>
                    <a:pt x="11" y="29"/>
                  </a:cubicBezTo>
                  <a:cubicBezTo>
                    <a:pt x="12" y="29"/>
                    <a:pt x="11" y="28"/>
                    <a:pt x="12" y="28"/>
                  </a:cubicBezTo>
                  <a:cubicBezTo>
                    <a:pt x="12" y="28"/>
                    <a:pt x="12" y="29"/>
                    <a:pt x="13" y="29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7"/>
                    <a:pt x="12" y="27"/>
                    <a:pt x="12" y="27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1" y="27"/>
                    <a:pt x="12" y="26"/>
                    <a:pt x="11" y="26"/>
                  </a:cubicBezTo>
                  <a:cubicBezTo>
                    <a:pt x="11" y="27"/>
                    <a:pt x="11" y="27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9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2"/>
                    <a:pt x="9" y="22"/>
                    <a:pt x="7" y="22"/>
                  </a:cubicBezTo>
                  <a:cubicBezTo>
                    <a:pt x="9" y="21"/>
                    <a:pt x="6" y="20"/>
                    <a:pt x="9" y="21"/>
                  </a:cubicBezTo>
                  <a:cubicBezTo>
                    <a:pt x="7" y="21"/>
                    <a:pt x="9" y="23"/>
                    <a:pt x="9" y="23"/>
                  </a:cubicBezTo>
                  <a:cubicBezTo>
                    <a:pt x="10" y="22"/>
                    <a:pt x="10" y="25"/>
                    <a:pt x="11" y="23"/>
                  </a:cubicBezTo>
                  <a:cubicBezTo>
                    <a:pt x="10" y="23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1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7" y="18"/>
                    <a:pt x="7" y="17"/>
                  </a:cubicBezTo>
                  <a:cubicBezTo>
                    <a:pt x="6" y="18"/>
                    <a:pt x="6" y="16"/>
                    <a:pt x="6" y="17"/>
                  </a:cubicBezTo>
                  <a:cubicBezTo>
                    <a:pt x="6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6" y="17"/>
                    <a:pt x="5" y="17"/>
                  </a:cubicBezTo>
                  <a:cubicBezTo>
                    <a:pt x="5" y="18"/>
                    <a:pt x="6" y="16"/>
                    <a:pt x="6" y="16"/>
                  </a:cubicBezTo>
                  <a:cubicBezTo>
                    <a:pt x="6" y="16"/>
                    <a:pt x="7" y="16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7"/>
                    <a:pt x="3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5"/>
                    <a:pt x="4" y="5"/>
                    <a:pt x="5" y="6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9"/>
                  </a:cubicBezTo>
                  <a:cubicBezTo>
                    <a:pt x="7" y="10"/>
                    <a:pt x="9" y="12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10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1"/>
                    <a:pt x="16" y="23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6"/>
                    <a:pt x="16" y="27"/>
                    <a:pt x="18" y="27"/>
                  </a:cubicBezTo>
                  <a:cubicBezTo>
                    <a:pt x="18" y="29"/>
                    <a:pt x="19" y="30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3"/>
                    <a:pt x="22" y="34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7"/>
                  </a:cubicBezTo>
                  <a:cubicBezTo>
                    <a:pt x="24" y="38"/>
                    <a:pt x="24" y="39"/>
                    <a:pt x="24" y="40"/>
                  </a:cubicBezTo>
                  <a:cubicBezTo>
                    <a:pt x="28" y="42"/>
                    <a:pt x="29" y="46"/>
                    <a:pt x="30" y="4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3" y="50"/>
                    <a:pt x="34" y="54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7"/>
                    <a:pt x="36" y="58"/>
                    <a:pt x="36" y="57"/>
                  </a:cubicBezTo>
                  <a:cubicBezTo>
                    <a:pt x="37" y="58"/>
                    <a:pt x="38" y="59"/>
                    <a:pt x="37" y="60"/>
                  </a:cubicBezTo>
                  <a:cubicBezTo>
                    <a:pt x="38" y="61"/>
                    <a:pt x="38" y="61"/>
                    <a:pt x="39" y="61"/>
                  </a:cubicBezTo>
                  <a:cubicBezTo>
                    <a:pt x="40" y="63"/>
                    <a:pt x="40" y="64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4"/>
                    <a:pt x="40" y="65"/>
                    <a:pt x="40" y="65"/>
                  </a:cubicBezTo>
                  <a:cubicBezTo>
                    <a:pt x="41" y="66"/>
                    <a:pt x="41" y="67"/>
                    <a:pt x="42" y="66"/>
                  </a:cubicBezTo>
                  <a:cubicBezTo>
                    <a:pt x="42" y="67"/>
                    <a:pt x="45" y="70"/>
                    <a:pt x="45" y="72"/>
                  </a:cubicBezTo>
                  <a:cubicBezTo>
                    <a:pt x="45" y="71"/>
                    <a:pt x="45" y="72"/>
                    <a:pt x="45" y="72"/>
                  </a:cubicBezTo>
                  <a:cubicBezTo>
                    <a:pt x="46" y="73"/>
                    <a:pt x="46" y="74"/>
                    <a:pt x="48" y="75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9" y="78"/>
                    <a:pt x="49" y="80"/>
                    <a:pt x="50" y="82"/>
                  </a:cubicBezTo>
                  <a:cubicBezTo>
                    <a:pt x="54" y="85"/>
                    <a:pt x="56" y="89"/>
                    <a:pt x="57" y="93"/>
                  </a:cubicBezTo>
                  <a:cubicBezTo>
                    <a:pt x="57" y="93"/>
                    <a:pt x="57" y="93"/>
                    <a:pt x="57" y="93"/>
                  </a:cubicBezTo>
                  <a:cubicBezTo>
                    <a:pt x="58" y="93"/>
                    <a:pt x="58" y="96"/>
                    <a:pt x="59" y="96"/>
                  </a:cubicBezTo>
                  <a:cubicBezTo>
                    <a:pt x="59" y="97"/>
                    <a:pt x="60" y="97"/>
                    <a:pt x="59" y="97"/>
                  </a:cubicBezTo>
                  <a:cubicBezTo>
                    <a:pt x="60" y="98"/>
                    <a:pt x="60" y="100"/>
                    <a:pt x="62" y="100"/>
                  </a:cubicBezTo>
                  <a:cubicBezTo>
                    <a:pt x="62" y="100"/>
                    <a:pt x="62" y="100"/>
                    <a:pt x="61" y="100"/>
                  </a:cubicBezTo>
                  <a:cubicBezTo>
                    <a:pt x="62" y="102"/>
                    <a:pt x="63" y="102"/>
                    <a:pt x="63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4" y="106"/>
                    <a:pt x="64" y="106"/>
                  </a:cubicBezTo>
                  <a:cubicBezTo>
                    <a:pt x="64" y="107"/>
                    <a:pt x="64" y="106"/>
                    <a:pt x="64" y="106"/>
                  </a:cubicBezTo>
                  <a:cubicBezTo>
                    <a:pt x="66" y="109"/>
                    <a:pt x="68" y="112"/>
                    <a:pt x="69" y="115"/>
                  </a:cubicBezTo>
                  <a:cubicBezTo>
                    <a:pt x="70" y="117"/>
                    <a:pt x="69" y="116"/>
                    <a:pt x="69" y="117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0" y="118"/>
                    <a:pt x="69" y="119"/>
                    <a:pt x="70" y="119"/>
                  </a:cubicBezTo>
                  <a:cubicBezTo>
                    <a:pt x="70" y="119"/>
                    <a:pt x="70" y="119"/>
                    <a:pt x="72" y="119"/>
                  </a:cubicBezTo>
                  <a:cubicBezTo>
                    <a:pt x="72" y="120"/>
                    <a:pt x="72" y="120"/>
                    <a:pt x="73" y="121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4" y="123"/>
                    <a:pt x="75" y="125"/>
                    <a:pt x="76" y="125"/>
                  </a:cubicBezTo>
                  <a:cubicBezTo>
                    <a:pt x="81" y="133"/>
                    <a:pt x="84" y="138"/>
                    <a:pt x="89" y="145"/>
                  </a:cubicBezTo>
                  <a:cubicBezTo>
                    <a:pt x="92" y="152"/>
                    <a:pt x="96" y="159"/>
                    <a:pt x="100" y="165"/>
                  </a:cubicBezTo>
                  <a:cubicBezTo>
                    <a:pt x="101" y="168"/>
                    <a:pt x="101" y="168"/>
                    <a:pt x="102" y="169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102" y="169"/>
                    <a:pt x="102" y="171"/>
                    <a:pt x="102" y="170"/>
                  </a:cubicBezTo>
                  <a:cubicBezTo>
                    <a:pt x="104" y="173"/>
                    <a:pt x="105" y="174"/>
                    <a:pt x="108" y="178"/>
                  </a:cubicBezTo>
                  <a:cubicBezTo>
                    <a:pt x="106" y="178"/>
                    <a:pt x="106" y="178"/>
                    <a:pt x="106" y="178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9" y="179"/>
                    <a:pt x="109" y="179"/>
                    <a:pt x="109" y="179"/>
                  </a:cubicBezTo>
                  <a:cubicBezTo>
                    <a:pt x="112" y="184"/>
                    <a:pt x="115" y="192"/>
                    <a:pt x="119" y="198"/>
                  </a:cubicBezTo>
                  <a:cubicBezTo>
                    <a:pt x="119" y="200"/>
                    <a:pt x="121" y="201"/>
                    <a:pt x="122" y="204"/>
                  </a:cubicBezTo>
                  <a:cubicBezTo>
                    <a:pt x="123" y="208"/>
                    <a:pt x="126" y="214"/>
                    <a:pt x="129" y="218"/>
                  </a:cubicBezTo>
                  <a:cubicBezTo>
                    <a:pt x="129" y="218"/>
                    <a:pt x="127" y="219"/>
                    <a:pt x="126" y="217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02" name="Freeform 119"/>
            <p:cNvSpPr/>
            <p:nvPr/>
          </p:nvSpPr>
          <p:spPr>
            <a:xfrm>
              <a:off x="167" y="2041"/>
              <a:ext cx="310" cy="517"/>
            </a:xfrm>
            <a:custGeom>
              <a:avLst/>
              <a:gdLst/>
              <a:ahLst/>
              <a:cxnLst>
                <a:cxn ang="0">
                  <a:pos x="272" y="460"/>
                </a:cxn>
                <a:cxn ang="0">
                  <a:pos x="263" y="446"/>
                </a:cxn>
                <a:cxn ang="0">
                  <a:pos x="241" y="415"/>
                </a:cxn>
                <a:cxn ang="0">
                  <a:pos x="237" y="406"/>
                </a:cxn>
                <a:cxn ang="0">
                  <a:pos x="218" y="371"/>
                </a:cxn>
                <a:cxn ang="0">
                  <a:pos x="211" y="361"/>
                </a:cxn>
                <a:cxn ang="0">
                  <a:pos x="199" y="345"/>
                </a:cxn>
                <a:cxn ang="0">
                  <a:pos x="189" y="328"/>
                </a:cxn>
                <a:cxn ang="0">
                  <a:pos x="185" y="316"/>
                </a:cxn>
                <a:cxn ang="0">
                  <a:pos x="177" y="309"/>
                </a:cxn>
                <a:cxn ang="0">
                  <a:pos x="166" y="293"/>
                </a:cxn>
                <a:cxn ang="0">
                  <a:pos x="161" y="283"/>
                </a:cxn>
                <a:cxn ang="0">
                  <a:pos x="154" y="271"/>
                </a:cxn>
                <a:cxn ang="0">
                  <a:pos x="144" y="257"/>
                </a:cxn>
                <a:cxn ang="0">
                  <a:pos x="137" y="243"/>
                </a:cxn>
                <a:cxn ang="0">
                  <a:pos x="125" y="222"/>
                </a:cxn>
                <a:cxn ang="0">
                  <a:pos x="121" y="217"/>
                </a:cxn>
                <a:cxn ang="0">
                  <a:pos x="118" y="205"/>
                </a:cxn>
                <a:cxn ang="0">
                  <a:pos x="114" y="203"/>
                </a:cxn>
                <a:cxn ang="0">
                  <a:pos x="111" y="198"/>
                </a:cxn>
                <a:cxn ang="0">
                  <a:pos x="104" y="189"/>
                </a:cxn>
                <a:cxn ang="0">
                  <a:pos x="90" y="163"/>
                </a:cxn>
                <a:cxn ang="0">
                  <a:pos x="83" y="156"/>
                </a:cxn>
                <a:cxn ang="0">
                  <a:pos x="78" y="144"/>
                </a:cxn>
                <a:cxn ang="0">
                  <a:pos x="66" y="123"/>
                </a:cxn>
                <a:cxn ang="0">
                  <a:pos x="66" y="116"/>
                </a:cxn>
                <a:cxn ang="0">
                  <a:pos x="59" y="111"/>
                </a:cxn>
                <a:cxn ang="0">
                  <a:pos x="52" y="106"/>
                </a:cxn>
                <a:cxn ang="0">
                  <a:pos x="47" y="94"/>
                </a:cxn>
                <a:cxn ang="0">
                  <a:pos x="43" y="94"/>
                </a:cxn>
                <a:cxn ang="0">
                  <a:pos x="43" y="90"/>
                </a:cxn>
                <a:cxn ang="0">
                  <a:pos x="40" y="78"/>
                </a:cxn>
                <a:cxn ang="0">
                  <a:pos x="33" y="73"/>
                </a:cxn>
                <a:cxn ang="0">
                  <a:pos x="31" y="66"/>
                </a:cxn>
                <a:cxn ang="0">
                  <a:pos x="28" y="61"/>
                </a:cxn>
                <a:cxn ang="0">
                  <a:pos x="21" y="52"/>
                </a:cxn>
                <a:cxn ang="0">
                  <a:pos x="28" y="54"/>
                </a:cxn>
                <a:cxn ang="0">
                  <a:pos x="17" y="42"/>
                </a:cxn>
                <a:cxn ang="0">
                  <a:pos x="12" y="19"/>
                </a:cxn>
                <a:cxn ang="0">
                  <a:pos x="9" y="14"/>
                </a:cxn>
                <a:cxn ang="0">
                  <a:pos x="0" y="0"/>
                </a:cxn>
                <a:cxn ang="0">
                  <a:pos x="7" y="5"/>
                </a:cxn>
                <a:cxn ang="0">
                  <a:pos x="12" y="17"/>
                </a:cxn>
                <a:cxn ang="0">
                  <a:pos x="31" y="38"/>
                </a:cxn>
                <a:cxn ang="0">
                  <a:pos x="52" y="73"/>
                </a:cxn>
                <a:cxn ang="0">
                  <a:pos x="78" y="113"/>
                </a:cxn>
                <a:cxn ang="0">
                  <a:pos x="97" y="144"/>
                </a:cxn>
                <a:cxn ang="0">
                  <a:pos x="114" y="168"/>
                </a:cxn>
                <a:cxn ang="0">
                  <a:pos x="140" y="220"/>
                </a:cxn>
                <a:cxn ang="0">
                  <a:pos x="154" y="248"/>
                </a:cxn>
                <a:cxn ang="0">
                  <a:pos x="173" y="283"/>
                </a:cxn>
                <a:cxn ang="0">
                  <a:pos x="244" y="392"/>
                </a:cxn>
                <a:cxn ang="0">
                  <a:pos x="260" y="420"/>
                </a:cxn>
                <a:cxn ang="0">
                  <a:pos x="303" y="512"/>
                </a:cxn>
              </a:cxnLst>
              <a:pathLst>
                <a:path w="131" h="219">
                  <a:moveTo>
                    <a:pt x="128" y="217"/>
                  </a:moveTo>
                  <a:cubicBezTo>
                    <a:pt x="124" y="216"/>
                    <a:pt x="124" y="211"/>
                    <a:pt x="122" y="209"/>
                  </a:cubicBezTo>
                  <a:cubicBezTo>
                    <a:pt x="121" y="208"/>
                    <a:pt x="123" y="208"/>
                    <a:pt x="122" y="208"/>
                  </a:cubicBezTo>
                  <a:cubicBezTo>
                    <a:pt x="119" y="206"/>
                    <a:pt x="117" y="201"/>
                    <a:pt x="116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6" y="197"/>
                    <a:pt x="115" y="195"/>
                    <a:pt x="115" y="195"/>
                  </a:cubicBezTo>
                  <a:cubicBezTo>
                    <a:pt x="115" y="194"/>
                    <a:pt x="115" y="195"/>
                    <a:pt x="115" y="194"/>
                  </a:cubicBezTo>
                  <a:cubicBezTo>
                    <a:pt x="114" y="194"/>
                    <a:pt x="114" y="194"/>
                    <a:pt x="114" y="194"/>
                  </a:cubicBezTo>
                  <a:cubicBezTo>
                    <a:pt x="114" y="194"/>
                    <a:pt x="114" y="194"/>
                    <a:pt x="114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1" y="193"/>
                    <a:pt x="112" y="190"/>
                    <a:pt x="110" y="189"/>
                  </a:cubicBezTo>
                  <a:cubicBezTo>
                    <a:pt x="111" y="189"/>
                    <a:pt x="111" y="189"/>
                    <a:pt x="111" y="189"/>
                  </a:cubicBezTo>
                  <a:cubicBezTo>
                    <a:pt x="109" y="187"/>
                    <a:pt x="107" y="184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4" y="180"/>
                    <a:pt x="104" y="180"/>
                  </a:cubicBezTo>
                  <a:cubicBezTo>
                    <a:pt x="104" y="180"/>
                    <a:pt x="103" y="180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3" y="177"/>
                    <a:pt x="103" y="176"/>
                    <a:pt x="102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2" y="176"/>
                    <a:pt x="102" y="174"/>
                    <a:pt x="102" y="174"/>
                  </a:cubicBezTo>
                  <a:cubicBezTo>
                    <a:pt x="102" y="174"/>
                    <a:pt x="102" y="174"/>
                    <a:pt x="102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0" y="173"/>
                    <a:pt x="100" y="172"/>
                    <a:pt x="100" y="172"/>
                  </a:cubicBezTo>
                  <a:cubicBezTo>
                    <a:pt x="100" y="172"/>
                    <a:pt x="100" y="173"/>
                    <a:pt x="101" y="172"/>
                  </a:cubicBezTo>
                  <a:cubicBezTo>
                    <a:pt x="97" y="168"/>
                    <a:pt x="96" y="165"/>
                    <a:pt x="94" y="162"/>
                  </a:cubicBezTo>
                  <a:cubicBezTo>
                    <a:pt x="94" y="161"/>
                    <a:pt x="94" y="161"/>
                    <a:pt x="94" y="161"/>
                  </a:cubicBezTo>
                  <a:cubicBezTo>
                    <a:pt x="94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8"/>
                  </a:cubicBezTo>
                  <a:cubicBezTo>
                    <a:pt x="93" y="158"/>
                    <a:pt x="92" y="158"/>
                    <a:pt x="92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7"/>
                    <a:pt x="91" y="156"/>
                    <a:pt x="91" y="155"/>
                  </a:cubicBezTo>
                  <a:cubicBezTo>
                    <a:pt x="91" y="155"/>
                    <a:pt x="91" y="156"/>
                    <a:pt x="91" y="155"/>
                  </a:cubicBezTo>
                  <a:cubicBezTo>
                    <a:pt x="90" y="155"/>
                    <a:pt x="90" y="154"/>
                    <a:pt x="90" y="154"/>
                  </a:cubicBezTo>
                  <a:cubicBezTo>
                    <a:pt x="90" y="154"/>
                    <a:pt x="90" y="154"/>
                    <a:pt x="90" y="154"/>
                  </a:cubicBezTo>
                  <a:cubicBezTo>
                    <a:pt x="90" y="153"/>
                    <a:pt x="89" y="154"/>
                    <a:pt x="89" y="153"/>
                  </a:cubicBezTo>
                  <a:cubicBezTo>
                    <a:pt x="89" y="154"/>
                    <a:pt x="89" y="153"/>
                    <a:pt x="89" y="153"/>
                  </a:cubicBezTo>
                  <a:cubicBezTo>
                    <a:pt x="88" y="153"/>
                    <a:pt x="88" y="150"/>
                    <a:pt x="87" y="150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6" y="149"/>
                    <a:pt x="86" y="147"/>
                    <a:pt x="85" y="147"/>
                  </a:cubicBezTo>
                  <a:cubicBezTo>
                    <a:pt x="85" y="147"/>
                    <a:pt x="86" y="147"/>
                    <a:pt x="85" y="146"/>
                  </a:cubicBezTo>
                  <a:cubicBezTo>
                    <a:pt x="85" y="147"/>
                    <a:pt x="84" y="145"/>
                    <a:pt x="84" y="146"/>
                  </a:cubicBezTo>
                  <a:cubicBezTo>
                    <a:pt x="83" y="145"/>
                    <a:pt x="83" y="142"/>
                    <a:pt x="82" y="142"/>
                  </a:cubicBezTo>
                  <a:cubicBezTo>
                    <a:pt x="83" y="142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0"/>
                    <a:pt x="84" y="141"/>
                    <a:pt x="84" y="141"/>
                  </a:cubicBezTo>
                  <a:cubicBezTo>
                    <a:pt x="84" y="140"/>
                    <a:pt x="83" y="140"/>
                    <a:pt x="83" y="140"/>
                  </a:cubicBezTo>
                  <a:cubicBezTo>
                    <a:pt x="82" y="140"/>
                    <a:pt x="80" y="140"/>
                    <a:pt x="80" y="139"/>
                  </a:cubicBezTo>
                  <a:cubicBezTo>
                    <a:pt x="80" y="139"/>
                    <a:pt x="80" y="138"/>
                    <a:pt x="82" y="138"/>
                  </a:cubicBezTo>
                  <a:cubicBezTo>
                    <a:pt x="78" y="137"/>
                    <a:pt x="78" y="137"/>
                    <a:pt x="78" y="137"/>
                  </a:cubicBezTo>
                  <a:cubicBezTo>
                    <a:pt x="78" y="137"/>
                    <a:pt x="79" y="137"/>
                    <a:pt x="78" y="136"/>
                  </a:cubicBezTo>
                  <a:cubicBezTo>
                    <a:pt x="78" y="137"/>
                    <a:pt x="78" y="136"/>
                    <a:pt x="78" y="136"/>
                  </a:cubicBezTo>
                  <a:cubicBezTo>
                    <a:pt x="78" y="136"/>
                    <a:pt x="77" y="135"/>
                    <a:pt x="77" y="134"/>
                  </a:cubicBezTo>
                  <a:cubicBezTo>
                    <a:pt x="78" y="134"/>
                    <a:pt x="78" y="135"/>
                    <a:pt x="78" y="134"/>
                  </a:cubicBezTo>
                  <a:cubicBezTo>
                    <a:pt x="77" y="134"/>
                    <a:pt x="77" y="134"/>
                    <a:pt x="77" y="133"/>
                  </a:cubicBezTo>
                  <a:cubicBezTo>
                    <a:pt x="77" y="133"/>
                    <a:pt x="77" y="133"/>
                    <a:pt x="77" y="133"/>
                  </a:cubicBezTo>
                  <a:cubicBezTo>
                    <a:pt x="77" y="133"/>
                    <a:pt x="76" y="132"/>
                    <a:pt x="76" y="133"/>
                  </a:cubicBezTo>
                  <a:cubicBezTo>
                    <a:pt x="76" y="133"/>
                    <a:pt x="76" y="132"/>
                    <a:pt x="76" y="133"/>
                  </a:cubicBezTo>
                  <a:cubicBezTo>
                    <a:pt x="75" y="133"/>
                    <a:pt x="75" y="132"/>
                    <a:pt x="75" y="131"/>
                  </a:cubicBezTo>
                  <a:cubicBezTo>
                    <a:pt x="75" y="132"/>
                    <a:pt x="75" y="131"/>
                    <a:pt x="75" y="131"/>
                  </a:cubicBezTo>
                  <a:cubicBezTo>
                    <a:pt x="75" y="131"/>
                    <a:pt x="74" y="130"/>
                    <a:pt x="73" y="129"/>
                  </a:cubicBezTo>
                  <a:cubicBezTo>
                    <a:pt x="74" y="129"/>
                    <a:pt x="74" y="129"/>
                    <a:pt x="74" y="129"/>
                  </a:cubicBezTo>
                  <a:cubicBezTo>
                    <a:pt x="74" y="128"/>
                    <a:pt x="71" y="127"/>
                    <a:pt x="71" y="125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0" y="125"/>
                    <a:pt x="71" y="125"/>
                    <a:pt x="71" y="125"/>
                  </a:cubicBezTo>
                  <a:cubicBezTo>
                    <a:pt x="71" y="124"/>
                    <a:pt x="70" y="124"/>
                    <a:pt x="70" y="124"/>
                  </a:cubicBezTo>
                  <a:cubicBezTo>
                    <a:pt x="69" y="124"/>
                    <a:pt x="70" y="124"/>
                    <a:pt x="70" y="124"/>
                  </a:cubicBezTo>
                  <a:cubicBezTo>
                    <a:pt x="70" y="123"/>
                    <a:pt x="68" y="121"/>
                    <a:pt x="68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8" y="119"/>
                    <a:pt x="67" y="119"/>
                    <a:pt x="67" y="119"/>
                  </a:cubicBezTo>
                  <a:cubicBezTo>
                    <a:pt x="66" y="118"/>
                    <a:pt x="68" y="120"/>
                    <a:pt x="68" y="120"/>
                  </a:cubicBezTo>
                  <a:cubicBezTo>
                    <a:pt x="68" y="120"/>
                    <a:pt x="67" y="119"/>
                    <a:pt x="68" y="119"/>
                  </a:cubicBezTo>
                  <a:cubicBezTo>
                    <a:pt x="67" y="119"/>
                    <a:pt x="66" y="118"/>
                    <a:pt x="66" y="117"/>
                  </a:cubicBezTo>
                  <a:cubicBezTo>
                    <a:pt x="66" y="118"/>
                    <a:pt x="67" y="118"/>
                    <a:pt x="67" y="117"/>
                  </a:cubicBezTo>
                  <a:cubicBezTo>
                    <a:pt x="66" y="115"/>
                    <a:pt x="67" y="117"/>
                    <a:pt x="66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5" y="114"/>
                    <a:pt x="65" y="115"/>
                  </a:cubicBezTo>
                  <a:cubicBezTo>
                    <a:pt x="65" y="114"/>
                    <a:pt x="64" y="114"/>
                    <a:pt x="65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62" y="114"/>
                    <a:pt x="64" y="112"/>
                    <a:pt x="62" y="112"/>
                  </a:cubicBezTo>
                  <a:cubicBezTo>
                    <a:pt x="61" y="111"/>
                    <a:pt x="61" y="110"/>
                    <a:pt x="61" y="109"/>
                  </a:cubicBezTo>
                  <a:cubicBezTo>
                    <a:pt x="61" y="109"/>
                    <a:pt x="61" y="109"/>
                    <a:pt x="60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0" y="107"/>
                    <a:pt x="60" y="106"/>
                    <a:pt x="60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4"/>
                    <a:pt x="57" y="104"/>
                    <a:pt x="58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57" y="102"/>
                    <a:pt x="57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1"/>
                    <a:pt x="55" y="100"/>
                    <a:pt x="56" y="100"/>
                  </a:cubicBezTo>
                  <a:cubicBezTo>
                    <a:pt x="56" y="100"/>
                    <a:pt x="56" y="100"/>
                    <a:pt x="55" y="100"/>
                  </a:cubicBezTo>
                  <a:cubicBezTo>
                    <a:pt x="55" y="97"/>
                    <a:pt x="53" y="96"/>
                    <a:pt x="53" y="94"/>
                  </a:cubicBezTo>
                  <a:cubicBezTo>
                    <a:pt x="53" y="94"/>
                    <a:pt x="53" y="93"/>
                    <a:pt x="53" y="94"/>
                  </a:cubicBezTo>
                  <a:cubicBezTo>
                    <a:pt x="52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2" y="94"/>
                    <a:pt x="52" y="93"/>
                    <a:pt x="53" y="93"/>
                  </a:cubicBezTo>
                  <a:cubicBezTo>
                    <a:pt x="53" y="93"/>
                    <a:pt x="51" y="93"/>
                    <a:pt x="51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0" y="91"/>
                    <a:pt x="50" y="91"/>
                    <a:pt x="51" y="89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8"/>
                    <a:pt x="50" y="87"/>
                    <a:pt x="49" y="87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49" y="87"/>
                    <a:pt x="49" y="87"/>
                  </a:cubicBezTo>
                  <a:cubicBezTo>
                    <a:pt x="49" y="87"/>
                    <a:pt x="49" y="87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9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5"/>
                  </a:cubicBezTo>
                  <a:cubicBezTo>
                    <a:pt x="48" y="85"/>
                    <a:pt x="48" y="86"/>
                    <a:pt x="47" y="85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3"/>
                    <a:pt x="45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0"/>
                    <a:pt x="44" y="80"/>
                    <a:pt x="44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0"/>
                    <a:pt x="43" y="80"/>
                    <a:pt x="43" y="80"/>
                  </a:cubicBezTo>
                  <a:cubicBezTo>
                    <a:pt x="43" y="79"/>
                    <a:pt x="45" y="78"/>
                    <a:pt x="44" y="78"/>
                  </a:cubicBezTo>
                  <a:cubicBezTo>
                    <a:pt x="43" y="77"/>
                    <a:pt x="42" y="77"/>
                    <a:pt x="42" y="78"/>
                  </a:cubicBezTo>
                  <a:cubicBezTo>
                    <a:pt x="42" y="77"/>
                    <a:pt x="41" y="76"/>
                    <a:pt x="41" y="74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40" y="73"/>
                    <a:pt x="38" y="71"/>
                    <a:pt x="38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8" y="69"/>
                    <a:pt x="39" y="68"/>
                    <a:pt x="38" y="68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6" y="68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6" y="67"/>
                    <a:pt x="35" y="66"/>
                    <a:pt x="35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4"/>
                    <a:pt x="34" y="64"/>
                  </a:cubicBezTo>
                  <a:cubicBezTo>
                    <a:pt x="34" y="64"/>
                    <a:pt x="33" y="62"/>
                    <a:pt x="33" y="62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3" y="60"/>
                    <a:pt x="33" y="60"/>
                    <a:pt x="33" y="61"/>
                  </a:cubicBezTo>
                  <a:cubicBezTo>
                    <a:pt x="32" y="60"/>
                    <a:pt x="32" y="60"/>
                    <a:pt x="32" y="59"/>
                  </a:cubicBezTo>
                  <a:cubicBezTo>
                    <a:pt x="30" y="58"/>
                    <a:pt x="29" y="55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3"/>
                    <a:pt x="27" y="53"/>
                  </a:cubicBezTo>
                  <a:cubicBezTo>
                    <a:pt x="27" y="53"/>
                    <a:pt x="27" y="52"/>
                    <a:pt x="28" y="52"/>
                  </a:cubicBezTo>
                  <a:cubicBezTo>
                    <a:pt x="28" y="51"/>
                    <a:pt x="27" y="51"/>
                    <a:pt x="26" y="51"/>
                  </a:cubicBezTo>
                  <a:cubicBezTo>
                    <a:pt x="26" y="51"/>
                    <a:pt x="27" y="51"/>
                    <a:pt x="26" y="51"/>
                  </a:cubicBezTo>
                  <a:cubicBezTo>
                    <a:pt x="26" y="51"/>
                    <a:pt x="26" y="50"/>
                    <a:pt x="25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8"/>
                    <a:pt x="28" y="50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29" y="49"/>
                    <a:pt x="29" y="48"/>
                  </a:cubicBezTo>
                  <a:cubicBezTo>
                    <a:pt x="28" y="48"/>
                    <a:pt x="27" y="48"/>
                    <a:pt x="27" y="48"/>
                  </a:cubicBezTo>
                  <a:cubicBezTo>
                    <a:pt x="26" y="48"/>
                    <a:pt x="25" y="49"/>
                    <a:pt x="25" y="48"/>
                  </a:cubicBezTo>
                  <a:cubicBezTo>
                    <a:pt x="25" y="47"/>
                    <a:pt x="25" y="49"/>
                    <a:pt x="26" y="48"/>
                  </a:cubicBezTo>
                  <a:cubicBezTo>
                    <a:pt x="26" y="47"/>
                    <a:pt x="25" y="47"/>
                    <a:pt x="25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5" y="47"/>
                    <a:pt x="24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2" y="47"/>
                    <a:pt x="23" y="45"/>
                    <a:pt x="22" y="45"/>
                  </a:cubicBezTo>
                  <a:cubicBezTo>
                    <a:pt x="22" y="45"/>
                    <a:pt x="24" y="45"/>
                    <a:pt x="24" y="44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3"/>
                    <a:pt x="21" y="43"/>
                    <a:pt x="22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1"/>
                    <a:pt x="20" y="41"/>
                    <a:pt x="21" y="40"/>
                  </a:cubicBezTo>
                  <a:cubicBezTo>
                    <a:pt x="21" y="40"/>
                    <a:pt x="20" y="40"/>
                    <a:pt x="20" y="40"/>
                  </a:cubicBezTo>
                  <a:cubicBezTo>
                    <a:pt x="20" y="41"/>
                    <a:pt x="20" y="40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18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9"/>
                    <a:pt x="20" y="39"/>
                    <a:pt x="18" y="38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8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6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6"/>
                    <a:pt x="18" y="35"/>
                  </a:cubicBezTo>
                  <a:cubicBezTo>
                    <a:pt x="17" y="35"/>
                    <a:pt x="16" y="35"/>
                    <a:pt x="16" y="35"/>
                  </a:cubicBezTo>
                  <a:cubicBezTo>
                    <a:pt x="16" y="35"/>
                    <a:pt x="16" y="34"/>
                    <a:pt x="17" y="35"/>
                  </a:cubicBezTo>
                  <a:cubicBezTo>
                    <a:pt x="16" y="34"/>
                    <a:pt x="16" y="35"/>
                    <a:pt x="16" y="34"/>
                  </a:cubicBezTo>
                  <a:cubicBezTo>
                    <a:pt x="16" y="34"/>
                    <a:pt x="16" y="33"/>
                    <a:pt x="16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7" y="32"/>
                    <a:pt x="18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3"/>
                    <a:pt x="15" y="31"/>
                    <a:pt x="14" y="32"/>
                  </a:cubicBezTo>
                  <a:cubicBezTo>
                    <a:pt x="13" y="31"/>
                    <a:pt x="16" y="30"/>
                    <a:pt x="14" y="30"/>
                  </a:cubicBezTo>
                  <a:cubicBezTo>
                    <a:pt x="14" y="30"/>
                    <a:pt x="13" y="30"/>
                    <a:pt x="14" y="31"/>
                  </a:cubicBezTo>
                  <a:cubicBezTo>
                    <a:pt x="13" y="30"/>
                    <a:pt x="13" y="31"/>
                    <a:pt x="13" y="30"/>
                  </a:cubicBezTo>
                  <a:cubicBezTo>
                    <a:pt x="13" y="30"/>
                    <a:pt x="13" y="28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29"/>
                    <a:pt x="15" y="29"/>
                    <a:pt x="15" y="28"/>
                  </a:cubicBezTo>
                  <a:cubicBezTo>
                    <a:pt x="14" y="28"/>
                    <a:pt x="14" y="26"/>
                    <a:pt x="13" y="28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8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6"/>
                    <a:pt x="12" y="28"/>
                    <a:pt x="11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6"/>
                    <a:pt x="12" y="26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5"/>
                    <a:pt x="13" y="24"/>
                    <a:pt x="12" y="24"/>
                  </a:cubicBezTo>
                  <a:cubicBezTo>
                    <a:pt x="12" y="24"/>
                    <a:pt x="12" y="24"/>
                    <a:pt x="11" y="24"/>
                  </a:cubicBezTo>
                  <a:cubicBezTo>
                    <a:pt x="11" y="23"/>
                    <a:pt x="9" y="23"/>
                    <a:pt x="9" y="22"/>
                  </a:cubicBezTo>
                  <a:cubicBezTo>
                    <a:pt x="9" y="22"/>
                    <a:pt x="8" y="21"/>
                    <a:pt x="9" y="21"/>
                  </a:cubicBezTo>
                  <a:cubicBezTo>
                    <a:pt x="9" y="22"/>
                    <a:pt x="11" y="24"/>
                    <a:pt x="12" y="24"/>
                  </a:cubicBezTo>
                  <a:cubicBezTo>
                    <a:pt x="12" y="23"/>
                    <a:pt x="12" y="25"/>
                    <a:pt x="13" y="24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3"/>
                    <a:pt x="12" y="23"/>
                  </a:cubicBezTo>
                  <a:cubicBezTo>
                    <a:pt x="12" y="22"/>
                    <a:pt x="11" y="21"/>
                    <a:pt x="9" y="21"/>
                  </a:cubicBezTo>
                  <a:cubicBezTo>
                    <a:pt x="9" y="20"/>
                    <a:pt x="11" y="20"/>
                    <a:pt x="11" y="20"/>
                  </a:cubicBezTo>
                  <a:cubicBezTo>
                    <a:pt x="9" y="20"/>
                    <a:pt x="9" y="18"/>
                    <a:pt x="8" y="17"/>
                  </a:cubicBezTo>
                  <a:cubicBezTo>
                    <a:pt x="8" y="18"/>
                    <a:pt x="7" y="16"/>
                    <a:pt x="7" y="17"/>
                  </a:cubicBezTo>
                  <a:cubicBezTo>
                    <a:pt x="7" y="17"/>
                    <a:pt x="7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7" y="17"/>
                    <a:pt x="6" y="16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7" y="15"/>
                    <a:pt x="8" y="16"/>
                    <a:pt x="8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5" y="9"/>
                  </a:cubicBezTo>
                  <a:cubicBezTo>
                    <a:pt x="5" y="8"/>
                    <a:pt x="6" y="8"/>
                    <a:pt x="5" y="8"/>
                  </a:cubicBezTo>
                  <a:cubicBezTo>
                    <a:pt x="5" y="7"/>
                    <a:pt x="5" y="9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4" y="5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2" y="3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2" y="0"/>
                    <a:pt x="2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4" y="2"/>
                    <a:pt x="4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8" y="9"/>
                  </a:cubicBezTo>
                  <a:cubicBezTo>
                    <a:pt x="8" y="11"/>
                    <a:pt x="9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2" y="13"/>
                    <a:pt x="12" y="15"/>
                    <a:pt x="13" y="16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2"/>
                    <a:pt x="17" y="24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7" y="26"/>
                    <a:pt x="18" y="28"/>
                  </a:cubicBezTo>
                  <a:cubicBezTo>
                    <a:pt x="18" y="26"/>
                    <a:pt x="20" y="28"/>
                    <a:pt x="20" y="28"/>
                  </a:cubicBezTo>
                  <a:cubicBezTo>
                    <a:pt x="20" y="29"/>
                    <a:pt x="21" y="31"/>
                    <a:pt x="22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3"/>
                    <a:pt x="24" y="34"/>
                  </a:cubicBezTo>
                  <a:cubicBezTo>
                    <a:pt x="23" y="34"/>
                    <a:pt x="23" y="35"/>
                    <a:pt x="23" y="35"/>
                  </a:cubicBezTo>
                  <a:cubicBezTo>
                    <a:pt x="25" y="36"/>
                    <a:pt x="25" y="36"/>
                    <a:pt x="26" y="38"/>
                  </a:cubicBezTo>
                  <a:cubicBezTo>
                    <a:pt x="26" y="39"/>
                    <a:pt x="27" y="40"/>
                    <a:pt x="27" y="40"/>
                  </a:cubicBezTo>
                  <a:cubicBezTo>
                    <a:pt x="29" y="42"/>
                    <a:pt x="30" y="45"/>
                    <a:pt x="33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4" y="51"/>
                    <a:pt x="35" y="55"/>
                    <a:pt x="38" y="57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8"/>
                    <a:pt x="38" y="59"/>
                    <a:pt x="39" y="58"/>
                  </a:cubicBezTo>
                  <a:cubicBezTo>
                    <a:pt x="39" y="59"/>
                    <a:pt x="40" y="60"/>
                    <a:pt x="40" y="60"/>
                  </a:cubicBezTo>
                  <a:cubicBezTo>
                    <a:pt x="40" y="61"/>
                    <a:pt x="41" y="60"/>
                    <a:pt x="41" y="61"/>
                  </a:cubicBezTo>
                  <a:cubicBezTo>
                    <a:pt x="41" y="64"/>
                    <a:pt x="41" y="64"/>
                    <a:pt x="42" y="66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2" y="65"/>
                    <a:pt x="42" y="66"/>
                  </a:cubicBezTo>
                  <a:cubicBezTo>
                    <a:pt x="42" y="66"/>
                    <a:pt x="43" y="67"/>
                    <a:pt x="43" y="67"/>
                  </a:cubicBezTo>
                  <a:cubicBezTo>
                    <a:pt x="44" y="68"/>
                    <a:pt x="47" y="69"/>
                    <a:pt x="47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3"/>
                    <a:pt x="48" y="75"/>
                    <a:pt x="49" y="75"/>
                  </a:cubicBezTo>
                  <a:cubicBezTo>
                    <a:pt x="49" y="76"/>
                    <a:pt x="48" y="75"/>
                    <a:pt x="49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51" y="78"/>
                    <a:pt x="51" y="80"/>
                    <a:pt x="53" y="83"/>
                  </a:cubicBezTo>
                  <a:cubicBezTo>
                    <a:pt x="55" y="86"/>
                    <a:pt x="57" y="89"/>
                    <a:pt x="59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1" y="93"/>
                    <a:pt x="60" y="96"/>
                    <a:pt x="61" y="96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8"/>
                    <a:pt x="62" y="100"/>
                    <a:pt x="64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4" y="102"/>
                    <a:pt x="65" y="103"/>
                    <a:pt x="66" y="105"/>
                  </a:cubicBezTo>
                  <a:cubicBezTo>
                    <a:pt x="66" y="105"/>
                    <a:pt x="65" y="104"/>
                    <a:pt x="65" y="105"/>
                  </a:cubicBezTo>
                  <a:cubicBezTo>
                    <a:pt x="65" y="105"/>
                    <a:pt x="67" y="105"/>
                    <a:pt x="66" y="106"/>
                  </a:cubicBezTo>
                  <a:cubicBezTo>
                    <a:pt x="66" y="107"/>
                    <a:pt x="67" y="106"/>
                    <a:pt x="67" y="106"/>
                  </a:cubicBezTo>
                  <a:cubicBezTo>
                    <a:pt x="68" y="109"/>
                    <a:pt x="70" y="112"/>
                    <a:pt x="73" y="114"/>
                  </a:cubicBezTo>
                  <a:cubicBezTo>
                    <a:pt x="73" y="118"/>
                    <a:pt x="70" y="117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9"/>
                    <a:pt x="73" y="120"/>
                    <a:pt x="73" y="120"/>
                  </a:cubicBezTo>
                  <a:cubicBezTo>
                    <a:pt x="74" y="119"/>
                    <a:pt x="74" y="120"/>
                    <a:pt x="74" y="120"/>
                  </a:cubicBezTo>
                  <a:cubicBezTo>
                    <a:pt x="75" y="121"/>
                    <a:pt x="74" y="121"/>
                    <a:pt x="75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6" y="125"/>
                    <a:pt x="78" y="125"/>
                  </a:cubicBezTo>
                  <a:cubicBezTo>
                    <a:pt x="82" y="132"/>
                    <a:pt x="87" y="139"/>
                    <a:pt x="91" y="146"/>
                  </a:cubicBezTo>
                  <a:cubicBezTo>
                    <a:pt x="95" y="153"/>
                    <a:pt x="98" y="159"/>
                    <a:pt x="103" y="166"/>
                  </a:cubicBezTo>
                  <a:cubicBezTo>
                    <a:pt x="103" y="167"/>
                    <a:pt x="103" y="167"/>
                    <a:pt x="103" y="169"/>
                  </a:cubicBezTo>
                  <a:cubicBezTo>
                    <a:pt x="103" y="169"/>
                    <a:pt x="103" y="169"/>
                    <a:pt x="103" y="169"/>
                  </a:cubicBezTo>
                  <a:cubicBezTo>
                    <a:pt x="104" y="169"/>
                    <a:pt x="104" y="171"/>
                    <a:pt x="105" y="171"/>
                  </a:cubicBezTo>
                  <a:cubicBezTo>
                    <a:pt x="106" y="174"/>
                    <a:pt x="109" y="175"/>
                    <a:pt x="110" y="178"/>
                  </a:cubicBezTo>
                  <a:cubicBezTo>
                    <a:pt x="110" y="178"/>
                    <a:pt x="109" y="178"/>
                    <a:pt x="110" y="178"/>
                  </a:cubicBezTo>
                  <a:cubicBezTo>
                    <a:pt x="110" y="178"/>
                    <a:pt x="110" y="178"/>
                    <a:pt x="110" y="178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5" y="185"/>
                    <a:pt x="117" y="193"/>
                    <a:pt x="121" y="199"/>
                  </a:cubicBezTo>
                  <a:cubicBezTo>
                    <a:pt x="122" y="201"/>
                    <a:pt x="123" y="202"/>
                    <a:pt x="124" y="204"/>
                  </a:cubicBezTo>
                  <a:cubicBezTo>
                    <a:pt x="126" y="209"/>
                    <a:pt x="128" y="214"/>
                    <a:pt x="131" y="219"/>
                  </a:cubicBezTo>
                  <a:cubicBezTo>
                    <a:pt x="131" y="219"/>
                    <a:pt x="130" y="219"/>
                    <a:pt x="128" y="217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03" name="Freeform 120"/>
            <p:cNvSpPr/>
            <p:nvPr/>
          </p:nvSpPr>
          <p:spPr>
            <a:xfrm>
              <a:off x="484" y="2201"/>
              <a:ext cx="300" cy="551"/>
            </a:xfrm>
            <a:custGeom>
              <a:avLst/>
              <a:gdLst/>
              <a:ahLst/>
              <a:cxnLst>
                <a:cxn ang="0">
                  <a:pos x="33" y="485"/>
                </a:cxn>
                <a:cxn ang="0">
                  <a:pos x="40" y="471"/>
                </a:cxn>
                <a:cxn ang="0">
                  <a:pos x="54" y="437"/>
                </a:cxn>
                <a:cxn ang="0">
                  <a:pos x="64" y="423"/>
                </a:cxn>
                <a:cxn ang="0">
                  <a:pos x="83" y="390"/>
                </a:cxn>
                <a:cxn ang="0">
                  <a:pos x="90" y="378"/>
                </a:cxn>
                <a:cxn ang="0">
                  <a:pos x="97" y="359"/>
                </a:cxn>
                <a:cxn ang="0">
                  <a:pos x="109" y="343"/>
                </a:cxn>
                <a:cxn ang="0">
                  <a:pos x="113" y="333"/>
                </a:cxn>
                <a:cxn ang="0">
                  <a:pos x="116" y="324"/>
                </a:cxn>
                <a:cxn ang="0">
                  <a:pos x="128" y="303"/>
                </a:cxn>
                <a:cxn ang="0">
                  <a:pos x="132" y="293"/>
                </a:cxn>
                <a:cxn ang="0">
                  <a:pos x="137" y="279"/>
                </a:cxn>
                <a:cxn ang="0">
                  <a:pos x="146" y="265"/>
                </a:cxn>
                <a:cxn ang="0">
                  <a:pos x="156" y="248"/>
                </a:cxn>
                <a:cxn ang="0">
                  <a:pos x="168" y="232"/>
                </a:cxn>
                <a:cxn ang="0">
                  <a:pos x="172" y="220"/>
                </a:cxn>
                <a:cxn ang="0">
                  <a:pos x="175" y="215"/>
                </a:cxn>
                <a:cxn ang="0">
                  <a:pos x="180" y="206"/>
                </a:cxn>
                <a:cxn ang="0">
                  <a:pos x="180" y="201"/>
                </a:cxn>
                <a:cxn ang="0">
                  <a:pos x="184" y="194"/>
                </a:cxn>
                <a:cxn ang="0">
                  <a:pos x="201" y="168"/>
                </a:cxn>
                <a:cxn ang="0">
                  <a:pos x="208" y="154"/>
                </a:cxn>
                <a:cxn ang="0">
                  <a:pos x="213" y="147"/>
                </a:cxn>
                <a:cxn ang="0">
                  <a:pos x="224" y="123"/>
                </a:cxn>
                <a:cxn ang="0">
                  <a:pos x="231" y="118"/>
                </a:cxn>
                <a:cxn ang="0">
                  <a:pos x="234" y="109"/>
                </a:cxn>
                <a:cxn ang="0">
                  <a:pos x="234" y="102"/>
                </a:cxn>
                <a:cxn ang="0">
                  <a:pos x="239" y="90"/>
                </a:cxn>
                <a:cxn ang="0">
                  <a:pos x="239" y="87"/>
                </a:cxn>
                <a:cxn ang="0">
                  <a:pos x="243" y="83"/>
                </a:cxn>
                <a:cxn ang="0">
                  <a:pos x="253" y="73"/>
                </a:cxn>
                <a:cxn ang="0">
                  <a:pos x="253" y="66"/>
                </a:cxn>
                <a:cxn ang="0">
                  <a:pos x="257" y="61"/>
                </a:cxn>
                <a:cxn ang="0">
                  <a:pos x="260" y="54"/>
                </a:cxn>
                <a:cxn ang="0">
                  <a:pos x="265" y="45"/>
                </a:cxn>
                <a:cxn ang="0">
                  <a:pos x="267" y="52"/>
                </a:cxn>
                <a:cxn ang="0">
                  <a:pos x="272" y="35"/>
                </a:cxn>
                <a:cxn ang="0">
                  <a:pos x="286" y="19"/>
                </a:cxn>
                <a:cxn ang="0">
                  <a:pos x="293" y="12"/>
                </a:cxn>
                <a:cxn ang="0">
                  <a:pos x="300" y="0"/>
                </a:cxn>
                <a:cxn ang="0">
                  <a:pos x="300" y="7"/>
                </a:cxn>
                <a:cxn ang="0">
                  <a:pos x="288" y="19"/>
                </a:cxn>
                <a:cxn ang="0">
                  <a:pos x="281" y="43"/>
                </a:cxn>
                <a:cxn ang="0">
                  <a:pos x="262" y="85"/>
                </a:cxn>
                <a:cxn ang="0">
                  <a:pos x="239" y="128"/>
                </a:cxn>
                <a:cxn ang="0">
                  <a:pos x="222" y="161"/>
                </a:cxn>
                <a:cxn ang="0">
                  <a:pos x="208" y="187"/>
                </a:cxn>
                <a:cxn ang="0">
                  <a:pos x="177" y="239"/>
                </a:cxn>
                <a:cxn ang="0">
                  <a:pos x="161" y="265"/>
                </a:cxn>
                <a:cxn ang="0">
                  <a:pos x="139" y="303"/>
                </a:cxn>
                <a:cxn ang="0">
                  <a:pos x="78" y="423"/>
                </a:cxn>
                <a:cxn ang="0">
                  <a:pos x="61" y="454"/>
                </a:cxn>
                <a:cxn ang="0">
                  <a:pos x="2" y="544"/>
                </a:cxn>
              </a:cxnLst>
              <a:pathLst>
                <a:path w="127" h="233">
                  <a:moveTo>
                    <a:pt x="1" y="230"/>
                  </a:moveTo>
                  <a:cubicBezTo>
                    <a:pt x="1" y="226"/>
                    <a:pt x="4" y="223"/>
                    <a:pt x="5" y="219"/>
                  </a:cubicBezTo>
                  <a:cubicBezTo>
                    <a:pt x="5" y="219"/>
                    <a:pt x="6" y="220"/>
                    <a:pt x="6" y="219"/>
                  </a:cubicBezTo>
                  <a:cubicBezTo>
                    <a:pt x="6" y="215"/>
                    <a:pt x="10" y="212"/>
                    <a:pt x="13" y="208"/>
                  </a:cubicBezTo>
                  <a:cubicBezTo>
                    <a:pt x="13" y="208"/>
                    <a:pt x="13" y="208"/>
                    <a:pt x="13" y="208"/>
                  </a:cubicBezTo>
                  <a:cubicBezTo>
                    <a:pt x="13" y="207"/>
                    <a:pt x="13" y="206"/>
                    <a:pt x="14" y="205"/>
                  </a:cubicBezTo>
                  <a:cubicBezTo>
                    <a:pt x="14" y="206"/>
                    <a:pt x="14" y="206"/>
                    <a:pt x="14" y="206"/>
                  </a:cubicBezTo>
                  <a:cubicBezTo>
                    <a:pt x="14" y="205"/>
                    <a:pt x="15" y="205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90"/>
                    <a:pt x="21" y="189"/>
                    <a:pt x="21" y="188"/>
                  </a:cubicBezTo>
                  <a:cubicBezTo>
                    <a:pt x="22" y="188"/>
                    <a:pt x="21" y="186"/>
                    <a:pt x="22" y="186"/>
                  </a:cubicBezTo>
                  <a:cubicBezTo>
                    <a:pt x="22" y="186"/>
                    <a:pt x="22" y="186"/>
                    <a:pt x="22" y="186"/>
                  </a:cubicBezTo>
                  <a:cubicBezTo>
                    <a:pt x="22" y="185"/>
                    <a:pt x="23" y="185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3" y="183"/>
                    <a:pt x="26" y="183"/>
                    <a:pt x="24" y="182"/>
                  </a:cubicBezTo>
                  <a:cubicBezTo>
                    <a:pt x="24" y="182"/>
                    <a:pt x="24" y="182"/>
                    <a:pt x="24" y="182"/>
                  </a:cubicBezTo>
                  <a:cubicBezTo>
                    <a:pt x="24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7" y="180"/>
                    <a:pt x="27" y="179"/>
                    <a:pt x="27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8" y="177"/>
                    <a:pt x="30" y="172"/>
                    <a:pt x="32" y="169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3" y="168"/>
                    <a:pt x="34" y="167"/>
                    <a:pt x="34" y="167"/>
                  </a:cubicBezTo>
                  <a:cubicBezTo>
                    <a:pt x="34" y="167"/>
                    <a:pt x="34" y="167"/>
                    <a:pt x="35" y="167"/>
                  </a:cubicBezTo>
                  <a:cubicBezTo>
                    <a:pt x="35" y="165"/>
                    <a:pt x="34" y="165"/>
                    <a:pt x="35" y="165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35" y="165"/>
                    <a:pt x="36" y="164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8" y="162"/>
                    <a:pt x="38" y="162"/>
                    <a:pt x="38" y="162"/>
                  </a:cubicBezTo>
                  <a:cubicBezTo>
                    <a:pt x="39" y="161"/>
                    <a:pt x="37" y="161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6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1" y="155"/>
                    <a:pt x="41" y="153"/>
                  </a:cubicBezTo>
                  <a:cubicBezTo>
                    <a:pt x="41" y="153"/>
                    <a:pt x="41" y="154"/>
                    <a:pt x="41" y="153"/>
                  </a:cubicBezTo>
                  <a:cubicBezTo>
                    <a:pt x="41" y="152"/>
                    <a:pt x="42" y="152"/>
                    <a:pt x="41" y="152"/>
                  </a:cubicBezTo>
                  <a:cubicBezTo>
                    <a:pt x="42" y="151"/>
                    <a:pt x="44" y="150"/>
                    <a:pt x="44" y="148"/>
                  </a:cubicBezTo>
                  <a:cubicBezTo>
                    <a:pt x="44" y="148"/>
                    <a:pt x="45" y="148"/>
                    <a:pt x="45" y="150"/>
                  </a:cubicBezTo>
                  <a:cubicBezTo>
                    <a:pt x="45" y="148"/>
                    <a:pt x="45" y="148"/>
                    <a:pt x="45" y="148"/>
                  </a:cubicBezTo>
                  <a:cubicBezTo>
                    <a:pt x="46" y="150"/>
                    <a:pt x="45" y="150"/>
                    <a:pt x="45" y="150"/>
                  </a:cubicBezTo>
                  <a:cubicBezTo>
                    <a:pt x="46" y="150"/>
                    <a:pt x="46" y="147"/>
                    <a:pt x="46" y="147"/>
                  </a:cubicBezTo>
                  <a:cubicBezTo>
                    <a:pt x="46" y="146"/>
                    <a:pt x="46" y="145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8" y="140"/>
                    <a:pt x="48" y="140"/>
                  </a:cubicBezTo>
                  <a:cubicBezTo>
                    <a:pt x="48" y="140"/>
                    <a:pt x="48" y="141"/>
                    <a:pt x="48" y="141"/>
                  </a:cubicBezTo>
                  <a:cubicBezTo>
                    <a:pt x="48" y="140"/>
                    <a:pt x="48" y="140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49" y="138"/>
                    <a:pt x="49" y="138"/>
                    <a:pt x="48" y="138"/>
                  </a:cubicBezTo>
                  <a:cubicBezTo>
                    <a:pt x="48" y="138"/>
                    <a:pt x="49" y="138"/>
                    <a:pt x="48" y="138"/>
                  </a:cubicBezTo>
                  <a:cubicBezTo>
                    <a:pt x="48" y="138"/>
                    <a:pt x="48" y="137"/>
                    <a:pt x="49" y="136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49" y="135"/>
                    <a:pt x="50" y="134"/>
                    <a:pt x="50" y="133"/>
                  </a:cubicBezTo>
                  <a:cubicBezTo>
                    <a:pt x="50" y="134"/>
                    <a:pt x="50" y="134"/>
                    <a:pt x="50" y="134"/>
                  </a:cubicBezTo>
                  <a:cubicBezTo>
                    <a:pt x="51" y="133"/>
                    <a:pt x="51" y="132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29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7"/>
                    <a:pt x="54" y="125"/>
                    <a:pt x="55" y="125"/>
                  </a:cubicBezTo>
                  <a:cubicBezTo>
                    <a:pt x="55" y="124"/>
                    <a:pt x="55" y="123"/>
                    <a:pt x="55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1"/>
                    <a:pt x="57" y="121"/>
                  </a:cubicBezTo>
                  <a:cubicBezTo>
                    <a:pt x="57" y="120"/>
                    <a:pt x="56" y="125"/>
                    <a:pt x="56" y="124"/>
                  </a:cubicBezTo>
                  <a:cubicBezTo>
                    <a:pt x="56" y="124"/>
                    <a:pt x="56" y="121"/>
                    <a:pt x="56" y="123"/>
                  </a:cubicBezTo>
                  <a:cubicBezTo>
                    <a:pt x="57" y="121"/>
                    <a:pt x="57" y="120"/>
                    <a:pt x="57" y="120"/>
                  </a:cubicBezTo>
                  <a:cubicBezTo>
                    <a:pt x="57" y="120"/>
                    <a:pt x="58" y="121"/>
                    <a:pt x="58" y="120"/>
                  </a:cubicBezTo>
                  <a:cubicBezTo>
                    <a:pt x="58" y="119"/>
                    <a:pt x="58" y="120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9" y="118"/>
                    <a:pt x="58" y="118"/>
                  </a:cubicBezTo>
                  <a:cubicBezTo>
                    <a:pt x="59" y="118"/>
                    <a:pt x="59" y="117"/>
                    <a:pt x="59" y="118"/>
                  </a:cubicBezTo>
                  <a:cubicBezTo>
                    <a:pt x="60" y="118"/>
                    <a:pt x="60" y="118"/>
                    <a:pt x="60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59" y="116"/>
                    <a:pt x="60" y="116"/>
                    <a:pt x="60" y="115"/>
                  </a:cubicBezTo>
                  <a:cubicBezTo>
                    <a:pt x="61" y="114"/>
                    <a:pt x="61" y="112"/>
                    <a:pt x="62" y="112"/>
                  </a:cubicBezTo>
                  <a:cubicBezTo>
                    <a:pt x="62" y="111"/>
                    <a:pt x="62" y="111"/>
                    <a:pt x="63" y="110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5" y="106"/>
                    <a:pt x="66" y="105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8" y="106"/>
                    <a:pt x="66" y="105"/>
                    <a:pt x="67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7" y="104"/>
                    <a:pt x="67" y="102"/>
                    <a:pt x="68" y="103"/>
                  </a:cubicBezTo>
                  <a:cubicBezTo>
                    <a:pt x="67" y="102"/>
                    <a:pt x="68" y="102"/>
                    <a:pt x="68" y="101"/>
                  </a:cubicBezTo>
                  <a:cubicBezTo>
                    <a:pt x="68" y="100"/>
                    <a:pt x="68" y="98"/>
                    <a:pt x="71" y="98"/>
                  </a:cubicBezTo>
                  <a:cubicBezTo>
                    <a:pt x="71" y="98"/>
                    <a:pt x="72" y="97"/>
                    <a:pt x="71" y="97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2" y="97"/>
                  </a:cubicBezTo>
                  <a:cubicBezTo>
                    <a:pt x="73" y="97"/>
                    <a:pt x="71" y="96"/>
                    <a:pt x="72" y="93"/>
                  </a:cubicBezTo>
                  <a:cubicBezTo>
                    <a:pt x="72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1"/>
                    <a:pt x="74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0"/>
                    <a:pt x="75" y="90"/>
                  </a:cubicBezTo>
                  <a:cubicBezTo>
                    <a:pt x="75" y="90"/>
                    <a:pt x="74" y="90"/>
                    <a:pt x="74" y="91"/>
                  </a:cubicBezTo>
                  <a:cubicBezTo>
                    <a:pt x="74" y="90"/>
                    <a:pt x="74" y="90"/>
                    <a:pt x="74" y="89"/>
                  </a:cubicBezTo>
                  <a:cubicBezTo>
                    <a:pt x="74" y="90"/>
                    <a:pt x="75" y="89"/>
                    <a:pt x="75" y="88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5" y="88"/>
                    <a:pt x="75" y="87"/>
                    <a:pt x="76" y="87"/>
                  </a:cubicBezTo>
                  <a:cubicBezTo>
                    <a:pt x="76" y="88"/>
                    <a:pt x="75" y="88"/>
                    <a:pt x="75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5" y="87"/>
                    <a:pt x="76" y="85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6" y="85"/>
                    <a:pt x="76" y="85"/>
                    <a:pt x="77" y="85"/>
                  </a:cubicBezTo>
                  <a:cubicBezTo>
                    <a:pt x="76" y="84"/>
                    <a:pt x="77" y="84"/>
                    <a:pt x="77" y="84"/>
                  </a:cubicBezTo>
                  <a:cubicBezTo>
                    <a:pt x="77" y="84"/>
                    <a:pt x="77" y="84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1"/>
                    <a:pt x="80" y="81"/>
                    <a:pt x="80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8"/>
                    <a:pt x="81" y="76"/>
                    <a:pt x="82" y="75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6" y="71"/>
                  </a:cubicBezTo>
                  <a:cubicBezTo>
                    <a:pt x="86" y="70"/>
                    <a:pt x="86" y="71"/>
                    <a:pt x="86" y="70"/>
                  </a:cubicBezTo>
                  <a:cubicBezTo>
                    <a:pt x="85" y="70"/>
                    <a:pt x="85" y="70"/>
                    <a:pt x="85" y="70"/>
                  </a:cubicBezTo>
                  <a:cubicBezTo>
                    <a:pt x="85" y="68"/>
                    <a:pt x="86" y="67"/>
                    <a:pt x="87" y="66"/>
                  </a:cubicBezTo>
                  <a:cubicBezTo>
                    <a:pt x="86" y="66"/>
                    <a:pt x="86" y="66"/>
                    <a:pt x="86" y="66"/>
                  </a:cubicBezTo>
                  <a:cubicBezTo>
                    <a:pt x="87" y="66"/>
                    <a:pt x="88" y="66"/>
                    <a:pt x="88" y="65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7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8" y="62"/>
                    <a:pt x="89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89" y="61"/>
                  </a:cubicBezTo>
                  <a:cubicBezTo>
                    <a:pt x="90" y="59"/>
                    <a:pt x="91" y="59"/>
                    <a:pt x="92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4" y="52"/>
                    <a:pt x="94" y="52"/>
                    <a:pt x="94" y="51"/>
                  </a:cubicBezTo>
                  <a:cubicBezTo>
                    <a:pt x="94" y="52"/>
                    <a:pt x="94" y="51"/>
                    <a:pt x="95" y="52"/>
                  </a:cubicBezTo>
                  <a:cubicBezTo>
                    <a:pt x="95" y="51"/>
                    <a:pt x="95" y="50"/>
                    <a:pt x="95" y="50"/>
                  </a:cubicBezTo>
                  <a:cubicBezTo>
                    <a:pt x="94" y="49"/>
                    <a:pt x="95" y="50"/>
                    <a:pt x="94" y="50"/>
                  </a:cubicBezTo>
                  <a:cubicBezTo>
                    <a:pt x="94" y="50"/>
                    <a:pt x="95" y="49"/>
                    <a:pt x="95" y="48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8" y="48"/>
                    <a:pt x="97" y="51"/>
                    <a:pt x="98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99" y="49"/>
                    <a:pt x="98" y="49"/>
                  </a:cubicBezTo>
                  <a:cubicBezTo>
                    <a:pt x="99" y="48"/>
                    <a:pt x="97" y="48"/>
                    <a:pt x="98" y="47"/>
                  </a:cubicBezTo>
                  <a:cubicBezTo>
                    <a:pt x="98" y="47"/>
                    <a:pt x="97" y="48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6"/>
                    <a:pt x="98" y="45"/>
                  </a:cubicBezTo>
                  <a:cubicBezTo>
                    <a:pt x="99" y="45"/>
                    <a:pt x="98" y="46"/>
                    <a:pt x="99" y="45"/>
                  </a:cubicBezTo>
                  <a:cubicBezTo>
                    <a:pt x="99" y="45"/>
                    <a:pt x="99" y="44"/>
                    <a:pt x="98" y="44"/>
                  </a:cubicBezTo>
                  <a:cubicBezTo>
                    <a:pt x="98" y="44"/>
                    <a:pt x="99" y="44"/>
                    <a:pt x="99" y="44"/>
                  </a:cubicBezTo>
                  <a:cubicBezTo>
                    <a:pt x="99" y="44"/>
                    <a:pt x="99" y="44"/>
                    <a:pt x="100" y="44"/>
                  </a:cubicBezTo>
                  <a:cubicBezTo>
                    <a:pt x="100" y="44"/>
                    <a:pt x="100" y="43"/>
                    <a:pt x="99" y="43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1" y="43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0"/>
                    <a:pt x="101" y="40"/>
                  </a:cubicBezTo>
                  <a:cubicBezTo>
                    <a:pt x="101" y="40"/>
                    <a:pt x="101" y="38"/>
                    <a:pt x="101" y="39"/>
                  </a:cubicBezTo>
                  <a:cubicBezTo>
                    <a:pt x="101" y="39"/>
                    <a:pt x="102" y="38"/>
                    <a:pt x="101" y="38"/>
                  </a:cubicBezTo>
                  <a:cubicBezTo>
                    <a:pt x="101" y="38"/>
                    <a:pt x="101" y="39"/>
                    <a:pt x="101" y="39"/>
                  </a:cubicBezTo>
                  <a:cubicBezTo>
                    <a:pt x="101" y="39"/>
                    <a:pt x="101" y="38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6"/>
                    <a:pt x="102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6"/>
                    <a:pt x="103" y="35"/>
                    <a:pt x="102" y="35"/>
                  </a:cubicBezTo>
                  <a:cubicBezTo>
                    <a:pt x="102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4"/>
                    <a:pt x="104" y="32"/>
                    <a:pt x="103" y="34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5" y="31"/>
                    <a:pt x="104" y="32"/>
                    <a:pt x="104" y="31"/>
                  </a:cubicBezTo>
                  <a:cubicBezTo>
                    <a:pt x="104" y="31"/>
                    <a:pt x="105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2"/>
                    <a:pt x="107" y="31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1"/>
                    <a:pt x="107" y="30"/>
                    <a:pt x="107" y="29"/>
                  </a:cubicBezTo>
                  <a:cubicBezTo>
                    <a:pt x="107" y="28"/>
                    <a:pt x="109" y="30"/>
                    <a:pt x="108" y="28"/>
                  </a:cubicBezTo>
                  <a:cubicBezTo>
                    <a:pt x="108" y="28"/>
                    <a:pt x="107" y="27"/>
                    <a:pt x="107" y="28"/>
                  </a:cubicBezTo>
                  <a:cubicBezTo>
                    <a:pt x="108" y="27"/>
                    <a:pt x="107" y="27"/>
                    <a:pt x="107" y="26"/>
                  </a:cubicBezTo>
                  <a:cubicBezTo>
                    <a:pt x="107" y="27"/>
                    <a:pt x="109" y="26"/>
                    <a:pt x="109" y="27"/>
                  </a:cubicBezTo>
                  <a:cubicBezTo>
                    <a:pt x="108" y="27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9" y="26"/>
                    <a:pt x="109" y="27"/>
                    <a:pt x="109" y="26"/>
                  </a:cubicBezTo>
                  <a:cubicBezTo>
                    <a:pt x="109" y="25"/>
                    <a:pt x="110" y="26"/>
                    <a:pt x="109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23"/>
                    <a:pt x="108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09" y="24"/>
                    <a:pt x="110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2" y="24"/>
                    <a:pt x="112" y="22"/>
                  </a:cubicBezTo>
                  <a:cubicBezTo>
                    <a:pt x="112" y="21"/>
                    <a:pt x="111" y="22"/>
                    <a:pt x="111" y="22"/>
                  </a:cubicBezTo>
                  <a:cubicBezTo>
                    <a:pt x="112" y="20"/>
                    <a:pt x="111" y="20"/>
                    <a:pt x="112" y="19"/>
                  </a:cubicBezTo>
                  <a:cubicBezTo>
                    <a:pt x="112" y="20"/>
                    <a:pt x="113" y="18"/>
                    <a:pt x="113" y="19"/>
                  </a:cubicBezTo>
                  <a:cubicBezTo>
                    <a:pt x="112" y="19"/>
                    <a:pt x="111" y="21"/>
                    <a:pt x="112" y="22"/>
                  </a:cubicBezTo>
                  <a:cubicBezTo>
                    <a:pt x="113" y="22"/>
                    <a:pt x="111" y="22"/>
                    <a:pt x="112" y="23"/>
                  </a:cubicBezTo>
                  <a:cubicBezTo>
                    <a:pt x="112" y="22"/>
                    <a:pt x="113" y="23"/>
                    <a:pt x="114" y="23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3" y="21"/>
                    <a:pt x="114" y="20"/>
                    <a:pt x="114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18"/>
                    <a:pt x="116" y="17"/>
                    <a:pt x="116" y="17"/>
                  </a:cubicBezTo>
                  <a:cubicBezTo>
                    <a:pt x="115" y="17"/>
                    <a:pt x="117" y="14"/>
                    <a:pt x="116" y="14"/>
                  </a:cubicBezTo>
                  <a:cubicBezTo>
                    <a:pt x="115" y="15"/>
                    <a:pt x="115" y="15"/>
                    <a:pt x="114" y="15"/>
                  </a:cubicBezTo>
                  <a:cubicBezTo>
                    <a:pt x="115" y="14"/>
                    <a:pt x="115" y="15"/>
                    <a:pt x="115" y="15"/>
                  </a:cubicBezTo>
                  <a:cubicBezTo>
                    <a:pt x="115" y="14"/>
                    <a:pt x="116" y="14"/>
                    <a:pt x="116" y="14"/>
                  </a:cubicBezTo>
                  <a:cubicBezTo>
                    <a:pt x="115" y="15"/>
                    <a:pt x="117" y="14"/>
                    <a:pt x="117" y="15"/>
                  </a:cubicBezTo>
                  <a:cubicBezTo>
                    <a:pt x="117" y="14"/>
                    <a:pt x="118" y="15"/>
                    <a:pt x="118" y="14"/>
                  </a:cubicBezTo>
                  <a:cubicBezTo>
                    <a:pt x="118" y="13"/>
                    <a:pt x="118" y="12"/>
                    <a:pt x="119" y="11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1" y="9"/>
                    <a:pt x="121" y="8"/>
                  </a:cubicBezTo>
                  <a:cubicBezTo>
                    <a:pt x="122" y="8"/>
                    <a:pt x="121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7"/>
                    <a:pt x="124" y="5"/>
                    <a:pt x="122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5" y="4"/>
                    <a:pt x="125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3"/>
                    <a:pt x="126" y="2"/>
                    <a:pt x="126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6" y="2"/>
                    <a:pt x="126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6" y="4"/>
                    <a:pt x="126" y="4"/>
                  </a:cubicBezTo>
                  <a:cubicBezTo>
                    <a:pt x="127" y="4"/>
                    <a:pt x="127" y="5"/>
                    <a:pt x="126" y="5"/>
                  </a:cubicBezTo>
                  <a:cubicBezTo>
                    <a:pt x="125" y="7"/>
                    <a:pt x="125" y="8"/>
                    <a:pt x="125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4" y="7"/>
                    <a:pt x="124" y="7"/>
                    <a:pt x="122" y="8"/>
                  </a:cubicBezTo>
                  <a:cubicBezTo>
                    <a:pt x="124" y="8"/>
                    <a:pt x="124" y="9"/>
                    <a:pt x="124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2" y="11"/>
                    <a:pt x="124" y="11"/>
                    <a:pt x="122" y="11"/>
                  </a:cubicBezTo>
                  <a:cubicBezTo>
                    <a:pt x="121" y="12"/>
                    <a:pt x="121" y="14"/>
                    <a:pt x="121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7"/>
                    <a:pt x="119" y="17"/>
                    <a:pt x="119" y="18"/>
                  </a:cubicBezTo>
                  <a:cubicBezTo>
                    <a:pt x="118" y="19"/>
                    <a:pt x="118" y="22"/>
                    <a:pt x="117" y="22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3" y="29"/>
                    <a:pt x="113" y="29"/>
                    <a:pt x="113" y="29"/>
                  </a:cubicBezTo>
                  <a:cubicBezTo>
                    <a:pt x="113" y="30"/>
                    <a:pt x="112" y="29"/>
                    <a:pt x="112" y="30"/>
                  </a:cubicBezTo>
                  <a:cubicBezTo>
                    <a:pt x="113" y="30"/>
                    <a:pt x="112" y="31"/>
                    <a:pt x="112" y="31"/>
                  </a:cubicBezTo>
                  <a:cubicBezTo>
                    <a:pt x="111" y="31"/>
                    <a:pt x="111" y="34"/>
                    <a:pt x="111" y="36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09" y="37"/>
                    <a:pt x="108" y="38"/>
                  </a:cubicBezTo>
                  <a:cubicBezTo>
                    <a:pt x="108" y="38"/>
                    <a:pt x="107" y="38"/>
                    <a:pt x="107" y="39"/>
                  </a:cubicBezTo>
                  <a:cubicBezTo>
                    <a:pt x="107" y="40"/>
                    <a:pt x="107" y="40"/>
                    <a:pt x="107" y="41"/>
                  </a:cubicBezTo>
                  <a:cubicBezTo>
                    <a:pt x="107" y="43"/>
                    <a:pt x="107" y="44"/>
                    <a:pt x="105" y="44"/>
                  </a:cubicBezTo>
                  <a:cubicBezTo>
                    <a:pt x="104" y="48"/>
                    <a:pt x="102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7" y="59"/>
                    <a:pt x="97" y="63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4" y="63"/>
                    <a:pt x="94" y="64"/>
                    <a:pt x="95" y="64"/>
                  </a:cubicBezTo>
                  <a:cubicBezTo>
                    <a:pt x="94" y="64"/>
                    <a:pt x="94" y="66"/>
                    <a:pt x="94" y="66"/>
                  </a:cubicBezTo>
                  <a:cubicBezTo>
                    <a:pt x="93" y="67"/>
                    <a:pt x="94" y="67"/>
                    <a:pt x="94" y="68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89" y="75"/>
                    <a:pt x="89" y="77"/>
                    <a:pt x="87" y="78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7" y="81"/>
                    <a:pt x="86" y="82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4"/>
                    <a:pt x="77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7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69" y="111"/>
                    <a:pt x="68" y="111"/>
                    <a:pt x="68" y="114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2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1"/>
                    <a:pt x="62" y="125"/>
                  </a:cubicBezTo>
                  <a:cubicBezTo>
                    <a:pt x="60" y="127"/>
                    <a:pt x="61" y="125"/>
                    <a:pt x="60" y="126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60" y="127"/>
                    <a:pt x="59" y="127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7" y="132"/>
                    <a:pt x="57" y="132"/>
                    <a:pt x="57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8" y="151"/>
                    <a:pt x="45" y="158"/>
                  </a:cubicBezTo>
                  <a:cubicBezTo>
                    <a:pt x="41" y="165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1" y="182"/>
                    <a:pt x="29" y="183"/>
                    <a:pt x="30" y="185"/>
                  </a:cubicBezTo>
                  <a:cubicBezTo>
                    <a:pt x="28" y="186"/>
                    <a:pt x="28" y="189"/>
                    <a:pt x="26" y="192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2" y="200"/>
                    <a:pt x="17" y="206"/>
                    <a:pt x="14" y="213"/>
                  </a:cubicBezTo>
                  <a:cubicBezTo>
                    <a:pt x="12" y="214"/>
                    <a:pt x="11" y="217"/>
                    <a:pt x="11" y="219"/>
                  </a:cubicBezTo>
                  <a:cubicBezTo>
                    <a:pt x="7" y="224"/>
                    <a:pt x="3" y="227"/>
                    <a:pt x="2" y="233"/>
                  </a:cubicBezTo>
                  <a:cubicBezTo>
                    <a:pt x="2" y="233"/>
                    <a:pt x="0" y="232"/>
                    <a:pt x="1" y="230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04" name="Freeform 121"/>
            <p:cNvSpPr/>
            <p:nvPr/>
          </p:nvSpPr>
          <p:spPr>
            <a:xfrm>
              <a:off x="484" y="2853"/>
              <a:ext cx="300" cy="551"/>
            </a:xfrm>
            <a:custGeom>
              <a:avLst/>
              <a:gdLst/>
              <a:ahLst/>
              <a:cxnLst>
                <a:cxn ang="0">
                  <a:pos x="33" y="485"/>
                </a:cxn>
                <a:cxn ang="0">
                  <a:pos x="43" y="471"/>
                </a:cxn>
                <a:cxn ang="0">
                  <a:pos x="59" y="435"/>
                </a:cxn>
                <a:cxn ang="0">
                  <a:pos x="61" y="423"/>
                </a:cxn>
                <a:cxn ang="0">
                  <a:pos x="85" y="390"/>
                </a:cxn>
                <a:cxn ang="0">
                  <a:pos x="92" y="378"/>
                </a:cxn>
                <a:cxn ang="0">
                  <a:pos x="102" y="357"/>
                </a:cxn>
                <a:cxn ang="0">
                  <a:pos x="109" y="343"/>
                </a:cxn>
                <a:cxn ang="0">
                  <a:pos x="118" y="331"/>
                </a:cxn>
                <a:cxn ang="0">
                  <a:pos x="120" y="324"/>
                </a:cxn>
                <a:cxn ang="0">
                  <a:pos x="128" y="303"/>
                </a:cxn>
                <a:cxn ang="0">
                  <a:pos x="135" y="291"/>
                </a:cxn>
                <a:cxn ang="0">
                  <a:pos x="139" y="281"/>
                </a:cxn>
                <a:cxn ang="0">
                  <a:pos x="149" y="267"/>
                </a:cxn>
                <a:cxn ang="0">
                  <a:pos x="156" y="248"/>
                </a:cxn>
                <a:cxn ang="0">
                  <a:pos x="170" y="229"/>
                </a:cxn>
                <a:cxn ang="0">
                  <a:pos x="172" y="220"/>
                </a:cxn>
                <a:cxn ang="0">
                  <a:pos x="177" y="215"/>
                </a:cxn>
                <a:cxn ang="0">
                  <a:pos x="182" y="203"/>
                </a:cxn>
                <a:cxn ang="0">
                  <a:pos x="184" y="203"/>
                </a:cxn>
                <a:cxn ang="0">
                  <a:pos x="189" y="194"/>
                </a:cxn>
                <a:cxn ang="0">
                  <a:pos x="206" y="166"/>
                </a:cxn>
                <a:cxn ang="0">
                  <a:pos x="208" y="154"/>
                </a:cxn>
                <a:cxn ang="0">
                  <a:pos x="215" y="144"/>
                </a:cxn>
                <a:cxn ang="0">
                  <a:pos x="227" y="123"/>
                </a:cxn>
                <a:cxn ang="0">
                  <a:pos x="234" y="118"/>
                </a:cxn>
                <a:cxn ang="0">
                  <a:pos x="236" y="109"/>
                </a:cxn>
                <a:cxn ang="0">
                  <a:pos x="236" y="99"/>
                </a:cxn>
                <a:cxn ang="0">
                  <a:pos x="241" y="90"/>
                </a:cxn>
                <a:cxn ang="0">
                  <a:pos x="241" y="87"/>
                </a:cxn>
                <a:cxn ang="0">
                  <a:pos x="248" y="80"/>
                </a:cxn>
                <a:cxn ang="0">
                  <a:pos x="253" y="76"/>
                </a:cxn>
                <a:cxn ang="0">
                  <a:pos x="255" y="66"/>
                </a:cxn>
                <a:cxn ang="0">
                  <a:pos x="257" y="59"/>
                </a:cxn>
                <a:cxn ang="0">
                  <a:pos x="260" y="54"/>
                </a:cxn>
                <a:cxn ang="0">
                  <a:pos x="265" y="45"/>
                </a:cxn>
                <a:cxn ang="0">
                  <a:pos x="269" y="52"/>
                </a:cxn>
                <a:cxn ang="0">
                  <a:pos x="274" y="35"/>
                </a:cxn>
                <a:cxn ang="0">
                  <a:pos x="291" y="17"/>
                </a:cxn>
                <a:cxn ang="0">
                  <a:pos x="295" y="12"/>
                </a:cxn>
                <a:cxn ang="0">
                  <a:pos x="300" y="0"/>
                </a:cxn>
                <a:cxn ang="0">
                  <a:pos x="300" y="7"/>
                </a:cxn>
                <a:cxn ang="0">
                  <a:pos x="293" y="17"/>
                </a:cxn>
                <a:cxn ang="0">
                  <a:pos x="283" y="43"/>
                </a:cxn>
                <a:cxn ang="0">
                  <a:pos x="262" y="83"/>
                </a:cxn>
                <a:cxn ang="0">
                  <a:pos x="239" y="128"/>
                </a:cxn>
                <a:cxn ang="0">
                  <a:pos x="220" y="161"/>
                </a:cxn>
                <a:cxn ang="0">
                  <a:pos x="208" y="187"/>
                </a:cxn>
                <a:cxn ang="0">
                  <a:pos x="177" y="239"/>
                </a:cxn>
                <a:cxn ang="0">
                  <a:pos x="163" y="267"/>
                </a:cxn>
                <a:cxn ang="0">
                  <a:pos x="139" y="303"/>
                </a:cxn>
                <a:cxn ang="0">
                  <a:pos x="78" y="423"/>
                </a:cxn>
                <a:cxn ang="0">
                  <a:pos x="61" y="454"/>
                </a:cxn>
                <a:cxn ang="0">
                  <a:pos x="2" y="542"/>
                </a:cxn>
              </a:cxnLst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2"/>
                    <a:pt x="5" y="219"/>
                  </a:cubicBezTo>
                  <a:cubicBezTo>
                    <a:pt x="6" y="219"/>
                    <a:pt x="6" y="220"/>
                    <a:pt x="7" y="219"/>
                  </a:cubicBezTo>
                  <a:cubicBezTo>
                    <a:pt x="7" y="215"/>
                    <a:pt x="10" y="211"/>
                    <a:pt x="13" y="208"/>
                  </a:cubicBezTo>
                  <a:cubicBezTo>
                    <a:pt x="14" y="208"/>
                    <a:pt x="14" y="208"/>
                    <a:pt x="14" y="208"/>
                  </a:cubicBezTo>
                  <a:cubicBezTo>
                    <a:pt x="14" y="208"/>
                    <a:pt x="14" y="206"/>
                    <a:pt x="14" y="205"/>
                  </a:cubicBezTo>
                  <a:cubicBezTo>
                    <a:pt x="14" y="206"/>
                    <a:pt x="14" y="206"/>
                    <a:pt x="15" y="206"/>
                  </a:cubicBezTo>
                  <a:cubicBezTo>
                    <a:pt x="14" y="205"/>
                    <a:pt x="15" y="204"/>
                    <a:pt x="15" y="204"/>
                  </a:cubicBezTo>
                  <a:cubicBezTo>
                    <a:pt x="16" y="204"/>
                    <a:pt x="16" y="204"/>
                    <a:pt x="16" y="204"/>
                  </a:cubicBezTo>
                  <a:cubicBezTo>
                    <a:pt x="16" y="203"/>
                    <a:pt x="16" y="203"/>
                    <a:pt x="16" y="203"/>
                  </a:cubicBezTo>
                  <a:cubicBezTo>
                    <a:pt x="15" y="201"/>
                    <a:pt x="18" y="201"/>
                    <a:pt x="18" y="199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9" y="195"/>
                    <a:pt x="20" y="193"/>
                    <a:pt x="22" y="190"/>
                  </a:cubicBezTo>
                  <a:cubicBezTo>
                    <a:pt x="22" y="190"/>
                    <a:pt x="22" y="191"/>
                    <a:pt x="23" y="190"/>
                  </a:cubicBezTo>
                  <a:cubicBezTo>
                    <a:pt x="22" y="190"/>
                    <a:pt x="23" y="188"/>
                    <a:pt x="23" y="188"/>
                  </a:cubicBezTo>
                  <a:cubicBezTo>
                    <a:pt x="24" y="188"/>
                    <a:pt x="23" y="187"/>
                    <a:pt x="24" y="186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24" y="185"/>
                    <a:pt x="25" y="185"/>
                    <a:pt x="25" y="184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5" y="183"/>
                    <a:pt x="26" y="183"/>
                    <a:pt x="26" y="183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1"/>
                    <a:pt x="27" y="181"/>
                    <a:pt x="26" y="179"/>
                  </a:cubicBezTo>
                  <a:cubicBezTo>
                    <a:pt x="27" y="179"/>
                    <a:pt x="26" y="181"/>
                    <a:pt x="27" y="181"/>
                  </a:cubicBezTo>
                  <a:cubicBezTo>
                    <a:pt x="29" y="176"/>
                    <a:pt x="32" y="173"/>
                    <a:pt x="33" y="168"/>
                  </a:cubicBezTo>
                  <a:cubicBezTo>
                    <a:pt x="34" y="168"/>
                    <a:pt x="34" y="168"/>
                    <a:pt x="34" y="168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6" y="166"/>
                    <a:pt x="35" y="166"/>
                    <a:pt x="36" y="165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6" y="165"/>
                    <a:pt x="37" y="164"/>
                    <a:pt x="37" y="163"/>
                  </a:cubicBezTo>
                  <a:cubicBezTo>
                    <a:pt x="37" y="163"/>
                    <a:pt x="37" y="163"/>
                    <a:pt x="37" y="164"/>
                  </a:cubicBezTo>
                  <a:cubicBezTo>
                    <a:pt x="37" y="161"/>
                    <a:pt x="38" y="161"/>
                    <a:pt x="38" y="160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0"/>
                    <a:pt x="38" y="160"/>
                    <a:pt x="39" y="160"/>
                  </a:cubicBezTo>
                  <a:cubicBezTo>
                    <a:pt x="38" y="160"/>
                    <a:pt x="39" y="160"/>
                    <a:pt x="39" y="160"/>
                  </a:cubicBezTo>
                  <a:cubicBezTo>
                    <a:pt x="39" y="159"/>
                    <a:pt x="40" y="158"/>
                    <a:pt x="40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1" y="156"/>
                    <a:pt x="41" y="155"/>
                    <a:pt x="42" y="154"/>
                  </a:cubicBezTo>
                  <a:cubicBezTo>
                    <a:pt x="42" y="154"/>
                    <a:pt x="43" y="154"/>
                    <a:pt x="43" y="154"/>
                  </a:cubicBezTo>
                  <a:cubicBezTo>
                    <a:pt x="42" y="152"/>
                    <a:pt x="44" y="151"/>
                    <a:pt x="43" y="151"/>
                  </a:cubicBezTo>
                  <a:cubicBezTo>
                    <a:pt x="43" y="150"/>
                    <a:pt x="44" y="149"/>
                    <a:pt x="44" y="148"/>
                  </a:cubicBezTo>
                  <a:cubicBezTo>
                    <a:pt x="45" y="149"/>
                    <a:pt x="46" y="148"/>
                    <a:pt x="45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46" y="147"/>
                    <a:pt x="46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2"/>
                    <a:pt x="46" y="142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1"/>
                    <a:pt x="47" y="141"/>
                    <a:pt x="47" y="14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50" y="140"/>
                    <a:pt x="48" y="140"/>
                    <a:pt x="50" y="140"/>
                  </a:cubicBezTo>
                  <a:cubicBezTo>
                    <a:pt x="50" y="140"/>
                    <a:pt x="50" y="140"/>
                    <a:pt x="50" y="139"/>
                  </a:cubicBezTo>
                  <a:cubicBezTo>
                    <a:pt x="50" y="139"/>
                    <a:pt x="50" y="139"/>
                    <a:pt x="50" y="139"/>
                  </a:cubicBezTo>
                  <a:cubicBezTo>
                    <a:pt x="51" y="139"/>
                    <a:pt x="51" y="138"/>
                    <a:pt x="50" y="138"/>
                  </a:cubicBezTo>
                  <a:cubicBezTo>
                    <a:pt x="50" y="138"/>
                    <a:pt x="51" y="138"/>
                    <a:pt x="50" y="138"/>
                  </a:cubicBezTo>
                  <a:cubicBezTo>
                    <a:pt x="50" y="138"/>
                    <a:pt x="50" y="137"/>
                    <a:pt x="51" y="136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6"/>
                    <a:pt x="51" y="133"/>
                    <a:pt x="52" y="133"/>
                  </a:cubicBezTo>
                  <a:cubicBezTo>
                    <a:pt x="51" y="133"/>
                    <a:pt x="52" y="133"/>
                    <a:pt x="52" y="133"/>
                  </a:cubicBezTo>
                  <a:cubicBezTo>
                    <a:pt x="53" y="133"/>
                    <a:pt x="53" y="131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30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2"/>
                    <a:pt x="56" y="122"/>
                    <a:pt x="56" y="122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9" y="121"/>
                  </a:cubicBezTo>
                  <a:cubicBezTo>
                    <a:pt x="57" y="120"/>
                    <a:pt x="57" y="124"/>
                    <a:pt x="57" y="123"/>
                  </a:cubicBezTo>
                  <a:cubicBezTo>
                    <a:pt x="57" y="123"/>
                    <a:pt x="57" y="121"/>
                    <a:pt x="57" y="122"/>
                  </a:cubicBezTo>
                  <a:cubicBezTo>
                    <a:pt x="59" y="121"/>
                    <a:pt x="57" y="120"/>
                    <a:pt x="59" y="120"/>
                  </a:cubicBezTo>
                  <a:cubicBezTo>
                    <a:pt x="59" y="120"/>
                    <a:pt x="59" y="121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19"/>
                    <a:pt x="60" y="119"/>
                    <a:pt x="59" y="119"/>
                  </a:cubicBezTo>
                  <a:cubicBezTo>
                    <a:pt x="59" y="119"/>
                    <a:pt x="59" y="116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1" y="116"/>
                    <a:pt x="61" y="116"/>
                    <a:pt x="61" y="116"/>
                  </a:cubicBezTo>
                  <a:cubicBezTo>
                    <a:pt x="60" y="115"/>
                    <a:pt x="61" y="115"/>
                    <a:pt x="61" y="114"/>
                  </a:cubicBezTo>
                  <a:cubicBezTo>
                    <a:pt x="62" y="113"/>
                    <a:pt x="62" y="113"/>
                    <a:pt x="63" y="113"/>
                  </a:cubicBezTo>
                  <a:cubicBezTo>
                    <a:pt x="63" y="112"/>
                    <a:pt x="63" y="111"/>
                    <a:pt x="64" y="111"/>
                  </a:cubicBezTo>
                  <a:cubicBezTo>
                    <a:pt x="64" y="111"/>
                    <a:pt x="63" y="111"/>
                    <a:pt x="64" y="111"/>
                  </a:cubicBezTo>
                  <a:cubicBezTo>
                    <a:pt x="64" y="111"/>
                    <a:pt x="64" y="111"/>
                    <a:pt x="64" y="110"/>
                  </a:cubicBezTo>
                  <a:cubicBezTo>
                    <a:pt x="64" y="110"/>
                    <a:pt x="65" y="109"/>
                    <a:pt x="66" y="109"/>
                  </a:cubicBezTo>
                  <a:cubicBezTo>
                    <a:pt x="66" y="108"/>
                    <a:pt x="65" y="108"/>
                    <a:pt x="65" y="108"/>
                  </a:cubicBezTo>
                  <a:cubicBezTo>
                    <a:pt x="66" y="108"/>
                    <a:pt x="65" y="106"/>
                    <a:pt x="66" y="105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8" y="106"/>
                    <a:pt x="66" y="105"/>
                    <a:pt x="68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104"/>
                    <a:pt x="68" y="102"/>
                    <a:pt x="68" y="103"/>
                  </a:cubicBezTo>
                  <a:cubicBezTo>
                    <a:pt x="68" y="102"/>
                    <a:pt x="69" y="102"/>
                    <a:pt x="68" y="101"/>
                  </a:cubicBezTo>
                  <a:cubicBezTo>
                    <a:pt x="70" y="100"/>
                    <a:pt x="70" y="97"/>
                    <a:pt x="72" y="97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1" y="96"/>
                    <a:pt x="72" y="97"/>
                    <a:pt x="72" y="97"/>
                  </a:cubicBezTo>
                  <a:cubicBezTo>
                    <a:pt x="72" y="97"/>
                    <a:pt x="72" y="96"/>
                    <a:pt x="71" y="96"/>
                  </a:cubicBezTo>
                  <a:cubicBezTo>
                    <a:pt x="72" y="96"/>
                    <a:pt x="72" y="96"/>
                    <a:pt x="73" y="96"/>
                  </a:cubicBezTo>
                  <a:cubicBezTo>
                    <a:pt x="73" y="96"/>
                    <a:pt x="72" y="95"/>
                    <a:pt x="73" y="93"/>
                  </a:cubicBezTo>
                  <a:cubicBezTo>
                    <a:pt x="73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5" y="92"/>
                    <a:pt x="74" y="92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2"/>
                    <a:pt x="75" y="91"/>
                    <a:pt x="75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5" y="89"/>
                    <a:pt x="75" y="89"/>
                    <a:pt x="75" y="91"/>
                  </a:cubicBezTo>
                  <a:cubicBezTo>
                    <a:pt x="75" y="89"/>
                    <a:pt x="75" y="89"/>
                    <a:pt x="75" y="88"/>
                  </a:cubicBezTo>
                  <a:cubicBezTo>
                    <a:pt x="75" y="89"/>
                    <a:pt x="75" y="88"/>
                    <a:pt x="77" y="88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7"/>
                    <a:pt x="78" y="87"/>
                    <a:pt x="78" y="86"/>
                  </a:cubicBezTo>
                  <a:cubicBezTo>
                    <a:pt x="78" y="86"/>
                    <a:pt x="77" y="86"/>
                    <a:pt x="77" y="86"/>
                  </a:cubicBezTo>
                  <a:cubicBezTo>
                    <a:pt x="77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9" y="85"/>
                    <a:pt x="78" y="84"/>
                  </a:cubicBezTo>
                  <a:cubicBezTo>
                    <a:pt x="79" y="84"/>
                    <a:pt x="79" y="84"/>
                    <a:pt x="79" y="83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0" y="83"/>
                    <a:pt x="80" y="82"/>
                    <a:pt x="80" y="82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0" y="82"/>
                    <a:pt x="80" y="81"/>
                    <a:pt x="80" y="79"/>
                  </a:cubicBezTo>
                  <a:cubicBezTo>
                    <a:pt x="80" y="79"/>
                    <a:pt x="81" y="81"/>
                    <a:pt x="81" y="79"/>
                  </a:cubicBezTo>
                  <a:cubicBezTo>
                    <a:pt x="82" y="79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7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0"/>
                    <a:pt x="87" y="70"/>
                    <a:pt x="87" y="69"/>
                  </a:cubicBezTo>
                  <a:cubicBezTo>
                    <a:pt x="87" y="69"/>
                    <a:pt x="87" y="69"/>
                    <a:pt x="85" y="69"/>
                  </a:cubicBezTo>
                  <a:cubicBezTo>
                    <a:pt x="87" y="68"/>
                    <a:pt x="87" y="67"/>
                    <a:pt x="87" y="66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6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5"/>
                    <a:pt x="89" y="64"/>
                  </a:cubicBezTo>
                  <a:cubicBezTo>
                    <a:pt x="89" y="64"/>
                    <a:pt x="89" y="62"/>
                    <a:pt x="90" y="61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1"/>
                    <a:pt x="91" y="60"/>
                    <a:pt x="90" y="60"/>
                  </a:cubicBezTo>
                  <a:cubicBezTo>
                    <a:pt x="91" y="59"/>
                    <a:pt x="92" y="59"/>
                    <a:pt x="92" y="59"/>
                  </a:cubicBezTo>
                  <a:cubicBezTo>
                    <a:pt x="92" y="57"/>
                    <a:pt x="93" y="54"/>
                    <a:pt x="95" y="52"/>
                  </a:cubicBezTo>
                  <a:cubicBezTo>
                    <a:pt x="95" y="52"/>
                    <a:pt x="95" y="52"/>
                    <a:pt x="95" y="52"/>
                  </a:cubicBezTo>
                  <a:cubicBezTo>
                    <a:pt x="96" y="52"/>
                    <a:pt x="95" y="52"/>
                    <a:pt x="95" y="51"/>
                  </a:cubicBezTo>
                  <a:cubicBezTo>
                    <a:pt x="96" y="52"/>
                    <a:pt x="96" y="51"/>
                    <a:pt x="96" y="52"/>
                  </a:cubicBezTo>
                  <a:cubicBezTo>
                    <a:pt x="97" y="51"/>
                    <a:pt x="96" y="50"/>
                    <a:pt x="97" y="50"/>
                  </a:cubicBezTo>
                  <a:cubicBezTo>
                    <a:pt x="96" y="50"/>
                    <a:pt x="97" y="50"/>
                    <a:pt x="96" y="50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9" y="48"/>
                    <a:pt x="98" y="51"/>
                    <a:pt x="99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100" y="49"/>
                    <a:pt x="99" y="49"/>
                  </a:cubicBezTo>
                  <a:cubicBezTo>
                    <a:pt x="100" y="48"/>
                    <a:pt x="98" y="48"/>
                    <a:pt x="99" y="47"/>
                  </a:cubicBezTo>
                  <a:cubicBezTo>
                    <a:pt x="99" y="47"/>
                    <a:pt x="98" y="48"/>
                    <a:pt x="99" y="48"/>
                  </a:cubicBezTo>
                  <a:cubicBezTo>
                    <a:pt x="100" y="47"/>
                    <a:pt x="99" y="46"/>
                    <a:pt x="100" y="46"/>
                  </a:cubicBezTo>
                  <a:cubicBezTo>
                    <a:pt x="99" y="47"/>
                    <a:pt x="99" y="46"/>
                    <a:pt x="99" y="45"/>
                  </a:cubicBezTo>
                  <a:cubicBezTo>
                    <a:pt x="99" y="45"/>
                    <a:pt x="99" y="46"/>
                    <a:pt x="100" y="45"/>
                  </a:cubicBezTo>
                  <a:cubicBezTo>
                    <a:pt x="99" y="45"/>
                    <a:pt x="100" y="44"/>
                    <a:pt x="99" y="44"/>
                  </a:cubicBezTo>
                  <a:cubicBezTo>
                    <a:pt x="98" y="44"/>
                    <a:pt x="100" y="44"/>
                    <a:pt x="99" y="43"/>
                  </a:cubicBezTo>
                  <a:cubicBezTo>
                    <a:pt x="100" y="43"/>
                    <a:pt x="100" y="44"/>
                    <a:pt x="100" y="44"/>
                  </a:cubicBezTo>
                  <a:cubicBezTo>
                    <a:pt x="100" y="44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3"/>
                  </a:cubicBezTo>
                  <a:cubicBezTo>
                    <a:pt x="100" y="42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40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5"/>
                    <a:pt x="103" y="37"/>
                    <a:pt x="103" y="35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5" y="37"/>
                    <a:pt x="105" y="35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103" y="33"/>
                    <a:pt x="105" y="34"/>
                    <a:pt x="103" y="33"/>
                  </a:cubicBezTo>
                  <a:cubicBezTo>
                    <a:pt x="105" y="34"/>
                    <a:pt x="105" y="34"/>
                    <a:pt x="105" y="34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33"/>
                    <a:pt x="106" y="32"/>
                    <a:pt x="105" y="33"/>
                  </a:cubicBezTo>
                  <a:cubicBezTo>
                    <a:pt x="105" y="32"/>
                    <a:pt x="106" y="32"/>
                    <a:pt x="106" y="32"/>
                  </a:cubicBezTo>
                  <a:cubicBezTo>
                    <a:pt x="106" y="32"/>
                    <a:pt x="106" y="32"/>
                    <a:pt x="106" y="31"/>
                  </a:cubicBezTo>
                  <a:cubicBezTo>
                    <a:pt x="106" y="31"/>
                    <a:pt x="107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7" y="31"/>
                    <a:pt x="108" y="30"/>
                    <a:pt x="107" y="30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5"/>
                  </a:cubicBezTo>
                  <a:cubicBezTo>
                    <a:pt x="108" y="27"/>
                    <a:pt x="109" y="25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7"/>
                    <a:pt x="111" y="25"/>
                    <a:pt x="110" y="25"/>
                  </a:cubicBezTo>
                  <a:cubicBezTo>
                    <a:pt x="110" y="25"/>
                    <a:pt x="110" y="27"/>
                    <a:pt x="109" y="25"/>
                  </a:cubicBezTo>
                  <a:cubicBezTo>
                    <a:pt x="110" y="24"/>
                    <a:pt x="111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0" y="24"/>
                    <a:pt x="109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1" y="23"/>
                    <a:pt x="109" y="24"/>
                    <a:pt x="110" y="24"/>
                  </a:cubicBezTo>
                  <a:cubicBezTo>
                    <a:pt x="111" y="24"/>
                    <a:pt x="110" y="23"/>
                    <a:pt x="111" y="23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11" y="23"/>
                    <a:pt x="114" y="24"/>
                    <a:pt x="112" y="22"/>
                  </a:cubicBezTo>
                  <a:cubicBezTo>
                    <a:pt x="112" y="21"/>
                    <a:pt x="112" y="22"/>
                    <a:pt x="112" y="22"/>
                  </a:cubicBezTo>
                  <a:cubicBezTo>
                    <a:pt x="112" y="20"/>
                    <a:pt x="112" y="20"/>
                    <a:pt x="112" y="19"/>
                  </a:cubicBezTo>
                  <a:cubicBezTo>
                    <a:pt x="114" y="20"/>
                    <a:pt x="114" y="18"/>
                    <a:pt x="114" y="19"/>
                  </a:cubicBezTo>
                  <a:cubicBezTo>
                    <a:pt x="114" y="19"/>
                    <a:pt x="112" y="21"/>
                    <a:pt x="114" y="22"/>
                  </a:cubicBezTo>
                  <a:cubicBezTo>
                    <a:pt x="114" y="22"/>
                    <a:pt x="112" y="22"/>
                    <a:pt x="114" y="23"/>
                  </a:cubicBezTo>
                  <a:cubicBezTo>
                    <a:pt x="114" y="22"/>
                    <a:pt x="114" y="23"/>
                    <a:pt x="115" y="23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6" y="18"/>
                    <a:pt x="116" y="17"/>
                    <a:pt x="117" y="16"/>
                  </a:cubicBezTo>
                  <a:cubicBezTo>
                    <a:pt x="116" y="16"/>
                    <a:pt x="118" y="14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4"/>
                    <a:pt x="115" y="15"/>
                    <a:pt x="116" y="15"/>
                  </a:cubicBezTo>
                  <a:cubicBezTo>
                    <a:pt x="116" y="14"/>
                    <a:pt x="117" y="15"/>
                    <a:pt x="116" y="14"/>
                  </a:cubicBezTo>
                  <a:cubicBezTo>
                    <a:pt x="116" y="15"/>
                    <a:pt x="117" y="14"/>
                    <a:pt x="118" y="15"/>
                  </a:cubicBezTo>
                  <a:cubicBezTo>
                    <a:pt x="118" y="14"/>
                    <a:pt x="118" y="15"/>
                    <a:pt x="119" y="14"/>
                  </a:cubicBezTo>
                  <a:cubicBezTo>
                    <a:pt x="119" y="13"/>
                    <a:pt x="119" y="12"/>
                    <a:pt x="119" y="11"/>
                  </a:cubicBezTo>
                  <a:cubicBezTo>
                    <a:pt x="120" y="11"/>
                    <a:pt x="120" y="10"/>
                    <a:pt x="121" y="9"/>
                  </a:cubicBezTo>
                  <a:cubicBezTo>
                    <a:pt x="121" y="7"/>
                    <a:pt x="123" y="9"/>
                    <a:pt x="123" y="7"/>
                  </a:cubicBezTo>
                  <a:cubicBezTo>
                    <a:pt x="124" y="7"/>
                    <a:pt x="121" y="9"/>
                    <a:pt x="123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3" y="7"/>
                    <a:pt x="125" y="5"/>
                    <a:pt x="124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4" y="5"/>
                    <a:pt x="124" y="5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26" y="5"/>
                    <a:pt x="126" y="4"/>
                    <a:pt x="126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6" y="3"/>
                    <a:pt x="126" y="2"/>
                    <a:pt x="127" y="1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7" y="2"/>
                    <a:pt x="127" y="3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5"/>
                    <a:pt x="127" y="5"/>
                    <a:pt x="127" y="5"/>
                  </a:cubicBezTo>
                  <a:cubicBezTo>
                    <a:pt x="126" y="6"/>
                    <a:pt x="126" y="7"/>
                    <a:pt x="126" y="9"/>
                  </a:cubicBezTo>
                  <a:cubicBezTo>
                    <a:pt x="125" y="7"/>
                    <a:pt x="125" y="7"/>
                    <a:pt x="125" y="6"/>
                  </a:cubicBezTo>
                  <a:cubicBezTo>
                    <a:pt x="124" y="6"/>
                    <a:pt x="125" y="7"/>
                    <a:pt x="124" y="7"/>
                  </a:cubicBezTo>
                  <a:cubicBezTo>
                    <a:pt x="124" y="9"/>
                    <a:pt x="125" y="9"/>
                    <a:pt x="125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4" y="11"/>
                    <a:pt x="125" y="11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6"/>
                    <a:pt x="120" y="17"/>
                    <a:pt x="120" y="18"/>
                  </a:cubicBezTo>
                  <a:cubicBezTo>
                    <a:pt x="119" y="20"/>
                    <a:pt x="119" y="22"/>
                    <a:pt x="117" y="22"/>
                  </a:cubicBezTo>
                  <a:cubicBezTo>
                    <a:pt x="116" y="24"/>
                    <a:pt x="115" y="27"/>
                    <a:pt x="114" y="30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14" y="30"/>
                    <a:pt x="114" y="29"/>
                    <a:pt x="114" y="30"/>
                  </a:cubicBezTo>
                  <a:cubicBezTo>
                    <a:pt x="114" y="30"/>
                    <a:pt x="114" y="31"/>
                    <a:pt x="114" y="31"/>
                  </a:cubicBezTo>
                  <a:cubicBezTo>
                    <a:pt x="112" y="31"/>
                    <a:pt x="112" y="33"/>
                    <a:pt x="111" y="35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1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7" y="43"/>
                    <a:pt x="107" y="44"/>
                  </a:cubicBezTo>
                  <a:cubicBezTo>
                    <a:pt x="106" y="48"/>
                    <a:pt x="103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59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6" y="62"/>
                    <a:pt x="96" y="65"/>
                    <a:pt x="96" y="65"/>
                  </a:cubicBezTo>
                  <a:cubicBezTo>
                    <a:pt x="96" y="65"/>
                    <a:pt x="96" y="66"/>
                    <a:pt x="95" y="66"/>
                  </a:cubicBezTo>
                  <a:cubicBezTo>
                    <a:pt x="93" y="67"/>
                    <a:pt x="95" y="67"/>
                    <a:pt x="93" y="68"/>
                  </a:cubicBezTo>
                  <a:cubicBezTo>
                    <a:pt x="93" y="69"/>
                    <a:pt x="93" y="70"/>
                    <a:pt x="92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2"/>
                    <a:pt x="90" y="73"/>
                    <a:pt x="92" y="73"/>
                  </a:cubicBezTo>
                  <a:cubicBezTo>
                    <a:pt x="90" y="75"/>
                    <a:pt x="90" y="77"/>
                    <a:pt x="88" y="79"/>
                  </a:cubicBezTo>
                  <a:cubicBezTo>
                    <a:pt x="89" y="79"/>
                    <a:pt x="88" y="79"/>
                    <a:pt x="88" y="79"/>
                  </a:cubicBezTo>
                  <a:cubicBezTo>
                    <a:pt x="88" y="81"/>
                    <a:pt x="87" y="82"/>
                    <a:pt x="87" y="83"/>
                  </a:cubicBezTo>
                  <a:cubicBezTo>
                    <a:pt x="87" y="84"/>
                    <a:pt x="87" y="83"/>
                    <a:pt x="85" y="83"/>
                  </a:cubicBezTo>
                  <a:cubicBezTo>
                    <a:pt x="85" y="84"/>
                    <a:pt x="87" y="84"/>
                    <a:pt x="87" y="84"/>
                  </a:cubicBezTo>
                  <a:cubicBezTo>
                    <a:pt x="85" y="86"/>
                    <a:pt x="83" y="88"/>
                    <a:pt x="81" y="91"/>
                  </a:cubicBezTo>
                  <a:cubicBezTo>
                    <a:pt x="80" y="94"/>
                    <a:pt x="78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6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1"/>
                    <a:pt x="70" y="113"/>
                    <a:pt x="69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8" y="113"/>
                    <a:pt x="69" y="114"/>
                    <a:pt x="68" y="114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66" y="118"/>
                    <a:pt x="65" y="121"/>
                    <a:pt x="63" y="124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9" y="127"/>
                    <a:pt x="59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9" y="130"/>
                    <a:pt x="59" y="130"/>
                    <a:pt x="59" y="131"/>
                  </a:cubicBezTo>
                  <a:cubicBezTo>
                    <a:pt x="59" y="131"/>
                    <a:pt x="59" y="131"/>
                    <a:pt x="59" y="131"/>
                  </a:cubicBezTo>
                  <a:cubicBezTo>
                    <a:pt x="59" y="133"/>
                    <a:pt x="56" y="133"/>
                    <a:pt x="57" y="136"/>
                  </a:cubicBezTo>
                  <a:cubicBezTo>
                    <a:pt x="53" y="143"/>
                    <a:pt x="50" y="150"/>
                    <a:pt x="46" y="158"/>
                  </a:cubicBezTo>
                  <a:cubicBezTo>
                    <a:pt x="42" y="165"/>
                    <a:pt x="38" y="172"/>
                    <a:pt x="33" y="179"/>
                  </a:cubicBezTo>
                  <a:cubicBezTo>
                    <a:pt x="32" y="181"/>
                    <a:pt x="32" y="181"/>
                    <a:pt x="32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2"/>
                    <a:pt x="30" y="183"/>
                    <a:pt x="30" y="184"/>
                  </a:cubicBezTo>
                  <a:cubicBezTo>
                    <a:pt x="29" y="187"/>
                    <a:pt x="28" y="188"/>
                    <a:pt x="26" y="192"/>
                  </a:cubicBezTo>
                  <a:cubicBezTo>
                    <a:pt x="26" y="192"/>
                    <a:pt x="26" y="191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3" y="201"/>
                    <a:pt x="18" y="206"/>
                    <a:pt x="14" y="213"/>
                  </a:cubicBezTo>
                  <a:cubicBezTo>
                    <a:pt x="13" y="214"/>
                    <a:pt x="12" y="217"/>
                    <a:pt x="11" y="219"/>
                  </a:cubicBezTo>
                  <a:cubicBezTo>
                    <a:pt x="7" y="223"/>
                    <a:pt x="5" y="228"/>
                    <a:pt x="2" y="233"/>
                  </a:cubicBezTo>
                  <a:cubicBezTo>
                    <a:pt x="2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05" name="Freeform 122"/>
            <p:cNvSpPr/>
            <p:nvPr/>
          </p:nvSpPr>
          <p:spPr>
            <a:xfrm>
              <a:off x="451" y="515"/>
              <a:ext cx="68" cy="2938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21" y="1455"/>
                </a:cxn>
                <a:cxn ang="0">
                  <a:pos x="0" y="2938"/>
                </a:cxn>
                <a:cxn ang="0">
                  <a:pos x="61" y="2938"/>
                </a:cxn>
                <a:cxn ang="0">
                  <a:pos x="40" y="2128"/>
                </a:cxn>
                <a:cxn ang="0">
                  <a:pos x="68" y="668"/>
                </a:cxn>
                <a:cxn ang="0">
                  <a:pos x="47" y="0"/>
                </a:cxn>
                <a:cxn ang="0">
                  <a:pos x="9" y="0"/>
                </a:cxn>
                <a:cxn ang="0">
                  <a:pos x="9" y="0"/>
                </a:cxn>
              </a:cxnLst>
              <a:pathLst>
                <a:path w="29" h="1244">
                  <a:moveTo>
                    <a:pt x="4" y="0"/>
                  </a:moveTo>
                  <a:cubicBezTo>
                    <a:pt x="9" y="616"/>
                    <a:pt x="9" y="616"/>
                    <a:pt x="9" y="616"/>
                  </a:cubicBezTo>
                  <a:cubicBezTo>
                    <a:pt x="0" y="1244"/>
                    <a:pt x="0" y="1244"/>
                    <a:pt x="0" y="1244"/>
                  </a:cubicBezTo>
                  <a:cubicBezTo>
                    <a:pt x="26" y="1244"/>
                    <a:pt x="26" y="1244"/>
                    <a:pt x="26" y="1244"/>
                  </a:cubicBezTo>
                  <a:cubicBezTo>
                    <a:pt x="17" y="901"/>
                    <a:pt x="17" y="901"/>
                    <a:pt x="17" y="901"/>
                  </a:cubicBezTo>
                  <a:cubicBezTo>
                    <a:pt x="29" y="283"/>
                    <a:pt x="29" y="283"/>
                    <a:pt x="29" y="28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06" name="Freeform 123"/>
            <p:cNvSpPr/>
            <p:nvPr/>
          </p:nvSpPr>
          <p:spPr>
            <a:xfrm>
              <a:off x="937" y="1044"/>
              <a:ext cx="194" cy="385"/>
            </a:xfrm>
            <a:custGeom>
              <a:avLst/>
              <a:gdLst/>
              <a:ahLst/>
              <a:cxnLst>
                <a:cxn ang="0">
                  <a:pos x="71" y="12"/>
                </a:cxn>
                <a:cxn ang="0">
                  <a:pos x="163" y="385"/>
                </a:cxn>
                <a:cxn ang="0">
                  <a:pos x="35" y="239"/>
                </a:cxn>
                <a:cxn ang="0">
                  <a:pos x="71" y="12"/>
                </a:cxn>
              </a:cxnLst>
              <a:pathLst>
                <a:path w="82" h="163">
                  <a:moveTo>
                    <a:pt x="30" y="5"/>
                  </a:moveTo>
                  <a:cubicBezTo>
                    <a:pt x="39" y="0"/>
                    <a:pt x="82" y="68"/>
                    <a:pt x="69" y="163"/>
                  </a:cubicBezTo>
                  <a:cubicBezTo>
                    <a:pt x="54" y="158"/>
                    <a:pt x="15" y="101"/>
                    <a:pt x="15" y="101"/>
                  </a:cubicBezTo>
                  <a:cubicBezTo>
                    <a:pt x="15" y="101"/>
                    <a:pt x="0" y="16"/>
                    <a:pt x="30" y="5"/>
                  </a:cubicBezTo>
                  <a:close/>
                </a:path>
              </a:pathLst>
            </a:custGeom>
            <a:solidFill>
              <a:srgbClr val="F7D64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07" name="Freeform 124"/>
            <p:cNvSpPr/>
            <p:nvPr/>
          </p:nvSpPr>
          <p:spPr>
            <a:xfrm>
              <a:off x="944" y="1056"/>
              <a:ext cx="102" cy="318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102" y="318"/>
                </a:cxn>
                <a:cxn ang="0">
                  <a:pos x="31" y="226"/>
                </a:cxn>
                <a:cxn ang="0">
                  <a:pos x="66" y="0"/>
                </a:cxn>
              </a:cxnLst>
              <a:pathLst>
                <a:path w="43" h="135">
                  <a:moveTo>
                    <a:pt x="28" y="0"/>
                  </a:moveTo>
                  <a:cubicBezTo>
                    <a:pt x="43" y="135"/>
                    <a:pt x="43" y="135"/>
                    <a:pt x="43" y="135"/>
                  </a:cubicBezTo>
                  <a:cubicBezTo>
                    <a:pt x="43" y="135"/>
                    <a:pt x="19" y="115"/>
                    <a:pt x="13" y="96"/>
                  </a:cubicBezTo>
                  <a:cubicBezTo>
                    <a:pt x="8" y="77"/>
                    <a:pt x="0" y="9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08" name="Freeform 125"/>
            <p:cNvSpPr/>
            <p:nvPr/>
          </p:nvSpPr>
          <p:spPr>
            <a:xfrm>
              <a:off x="916" y="2248"/>
              <a:ext cx="220" cy="426"/>
            </a:xfrm>
            <a:custGeom>
              <a:avLst/>
              <a:gdLst/>
              <a:ahLst/>
              <a:cxnLst>
                <a:cxn ang="0">
                  <a:pos x="83" y="9"/>
                </a:cxn>
                <a:cxn ang="0">
                  <a:pos x="189" y="426"/>
                </a:cxn>
                <a:cxn ang="0">
                  <a:pos x="43" y="258"/>
                </a:cxn>
                <a:cxn ang="0">
                  <a:pos x="83" y="9"/>
                </a:cxn>
              </a:cxnLst>
              <a:pathLst>
                <a:path w="93" h="180">
                  <a:moveTo>
                    <a:pt x="35" y="4"/>
                  </a:moveTo>
                  <a:cubicBezTo>
                    <a:pt x="43" y="0"/>
                    <a:pt x="93" y="75"/>
                    <a:pt x="80" y="180"/>
                  </a:cubicBezTo>
                  <a:cubicBezTo>
                    <a:pt x="63" y="175"/>
                    <a:pt x="18" y="109"/>
                    <a:pt x="18" y="109"/>
                  </a:cubicBezTo>
                  <a:cubicBezTo>
                    <a:pt x="18" y="109"/>
                    <a:pt x="0" y="18"/>
                    <a:pt x="35" y="4"/>
                  </a:cubicBezTo>
                  <a:close/>
                </a:path>
              </a:pathLst>
            </a:custGeom>
            <a:solidFill>
              <a:srgbClr val="F7D64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09" name="Freeform 126"/>
            <p:cNvSpPr/>
            <p:nvPr/>
          </p:nvSpPr>
          <p:spPr>
            <a:xfrm>
              <a:off x="926" y="2256"/>
              <a:ext cx="111" cy="359"/>
            </a:xfrm>
            <a:custGeom>
              <a:avLst/>
              <a:gdLst/>
              <a:ahLst/>
              <a:cxnLst>
                <a:cxn ang="0">
                  <a:pos x="73" y="0"/>
                </a:cxn>
                <a:cxn ang="0">
                  <a:pos x="111" y="359"/>
                </a:cxn>
                <a:cxn ang="0">
                  <a:pos x="33" y="253"/>
                </a:cxn>
                <a:cxn ang="0">
                  <a:pos x="73" y="0"/>
                </a:cxn>
              </a:cxnLst>
              <a:pathLst>
                <a:path w="47" h="152">
                  <a:moveTo>
                    <a:pt x="31" y="0"/>
                  </a:moveTo>
                  <a:cubicBezTo>
                    <a:pt x="47" y="152"/>
                    <a:pt x="47" y="152"/>
                    <a:pt x="47" y="152"/>
                  </a:cubicBezTo>
                  <a:cubicBezTo>
                    <a:pt x="47" y="152"/>
                    <a:pt x="22" y="129"/>
                    <a:pt x="14" y="107"/>
                  </a:cubicBezTo>
                  <a:cubicBezTo>
                    <a:pt x="8" y="87"/>
                    <a:pt x="0" y="11"/>
                    <a:pt x="31" y="0"/>
                  </a:cubicBezTo>
                  <a:close/>
                </a:path>
              </a:pathLst>
            </a:custGeom>
            <a:solidFill>
              <a:srgbClr val="EAA3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10" name="Freeform 127"/>
            <p:cNvSpPr/>
            <p:nvPr/>
          </p:nvSpPr>
          <p:spPr>
            <a:xfrm>
              <a:off x="926" y="3309"/>
              <a:ext cx="222" cy="428"/>
            </a:xfrm>
            <a:custGeom>
              <a:avLst/>
              <a:gdLst/>
              <a:ahLst/>
              <a:cxnLst>
                <a:cxn ang="0">
                  <a:pos x="83" y="12"/>
                </a:cxn>
                <a:cxn ang="0">
                  <a:pos x="187" y="428"/>
                </a:cxn>
                <a:cxn ang="0">
                  <a:pos x="45" y="265"/>
                </a:cxn>
                <a:cxn ang="0">
                  <a:pos x="83" y="12"/>
                </a:cxn>
              </a:cxnLst>
              <a:pathLst>
                <a:path w="94" h="181">
                  <a:moveTo>
                    <a:pt x="35" y="5"/>
                  </a:moveTo>
                  <a:cubicBezTo>
                    <a:pt x="45" y="0"/>
                    <a:pt x="94" y="76"/>
                    <a:pt x="79" y="181"/>
                  </a:cubicBezTo>
                  <a:cubicBezTo>
                    <a:pt x="64" y="177"/>
                    <a:pt x="19" y="112"/>
                    <a:pt x="19" y="112"/>
                  </a:cubicBezTo>
                  <a:cubicBezTo>
                    <a:pt x="19" y="112"/>
                    <a:pt x="0" y="19"/>
                    <a:pt x="35" y="5"/>
                  </a:cubicBezTo>
                  <a:close/>
                </a:path>
              </a:pathLst>
            </a:custGeom>
            <a:solidFill>
              <a:srgbClr val="F7D64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11" name="Freeform 128"/>
            <p:cNvSpPr/>
            <p:nvPr/>
          </p:nvSpPr>
          <p:spPr>
            <a:xfrm>
              <a:off x="942" y="3321"/>
              <a:ext cx="106" cy="354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106" y="354"/>
                </a:cxn>
                <a:cxn ang="0">
                  <a:pos x="31" y="253"/>
                </a:cxn>
                <a:cxn ang="0">
                  <a:pos x="66" y="0"/>
                </a:cxn>
              </a:cxnLst>
              <a:pathLst>
                <a:path w="45" h="150">
                  <a:moveTo>
                    <a:pt x="28" y="0"/>
                  </a:moveTo>
                  <a:cubicBezTo>
                    <a:pt x="45" y="150"/>
                    <a:pt x="45" y="150"/>
                    <a:pt x="45" y="150"/>
                  </a:cubicBezTo>
                  <a:cubicBezTo>
                    <a:pt x="45" y="150"/>
                    <a:pt x="19" y="126"/>
                    <a:pt x="13" y="107"/>
                  </a:cubicBezTo>
                  <a:cubicBezTo>
                    <a:pt x="5" y="84"/>
                    <a:pt x="0" y="10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12" name="Freeform 129"/>
            <p:cNvSpPr/>
            <p:nvPr/>
          </p:nvSpPr>
          <p:spPr>
            <a:xfrm>
              <a:off x="1145" y="2085"/>
              <a:ext cx="218" cy="433"/>
            </a:xfrm>
            <a:custGeom>
              <a:avLst/>
              <a:gdLst/>
              <a:ahLst/>
              <a:cxnLst>
                <a:cxn ang="0">
                  <a:pos x="135" y="12"/>
                </a:cxn>
                <a:cxn ang="0">
                  <a:pos x="31" y="433"/>
                </a:cxn>
                <a:cxn ang="0">
                  <a:pos x="171" y="263"/>
                </a:cxn>
                <a:cxn ang="0">
                  <a:pos x="135" y="12"/>
                </a:cxn>
              </a:cxnLst>
              <a:pathLst>
                <a:path w="92" h="183">
                  <a:moveTo>
                    <a:pt x="57" y="5"/>
                  </a:moveTo>
                  <a:cubicBezTo>
                    <a:pt x="49" y="0"/>
                    <a:pt x="0" y="75"/>
                    <a:pt x="13" y="183"/>
                  </a:cubicBezTo>
                  <a:cubicBezTo>
                    <a:pt x="29" y="176"/>
                    <a:pt x="72" y="111"/>
                    <a:pt x="72" y="111"/>
                  </a:cubicBezTo>
                  <a:cubicBezTo>
                    <a:pt x="72" y="111"/>
                    <a:pt x="92" y="18"/>
                    <a:pt x="57" y="5"/>
                  </a:cubicBezTo>
                  <a:close/>
                </a:path>
              </a:pathLst>
            </a:custGeom>
            <a:solidFill>
              <a:srgbClr val="F7D64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13" name="Freeform 130"/>
            <p:cNvSpPr/>
            <p:nvPr/>
          </p:nvSpPr>
          <p:spPr>
            <a:xfrm>
              <a:off x="1242" y="2097"/>
              <a:ext cx="111" cy="355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0" y="355"/>
                </a:cxn>
                <a:cxn ang="0">
                  <a:pos x="78" y="251"/>
                </a:cxn>
                <a:cxn ang="0">
                  <a:pos x="40" y="0"/>
                </a:cxn>
              </a:cxnLst>
              <a:pathLst>
                <a:path w="47" h="150">
                  <a:moveTo>
                    <a:pt x="17" y="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25" y="128"/>
                    <a:pt x="33" y="106"/>
                  </a:cubicBezTo>
                  <a:cubicBezTo>
                    <a:pt x="39" y="86"/>
                    <a:pt x="47" y="12"/>
                    <a:pt x="17" y="0"/>
                  </a:cubicBezTo>
                  <a:close/>
                </a:path>
              </a:pathLst>
            </a:custGeom>
            <a:solidFill>
              <a:srgbClr val="EAA3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14" name="Freeform 131"/>
            <p:cNvSpPr/>
            <p:nvPr/>
          </p:nvSpPr>
          <p:spPr>
            <a:xfrm>
              <a:off x="1129" y="2719"/>
              <a:ext cx="304" cy="481"/>
            </a:xfrm>
            <a:custGeom>
              <a:avLst/>
              <a:gdLst/>
              <a:ahLst/>
              <a:cxnLst>
                <a:cxn ang="0">
                  <a:pos x="14" y="481"/>
                </a:cxn>
                <a:cxn ang="0">
                  <a:pos x="283" y="0"/>
                </a:cxn>
                <a:cxn ang="0">
                  <a:pos x="14" y="481"/>
                </a:cxn>
              </a:cxnLst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6"/>
                    <a:pt x="120" y="0"/>
                  </a:cubicBezTo>
                  <a:cubicBezTo>
                    <a:pt x="0" y="59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15" name="Freeform 132"/>
            <p:cNvSpPr/>
            <p:nvPr/>
          </p:nvSpPr>
          <p:spPr>
            <a:xfrm>
              <a:off x="840" y="2341"/>
              <a:ext cx="305" cy="477"/>
            </a:xfrm>
            <a:custGeom>
              <a:avLst/>
              <a:gdLst/>
              <a:ahLst/>
              <a:cxnLst>
                <a:cxn ang="0">
                  <a:pos x="291" y="477"/>
                </a:cxn>
                <a:cxn ang="0">
                  <a:pos x="24" y="0"/>
                </a:cxn>
                <a:cxn ang="0">
                  <a:pos x="291" y="477"/>
                </a:cxn>
              </a:cxnLst>
              <a:pathLst>
                <a:path w="129" h="202">
                  <a:moveTo>
                    <a:pt x="123" y="202"/>
                  </a:moveTo>
                  <a:cubicBezTo>
                    <a:pt x="123" y="202"/>
                    <a:pt x="0" y="136"/>
                    <a:pt x="10" y="0"/>
                  </a:cubicBezTo>
                  <a:cubicBezTo>
                    <a:pt x="129" y="59"/>
                    <a:pt x="123" y="202"/>
                    <a:pt x="123" y="202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16" name="Freeform 133"/>
            <p:cNvSpPr/>
            <p:nvPr/>
          </p:nvSpPr>
          <p:spPr>
            <a:xfrm>
              <a:off x="1138" y="3354"/>
              <a:ext cx="305" cy="479"/>
            </a:xfrm>
            <a:custGeom>
              <a:avLst/>
              <a:gdLst/>
              <a:ahLst/>
              <a:cxnLst>
                <a:cxn ang="0">
                  <a:pos x="14" y="479"/>
                </a:cxn>
                <a:cxn ang="0">
                  <a:pos x="284" y="0"/>
                </a:cxn>
                <a:cxn ang="0">
                  <a:pos x="14" y="479"/>
                </a:cxn>
              </a:cxnLst>
              <a:pathLst>
                <a:path w="129" h="203">
                  <a:moveTo>
                    <a:pt x="6" y="203"/>
                  </a:moveTo>
                  <a:cubicBezTo>
                    <a:pt x="6" y="203"/>
                    <a:pt x="129" y="136"/>
                    <a:pt x="120" y="0"/>
                  </a:cubicBezTo>
                  <a:cubicBezTo>
                    <a:pt x="0" y="59"/>
                    <a:pt x="6" y="203"/>
                    <a:pt x="6" y="203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17" name="Freeform 134"/>
            <p:cNvSpPr/>
            <p:nvPr/>
          </p:nvSpPr>
          <p:spPr>
            <a:xfrm>
              <a:off x="848" y="2886"/>
              <a:ext cx="304" cy="475"/>
            </a:xfrm>
            <a:custGeom>
              <a:avLst/>
              <a:gdLst/>
              <a:ahLst/>
              <a:cxnLst>
                <a:cxn ang="0">
                  <a:pos x="292" y="475"/>
                </a:cxn>
                <a:cxn ang="0">
                  <a:pos x="21" y="0"/>
                </a:cxn>
                <a:cxn ang="0">
                  <a:pos x="292" y="475"/>
                </a:cxn>
              </a:cxnLst>
              <a:pathLst>
                <a:path w="129" h="201">
                  <a:moveTo>
                    <a:pt x="124" y="201"/>
                  </a:moveTo>
                  <a:cubicBezTo>
                    <a:pt x="124" y="201"/>
                    <a:pt x="0" y="135"/>
                    <a:pt x="9" y="0"/>
                  </a:cubicBezTo>
                  <a:cubicBezTo>
                    <a:pt x="129" y="58"/>
                    <a:pt x="124" y="201"/>
                    <a:pt x="124" y="201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18" name="Freeform 135"/>
            <p:cNvSpPr/>
            <p:nvPr/>
          </p:nvSpPr>
          <p:spPr>
            <a:xfrm>
              <a:off x="857" y="3359"/>
              <a:ext cx="305" cy="482"/>
            </a:xfrm>
            <a:custGeom>
              <a:avLst/>
              <a:gdLst/>
              <a:ahLst/>
              <a:cxnLst>
                <a:cxn ang="0">
                  <a:pos x="293" y="482"/>
                </a:cxn>
                <a:cxn ang="0">
                  <a:pos x="21" y="0"/>
                </a:cxn>
                <a:cxn ang="0">
                  <a:pos x="293" y="482"/>
                </a:cxn>
              </a:cxnLst>
              <a:pathLst>
                <a:path w="129" h="204">
                  <a:moveTo>
                    <a:pt x="124" y="204"/>
                  </a:moveTo>
                  <a:cubicBezTo>
                    <a:pt x="124" y="204"/>
                    <a:pt x="0" y="136"/>
                    <a:pt x="9" y="0"/>
                  </a:cubicBezTo>
                  <a:cubicBezTo>
                    <a:pt x="129" y="60"/>
                    <a:pt x="124" y="204"/>
                    <a:pt x="124" y="204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19" name="Freeform 136"/>
            <p:cNvSpPr/>
            <p:nvPr/>
          </p:nvSpPr>
          <p:spPr>
            <a:xfrm>
              <a:off x="1129" y="2149"/>
              <a:ext cx="304" cy="482"/>
            </a:xfrm>
            <a:custGeom>
              <a:avLst/>
              <a:gdLst/>
              <a:ahLst/>
              <a:cxnLst>
                <a:cxn ang="0">
                  <a:pos x="14" y="482"/>
                </a:cxn>
                <a:cxn ang="0">
                  <a:pos x="283" y="0"/>
                </a:cxn>
                <a:cxn ang="0">
                  <a:pos x="14" y="482"/>
                </a:cxn>
              </a:cxnLst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7"/>
                    <a:pt x="120" y="0"/>
                  </a:cubicBezTo>
                  <a:cubicBezTo>
                    <a:pt x="0" y="60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20" name="Freeform 137"/>
            <p:cNvSpPr/>
            <p:nvPr/>
          </p:nvSpPr>
          <p:spPr>
            <a:xfrm>
              <a:off x="826" y="1710"/>
              <a:ext cx="305" cy="484"/>
            </a:xfrm>
            <a:custGeom>
              <a:avLst/>
              <a:gdLst/>
              <a:ahLst/>
              <a:cxnLst>
                <a:cxn ang="0">
                  <a:pos x="288" y="484"/>
                </a:cxn>
                <a:cxn ang="0">
                  <a:pos x="19" y="0"/>
                </a:cxn>
                <a:cxn ang="0">
                  <a:pos x="288" y="484"/>
                </a:cxn>
              </a:cxnLst>
              <a:pathLst>
                <a:path w="129" h="205">
                  <a:moveTo>
                    <a:pt x="122" y="205"/>
                  </a:moveTo>
                  <a:cubicBezTo>
                    <a:pt x="122" y="205"/>
                    <a:pt x="0" y="137"/>
                    <a:pt x="8" y="0"/>
                  </a:cubicBezTo>
                  <a:cubicBezTo>
                    <a:pt x="129" y="60"/>
                    <a:pt x="122" y="205"/>
                    <a:pt x="122" y="205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21" name="Freeform 138"/>
            <p:cNvSpPr/>
            <p:nvPr/>
          </p:nvSpPr>
          <p:spPr>
            <a:xfrm>
              <a:off x="1129" y="1511"/>
              <a:ext cx="304" cy="478"/>
            </a:xfrm>
            <a:custGeom>
              <a:avLst/>
              <a:gdLst/>
              <a:ahLst/>
              <a:cxnLst>
                <a:cxn ang="0">
                  <a:pos x="14" y="478"/>
                </a:cxn>
                <a:cxn ang="0">
                  <a:pos x="283" y="0"/>
                </a:cxn>
                <a:cxn ang="0">
                  <a:pos x="14" y="478"/>
                </a:cxn>
              </a:cxnLst>
              <a:pathLst>
                <a:path w="129" h="202">
                  <a:moveTo>
                    <a:pt x="6" y="202"/>
                  </a:moveTo>
                  <a:cubicBezTo>
                    <a:pt x="6" y="202"/>
                    <a:pt x="129" y="136"/>
                    <a:pt x="120" y="0"/>
                  </a:cubicBezTo>
                  <a:cubicBezTo>
                    <a:pt x="0" y="59"/>
                    <a:pt x="6" y="202"/>
                    <a:pt x="6" y="202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22" name="Freeform 139"/>
            <p:cNvSpPr/>
            <p:nvPr/>
          </p:nvSpPr>
          <p:spPr>
            <a:xfrm>
              <a:off x="1124" y="975"/>
              <a:ext cx="307" cy="475"/>
            </a:xfrm>
            <a:custGeom>
              <a:avLst/>
              <a:gdLst/>
              <a:ahLst/>
              <a:cxnLst>
                <a:cxn ang="0">
                  <a:pos x="17" y="475"/>
                </a:cxn>
                <a:cxn ang="0">
                  <a:pos x="283" y="0"/>
                </a:cxn>
                <a:cxn ang="0">
                  <a:pos x="17" y="475"/>
                </a:cxn>
              </a:cxnLst>
              <a:pathLst>
                <a:path w="130" h="201">
                  <a:moveTo>
                    <a:pt x="7" y="201"/>
                  </a:moveTo>
                  <a:cubicBezTo>
                    <a:pt x="7" y="201"/>
                    <a:pt x="130" y="135"/>
                    <a:pt x="120" y="0"/>
                  </a:cubicBezTo>
                  <a:cubicBezTo>
                    <a:pt x="0" y="59"/>
                    <a:pt x="7" y="201"/>
                    <a:pt x="7" y="201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23" name="Freeform 140"/>
            <p:cNvSpPr/>
            <p:nvPr/>
          </p:nvSpPr>
          <p:spPr>
            <a:xfrm>
              <a:off x="866" y="1145"/>
              <a:ext cx="274" cy="428"/>
            </a:xfrm>
            <a:custGeom>
              <a:avLst/>
              <a:gdLst/>
              <a:ahLst/>
              <a:cxnLst>
                <a:cxn ang="0">
                  <a:pos x="265" y="428"/>
                </a:cxn>
                <a:cxn ang="0">
                  <a:pos x="19" y="0"/>
                </a:cxn>
                <a:cxn ang="0">
                  <a:pos x="265" y="428"/>
                </a:cxn>
              </a:cxnLst>
              <a:pathLst>
                <a:path w="116" h="181">
                  <a:moveTo>
                    <a:pt x="112" y="181"/>
                  </a:moveTo>
                  <a:cubicBezTo>
                    <a:pt x="112" y="181"/>
                    <a:pt x="0" y="121"/>
                    <a:pt x="8" y="0"/>
                  </a:cubicBezTo>
                  <a:cubicBezTo>
                    <a:pt x="116" y="54"/>
                    <a:pt x="112" y="181"/>
                    <a:pt x="112" y="181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24" name="Freeform 141"/>
            <p:cNvSpPr/>
            <p:nvPr/>
          </p:nvSpPr>
          <p:spPr>
            <a:xfrm>
              <a:off x="869" y="2341"/>
              <a:ext cx="260" cy="474"/>
            </a:xfrm>
            <a:custGeom>
              <a:avLst/>
              <a:gdLst/>
              <a:ahLst/>
              <a:cxnLst>
                <a:cxn ang="0">
                  <a:pos x="229" y="415"/>
                </a:cxn>
                <a:cxn ang="0">
                  <a:pos x="220" y="399"/>
                </a:cxn>
                <a:cxn ang="0">
                  <a:pos x="210" y="368"/>
                </a:cxn>
                <a:cxn ang="0">
                  <a:pos x="208" y="361"/>
                </a:cxn>
                <a:cxn ang="0">
                  <a:pos x="187" y="330"/>
                </a:cxn>
                <a:cxn ang="0">
                  <a:pos x="180" y="321"/>
                </a:cxn>
                <a:cxn ang="0">
                  <a:pos x="173" y="302"/>
                </a:cxn>
                <a:cxn ang="0">
                  <a:pos x="168" y="290"/>
                </a:cxn>
                <a:cxn ang="0">
                  <a:pos x="161" y="283"/>
                </a:cxn>
                <a:cxn ang="0">
                  <a:pos x="161" y="274"/>
                </a:cxn>
                <a:cxn ang="0">
                  <a:pos x="151" y="255"/>
                </a:cxn>
                <a:cxn ang="0">
                  <a:pos x="147" y="245"/>
                </a:cxn>
                <a:cxn ang="0">
                  <a:pos x="142" y="233"/>
                </a:cxn>
                <a:cxn ang="0">
                  <a:pos x="137" y="224"/>
                </a:cxn>
                <a:cxn ang="0">
                  <a:pos x="130" y="210"/>
                </a:cxn>
                <a:cxn ang="0">
                  <a:pos x="116" y="193"/>
                </a:cxn>
                <a:cxn ang="0">
                  <a:pos x="116" y="189"/>
                </a:cxn>
                <a:cxn ang="0">
                  <a:pos x="109" y="179"/>
                </a:cxn>
                <a:cxn ang="0">
                  <a:pos x="106" y="172"/>
                </a:cxn>
                <a:cxn ang="0">
                  <a:pos x="106" y="170"/>
                </a:cxn>
                <a:cxn ang="0">
                  <a:pos x="102" y="163"/>
                </a:cxn>
                <a:cxn ang="0">
                  <a:pos x="87" y="139"/>
                </a:cxn>
                <a:cxn ang="0">
                  <a:pos x="85" y="130"/>
                </a:cxn>
                <a:cxn ang="0">
                  <a:pos x="78" y="120"/>
                </a:cxn>
                <a:cxn ang="0">
                  <a:pos x="69" y="101"/>
                </a:cxn>
                <a:cxn ang="0">
                  <a:pos x="64" y="99"/>
                </a:cxn>
                <a:cxn ang="0">
                  <a:pos x="64" y="92"/>
                </a:cxn>
                <a:cxn ang="0">
                  <a:pos x="66" y="80"/>
                </a:cxn>
                <a:cxn ang="0">
                  <a:pos x="57" y="73"/>
                </a:cxn>
                <a:cxn ang="0">
                  <a:pos x="57" y="68"/>
                </a:cxn>
                <a:cxn ang="0">
                  <a:pos x="54" y="68"/>
                </a:cxn>
                <a:cxn ang="0">
                  <a:pos x="45" y="61"/>
                </a:cxn>
                <a:cxn ang="0">
                  <a:pos x="47" y="50"/>
                </a:cxn>
                <a:cxn ang="0">
                  <a:pos x="40" y="50"/>
                </a:cxn>
                <a:cxn ang="0">
                  <a:pos x="40" y="40"/>
                </a:cxn>
                <a:cxn ang="0">
                  <a:pos x="38" y="33"/>
                </a:cxn>
                <a:cxn ang="0">
                  <a:pos x="35" y="40"/>
                </a:cxn>
                <a:cxn ang="0">
                  <a:pos x="31" y="26"/>
                </a:cxn>
                <a:cxn ang="0">
                  <a:pos x="9" y="12"/>
                </a:cxn>
                <a:cxn ang="0">
                  <a:pos x="7" y="9"/>
                </a:cxn>
                <a:cxn ang="0">
                  <a:pos x="0" y="0"/>
                </a:cxn>
                <a:cxn ang="0">
                  <a:pos x="0" y="7"/>
                </a:cxn>
                <a:cxn ang="0">
                  <a:pos x="9" y="12"/>
                </a:cxn>
                <a:cxn ang="0">
                  <a:pos x="14" y="38"/>
                </a:cxn>
                <a:cxn ang="0">
                  <a:pos x="31" y="71"/>
                </a:cxn>
                <a:cxn ang="0">
                  <a:pos x="47" y="108"/>
                </a:cxn>
                <a:cxn ang="0">
                  <a:pos x="66" y="139"/>
                </a:cxn>
                <a:cxn ang="0">
                  <a:pos x="76" y="163"/>
                </a:cxn>
                <a:cxn ang="0">
                  <a:pos x="102" y="205"/>
                </a:cxn>
                <a:cxn ang="0">
                  <a:pos x="116" y="229"/>
                </a:cxn>
                <a:cxn ang="0">
                  <a:pos x="137" y="259"/>
                </a:cxn>
                <a:cxn ang="0">
                  <a:pos x="182" y="363"/>
                </a:cxn>
                <a:cxn ang="0">
                  <a:pos x="201" y="391"/>
                </a:cxn>
                <a:cxn ang="0">
                  <a:pos x="258" y="462"/>
                </a:cxn>
              </a:cxnLst>
              <a:pathLst>
                <a:path w="110" h="201">
                  <a:moveTo>
                    <a:pt x="109" y="196"/>
                  </a:moveTo>
                  <a:cubicBezTo>
                    <a:pt x="110" y="192"/>
                    <a:pt x="105" y="190"/>
                    <a:pt x="105" y="188"/>
                  </a:cubicBezTo>
                  <a:cubicBezTo>
                    <a:pt x="105" y="186"/>
                    <a:pt x="103" y="188"/>
                    <a:pt x="103" y="188"/>
                  </a:cubicBezTo>
                  <a:cubicBezTo>
                    <a:pt x="103" y="183"/>
                    <a:pt x="101" y="180"/>
                    <a:pt x="98" y="177"/>
                  </a:cubicBezTo>
                  <a:cubicBezTo>
                    <a:pt x="98" y="177"/>
                    <a:pt x="98" y="177"/>
                    <a:pt x="98" y="177"/>
                  </a:cubicBezTo>
                  <a:cubicBezTo>
                    <a:pt x="97" y="177"/>
                    <a:pt x="98" y="176"/>
                    <a:pt x="97" y="176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6" y="175"/>
                    <a:pt x="96" y="175"/>
                    <a:pt x="96" y="175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7" y="171"/>
                    <a:pt x="93" y="171"/>
                    <a:pt x="96" y="168"/>
                  </a:cubicBezTo>
                  <a:cubicBezTo>
                    <a:pt x="96" y="169"/>
                    <a:pt x="93" y="169"/>
                    <a:pt x="93" y="169"/>
                  </a:cubicBezTo>
                  <a:cubicBezTo>
                    <a:pt x="93" y="167"/>
                    <a:pt x="92" y="164"/>
                    <a:pt x="90" y="162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0" y="162"/>
                    <a:pt x="90" y="162"/>
                    <a:pt x="90" y="160"/>
                  </a:cubicBezTo>
                  <a:cubicBezTo>
                    <a:pt x="89" y="160"/>
                    <a:pt x="90" y="159"/>
                    <a:pt x="89" y="159"/>
                  </a:cubicBezTo>
                  <a:cubicBezTo>
                    <a:pt x="89" y="159"/>
                    <a:pt x="89" y="159"/>
                    <a:pt x="89" y="159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8" y="155"/>
                    <a:pt x="88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3"/>
                    <a:pt x="86" y="153"/>
                    <a:pt x="88" y="153"/>
                  </a:cubicBezTo>
                  <a:cubicBezTo>
                    <a:pt x="86" y="153"/>
                    <a:pt x="88" y="154"/>
                    <a:pt x="86" y="154"/>
                  </a:cubicBezTo>
                  <a:cubicBezTo>
                    <a:pt x="85" y="150"/>
                    <a:pt x="84" y="147"/>
                    <a:pt x="83" y="143"/>
                  </a:cubicBezTo>
                  <a:cubicBezTo>
                    <a:pt x="81" y="143"/>
                    <a:pt x="81" y="143"/>
                    <a:pt x="81" y="143"/>
                  </a:cubicBezTo>
                  <a:cubicBezTo>
                    <a:pt x="81" y="142"/>
                    <a:pt x="79" y="142"/>
                    <a:pt x="81" y="141"/>
                  </a:cubicBezTo>
                  <a:cubicBezTo>
                    <a:pt x="81" y="142"/>
                    <a:pt x="79" y="142"/>
                    <a:pt x="79" y="141"/>
                  </a:cubicBezTo>
                  <a:cubicBezTo>
                    <a:pt x="79" y="141"/>
                    <a:pt x="81" y="141"/>
                    <a:pt x="79" y="140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79" y="140"/>
                    <a:pt x="77" y="140"/>
                    <a:pt x="77" y="138"/>
                  </a:cubicBezTo>
                  <a:cubicBezTo>
                    <a:pt x="77" y="138"/>
                    <a:pt x="77" y="138"/>
                    <a:pt x="77" y="140"/>
                  </a:cubicBezTo>
                  <a:cubicBezTo>
                    <a:pt x="77" y="138"/>
                    <a:pt x="77" y="138"/>
                    <a:pt x="77" y="137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5" y="137"/>
                    <a:pt x="77" y="137"/>
                    <a:pt x="76" y="136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6" y="134"/>
                    <a:pt x="76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5" y="133"/>
                    <a:pt x="75" y="130"/>
                    <a:pt x="75" y="130"/>
                  </a:cubicBezTo>
                  <a:cubicBezTo>
                    <a:pt x="73" y="129"/>
                    <a:pt x="73" y="130"/>
                    <a:pt x="73" y="129"/>
                  </a:cubicBezTo>
                  <a:cubicBezTo>
                    <a:pt x="73" y="129"/>
                    <a:pt x="72" y="128"/>
                    <a:pt x="73" y="128"/>
                  </a:cubicBezTo>
                  <a:cubicBezTo>
                    <a:pt x="73" y="128"/>
                    <a:pt x="72" y="126"/>
                    <a:pt x="72" y="125"/>
                  </a:cubicBezTo>
                  <a:cubicBezTo>
                    <a:pt x="72" y="126"/>
                    <a:pt x="71" y="126"/>
                    <a:pt x="71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1" y="126"/>
                    <a:pt x="71" y="128"/>
                  </a:cubicBezTo>
                  <a:cubicBezTo>
                    <a:pt x="70" y="126"/>
                    <a:pt x="70" y="126"/>
                    <a:pt x="70" y="125"/>
                  </a:cubicBezTo>
                  <a:cubicBezTo>
                    <a:pt x="70" y="125"/>
                    <a:pt x="71" y="124"/>
                    <a:pt x="71" y="123"/>
                  </a:cubicBezTo>
                  <a:cubicBezTo>
                    <a:pt x="71" y="124"/>
                    <a:pt x="70" y="123"/>
                    <a:pt x="70" y="124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0"/>
                    <a:pt x="71" y="120"/>
                  </a:cubicBezTo>
                  <a:cubicBezTo>
                    <a:pt x="70" y="120"/>
                    <a:pt x="70" y="117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6" y="117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5"/>
                    <a:pt x="68" y="115"/>
                    <a:pt x="68" y="116"/>
                  </a:cubicBezTo>
                  <a:cubicBezTo>
                    <a:pt x="68" y="115"/>
                    <a:pt x="68" y="113"/>
                    <a:pt x="68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4" y="112"/>
                    <a:pt x="66" y="111"/>
                    <a:pt x="64" y="110"/>
                  </a:cubicBezTo>
                  <a:cubicBezTo>
                    <a:pt x="64" y="111"/>
                    <a:pt x="66" y="110"/>
                    <a:pt x="66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4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4" y="108"/>
                    <a:pt x="63" y="104"/>
                    <a:pt x="62" y="104"/>
                  </a:cubicBezTo>
                  <a:cubicBezTo>
                    <a:pt x="63" y="104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3"/>
                    <a:pt x="62" y="102"/>
                    <a:pt x="62" y="103"/>
                  </a:cubicBezTo>
                  <a:cubicBezTo>
                    <a:pt x="62" y="102"/>
                    <a:pt x="62" y="104"/>
                    <a:pt x="62" y="104"/>
                  </a:cubicBezTo>
                  <a:cubicBezTo>
                    <a:pt x="62" y="104"/>
                    <a:pt x="62" y="102"/>
                    <a:pt x="62" y="103"/>
                  </a:cubicBezTo>
                  <a:cubicBezTo>
                    <a:pt x="62" y="102"/>
                    <a:pt x="62" y="102"/>
                    <a:pt x="60" y="102"/>
                  </a:cubicBezTo>
                  <a:cubicBezTo>
                    <a:pt x="62" y="102"/>
                    <a:pt x="60" y="102"/>
                    <a:pt x="60" y="102"/>
                  </a:cubicBezTo>
                  <a:cubicBezTo>
                    <a:pt x="60" y="100"/>
                    <a:pt x="60" y="102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8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7"/>
                    <a:pt x="58" y="95"/>
                    <a:pt x="58" y="95"/>
                  </a:cubicBezTo>
                  <a:cubicBezTo>
                    <a:pt x="58" y="94"/>
                    <a:pt x="58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0"/>
                    <a:pt x="55" y="90"/>
                    <a:pt x="56" y="90"/>
                  </a:cubicBezTo>
                  <a:cubicBezTo>
                    <a:pt x="55" y="90"/>
                    <a:pt x="56" y="89"/>
                    <a:pt x="55" y="89"/>
                  </a:cubicBezTo>
                  <a:cubicBezTo>
                    <a:pt x="55" y="89"/>
                    <a:pt x="54" y="90"/>
                    <a:pt x="54" y="89"/>
                  </a:cubicBezTo>
                  <a:cubicBezTo>
                    <a:pt x="51" y="90"/>
                    <a:pt x="54" y="87"/>
                    <a:pt x="54" y="87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6"/>
                    <a:pt x="51" y="86"/>
                    <a:pt x="54" y="85"/>
                  </a:cubicBezTo>
                  <a:cubicBezTo>
                    <a:pt x="51" y="85"/>
                    <a:pt x="51" y="82"/>
                    <a:pt x="49" y="82"/>
                  </a:cubicBezTo>
                  <a:cubicBezTo>
                    <a:pt x="49" y="82"/>
                    <a:pt x="49" y="82"/>
                    <a:pt x="49" y="81"/>
                  </a:cubicBezTo>
                  <a:cubicBezTo>
                    <a:pt x="50" y="81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49" y="81"/>
                    <a:pt x="49" y="82"/>
                  </a:cubicBezTo>
                  <a:cubicBezTo>
                    <a:pt x="47" y="81"/>
                    <a:pt x="50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7" y="77"/>
                    <a:pt x="47" y="77"/>
                    <a:pt x="46" y="77"/>
                  </a:cubicBezTo>
                  <a:cubicBezTo>
                    <a:pt x="46" y="77"/>
                    <a:pt x="46" y="77"/>
                    <a:pt x="47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4"/>
                    <a:pt x="46" y="76"/>
                    <a:pt x="46" y="76"/>
                  </a:cubicBezTo>
                  <a:cubicBezTo>
                    <a:pt x="47" y="74"/>
                    <a:pt x="46" y="74"/>
                    <a:pt x="47" y="7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5" y="72"/>
                    <a:pt x="45" y="72"/>
                    <a:pt x="45" y="73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3" y="69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1" y="69"/>
                    <a:pt x="41" y="68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2" y="64"/>
                    <a:pt x="42" y="63"/>
                    <a:pt x="41" y="63"/>
                  </a:cubicBezTo>
                  <a:cubicBezTo>
                    <a:pt x="41" y="63"/>
                    <a:pt x="41" y="63"/>
                    <a:pt x="41" y="61"/>
                  </a:cubicBezTo>
                  <a:cubicBezTo>
                    <a:pt x="38" y="61"/>
                    <a:pt x="41" y="59"/>
                    <a:pt x="37" y="59"/>
                  </a:cubicBezTo>
                  <a:cubicBezTo>
                    <a:pt x="37" y="59"/>
                    <a:pt x="37" y="59"/>
                    <a:pt x="36" y="59"/>
                  </a:cubicBezTo>
                  <a:cubicBezTo>
                    <a:pt x="37" y="59"/>
                    <a:pt x="36" y="59"/>
                    <a:pt x="37" y="59"/>
                  </a:cubicBezTo>
                  <a:cubicBezTo>
                    <a:pt x="37" y="57"/>
                    <a:pt x="37" y="57"/>
                    <a:pt x="38" y="57"/>
                  </a:cubicBezTo>
                  <a:cubicBezTo>
                    <a:pt x="37" y="57"/>
                    <a:pt x="37" y="56"/>
                    <a:pt x="36" y="56"/>
                  </a:cubicBezTo>
                  <a:cubicBezTo>
                    <a:pt x="37" y="56"/>
                    <a:pt x="37" y="56"/>
                    <a:pt x="37" y="55"/>
                  </a:cubicBezTo>
                  <a:cubicBezTo>
                    <a:pt x="36" y="56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6" y="51"/>
                    <a:pt x="34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0"/>
                    <a:pt x="34" y="50"/>
                    <a:pt x="34" y="50"/>
                  </a:cubicBezTo>
                  <a:cubicBezTo>
                    <a:pt x="33" y="50"/>
                    <a:pt x="33" y="48"/>
                    <a:pt x="32" y="48"/>
                  </a:cubicBezTo>
                  <a:cubicBezTo>
                    <a:pt x="33" y="47"/>
                    <a:pt x="32" y="44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2"/>
                    <a:pt x="30" y="42"/>
                  </a:cubicBezTo>
                  <a:cubicBezTo>
                    <a:pt x="30" y="43"/>
                    <a:pt x="29" y="42"/>
                    <a:pt x="29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0"/>
                    <a:pt x="29" y="42"/>
                    <a:pt x="30" y="42"/>
                  </a:cubicBezTo>
                  <a:cubicBezTo>
                    <a:pt x="30" y="42"/>
                    <a:pt x="29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4" y="42"/>
                    <a:pt x="24" y="43"/>
                    <a:pt x="24" y="43"/>
                  </a:cubicBezTo>
                  <a:cubicBezTo>
                    <a:pt x="24" y="42"/>
                    <a:pt x="27" y="42"/>
                    <a:pt x="27" y="42"/>
                  </a:cubicBezTo>
                  <a:cubicBezTo>
                    <a:pt x="27" y="40"/>
                    <a:pt x="28" y="40"/>
                    <a:pt x="28" y="39"/>
                  </a:cubicBezTo>
                  <a:cubicBezTo>
                    <a:pt x="28" y="39"/>
                    <a:pt x="28" y="39"/>
                    <a:pt x="28" y="40"/>
                  </a:cubicBezTo>
                  <a:cubicBezTo>
                    <a:pt x="27" y="40"/>
                    <a:pt x="28" y="39"/>
                    <a:pt x="27" y="39"/>
                  </a:cubicBezTo>
                  <a:cubicBezTo>
                    <a:pt x="28" y="39"/>
                    <a:pt x="28" y="37"/>
                    <a:pt x="28" y="37"/>
                  </a:cubicBezTo>
                  <a:cubicBezTo>
                    <a:pt x="28" y="37"/>
                    <a:pt x="28" y="39"/>
                    <a:pt x="27" y="37"/>
                  </a:cubicBezTo>
                  <a:cubicBezTo>
                    <a:pt x="28" y="37"/>
                    <a:pt x="28" y="35"/>
                    <a:pt x="28" y="35"/>
                  </a:cubicBezTo>
                  <a:cubicBezTo>
                    <a:pt x="29" y="35"/>
                    <a:pt x="28" y="35"/>
                    <a:pt x="28" y="34"/>
                  </a:cubicBezTo>
                  <a:cubicBezTo>
                    <a:pt x="27" y="35"/>
                    <a:pt x="27" y="37"/>
                    <a:pt x="27" y="35"/>
                  </a:cubicBezTo>
                  <a:cubicBezTo>
                    <a:pt x="27" y="35"/>
                    <a:pt x="27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4" y="34"/>
                    <a:pt x="27" y="33"/>
                    <a:pt x="24" y="3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3" y="31"/>
                  </a:cubicBezTo>
                  <a:cubicBezTo>
                    <a:pt x="24" y="31"/>
                    <a:pt x="23" y="31"/>
                    <a:pt x="24" y="31"/>
                  </a:cubicBezTo>
                  <a:cubicBezTo>
                    <a:pt x="24" y="31"/>
                    <a:pt x="24" y="31"/>
                    <a:pt x="27" y="31"/>
                  </a:cubicBezTo>
                  <a:cubicBezTo>
                    <a:pt x="24" y="31"/>
                    <a:pt x="24" y="31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3" y="30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1" y="30"/>
                    <a:pt x="21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1" y="29"/>
                    <a:pt x="21" y="27"/>
                  </a:cubicBezTo>
                  <a:cubicBezTo>
                    <a:pt x="21" y="27"/>
                    <a:pt x="21" y="26"/>
                    <a:pt x="23" y="27"/>
                  </a:cubicBezTo>
                  <a:cubicBezTo>
                    <a:pt x="23" y="26"/>
                    <a:pt x="21" y="26"/>
                    <a:pt x="21" y="27"/>
                  </a:cubicBezTo>
                  <a:cubicBezTo>
                    <a:pt x="21" y="26"/>
                    <a:pt x="21" y="26"/>
                    <a:pt x="23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6"/>
                    <a:pt x="17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4"/>
                    <a:pt x="20" y="22"/>
                  </a:cubicBezTo>
                  <a:cubicBezTo>
                    <a:pt x="20" y="21"/>
                    <a:pt x="17" y="24"/>
                    <a:pt x="19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19" y="21"/>
                    <a:pt x="17" y="20"/>
                    <a:pt x="17" y="21"/>
                  </a:cubicBezTo>
                  <a:cubicBezTo>
                    <a:pt x="17" y="21"/>
                    <a:pt x="19" y="21"/>
                    <a:pt x="19" y="22"/>
                  </a:cubicBezTo>
                  <a:cubicBezTo>
                    <a:pt x="17" y="22"/>
                    <a:pt x="17" y="22"/>
                    <a:pt x="16" y="22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0"/>
                    <a:pt x="16" y="20"/>
                    <a:pt x="17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7" y="18"/>
                    <a:pt x="19" y="18"/>
                    <a:pt x="19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8"/>
                    <a:pt x="19" y="18"/>
                    <a:pt x="17" y="20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7" y="18"/>
                    <a:pt x="16" y="18"/>
                  </a:cubicBezTo>
                  <a:cubicBezTo>
                    <a:pt x="16" y="18"/>
                    <a:pt x="15" y="18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4"/>
                  </a:cubicBezTo>
                  <a:cubicBezTo>
                    <a:pt x="15" y="16"/>
                    <a:pt x="15" y="14"/>
                    <a:pt x="15" y="14"/>
                  </a:cubicBezTo>
                  <a:cubicBezTo>
                    <a:pt x="15" y="14"/>
                    <a:pt x="16" y="16"/>
                    <a:pt x="15" y="17"/>
                  </a:cubicBezTo>
                  <a:cubicBezTo>
                    <a:pt x="13" y="17"/>
                    <a:pt x="16" y="17"/>
                    <a:pt x="15" y="18"/>
                  </a:cubicBezTo>
                  <a:cubicBezTo>
                    <a:pt x="15" y="18"/>
                    <a:pt x="13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17"/>
                    <a:pt x="13" y="18"/>
                    <a:pt x="15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4"/>
                    <a:pt x="11" y="16"/>
                    <a:pt x="13" y="16"/>
                  </a:cubicBezTo>
                  <a:cubicBezTo>
                    <a:pt x="11" y="14"/>
                    <a:pt x="11" y="14"/>
                    <a:pt x="10" y="13"/>
                  </a:cubicBezTo>
                  <a:cubicBezTo>
                    <a:pt x="11" y="13"/>
                    <a:pt x="10" y="11"/>
                    <a:pt x="11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1" y="11"/>
                    <a:pt x="11" y="9"/>
                  </a:cubicBezTo>
                  <a:cubicBezTo>
                    <a:pt x="11" y="11"/>
                    <a:pt x="10" y="11"/>
                    <a:pt x="10" y="13"/>
                  </a:cubicBezTo>
                  <a:cubicBezTo>
                    <a:pt x="10" y="11"/>
                    <a:pt x="8" y="13"/>
                    <a:pt x="8" y="11"/>
                  </a:cubicBezTo>
                  <a:cubicBezTo>
                    <a:pt x="8" y="11"/>
                    <a:pt x="8" y="9"/>
                    <a:pt x="8" y="8"/>
                  </a:cubicBezTo>
                  <a:cubicBezTo>
                    <a:pt x="7" y="8"/>
                    <a:pt x="7" y="7"/>
                    <a:pt x="7" y="5"/>
                  </a:cubicBezTo>
                  <a:cubicBezTo>
                    <a:pt x="6" y="5"/>
                    <a:pt x="6" y="7"/>
                    <a:pt x="4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4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2" y="1"/>
                  </a:cubicBezTo>
                  <a:cubicBezTo>
                    <a:pt x="2" y="1"/>
                    <a:pt x="2" y="1"/>
                    <a:pt x="2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2" y="4"/>
                    <a:pt x="2" y="4"/>
                  </a:cubicBezTo>
                  <a:cubicBezTo>
                    <a:pt x="0" y="4"/>
                    <a:pt x="0" y="4"/>
                    <a:pt x="2" y="5"/>
                  </a:cubicBezTo>
                  <a:cubicBezTo>
                    <a:pt x="3" y="5"/>
                    <a:pt x="2" y="7"/>
                    <a:pt x="2" y="7"/>
                  </a:cubicBezTo>
                  <a:cubicBezTo>
                    <a:pt x="3" y="7"/>
                    <a:pt x="3" y="5"/>
                    <a:pt x="3" y="5"/>
                  </a:cubicBezTo>
                  <a:cubicBezTo>
                    <a:pt x="4" y="5"/>
                    <a:pt x="3" y="5"/>
                    <a:pt x="4" y="5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4" y="11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4" y="14"/>
                    <a:pt x="6" y="14"/>
                    <a:pt x="6" y="16"/>
                  </a:cubicBezTo>
                  <a:cubicBezTo>
                    <a:pt x="7" y="17"/>
                    <a:pt x="7" y="18"/>
                    <a:pt x="8" y="18"/>
                  </a:cubicBezTo>
                  <a:cubicBezTo>
                    <a:pt x="8" y="21"/>
                    <a:pt x="10" y="22"/>
                    <a:pt x="11" y="2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6"/>
                    <a:pt x="13" y="24"/>
                    <a:pt x="13" y="26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3" y="27"/>
                    <a:pt x="13" y="29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1"/>
                    <a:pt x="15" y="31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4"/>
                    <a:pt x="16" y="34"/>
                    <a:pt x="16" y="35"/>
                  </a:cubicBezTo>
                  <a:cubicBezTo>
                    <a:pt x="16" y="37"/>
                    <a:pt x="17" y="37"/>
                    <a:pt x="17" y="39"/>
                  </a:cubicBezTo>
                  <a:cubicBezTo>
                    <a:pt x="17" y="42"/>
                    <a:pt x="20" y="43"/>
                    <a:pt x="20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8"/>
                    <a:pt x="24" y="51"/>
                    <a:pt x="24" y="55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8" y="55"/>
                    <a:pt x="27" y="55"/>
                    <a:pt x="27" y="56"/>
                  </a:cubicBezTo>
                  <a:cubicBezTo>
                    <a:pt x="27" y="56"/>
                    <a:pt x="27" y="57"/>
                    <a:pt x="28" y="57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60"/>
                    <a:pt x="29" y="60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30" y="61"/>
                  </a:cubicBezTo>
                  <a:cubicBezTo>
                    <a:pt x="30" y="61"/>
                    <a:pt x="32" y="63"/>
                    <a:pt x="29" y="63"/>
                  </a:cubicBezTo>
                  <a:cubicBezTo>
                    <a:pt x="30" y="64"/>
                    <a:pt x="30" y="68"/>
                    <a:pt x="32" y="68"/>
                  </a:cubicBezTo>
                  <a:cubicBezTo>
                    <a:pt x="32" y="68"/>
                    <a:pt x="32" y="68"/>
                    <a:pt x="32" y="69"/>
                  </a:cubicBezTo>
                  <a:cubicBezTo>
                    <a:pt x="32" y="69"/>
                    <a:pt x="34" y="70"/>
                    <a:pt x="33" y="72"/>
                  </a:cubicBezTo>
                  <a:cubicBezTo>
                    <a:pt x="34" y="72"/>
                    <a:pt x="34" y="70"/>
                    <a:pt x="34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74"/>
                    <a:pt x="37" y="76"/>
                    <a:pt x="37" y="77"/>
                  </a:cubicBezTo>
                  <a:cubicBezTo>
                    <a:pt x="38" y="82"/>
                    <a:pt x="41" y="85"/>
                    <a:pt x="42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2" y="89"/>
                    <a:pt x="45" y="89"/>
                    <a:pt x="45" y="90"/>
                  </a:cubicBezTo>
                  <a:cubicBezTo>
                    <a:pt x="45" y="90"/>
                    <a:pt x="45" y="93"/>
                    <a:pt x="45" y="90"/>
                  </a:cubicBezTo>
                  <a:cubicBezTo>
                    <a:pt x="45" y="93"/>
                    <a:pt x="47" y="94"/>
                    <a:pt x="46" y="95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7" y="95"/>
                    <a:pt x="47" y="97"/>
                    <a:pt x="49" y="98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8"/>
                  </a:cubicBezTo>
                  <a:cubicBezTo>
                    <a:pt x="50" y="98"/>
                    <a:pt x="49" y="99"/>
                    <a:pt x="49" y="98"/>
                  </a:cubicBezTo>
                  <a:cubicBezTo>
                    <a:pt x="51" y="100"/>
                    <a:pt x="51" y="103"/>
                    <a:pt x="54" y="108"/>
                  </a:cubicBezTo>
                  <a:cubicBezTo>
                    <a:pt x="56" y="110"/>
                    <a:pt x="56" y="107"/>
                    <a:pt x="56" y="108"/>
                  </a:cubicBezTo>
                  <a:cubicBezTo>
                    <a:pt x="56" y="108"/>
                    <a:pt x="55" y="110"/>
                    <a:pt x="56" y="108"/>
                  </a:cubicBezTo>
                  <a:cubicBezTo>
                    <a:pt x="56" y="110"/>
                    <a:pt x="58" y="108"/>
                    <a:pt x="58" y="110"/>
                  </a:cubicBezTo>
                  <a:cubicBezTo>
                    <a:pt x="56" y="110"/>
                    <a:pt x="58" y="110"/>
                    <a:pt x="56" y="111"/>
                  </a:cubicBezTo>
                  <a:cubicBezTo>
                    <a:pt x="58" y="111"/>
                    <a:pt x="59" y="111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8" y="113"/>
                    <a:pt x="59" y="115"/>
                    <a:pt x="59" y="116"/>
                  </a:cubicBezTo>
                  <a:cubicBezTo>
                    <a:pt x="62" y="124"/>
                    <a:pt x="64" y="129"/>
                    <a:pt x="68" y="136"/>
                  </a:cubicBezTo>
                  <a:cubicBezTo>
                    <a:pt x="72" y="141"/>
                    <a:pt x="73" y="149"/>
                    <a:pt x="77" y="154"/>
                  </a:cubicBezTo>
                  <a:cubicBezTo>
                    <a:pt x="81" y="154"/>
                    <a:pt x="81" y="154"/>
                    <a:pt x="81" y="156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3" y="156"/>
                    <a:pt x="81" y="159"/>
                  </a:cubicBezTo>
                  <a:cubicBezTo>
                    <a:pt x="83" y="160"/>
                    <a:pt x="84" y="163"/>
                    <a:pt x="85" y="164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6" y="173"/>
                    <a:pt x="92" y="177"/>
                    <a:pt x="96" y="183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1" y="192"/>
                    <a:pt x="105" y="194"/>
                    <a:pt x="106" y="201"/>
                  </a:cubicBezTo>
                  <a:cubicBezTo>
                    <a:pt x="106" y="201"/>
                    <a:pt x="109" y="197"/>
                    <a:pt x="109" y="196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25" name="Freeform 142"/>
            <p:cNvSpPr/>
            <p:nvPr/>
          </p:nvSpPr>
          <p:spPr>
            <a:xfrm>
              <a:off x="855" y="1726"/>
              <a:ext cx="257" cy="478"/>
            </a:xfrm>
            <a:custGeom>
              <a:avLst/>
              <a:gdLst/>
              <a:ahLst/>
              <a:cxnLst>
                <a:cxn ang="0">
                  <a:pos x="226" y="419"/>
                </a:cxn>
                <a:cxn ang="0">
                  <a:pos x="222" y="407"/>
                </a:cxn>
                <a:cxn ang="0">
                  <a:pos x="207" y="374"/>
                </a:cxn>
                <a:cxn ang="0">
                  <a:pos x="205" y="367"/>
                </a:cxn>
                <a:cxn ang="0">
                  <a:pos x="186" y="338"/>
                </a:cxn>
                <a:cxn ang="0">
                  <a:pos x="177" y="327"/>
                </a:cxn>
                <a:cxn ang="0">
                  <a:pos x="172" y="310"/>
                </a:cxn>
                <a:cxn ang="0">
                  <a:pos x="165" y="293"/>
                </a:cxn>
                <a:cxn ang="0">
                  <a:pos x="160" y="289"/>
                </a:cxn>
                <a:cxn ang="0">
                  <a:pos x="160" y="279"/>
                </a:cxn>
                <a:cxn ang="0">
                  <a:pos x="153" y="260"/>
                </a:cxn>
                <a:cxn ang="0">
                  <a:pos x="144" y="251"/>
                </a:cxn>
                <a:cxn ang="0">
                  <a:pos x="141" y="241"/>
                </a:cxn>
                <a:cxn ang="0">
                  <a:pos x="134" y="230"/>
                </a:cxn>
                <a:cxn ang="0">
                  <a:pos x="130" y="215"/>
                </a:cxn>
                <a:cxn ang="0">
                  <a:pos x="113" y="199"/>
                </a:cxn>
                <a:cxn ang="0">
                  <a:pos x="113" y="189"/>
                </a:cxn>
                <a:cxn ang="0">
                  <a:pos x="108" y="187"/>
                </a:cxn>
                <a:cxn ang="0">
                  <a:pos x="104" y="180"/>
                </a:cxn>
                <a:cxn ang="0">
                  <a:pos x="104" y="177"/>
                </a:cxn>
                <a:cxn ang="0">
                  <a:pos x="101" y="166"/>
                </a:cxn>
                <a:cxn ang="0">
                  <a:pos x="90" y="144"/>
                </a:cxn>
                <a:cxn ang="0">
                  <a:pos x="87" y="135"/>
                </a:cxn>
                <a:cxn ang="0">
                  <a:pos x="78" y="125"/>
                </a:cxn>
                <a:cxn ang="0">
                  <a:pos x="68" y="106"/>
                </a:cxn>
                <a:cxn ang="0">
                  <a:pos x="61" y="104"/>
                </a:cxn>
                <a:cxn ang="0">
                  <a:pos x="61" y="95"/>
                </a:cxn>
                <a:cxn ang="0">
                  <a:pos x="64" y="88"/>
                </a:cxn>
                <a:cxn ang="0">
                  <a:pos x="59" y="78"/>
                </a:cxn>
                <a:cxn ang="0">
                  <a:pos x="59" y="71"/>
                </a:cxn>
                <a:cxn ang="0">
                  <a:pos x="57" y="69"/>
                </a:cxn>
                <a:cxn ang="0">
                  <a:pos x="42" y="66"/>
                </a:cxn>
                <a:cxn ang="0">
                  <a:pos x="42" y="57"/>
                </a:cxn>
                <a:cxn ang="0">
                  <a:pos x="40" y="54"/>
                </a:cxn>
                <a:cxn ang="0">
                  <a:pos x="40" y="47"/>
                </a:cxn>
                <a:cxn ang="0">
                  <a:pos x="38" y="38"/>
                </a:cxn>
                <a:cxn ang="0">
                  <a:pos x="31" y="47"/>
                </a:cxn>
                <a:cxn ang="0">
                  <a:pos x="31" y="31"/>
                </a:cxn>
                <a:cxn ang="0">
                  <a:pos x="9" y="19"/>
                </a:cxn>
                <a:cxn ang="0">
                  <a:pos x="7" y="17"/>
                </a:cxn>
                <a:cxn ang="0">
                  <a:pos x="0" y="0"/>
                </a:cxn>
                <a:cxn ang="0">
                  <a:pos x="0" y="7"/>
                </a:cxn>
                <a:cxn ang="0">
                  <a:pos x="9" y="19"/>
                </a:cxn>
                <a:cxn ang="0">
                  <a:pos x="12" y="40"/>
                </a:cxn>
                <a:cxn ang="0">
                  <a:pos x="31" y="78"/>
                </a:cxn>
                <a:cxn ang="0">
                  <a:pos x="47" y="116"/>
                </a:cxn>
                <a:cxn ang="0">
                  <a:pos x="64" y="147"/>
                </a:cxn>
                <a:cxn ang="0">
                  <a:pos x="73" y="166"/>
                </a:cxn>
                <a:cxn ang="0">
                  <a:pos x="101" y="211"/>
                </a:cxn>
                <a:cxn ang="0">
                  <a:pos x="113" y="232"/>
                </a:cxn>
                <a:cxn ang="0">
                  <a:pos x="134" y="263"/>
                </a:cxn>
                <a:cxn ang="0">
                  <a:pos x="184" y="369"/>
                </a:cxn>
                <a:cxn ang="0">
                  <a:pos x="200" y="398"/>
                </a:cxn>
                <a:cxn ang="0">
                  <a:pos x="255" y="469"/>
                </a:cxn>
              </a:cxnLst>
              <a:pathLst>
                <a:path w="109" h="202">
                  <a:moveTo>
                    <a:pt x="108" y="198"/>
                  </a:moveTo>
                  <a:cubicBezTo>
                    <a:pt x="109" y="195"/>
                    <a:pt x="105" y="194"/>
                    <a:pt x="105" y="188"/>
                  </a:cubicBezTo>
                  <a:cubicBezTo>
                    <a:pt x="105" y="188"/>
                    <a:pt x="103" y="190"/>
                    <a:pt x="103" y="188"/>
                  </a:cubicBezTo>
                  <a:cubicBezTo>
                    <a:pt x="103" y="186"/>
                    <a:pt x="100" y="182"/>
                    <a:pt x="98" y="181"/>
                  </a:cubicBezTo>
                  <a:cubicBezTo>
                    <a:pt x="98" y="181"/>
                    <a:pt x="98" y="181"/>
                    <a:pt x="98" y="181"/>
                  </a:cubicBezTo>
                  <a:cubicBezTo>
                    <a:pt x="96" y="181"/>
                    <a:pt x="98" y="178"/>
                    <a:pt x="96" y="177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96" y="177"/>
                    <a:pt x="96" y="177"/>
                    <a:pt x="96" y="175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6" y="174"/>
                    <a:pt x="94" y="173"/>
                    <a:pt x="95" y="172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94" y="169"/>
                    <a:pt x="92" y="168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2"/>
                    <a:pt x="91" y="162"/>
                    <a:pt x="91" y="162"/>
                  </a:cubicBezTo>
                  <a:cubicBezTo>
                    <a:pt x="88" y="162"/>
                    <a:pt x="91" y="161"/>
                    <a:pt x="88" y="160"/>
                  </a:cubicBezTo>
                  <a:cubicBezTo>
                    <a:pt x="88" y="160"/>
                    <a:pt x="88" y="160"/>
                    <a:pt x="88" y="160"/>
                  </a:cubicBezTo>
                  <a:cubicBezTo>
                    <a:pt x="91" y="160"/>
                    <a:pt x="88" y="160"/>
                    <a:pt x="88" y="158"/>
                  </a:cubicBezTo>
                  <a:cubicBezTo>
                    <a:pt x="88" y="158"/>
                    <a:pt x="88" y="158"/>
                    <a:pt x="88" y="158"/>
                  </a:cubicBezTo>
                  <a:cubicBezTo>
                    <a:pt x="88" y="158"/>
                    <a:pt x="87" y="158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6"/>
                    <a:pt x="86" y="156"/>
                    <a:pt x="87" y="155"/>
                  </a:cubicBezTo>
                  <a:cubicBezTo>
                    <a:pt x="86" y="156"/>
                    <a:pt x="87" y="156"/>
                    <a:pt x="86" y="156"/>
                  </a:cubicBezTo>
                  <a:cubicBezTo>
                    <a:pt x="85" y="153"/>
                    <a:pt x="83" y="149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5"/>
                    <a:pt x="79" y="144"/>
                    <a:pt x="81" y="144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79" y="144"/>
                    <a:pt x="81" y="143"/>
                    <a:pt x="79" y="143"/>
                  </a:cubicBezTo>
                  <a:cubicBezTo>
                    <a:pt x="79" y="143"/>
                    <a:pt x="79" y="143"/>
                    <a:pt x="79" y="143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0"/>
                    <a:pt x="75" y="140"/>
                    <a:pt x="78" y="140"/>
                  </a:cubicBezTo>
                  <a:cubicBezTo>
                    <a:pt x="75" y="140"/>
                    <a:pt x="75" y="140"/>
                    <a:pt x="75" y="140"/>
                  </a:cubicBezTo>
                  <a:cubicBezTo>
                    <a:pt x="74" y="140"/>
                    <a:pt x="78" y="138"/>
                    <a:pt x="75" y="138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5" y="136"/>
                    <a:pt x="75" y="136"/>
                    <a:pt x="75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4" y="135"/>
                    <a:pt x="74" y="134"/>
                    <a:pt x="74" y="132"/>
                  </a:cubicBezTo>
                  <a:cubicBezTo>
                    <a:pt x="73" y="132"/>
                    <a:pt x="73" y="134"/>
                    <a:pt x="73" y="132"/>
                  </a:cubicBezTo>
                  <a:cubicBezTo>
                    <a:pt x="73" y="132"/>
                    <a:pt x="72" y="131"/>
                    <a:pt x="73" y="131"/>
                  </a:cubicBezTo>
                  <a:cubicBezTo>
                    <a:pt x="73" y="130"/>
                    <a:pt x="72" y="130"/>
                    <a:pt x="72" y="128"/>
                  </a:cubicBezTo>
                  <a:cubicBezTo>
                    <a:pt x="72" y="130"/>
                    <a:pt x="70" y="128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9" y="130"/>
                    <a:pt x="70" y="130"/>
                    <a:pt x="70" y="130"/>
                  </a:cubicBezTo>
                  <a:cubicBezTo>
                    <a:pt x="69" y="130"/>
                    <a:pt x="69" y="128"/>
                    <a:pt x="69" y="128"/>
                  </a:cubicBezTo>
                  <a:cubicBezTo>
                    <a:pt x="69" y="127"/>
                    <a:pt x="70" y="124"/>
                    <a:pt x="70" y="124"/>
                  </a:cubicBezTo>
                  <a:cubicBezTo>
                    <a:pt x="69" y="124"/>
                    <a:pt x="69" y="124"/>
                    <a:pt x="69" y="124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2"/>
                    <a:pt x="69" y="123"/>
                    <a:pt x="69" y="122"/>
                  </a:cubicBezTo>
                  <a:cubicBezTo>
                    <a:pt x="69" y="122"/>
                    <a:pt x="69" y="122"/>
                    <a:pt x="70" y="122"/>
                  </a:cubicBezTo>
                  <a:cubicBezTo>
                    <a:pt x="69" y="122"/>
                    <a:pt x="69" y="121"/>
                    <a:pt x="68" y="121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6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7"/>
                    <a:pt x="68" y="117"/>
                    <a:pt x="68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6" y="111"/>
                    <a:pt x="65" y="111"/>
                  </a:cubicBezTo>
                  <a:cubicBezTo>
                    <a:pt x="66" y="111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4" y="108"/>
                    <a:pt x="61" y="106"/>
                  </a:cubicBezTo>
                  <a:cubicBezTo>
                    <a:pt x="64" y="106"/>
                    <a:pt x="64" y="105"/>
                    <a:pt x="64" y="105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4"/>
                    <a:pt x="61" y="108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5"/>
                    <a:pt x="61" y="104"/>
                    <a:pt x="60" y="104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1"/>
                    <a:pt x="59" y="101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8"/>
                    <a:pt x="59" y="98"/>
                    <a:pt x="59" y="98"/>
                  </a:cubicBezTo>
                  <a:cubicBezTo>
                    <a:pt x="57" y="97"/>
                    <a:pt x="57" y="96"/>
                    <a:pt x="57" y="97"/>
                  </a:cubicBezTo>
                  <a:cubicBezTo>
                    <a:pt x="57" y="96"/>
                    <a:pt x="57" y="96"/>
                    <a:pt x="56" y="94"/>
                  </a:cubicBezTo>
                  <a:cubicBezTo>
                    <a:pt x="56" y="94"/>
                    <a:pt x="56" y="94"/>
                    <a:pt x="56" y="96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5" y="93"/>
                    <a:pt x="56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2" y="92"/>
                    <a:pt x="53" y="91"/>
                    <a:pt x="53" y="9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9"/>
                    <a:pt x="53" y="88"/>
                    <a:pt x="53" y="89"/>
                  </a:cubicBezTo>
                  <a:cubicBezTo>
                    <a:pt x="53" y="88"/>
                    <a:pt x="52" y="88"/>
                    <a:pt x="53" y="88"/>
                  </a:cubicBezTo>
                  <a:cubicBezTo>
                    <a:pt x="52" y="87"/>
                    <a:pt x="52" y="84"/>
                    <a:pt x="48" y="84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51" y="83"/>
                    <a:pt x="48" y="84"/>
                    <a:pt x="51" y="83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47" y="83"/>
                    <a:pt x="51" y="81"/>
                    <a:pt x="48" y="80"/>
                  </a:cubicBezTo>
                  <a:cubicBezTo>
                    <a:pt x="48" y="81"/>
                    <a:pt x="48" y="81"/>
                    <a:pt x="48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7" y="79"/>
                    <a:pt x="47" y="80"/>
                    <a:pt x="46" y="80"/>
                  </a:cubicBezTo>
                  <a:cubicBezTo>
                    <a:pt x="46" y="80"/>
                    <a:pt x="46" y="79"/>
                    <a:pt x="47" y="79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9"/>
                    <a:pt x="46" y="79"/>
                    <a:pt x="46" y="77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7" y="77"/>
                    <a:pt x="46" y="77"/>
                    <a:pt x="47" y="77"/>
                  </a:cubicBezTo>
                  <a:cubicBezTo>
                    <a:pt x="46" y="77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5"/>
                    <a:pt x="44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75"/>
                    <a:pt x="46" y="75"/>
                    <a:pt x="46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1"/>
                    <a:pt x="44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70"/>
                    <a:pt x="43" y="70"/>
                    <a:pt x="43" y="68"/>
                  </a:cubicBezTo>
                  <a:cubicBezTo>
                    <a:pt x="42" y="68"/>
                    <a:pt x="40" y="70"/>
                    <a:pt x="40" y="70"/>
                  </a:cubicBezTo>
                  <a:cubicBezTo>
                    <a:pt x="40" y="68"/>
                    <a:pt x="42" y="67"/>
                    <a:pt x="42" y="67"/>
                  </a:cubicBezTo>
                  <a:cubicBezTo>
                    <a:pt x="42" y="67"/>
                    <a:pt x="42" y="66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9" y="63"/>
                    <a:pt x="40" y="62"/>
                    <a:pt x="38" y="61"/>
                  </a:cubicBezTo>
                  <a:cubicBezTo>
                    <a:pt x="38" y="62"/>
                    <a:pt x="38" y="62"/>
                    <a:pt x="37" y="62"/>
                  </a:cubicBezTo>
                  <a:cubicBezTo>
                    <a:pt x="38" y="61"/>
                    <a:pt x="37" y="62"/>
                    <a:pt x="38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58"/>
                    <a:pt x="38" y="57"/>
                    <a:pt x="37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4"/>
                    <a:pt x="37" y="53"/>
                    <a:pt x="34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3" y="51"/>
                    <a:pt x="33" y="51"/>
                    <a:pt x="31" y="51"/>
                  </a:cubicBezTo>
                  <a:cubicBezTo>
                    <a:pt x="33" y="49"/>
                    <a:pt x="31" y="47"/>
                    <a:pt x="30" y="44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29" y="44"/>
                    <a:pt x="29" y="45"/>
                  </a:cubicBezTo>
                  <a:cubicBezTo>
                    <a:pt x="29" y="44"/>
                    <a:pt x="29" y="44"/>
                    <a:pt x="29" y="42"/>
                  </a:cubicBezTo>
                  <a:cubicBezTo>
                    <a:pt x="30" y="42"/>
                    <a:pt x="29" y="44"/>
                    <a:pt x="30" y="42"/>
                  </a:cubicBezTo>
                  <a:cubicBezTo>
                    <a:pt x="30" y="42"/>
                    <a:pt x="29" y="42"/>
                    <a:pt x="30" y="41"/>
                  </a:cubicBezTo>
                  <a:cubicBezTo>
                    <a:pt x="29" y="41"/>
                    <a:pt x="29" y="42"/>
                    <a:pt x="29" y="42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1"/>
                    <a:pt x="27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5" y="44"/>
                    <a:pt x="25" y="45"/>
                    <a:pt x="25" y="44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7" y="41"/>
                    <a:pt x="27" y="40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41"/>
                    <a:pt x="27" y="40"/>
                    <a:pt x="26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8"/>
                    <a:pt x="27" y="40"/>
                    <a:pt x="26" y="40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9" y="37"/>
                    <a:pt x="27" y="38"/>
                    <a:pt x="27" y="37"/>
                  </a:cubicBezTo>
                  <a:cubicBezTo>
                    <a:pt x="26" y="37"/>
                    <a:pt x="26" y="38"/>
                    <a:pt x="26" y="38"/>
                  </a:cubicBezTo>
                  <a:cubicBezTo>
                    <a:pt x="26" y="38"/>
                    <a:pt x="26" y="37"/>
                    <a:pt x="27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6" y="36"/>
                    <a:pt x="25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4"/>
                    <a:pt x="24" y="34"/>
                  </a:cubicBezTo>
                  <a:cubicBezTo>
                    <a:pt x="24" y="34"/>
                    <a:pt x="24" y="33"/>
                    <a:pt x="25" y="33"/>
                  </a:cubicBezTo>
                  <a:cubicBezTo>
                    <a:pt x="25" y="33"/>
                    <a:pt x="25" y="34"/>
                    <a:pt x="26" y="34"/>
                  </a:cubicBezTo>
                  <a:cubicBezTo>
                    <a:pt x="25" y="34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0"/>
                  </a:cubicBezTo>
                  <a:cubicBezTo>
                    <a:pt x="25" y="30"/>
                    <a:pt x="25" y="33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8"/>
                    <a:pt x="24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4" y="27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8"/>
                    <a:pt x="18" y="25"/>
                    <a:pt x="20" y="25"/>
                  </a:cubicBezTo>
                  <a:cubicBezTo>
                    <a:pt x="20" y="24"/>
                    <a:pt x="17" y="27"/>
                    <a:pt x="18" y="24"/>
                  </a:cubicBezTo>
                  <a:cubicBezTo>
                    <a:pt x="18" y="24"/>
                    <a:pt x="20" y="23"/>
                    <a:pt x="18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4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4"/>
                    <a:pt x="17" y="25"/>
                    <a:pt x="16" y="24"/>
                  </a:cubicBezTo>
                  <a:cubicBezTo>
                    <a:pt x="16" y="24"/>
                    <a:pt x="16" y="24"/>
                    <a:pt x="17" y="23"/>
                  </a:cubicBezTo>
                  <a:cubicBezTo>
                    <a:pt x="17" y="23"/>
                    <a:pt x="17" y="24"/>
                    <a:pt x="17" y="23"/>
                  </a:cubicBezTo>
                  <a:cubicBezTo>
                    <a:pt x="17" y="23"/>
                    <a:pt x="16" y="23"/>
                    <a:pt x="17" y="21"/>
                  </a:cubicBezTo>
                  <a:cubicBezTo>
                    <a:pt x="17" y="23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1"/>
                    <a:pt x="17" y="21"/>
                  </a:cubicBezTo>
                  <a:cubicBezTo>
                    <a:pt x="17" y="21"/>
                    <a:pt x="17" y="20"/>
                    <a:pt x="16" y="20"/>
                  </a:cubicBezTo>
                  <a:cubicBezTo>
                    <a:pt x="16" y="20"/>
                    <a:pt x="16" y="20"/>
                    <a:pt x="16" y="21"/>
                  </a:cubicBezTo>
                  <a:cubicBezTo>
                    <a:pt x="16" y="20"/>
                    <a:pt x="14" y="21"/>
                    <a:pt x="14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4" y="16"/>
                    <a:pt x="14" y="15"/>
                    <a:pt x="14" y="16"/>
                  </a:cubicBezTo>
                  <a:cubicBezTo>
                    <a:pt x="14" y="16"/>
                    <a:pt x="16" y="17"/>
                    <a:pt x="14" y="20"/>
                  </a:cubicBezTo>
                  <a:cubicBezTo>
                    <a:pt x="13" y="20"/>
                    <a:pt x="16" y="20"/>
                    <a:pt x="14" y="21"/>
                  </a:cubicBezTo>
                  <a:cubicBezTo>
                    <a:pt x="14" y="20"/>
                    <a:pt x="13" y="21"/>
                    <a:pt x="12" y="21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7"/>
                    <a:pt x="13" y="17"/>
                    <a:pt x="13" y="16"/>
                  </a:cubicBezTo>
                  <a:cubicBezTo>
                    <a:pt x="13" y="16"/>
                    <a:pt x="12" y="16"/>
                    <a:pt x="13" y="17"/>
                  </a:cubicBezTo>
                  <a:cubicBezTo>
                    <a:pt x="12" y="16"/>
                    <a:pt x="12" y="15"/>
                    <a:pt x="11" y="15"/>
                  </a:cubicBezTo>
                  <a:cubicBezTo>
                    <a:pt x="12" y="15"/>
                    <a:pt x="11" y="13"/>
                    <a:pt x="12" y="13"/>
                  </a:cubicBezTo>
                  <a:cubicBezTo>
                    <a:pt x="12" y="13"/>
                    <a:pt x="13" y="13"/>
                    <a:pt x="13" y="12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2" y="13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7" y="11"/>
                    <a:pt x="7" y="8"/>
                    <a:pt x="7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7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4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2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2" y="3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7"/>
                    <a:pt x="2" y="7"/>
                  </a:cubicBezTo>
                  <a:cubicBezTo>
                    <a:pt x="3" y="7"/>
                    <a:pt x="2" y="8"/>
                    <a:pt x="2" y="10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4" y="8"/>
                    <a:pt x="3" y="8"/>
                    <a:pt x="4" y="8"/>
                  </a:cubicBezTo>
                  <a:cubicBezTo>
                    <a:pt x="3" y="8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4" y="12"/>
                    <a:pt x="4" y="13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7" y="17"/>
                    <a:pt x="7" y="21"/>
                    <a:pt x="9" y="21"/>
                  </a:cubicBezTo>
                  <a:cubicBezTo>
                    <a:pt x="9" y="24"/>
                    <a:pt x="11" y="25"/>
                    <a:pt x="12" y="28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3" y="29"/>
                    <a:pt x="13" y="30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4" y="34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7"/>
                    <a:pt x="16" y="38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2"/>
                    <a:pt x="20" y="45"/>
                    <a:pt x="20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51"/>
                    <a:pt x="25" y="54"/>
                    <a:pt x="25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7" y="55"/>
                    <a:pt x="26" y="57"/>
                    <a:pt x="26" y="57"/>
                  </a:cubicBezTo>
                  <a:cubicBezTo>
                    <a:pt x="26" y="58"/>
                    <a:pt x="26" y="61"/>
                    <a:pt x="27" y="58"/>
                  </a:cubicBezTo>
                  <a:cubicBezTo>
                    <a:pt x="27" y="61"/>
                    <a:pt x="27" y="61"/>
                    <a:pt x="27" y="62"/>
                  </a:cubicBezTo>
                  <a:cubicBezTo>
                    <a:pt x="29" y="62"/>
                    <a:pt x="29" y="63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63"/>
                    <a:pt x="29" y="63"/>
                    <a:pt x="30" y="63"/>
                  </a:cubicBezTo>
                  <a:cubicBezTo>
                    <a:pt x="30" y="64"/>
                    <a:pt x="31" y="66"/>
                    <a:pt x="29" y="66"/>
                  </a:cubicBezTo>
                  <a:cubicBezTo>
                    <a:pt x="30" y="66"/>
                    <a:pt x="30" y="68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1"/>
                    <a:pt x="33" y="74"/>
                    <a:pt x="33" y="75"/>
                  </a:cubicBezTo>
                  <a:cubicBezTo>
                    <a:pt x="34" y="75"/>
                    <a:pt x="34" y="74"/>
                    <a:pt x="34" y="74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77"/>
                    <a:pt x="38" y="77"/>
                    <a:pt x="38" y="80"/>
                  </a:cubicBezTo>
                  <a:cubicBezTo>
                    <a:pt x="39" y="83"/>
                    <a:pt x="40" y="87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1"/>
                    <a:pt x="44" y="91"/>
                    <a:pt x="44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4"/>
                    <a:pt x="47" y="94"/>
                    <a:pt x="46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7" y="97"/>
                    <a:pt x="47" y="98"/>
                    <a:pt x="48" y="98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51" y="98"/>
                    <a:pt x="48" y="101"/>
                    <a:pt x="51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52" y="104"/>
                    <a:pt x="52" y="106"/>
                    <a:pt x="53" y="109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1"/>
                  </a:cubicBezTo>
                  <a:cubicBezTo>
                    <a:pt x="57" y="114"/>
                    <a:pt x="59" y="114"/>
                    <a:pt x="59" y="115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7" y="117"/>
                    <a:pt x="59" y="117"/>
                    <a:pt x="59" y="119"/>
                  </a:cubicBezTo>
                  <a:cubicBezTo>
                    <a:pt x="61" y="124"/>
                    <a:pt x="65" y="132"/>
                    <a:pt x="68" y="138"/>
                  </a:cubicBezTo>
                  <a:cubicBezTo>
                    <a:pt x="72" y="144"/>
                    <a:pt x="73" y="149"/>
                    <a:pt x="78" y="156"/>
                  </a:cubicBezTo>
                  <a:cubicBezTo>
                    <a:pt x="81" y="157"/>
                    <a:pt x="81" y="157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1" y="160"/>
                    <a:pt x="82" y="160"/>
                    <a:pt x="81" y="160"/>
                  </a:cubicBezTo>
                  <a:cubicBezTo>
                    <a:pt x="82" y="162"/>
                    <a:pt x="83" y="164"/>
                    <a:pt x="85" y="168"/>
                  </a:cubicBezTo>
                  <a:cubicBezTo>
                    <a:pt x="85" y="168"/>
                    <a:pt x="85" y="165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9"/>
                    <a:pt x="85" y="169"/>
                    <a:pt x="85" y="169"/>
                  </a:cubicBezTo>
                  <a:cubicBezTo>
                    <a:pt x="86" y="174"/>
                    <a:pt x="92" y="178"/>
                    <a:pt x="95" y="185"/>
                  </a:cubicBezTo>
                  <a:cubicBezTo>
                    <a:pt x="96" y="186"/>
                    <a:pt x="96" y="188"/>
                    <a:pt x="98" y="190"/>
                  </a:cubicBezTo>
                  <a:cubicBezTo>
                    <a:pt x="100" y="194"/>
                    <a:pt x="105" y="198"/>
                    <a:pt x="107" y="202"/>
                  </a:cubicBezTo>
                  <a:cubicBezTo>
                    <a:pt x="107" y="202"/>
                    <a:pt x="108" y="200"/>
                    <a:pt x="108" y="198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26" name="Freeform 143"/>
            <p:cNvSpPr/>
            <p:nvPr/>
          </p:nvSpPr>
          <p:spPr>
            <a:xfrm>
              <a:off x="895" y="1152"/>
              <a:ext cx="229" cy="421"/>
            </a:xfrm>
            <a:custGeom>
              <a:avLst/>
              <a:gdLst/>
              <a:ahLst/>
              <a:cxnLst>
                <a:cxn ang="0">
                  <a:pos x="203" y="369"/>
                </a:cxn>
                <a:cxn ang="0">
                  <a:pos x="196" y="357"/>
                </a:cxn>
                <a:cxn ang="0">
                  <a:pos x="189" y="329"/>
                </a:cxn>
                <a:cxn ang="0">
                  <a:pos x="182" y="324"/>
                </a:cxn>
                <a:cxn ang="0">
                  <a:pos x="165" y="296"/>
                </a:cxn>
                <a:cxn ang="0">
                  <a:pos x="163" y="286"/>
                </a:cxn>
                <a:cxn ang="0">
                  <a:pos x="153" y="270"/>
                </a:cxn>
                <a:cxn ang="0">
                  <a:pos x="146" y="258"/>
                </a:cxn>
                <a:cxn ang="0">
                  <a:pos x="142" y="253"/>
                </a:cxn>
                <a:cxn ang="0">
                  <a:pos x="142" y="244"/>
                </a:cxn>
                <a:cxn ang="0">
                  <a:pos x="135" y="227"/>
                </a:cxn>
                <a:cxn ang="0">
                  <a:pos x="132" y="222"/>
                </a:cxn>
                <a:cxn ang="0">
                  <a:pos x="127" y="208"/>
                </a:cxn>
                <a:cxn ang="0">
                  <a:pos x="118" y="201"/>
                </a:cxn>
                <a:cxn ang="0">
                  <a:pos x="113" y="187"/>
                </a:cxn>
                <a:cxn ang="0">
                  <a:pos x="104" y="173"/>
                </a:cxn>
                <a:cxn ang="0">
                  <a:pos x="102" y="166"/>
                </a:cxn>
                <a:cxn ang="0">
                  <a:pos x="97" y="161"/>
                </a:cxn>
                <a:cxn ang="0">
                  <a:pos x="94" y="154"/>
                </a:cxn>
                <a:cxn ang="0">
                  <a:pos x="94" y="154"/>
                </a:cxn>
                <a:cxn ang="0">
                  <a:pos x="92" y="142"/>
                </a:cxn>
                <a:cxn ang="0">
                  <a:pos x="78" y="123"/>
                </a:cxn>
                <a:cxn ang="0">
                  <a:pos x="73" y="114"/>
                </a:cxn>
                <a:cxn ang="0">
                  <a:pos x="71" y="109"/>
                </a:cxn>
                <a:cxn ang="0">
                  <a:pos x="61" y="92"/>
                </a:cxn>
                <a:cxn ang="0">
                  <a:pos x="52" y="90"/>
                </a:cxn>
                <a:cxn ang="0">
                  <a:pos x="57" y="80"/>
                </a:cxn>
                <a:cxn ang="0">
                  <a:pos x="57" y="71"/>
                </a:cxn>
                <a:cxn ang="0">
                  <a:pos x="47" y="64"/>
                </a:cxn>
                <a:cxn ang="0">
                  <a:pos x="52" y="61"/>
                </a:cxn>
                <a:cxn ang="0">
                  <a:pos x="47" y="59"/>
                </a:cxn>
                <a:cxn ang="0">
                  <a:pos x="40" y="52"/>
                </a:cxn>
                <a:cxn ang="0">
                  <a:pos x="40" y="43"/>
                </a:cxn>
                <a:cxn ang="0">
                  <a:pos x="35" y="43"/>
                </a:cxn>
                <a:cxn ang="0">
                  <a:pos x="35" y="38"/>
                </a:cxn>
                <a:cxn ang="0">
                  <a:pos x="33" y="31"/>
                </a:cxn>
                <a:cxn ang="0">
                  <a:pos x="31" y="38"/>
                </a:cxn>
                <a:cxn ang="0">
                  <a:pos x="26" y="24"/>
                </a:cxn>
                <a:cxn ang="0">
                  <a:pos x="7" y="12"/>
                </a:cxn>
                <a:cxn ang="0">
                  <a:pos x="5" y="9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5" y="12"/>
                </a:cxn>
                <a:cxn ang="0">
                  <a:pos x="12" y="33"/>
                </a:cxn>
                <a:cxn ang="0">
                  <a:pos x="26" y="64"/>
                </a:cxn>
                <a:cxn ang="0">
                  <a:pos x="42" y="99"/>
                </a:cxn>
                <a:cxn ang="0">
                  <a:pos x="57" y="125"/>
                </a:cxn>
                <a:cxn ang="0">
                  <a:pos x="64" y="144"/>
                </a:cxn>
                <a:cxn ang="0">
                  <a:pos x="85" y="184"/>
                </a:cxn>
                <a:cxn ang="0">
                  <a:pos x="102" y="203"/>
                </a:cxn>
                <a:cxn ang="0">
                  <a:pos x="116" y="232"/>
                </a:cxn>
                <a:cxn ang="0">
                  <a:pos x="163" y="326"/>
                </a:cxn>
                <a:cxn ang="0">
                  <a:pos x="175" y="350"/>
                </a:cxn>
                <a:cxn ang="0">
                  <a:pos x="227" y="416"/>
                </a:cxn>
              </a:cxnLst>
              <a:pathLst>
                <a:path w="97" h="178">
                  <a:moveTo>
                    <a:pt x="96" y="176"/>
                  </a:moveTo>
                  <a:cubicBezTo>
                    <a:pt x="97" y="172"/>
                    <a:pt x="92" y="169"/>
                    <a:pt x="92" y="166"/>
                  </a:cubicBezTo>
                  <a:cubicBezTo>
                    <a:pt x="91" y="166"/>
                    <a:pt x="91" y="166"/>
                    <a:pt x="91" y="166"/>
                  </a:cubicBezTo>
                  <a:cubicBezTo>
                    <a:pt x="92" y="164"/>
                    <a:pt x="90" y="161"/>
                    <a:pt x="87" y="159"/>
                  </a:cubicBezTo>
                  <a:cubicBezTo>
                    <a:pt x="86" y="160"/>
                    <a:pt x="86" y="160"/>
                    <a:pt x="86" y="160"/>
                  </a:cubicBezTo>
                  <a:cubicBezTo>
                    <a:pt x="86" y="159"/>
                    <a:pt x="87" y="156"/>
                    <a:pt x="86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6" y="156"/>
                    <a:pt x="86" y="156"/>
                    <a:pt x="86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6" y="152"/>
                    <a:pt x="84" y="152"/>
                    <a:pt x="84" y="151"/>
                  </a:cubicBezTo>
                  <a:cubicBezTo>
                    <a:pt x="84" y="151"/>
                    <a:pt x="84" y="151"/>
                    <a:pt x="83" y="151"/>
                  </a:cubicBezTo>
                  <a:cubicBezTo>
                    <a:pt x="84" y="150"/>
                    <a:pt x="82" y="147"/>
                    <a:pt x="82" y="143"/>
                  </a:cubicBezTo>
                  <a:cubicBezTo>
                    <a:pt x="82" y="146"/>
                    <a:pt x="80" y="146"/>
                    <a:pt x="80" y="146"/>
                  </a:cubicBezTo>
                  <a:cubicBezTo>
                    <a:pt x="82" y="143"/>
                    <a:pt x="82" y="143"/>
                    <a:pt x="80" y="142"/>
                  </a:cubicBezTo>
                  <a:cubicBezTo>
                    <a:pt x="80" y="143"/>
                    <a:pt x="82" y="140"/>
                    <a:pt x="80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80" y="140"/>
                    <a:pt x="78" y="140"/>
                    <a:pt x="80" y="139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80" y="139"/>
                    <a:pt x="78" y="139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37"/>
                    <a:pt x="77" y="137"/>
                    <a:pt x="75" y="137"/>
                  </a:cubicBezTo>
                  <a:cubicBezTo>
                    <a:pt x="75" y="134"/>
                    <a:pt x="74" y="131"/>
                    <a:pt x="73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6"/>
                    <a:pt x="71" y="125"/>
                    <a:pt x="70" y="125"/>
                  </a:cubicBezTo>
                  <a:cubicBezTo>
                    <a:pt x="70" y="125"/>
                    <a:pt x="70" y="125"/>
                    <a:pt x="70" y="126"/>
                  </a:cubicBezTo>
                  <a:cubicBezTo>
                    <a:pt x="70" y="125"/>
                    <a:pt x="70" y="125"/>
                    <a:pt x="70" y="124"/>
                  </a:cubicBezTo>
                  <a:cubicBezTo>
                    <a:pt x="70" y="124"/>
                    <a:pt x="70" y="124"/>
                    <a:pt x="69" y="124"/>
                  </a:cubicBezTo>
                  <a:cubicBezTo>
                    <a:pt x="70" y="124"/>
                    <a:pt x="69" y="124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7" y="122"/>
                    <a:pt x="69" y="122"/>
                    <a:pt x="69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18"/>
                    <a:pt x="65" y="118"/>
                    <a:pt x="65" y="116"/>
                  </a:cubicBezTo>
                  <a:cubicBezTo>
                    <a:pt x="65" y="116"/>
                    <a:pt x="64" y="118"/>
                    <a:pt x="64" y="116"/>
                  </a:cubicBezTo>
                  <a:cubicBezTo>
                    <a:pt x="65" y="116"/>
                    <a:pt x="64" y="114"/>
                    <a:pt x="65" y="114"/>
                  </a:cubicBezTo>
                  <a:cubicBezTo>
                    <a:pt x="65" y="113"/>
                    <a:pt x="64" y="113"/>
                    <a:pt x="64" y="112"/>
                  </a:cubicBezTo>
                  <a:cubicBezTo>
                    <a:pt x="64" y="113"/>
                    <a:pt x="62" y="113"/>
                    <a:pt x="62" y="113"/>
                  </a:cubicBezTo>
                  <a:cubicBezTo>
                    <a:pt x="62" y="113"/>
                    <a:pt x="62" y="113"/>
                    <a:pt x="62" y="113"/>
                  </a:cubicBezTo>
                  <a:cubicBezTo>
                    <a:pt x="61" y="113"/>
                    <a:pt x="62" y="113"/>
                    <a:pt x="61" y="113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1" y="112"/>
                    <a:pt x="62" y="111"/>
                    <a:pt x="62" y="109"/>
                  </a:cubicBezTo>
                  <a:cubicBezTo>
                    <a:pt x="62" y="111"/>
                    <a:pt x="61" y="109"/>
                    <a:pt x="61" y="111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8"/>
                    <a:pt x="62" y="108"/>
                    <a:pt x="62" y="107"/>
                  </a:cubicBezTo>
                  <a:cubicBezTo>
                    <a:pt x="62" y="107"/>
                    <a:pt x="61" y="105"/>
                    <a:pt x="61" y="107"/>
                  </a:cubicBezTo>
                  <a:cubicBezTo>
                    <a:pt x="60" y="107"/>
                    <a:pt x="61" y="107"/>
                    <a:pt x="60" y="107"/>
                  </a:cubicBezTo>
                  <a:cubicBezTo>
                    <a:pt x="60" y="107"/>
                    <a:pt x="60" y="107"/>
                    <a:pt x="60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1" y="105"/>
                    <a:pt x="60" y="105"/>
                    <a:pt x="60" y="105"/>
                  </a:cubicBezTo>
                  <a:cubicBezTo>
                    <a:pt x="61" y="103"/>
                    <a:pt x="61" y="103"/>
                    <a:pt x="60" y="101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1"/>
                    <a:pt x="60" y="100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58" y="100"/>
                    <a:pt x="60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4"/>
                    <a:pt x="56" y="94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6" y="92"/>
                    <a:pt x="56" y="92"/>
                    <a:pt x="54" y="92"/>
                  </a:cubicBezTo>
                  <a:cubicBezTo>
                    <a:pt x="56" y="91"/>
                    <a:pt x="56" y="95"/>
                    <a:pt x="56" y="94"/>
                  </a:cubicBezTo>
                  <a:cubicBezTo>
                    <a:pt x="54" y="94"/>
                    <a:pt x="56" y="92"/>
                    <a:pt x="56" y="92"/>
                  </a:cubicBezTo>
                  <a:cubicBezTo>
                    <a:pt x="54" y="92"/>
                    <a:pt x="56" y="91"/>
                    <a:pt x="54" y="91"/>
                  </a:cubicBezTo>
                  <a:cubicBezTo>
                    <a:pt x="54" y="91"/>
                    <a:pt x="54" y="92"/>
                    <a:pt x="54" y="91"/>
                  </a:cubicBezTo>
                  <a:cubicBezTo>
                    <a:pt x="53" y="91"/>
                    <a:pt x="54" y="91"/>
                    <a:pt x="54" y="91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4" y="88"/>
                    <a:pt x="53" y="88"/>
                    <a:pt x="54" y="88"/>
                  </a:cubicBezTo>
                  <a:cubicBezTo>
                    <a:pt x="54" y="88"/>
                    <a:pt x="54" y="87"/>
                    <a:pt x="53" y="87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0" y="88"/>
                    <a:pt x="53" y="87"/>
                    <a:pt x="53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4" y="86"/>
                    <a:pt x="53" y="86"/>
                    <a:pt x="53" y="86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50" y="83"/>
                    <a:pt x="50" y="83"/>
                    <a:pt x="49" y="83"/>
                  </a:cubicBezTo>
                  <a:cubicBezTo>
                    <a:pt x="49" y="83"/>
                    <a:pt x="49" y="83"/>
                    <a:pt x="49" y="82"/>
                  </a:cubicBezTo>
                  <a:cubicBezTo>
                    <a:pt x="49" y="83"/>
                    <a:pt x="48" y="82"/>
                    <a:pt x="48" y="82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8" y="81"/>
                    <a:pt x="49" y="79"/>
                    <a:pt x="48" y="79"/>
                  </a:cubicBezTo>
                  <a:cubicBezTo>
                    <a:pt x="48" y="79"/>
                    <a:pt x="48" y="81"/>
                    <a:pt x="47" y="81"/>
                  </a:cubicBezTo>
                  <a:cubicBezTo>
                    <a:pt x="45" y="81"/>
                    <a:pt x="48" y="79"/>
                    <a:pt x="47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7" y="78"/>
                    <a:pt x="48" y="75"/>
                    <a:pt x="47" y="78"/>
                  </a:cubicBezTo>
                  <a:cubicBezTo>
                    <a:pt x="47" y="75"/>
                    <a:pt x="45" y="75"/>
                    <a:pt x="47" y="75"/>
                  </a:cubicBezTo>
                  <a:cubicBezTo>
                    <a:pt x="45" y="74"/>
                    <a:pt x="47" y="73"/>
                    <a:pt x="44" y="73"/>
                  </a:cubicBezTo>
                  <a:cubicBezTo>
                    <a:pt x="44" y="73"/>
                    <a:pt x="44" y="73"/>
                    <a:pt x="44" y="72"/>
                  </a:cubicBezTo>
                  <a:cubicBezTo>
                    <a:pt x="45" y="72"/>
                    <a:pt x="44" y="73"/>
                    <a:pt x="44" y="73"/>
                  </a:cubicBezTo>
                  <a:cubicBezTo>
                    <a:pt x="44" y="73"/>
                    <a:pt x="44" y="72"/>
                    <a:pt x="45" y="72"/>
                  </a:cubicBezTo>
                  <a:cubicBezTo>
                    <a:pt x="44" y="72"/>
                    <a:pt x="44" y="72"/>
                    <a:pt x="44" y="73"/>
                  </a:cubicBezTo>
                  <a:cubicBezTo>
                    <a:pt x="43" y="72"/>
                    <a:pt x="45" y="70"/>
                    <a:pt x="44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3" y="69"/>
                    <a:pt x="43" y="69"/>
                    <a:pt x="41" y="7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6"/>
                  </a:cubicBezTo>
                  <a:cubicBezTo>
                    <a:pt x="41" y="68"/>
                    <a:pt x="41" y="66"/>
                    <a:pt x="41" y="66"/>
                  </a:cubicBezTo>
                  <a:cubicBezTo>
                    <a:pt x="40" y="66"/>
                    <a:pt x="41" y="65"/>
                    <a:pt x="41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40" y="65"/>
                    <a:pt x="41" y="65"/>
                    <a:pt x="41" y="66"/>
                  </a:cubicBezTo>
                  <a:cubicBezTo>
                    <a:pt x="40" y="66"/>
                    <a:pt x="40" y="66"/>
                    <a:pt x="40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0" y="61"/>
                    <a:pt x="40" y="61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1"/>
                    <a:pt x="39" y="61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59"/>
                    <a:pt x="35" y="60"/>
                    <a:pt x="36" y="60"/>
                  </a:cubicBezTo>
                  <a:cubicBezTo>
                    <a:pt x="35" y="59"/>
                    <a:pt x="36" y="59"/>
                    <a:pt x="39" y="59"/>
                  </a:cubicBezTo>
                  <a:cubicBezTo>
                    <a:pt x="36" y="57"/>
                    <a:pt x="36" y="56"/>
                    <a:pt x="35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5" y="55"/>
                    <a:pt x="35" y="52"/>
                    <a:pt x="33" y="52"/>
                  </a:cubicBezTo>
                  <a:cubicBezTo>
                    <a:pt x="33" y="53"/>
                    <a:pt x="32" y="52"/>
                    <a:pt x="32" y="53"/>
                  </a:cubicBezTo>
                  <a:cubicBezTo>
                    <a:pt x="32" y="52"/>
                    <a:pt x="31" y="53"/>
                    <a:pt x="32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1"/>
                    <a:pt x="33" y="48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2" y="46"/>
                    <a:pt x="31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4"/>
                    <a:pt x="30" y="44"/>
                    <a:pt x="31" y="44"/>
                  </a:cubicBezTo>
                  <a:cubicBezTo>
                    <a:pt x="30" y="44"/>
                    <a:pt x="30" y="43"/>
                    <a:pt x="28" y="44"/>
                  </a:cubicBezTo>
                  <a:cubicBezTo>
                    <a:pt x="30" y="42"/>
                    <a:pt x="28" y="39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8"/>
                    <a:pt x="28" y="38"/>
                    <a:pt x="27" y="38"/>
                  </a:cubicBezTo>
                  <a:cubicBezTo>
                    <a:pt x="27" y="38"/>
                    <a:pt x="27" y="38"/>
                    <a:pt x="26" y="39"/>
                  </a:cubicBezTo>
                  <a:cubicBezTo>
                    <a:pt x="26" y="38"/>
                    <a:pt x="27" y="38"/>
                    <a:pt x="27" y="35"/>
                  </a:cubicBezTo>
                  <a:cubicBezTo>
                    <a:pt x="27" y="35"/>
                    <a:pt x="26" y="38"/>
                    <a:pt x="27" y="35"/>
                  </a:cubicBezTo>
                  <a:cubicBezTo>
                    <a:pt x="27" y="35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5"/>
                    <a:pt x="24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0" y="38"/>
                    <a:pt x="22" y="39"/>
                    <a:pt x="20" y="39"/>
                  </a:cubicBezTo>
                  <a:cubicBezTo>
                    <a:pt x="20" y="38"/>
                    <a:pt x="22" y="35"/>
                    <a:pt x="22" y="35"/>
                  </a:cubicBezTo>
                  <a:cubicBezTo>
                    <a:pt x="22" y="35"/>
                    <a:pt x="26" y="34"/>
                    <a:pt x="24" y="34"/>
                  </a:cubicBezTo>
                  <a:cubicBezTo>
                    <a:pt x="24" y="34"/>
                    <a:pt x="26" y="34"/>
                    <a:pt x="24" y="34"/>
                  </a:cubicBezTo>
                  <a:cubicBezTo>
                    <a:pt x="22" y="34"/>
                    <a:pt x="24" y="34"/>
                    <a:pt x="24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6" y="31"/>
                  </a:cubicBezTo>
                  <a:cubicBezTo>
                    <a:pt x="26" y="31"/>
                    <a:pt x="24" y="31"/>
                    <a:pt x="26" y="31"/>
                  </a:cubicBezTo>
                  <a:cubicBezTo>
                    <a:pt x="24" y="31"/>
                    <a:pt x="22" y="33"/>
                    <a:pt x="22" y="31"/>
                  </a:cubicBezTo>
                  <a:cubicBezTo>
                    <a:pt x="24" y="31"/>
                    <a:pt x="22" y="30"/>
                    <a:pt x="24" y="30"/>
                  </a:cubicBezTo>
                  <a:cubicBezTo>
                    <a:pt x="24" y="30"/>
                    <a:pt x="24" y="30"/>
                    <a:pt x="22" y="31"/>
                  </a:cubicBezTo>
                  <a:cubicBezTo>
                    <a:pt x="22" y="31"/>
                    <a:pt x="24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0" y="29"/>
                    <a:pt x="22" y="27"/>
                    <a:pt x="20" y="29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2" y="27"/>
                    <a:pt x="20" y="29"/>
                    <a:pt x="22" y="27"/>
                  </a:cubicBezTo>
                  <a:cubicBezTo>
                    <a:pt x="20" y="29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5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2"/>
                    <a:pt x="20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5"/>
                    <a:pt x="17" y="22"/>
                    <a:pt x="15" y="25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2"/>
                    <a:pt x="17" y="21"/>
                    <a:pt x="18" y="20"/>
                  </a:cubicBezTo>
                  <a:cubicBezTo>
                    <a:pt x="18" y="20"/>
                    <a:pt x="15" y="21"/>
                    <a:pt x="17" y="20"/>
                  </a:cubicBezTo>
                  <a:cubicBezTo>
                    <a:pt x="17" y="20"/>
                    <a:pt x="18" y="18"/>
                    <a:pt x="17" y="18"/>
                  </a:cubicBezTo>
                  <a:cubicBezTo>
                    <a:pt x="17" y="18"/>
                    <a:pt x="18" y="18"/>
                    <a:pt x="18" y="17"/>
                  </a:cubicBezTo>
                  <a:cubicBezTo>
                    <a:pt x="17" y="18"/>
                    <a:pt x="15" y="18"/>
                    <a:pt x="15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4" y="18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5" y="16"/>
                    <a:pt x="17" y="16"/>
                    <a:pt x="17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7" y="16"/>
                    <a:pt x="15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3" y="17"/>
                    <a:pt x="14" y="16"/>
                  </a:cubicBezTo>
                  <a:cubicBezTo>
                    <a:pt x="14" y="14"/>
                    <a:pt x="14" y="16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3"/>
                    <a:pt x="14" y="12"/>
                    <a:pt x="13" y="13"/>
                  </a:cubicBezTo>
                  <a:cubicBezTo>
                    <a:pt x="14" y="13"/>
                    <a:pt x="14" y="14"/>
                    <a:pt x="14" y="16"/>
                  </a:cubicBezTo>
                  <a:cubicBezTo>
                    <a:pt x="13" y="16"/>
                    <a:pt x="14" y="16"/>
                    <a:pt x="13" y="17"/>
                  </a:cubicBezTo>
                  <a:cubicBezTo>
                    <a:pt x="13" y="16"/>
                    <a:pt x="11" y="17"/>
                    <a:pt x="11" y="17"/>
                  </a:cubicBezTo>
                  <a:cubicBezTo>
                    <a:pt x="10" y="17"/>
                    <a:pt x="11" y="16"/>
                    <a:pt x="11" y="16"/>
                  </a:cubicBezTo>
                  <a:cubicBezTo>
                    <a:pt x="11" y="16"/>
                    <a:pt x="11" y="16"/>
                    <a:pt x="13" y="16"/>
                  </a:cubicBezTo>
                  <a:cubicBezTo>
                    <a:pt x="11" y="14"/>
                    <a:pt x="11" y="14"/>
                    <a:pt x="13" y="13"/>
                  </a:cubicBezTo>
                  <a:cubicBezTo>
                    <a:pt x="11" y="13"/>
                    <a:pt x="11" y="13"/>
                    <a:pt x="11" y="14"/>
                  </a:cubicBezTo>
                  <a:cubicBezTo>
                    <a:pt x="11" y="13"/>
                    <a:pt x="10" y="12"/>
                    <a:pt x="10" y="12"/>
                  </a:cubicBezTo>
                  <a:cubicBezTo>
                    <a:pt x="11" y="12"/>
                    <a:pt x="10" y="10"/>
                    <a:pt x="10" y="10"/>
                  </a:cubicBezTo>
                  <a:cubicBezTo>
                    <a:pt x="11" y="10"/>
                    <a:pt x="11" y="10"/>
                    <a:pt x="13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8"/>
                    <a:pt x="10" y="10"/>
                    <a:pt x="11" y="8"/>
                  </a:cubicBezTo>
                  <a:cubicBezTo>
                    <a:pt x="11" y="10"/>
                    <a:pt x="10" y="10"/>
                    <a:pt x="7" y="10"/>
                  </a:cubicBezTo>
                  <a:cubicBezTo>
                    <a:pt x="7" y="10"/>
                    <a:pt x="7" y="12"/>
                    <a:pt x="7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5"/>
                    <a:pt x="6" y="5"/>
                  </a:cubicBezTo>
                  <a:cubicBezTo>
                    <a:pt x="5" y="4"/>
                    <a:pt x="3" y="5"/>
                    <a:pt x="3" y="5"/>
                  </a:cubicBezTo>
                  <a:cubicBezTo>
                    <a:pt x="3" y="4"/>
                    <a:pt x="5" y="5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4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3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0" y="5"/>
                    <a:pt x="1" y="7"/>
                  </a:cubicBezTo>
                  <a:cubicBezTo>
                    <a:pt x="1" y="5"/>
                    <a:pt x="2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1" y="8"/>
                    <a:pt x="2" y="8"/>
                  </a:cubicBezTo>
                  <a:cubicBezTo>
                    <a:pt x="2" y="10"/>
                    <a:pt x="3" y="12"/>
                    <a:pt x="3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3"/>
                    <a:pt x="5" y="13"/>
                    <a:pt x="5" y="14"/>
                  </a:cubicBezTo>
                  <a:cubicBezTo>
                    <a:pt x="6" y="14"/>
                    <a:pt x="5" y="17"/>
                    <a:pt x="6" y="17"/>
                  </a:cubicBezTo>
                  <a:cubicBezTo>
                    <a:pt x="7" y="18"/>
                    <a:pt x="7" y="21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1" y="21"/>
                    <a:pt x="11" y="22"/>
                  </a:cubicBezTo>
                  <a:cubicBezTo>
                    <a:pt x="10" y="22"/>
                    <a:pt x="10" y="22"/>
                    <a:pt x="10" y="25"/>
                  </a:cubicBezTo>
                  <a:cubicBezTo>
                    <a:pt x="11" y="25"/>
                    <a:pt x="11" y="26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9"/>
                    <a:pt x="13" y="29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3"/>
                  </a:cubicBezTo>
                  <a:cubicBezTo>
                    <a:pt x="14" y="33"/>
                    <a:pt x="14" y="34"/>
                    <a:pt x="15" y="34"/>
                  </a:cubicBezTo>
                  <a:cubicBezTo>
                    <a:pt x="15" y="38"/>
                    <a:pt x="17" y="39"/>
                    <a:pt x="18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4"/>
                    <a:pt x="20" y="46"/>
                    <a:pt x="20" y="4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51"/>
                  </a:cubicBezTo>
                  <a:cubicBezTo>
                    <a:pt x="22" y="51"/>
                    <a:pt x="22" y="52"/>
                    <a:pt x="24" y="52"/>
                  </a:cubicBezTo>
                  <a:cubicBezTo>
                    <a:pt x="24" y="52"/>
                    <a:pt x="22" y="52"/>
                    <a:pt x="24" y="53"/>
                  </a:cubicBezTo>
                  <a:cubicBezTo>
                    <a:pt x="24" y="55"/>
                    <a:pt x="24" y="55"/>
                    <a:pt x="26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6"/>
                    <a:pt x="27" y="56"/>
                    <a:pt x="26" y="57"/>
                  </a:cubicBezTo>
                  <a:cubicBezTo>
                    <a:pt x="27" y="57"/>
                    <a:pt x="26" y="60"/>
                    <a:pt x="28" y="60"/>
                  </a:cubicBezTo>
                  <a:cubicBezTo>
                    <a:pt x="27" y="60"/>
                    <a:pt x="27" y="61"/>
                    <a:pt x="27" y="61"/>
                  </a:cubicBezTo>
                  <a:cubicBezTo>
                    <a:pt x="28" y="62"/>
                    <a:pt x="30" y="62"/>
                    <a:pt x="30" y="65"/>
                  </a:cubicBezTo>
                  <a:cubicBezTo>
                    <a:pt x="30" y="65"/>
                    <a:pt x="30" y="62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8"/>
                    <a:pt x="32" y="68"/>
                    <a:pt x="32" y="70"/>
                  </a:cubicBezTo>
                  <a:cubicBezTo>
                    <a:pt x="33" y="73"/>
                    <a:pt x="35" y="75"/>
                    <a:pt x="36" y="79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36" y="79"/>
                    <a:pt x="40" y="79"/>
                    <a:pt x="39" y="82"/>
                  </a:cubicBezTo>
                  <a:cubicBezTo>
                    <a:pt x="39" y="82"/>
                    <a:pt x="39" y="82"/>
                    <a:pt x="40" y="82"/>
                  </a:cubicBezTo>
                  <a:cubicBezTo>
                    <a:pt x="39" y="83"/>
                    <a:pt x="41" y="83"/>
                    <a:pt x="41" y="85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3" y="85"/>
                    <a:pt x="41" y="86"/>
                    <a:pt x="43" y="87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4" y="86"/>
                    <a:pt x="43" y="88"/>
                    <a:pt x="44" y="87"/>
                  </a:cubicBezTo>
                  <a:cubicBezTo>
                    <a:pt x="44" y="87"/>
                    <a:pt x="44" y="88"/>
                    <a:pt x="44" y="87"/>
                  </a:cubicBezTo>
                  <a:cubicBezTo>
                    <a:pt x="45" y="91"/>
                    <a:pt x="45" y="94"/>
                    <a:pt x="47" y="96"/>
                  </a:cubicBezTo>
                  <a:cubicBezTo>
                    <a:pt x="48" y="98"/>
                    <a:pt x="49" y="95"/>
                    <a:pt x="48" y="96"/>
                  </a:cubicBezTo>
                  <a:cubicBezTo>
                    <a:pt x="49" y="96"/>
                    <a:pt x="48" y="98"/>
                    <a:pt x="48" y="98"/>
                  </a:cubicBezTo>
                  <a:cubicBezTo>
                    <a:pt x="48" y="98"/>
                    <a:pt x="50" y="98"/>
                    <a:pt x="49" y="98"/>
                  </a:cubicBezTo>
                  <a:cubicBezTo>
                    <a:pt x="49" y="98"/>
                    <a:pt x="49" y="98"/>
                    <a:pt x="49" y="99"/>
                  </a:cubicBezTo>
                  <a:cubicBezTo>
                    <a:pt x="50" y="99"/>
                    <a:pt x="50" y="99"/>
                    <a:pt x="50" y="100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50" y="101"/>
                    <a:pt x="53" y="103"/>
                    <a:pt x="50" y="105"/>
                  </a:cubicBezTo>
                  <a:cubicBezTo>
                    <a:pt x="54" y="111"/>
                    <a:pt x="57" y="116"/>
                    <a:pt x="60" y="122"/>
                  </a:cubicBezTo>
                  <a:cubicBezTo>
                    <a:pt x="62" y="126"/>
                    <a:pt x="65" y="133"/>
                    <a:pt x="69" y="138"/>
                  </a:cubicBezTo>
                  <a:cubicBezTo>
                    <a:pt x="71" y="138"/>
                    <a:pt x="71" y="138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0" y="140"/>
                    <a:pt x="71" y="140"/>
                    <a:pt x="71" y="140"/>
                  </a:cubicBezTo>
                  <a:cubicBezTo>
                    <a:pt x="73" y="143"/>
                    <a:pt x="73" y="146"/>
                    <a:pt x="74" y="148"/>
                  </a:cubicBezTo>
                  <a:cubicBezTo>
                    <a:pt x="74" y="147"/>
                    <a:pt x="75" y="147"/>
                    <a:pt x="75" y="147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53"/>
                    <a:pt x="82" y="159"/>
                    <a:pt x="84" y="164"/>
                  </a:cubicBezTo>
                  <a:cubicBezTo>
                    <a:pt x="84" y="164"/>
                    <a:pt x="86" y="166"/>
                    <a:pt x="86" y="168"/>
                  </a:cubicBezTo>
                  <a:cubicBezTo>
                    <a:pt x="90" y="172"/>
                    <a:pt x="92" y="174"/>
                    <a:pt x="95" y="178"/>
                  </a:cubicBezTo>
                  <a:cubicBezTo>
                    <a:pt x="95" y="178"/>
                    <a:pt x="96" y="177"/>
                    <a:pt x="96" y="176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27" name="Freeform 144"/>
            <p:cNvSpPr/>
            <p:nvPr/>
          </p:nvSpPr>
          <p:spPr>
            <a:xfrm>
              <a:off x="1124" y="1004"/>
              <a:ext cx="276" cy="448"/>
            </a:xfrm>
            <a:custGeom>
              <a:avLst/>
              <a:gdLst/>
              <a:ahLst/>
              <a:cxnLst>
                <a:cxn ang="0">
                  <a:pos x="38" y="403"/>
                </a:cxn>
                <a:cxn ang="0">
                  <a:pos x="45" y="387"/>
                </a:cxn>
                <a:cxn ang="0">
                  <a:pos x="66" y="363"/>
                </a:cxn>
                <a:cxn ang="0">
                  <a:pos x="71" y="354"/>
                </a:cxn>
                <a:cxn ang="0">
                  <a:pos x="90" y="323"/>
                </a:cxn>
                <a:cxn ang="0">
                  <a:pos x="94" y="316"/>
                </a:cxn>
                <a:cxn ang="0">
                  <a:pos x="106" y="297"/>
                </a:cxn>
                <a:cxn ang="0">
                  <a:pos x="111" y="285"/>
                </a:cxn>
                <a:cxn ang="0">
                  <a:pos x="116" y="276"/>
                </a:cxn>
                <a:cxn ang="0">
                  <a:pos x="125" y="274"/>
                </a:cxn>
                <a:cxn ang="0">
                  <a:pos x="134" y="259"/>
                </a:cxn>
                <a:cxn ang="0">
                  <a:pos x="139" y="250"/>
                </a:cxn>
                <a:cxn ang="0">
                  <a:pos x="146" y="241"/>
                </a:cxn>
                <a:cxn ang="0">
                  <a:pos x="149" y="229"/>
                </a:cxn>
                <a:cxn ang="0">
                  <a:pos x="160" y="215"/>
                </a:cxn>
                <a:cxn ang="0">
                  <a:pos x="167" y="198"/>
                </a:cxn>
                <a:cxn ang="0">
                  <a:pos x="175" y="191"/>
                </a:cxn>
                <a:cxn ang="0">
                  <a:pos x="175" y="184"/>
                </a:cxn>
                <a:cxn ang="0">
                  <a:pos x="179" y="179"/>
                </a:cxn>
                <a:cxn ang="0">
                  <a:pos x="186" y="179"/>
                </a:cxn>
                <a:cxn ang="0">
                  <a:pos x="189" y="165"/>
                </a:cxn>
                <a:cxn ang="0">
                  <a:pos x="201" y="149"/>
                </a:cxn>
                <a:cxn ang="0">
                  <a:pos x="208" y="134"/>
                </a:cxn>
                <a:cxn ang="0">
                  <a:pos x="210" y="130"/>
                </a:cxn>
                <a:cxn ang="0">
                  <a:pos x="222" y="111"/>
                </a:cxn>
                <a:cxn ang="0">
                  <a:pos x="219" y="101"/>
                </a:cxn>
                <a:cxn ang="0">
                  <a:pos x="229" y="99"/>
                </a:cxn>
                <a:cxn ang="0">
                  <a:pos x="238" y="97"/>
                </a:cxn>
                <a:cxn ang="0">
                  <a:pos x="241" y="87"/>
                </a:cxn>
                <a:cxn ang="0">
                  <a:pos x="248" y="87"/>
                </a:cxn>
                <a:cxn ang="0">
                  <a:pos x="248" y="83"/>
                </a:cxn>
                <a:cxn ang="0">
                  <a:pos x="248" y="71"/>
                </a:cxn>
                <a:cxn ang="0">
                  <a:pos x="252" y="66"/>
                </a:cxn>
                <a:cxn ang="0">
                  <a:pos x="252" y="61"/>
                </a:cxn>
                <a:cxn ang="0">
                  <a:pos x="259" y="59"/>
                </a:cxn>
                <a:cxn ang="0">
                  <a:pos x="262" y="52"/>
                </a:cxn>
                <a:cxn ang="0">
                  <a:pos x="257" y="50"/>
                </a:cxn>
                <a:cxn ang="0">
                  <a:pos x="267" y="40"/>
                </a:cxn>
                <a:cxn ang="0">
                  <a:pos x="267" y="19"/>
                </a:cxn>
                <a:cxn ang="0">
                  <a:pos x="269" y="17"/>
                </a:cxn>
                <a:cxn ang="0">
                  <a:pos x="276" y="0"/>
                </a:cxn>
                <a:cxn ang="0">
                  <a:pos x="269" y="2"/>
                </a:cxn>
                <a:cxn ang="0">
                  <a:pos x="267" y="19"/>
                </a:cxn>
                <a:cxn ang="0">
                  <a:pos x="250" y="31"/>
                </a:cxn>
                <a:cxn ang="0">
                  <a:pos x="229" y="61"/>
                </a:cxn>
                <a:cxn ang="0">
                  <a:pos x="205" y="97"/>
                </a:cxn>
                <a:cxn ang="0">
                  <a:pos x="189" y="127"/>
                </a:cxn>
                <a:cxn ang="0">
                  <a:pos x="175" y="149"/>
                </a:cxn>
                <a:cxn ang="0">
                  <a:pos x="149" y="191"/>
                </a:cxn>
                <a:cxn ang="0">
                  <a:pos x="139" y="215"/>
                </a:cxn>
                <a:cxn ang="0">
                  <a:pos x="125" y="245"/>
                </a:cxn>
                <a:cxn ang="0">
                  <a:pos x="59" y="337"/>
                </a:cxn>
                <a:cxn ang="0">
                  <a:pos x="45" y="363"/>
                </a:cxn>
                <a:cxn ang="0">
                  <a:pos x="9" y="446"/>
                </a:cxn>
              </a:cxnLst>
              <a:pathLst>
                <a:path w="117" h="190">
                  <a:moveTo>
                    <a:pt x="4" y="189"/>
                  </a:moveTo>
                  <a:cubicBezTo>
                    <a:pt x="7" y="189"/>
                    <a:pt x="7" y="185"/>
                    <a:pt x="10" y="181"/>
                  </a:cubicBezTo>
                  <a:cubicBezTo>
                    <a:pt x="10" y="181"/>
                    <a:pt x="8" y="181"/>
                    <a:pt x="10" y="181"/>
                  </a:cubicBezTo>
                  <a:cubicBezTo>
                    <a:pt x="14" y="180"/>
                    <a:pt x="15" y="176"/>
                    <a:pt x="15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5" y="172"/>
                    <a:pt x="16" y="172"/>
                    <a:pt x="16" y="171"/>
                  </a:cubicBezTo>
                  <a:cubicBezTo>
                    <a:pt x="16" y="171"/>
                    <a:pt x="16" y="171"/>
                    <a:pt x="15" y="171"/>
                  </a:cubicBezTo>
                  <a:cubicBezTo>
                    <a:pt x="16" y="171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9" y="168"/>
                    <a:pt x="17" y="166"/>
                    <a:pt x="20" y="164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1" y="163"/>
                    <a:pt x="23" y="160"/>
                    <a:pt x="25" y="159"/>
                  </a:cubicBezTo>
                  <a:cubicBezTo>
                    <a:pt x="25" y="159"/>
                    <a:pt x="23" y="159"/>
                    <a:pt x="23" y="158"/>
                  </a:cubicBezTo>
                  <a:cubicBezTo>
                    <a:pt x="25" y="159"/>
                    <a:pt x="25" y="158"/>
                    <a:pt x="27" y="158"/>
                  </a:cubicBezTo>
                  <a:cubicBezTo>
                    <a:pt x="25" y="156"/>
                    <a:pt x="28" y="158"/>
                    <a:pt x="28" y="156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9" y="154"/>
                    <a:pt x="28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2" y="147"/>
                    <a:pt x="33" y="145"/>
                    <a:pt x="34" y="14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9"/>
                    <a:pt x="34" y="138"/>
                    <a:pt x="36" y="138"/>
                  </a:cubicBezTo>
                  <a:cubicBezTo>
                    <a:pt x="36" y="138"/>
                    <a:pt x="36" y="138"/>
                    <a:pt x="36" y="138"/>
                  </a:cubicBezTo>
                  <a:cubicBezTo>
                    <a:pt x="36" y="137"/>
                    <a:pt x="38" y="138"/>
                    <a:pt x="38" y="137"/>
                  </a:cubicBezTo>
                  <a:cubicBezTo>
                    <a:pt x="36" y="137"/>
                    <a:pt x="36" y="137"/>
                    <a:pt x="36" y="137"/>
                  </a:cubicBezTo>
                  <a:cubicBezTo>
                    <a:pt x="38" y="137"/>
                    <a:pt x="38" y="137"/>
                    <a:pt x="38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40" y="136"/>
                    <a:pt x="38" y="134"/>
                    <a:pt x="4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8" y="133"/>
                    <a:pt x="40" y="134"/>
                    <a:pt x="40" y="134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1" y="133"/>
                    <a:pt x="41" y="132"/>
                    <a:pt x="41" y="132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2" y="130"/>
                    <a:pt x="42" y="130"/>
                    <a:pt x="44" y="129"/>
                  </a:cubicBezTo>
                  <a:cubicBezTo>
                    <a:pt x="42" y="129"/>
                    <a:pt x="42" y="129"/>
                    <a:pt x="42" y="126"/>
                  </a:cubicBezTo>
                  <a:cubicBezTo>
                    <a:pt x="44" y="129"/>
                    <a:pt x="44" y="125"/>
                    <a:pt x="45" y="126"/>
                  </a:cubicBezTo>
                  <a:cubicBezTo>
                    <a:pt x="45" y="126"/>
                    <a:pt x="45" y="125"/>
                    <a:pt x="45" y="124"/>
                  </a:cubicBezTo>
                  <a:cubicBezTo>
                    <a:pt x="45" y="124"/>
                    <a:pt x="45" y="124"/>
                    <a:pt x="44" y="124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4" y="123"/>
                    <a:pt x="44" y="124"/>
                    <a:pt x="44" y="123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5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7" y="120"/>
                    <a:pt x="49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51" y="119"/>
                    <a:pt x="49" y="119"/>
                  </a:cubicBezTo>
                  <a:cubicBezTo>
                    <a:pt x="49" y="117"/>
                    <a:pt x="49" y="119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6"/>
                    <a:pt x="51" y="116"/>
                    <a:pt x="51" y="117"/>
                  </a:cubicBezTo>
                  <a:cubicBezTo>
                    <a:pt x="51" y="117"/>
                    <a:pt x="51" y="116"/>
                    <a:pt x="51" y="117"/>
                  </a:cubicBezTo>
                  <a:cubicBezTo>
                    <a:pt x="53" y="117"/>
                    <a:pt x="53" y="116"/>
                    <a:pt x="53" y="116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3" y="116"/>
                    <a:pt x="54" y="113"/>
                    <a:pt x="55" y="113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54" y="112"/>
                    <a:pt x="57" y="112"/>
                    <a:pt x="55" y="111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0"/>
                    <a:pt x="55" y="110"/>
                    <a:pt x="57" y="110"/>
                  </a:cubicBezTo>
                  <a:cubicBezTo>
                    <a:pt x="55" y="110"/>
                    <a:pt x="57" y="110"/>
                    <a:pt x="57" y="110"/>
                  </a:cubicBezTo>
                  <a:cubicBezTo>
                    <a:pt x="57" y="110"/>
                    <a:pt x="57" y="108"/>
                    <a:pt x="57" y="110"/>
                  </a:cubicBezTo>
                  <a:cubicBezTo>
                    <a:pt x="57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8" y="106"/>
                    <a:pt x="59" y="106"/>
                  </a:cubicBezTo>
                  <a:cubicBezTo>
                    <a:pt x="58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3"/>
                  </a:cubicBezTo>
                  <a:cubicBezTo>
                    <a:pt x="60" y="104"/>
                    <a:pt x="59" y="103"/>
                    <a:pt x="59" y="103"/>
                  </a:cubicBezTo>
                  <a:cubicBezTo>
                    <a:pt x="60" y="103"/>
                    <a:pt x="59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2" y="103"/>
                    <a:pt x="60" y="102"/>
                    <a:pt x="62" y="102"/>
                  </a:cubicBezTo>
                  <a:cubicBezTo>
                    <a:pt x="60" y="102"/>
                    <a:pt x="63" y="102"/>
                    <a:pt x="62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3" y="99"/>
                    <a:pt x="62" y="98"/>
                    <a:pt x="63" y="99"/>
                  </a:cubicBezTo>
                  <a:cubicBezTo>
                    <a:pt x="63" y="98"/>
                    <a:pt x="66" y="97"/>
                    <a:pt x="63" y="97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6" y="94"/>
                    <a:pt x="66" y="95"/>
                    <a:pt x="66" y="94"/>
                  </a:cubicBezTo>
                  <a:cubicBezTo>
                    <a:pt x="66" y="94"/>
                    <a:pt x="66" y="94"/>
                    <a:pt x="66" y="93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7" y="93"/>
                    <a:pt x="70" y="93"/>
                    <a:pt x="68" y="91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66" y="90"/>
                    <a:pt x="68" y="90"/>
                    <a:pt x="68" y="90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68" y="90"/>
                    <a:pt x="71" y="90"/>
                    <a:pt x="70" y="89"/>
                  </a:cubicBezTo>
                  <a:cubicBezTo>
                    <a:pt x="70" y="89"/>
                    <a:pt x="70" y="86"/>
                    <a:pt x="71" y="89"/>
                  </a:cubicBezTo>
                  <a:cubicBezTo>
                    <a:pt x="71" y="86"/>
                    <a:pt x="72" y="85"/>
                    <a:pt x="71" y="84"/>
                  </a:cubicBezTo>
                  <a:cubicBezTo>
                    <a:pt x="71" y="84"/>
                    <a:pt x="72" y="82"/>
                    <a:pt x="72" y="84"/>
                  </a:cubicBezTo>
                  <a:cubicBezTo>
                    <a:pt x="72" y="84"/>
                    <a:pt x="71" y="84"/>
                    <a:pt x="72" y="84"/>
                  </a:cubicBezTo>
                  <a:cubicBezTo>
                    <a:pt x="72" y="84"/>
                    <a:pt x="72" y="84"/>
                    <a:pt x="72" y="84"/>
                  </a:cubicBezTo>
                  <a:cubicBezTo>
                    <a:pt x="72" y="84"/>
                    <a:pt x="72" y="82"/>
                    <a:pt x="71" y="82"/>
                  </a:cubicBezTo>
                  <a:cubicBezTo>
                    <a:pt x="71" y="81"/>
                    <a:pt x="74" y="82"/>
                    <a:pt x="74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5" y="80"/>
                    <a:pt x="74" y="80"/>
                    <a:pt x="74" y="80"/>
                  </a:cubicBezTo>
                  <a:cubicBezTo>
                    <a:pt x="74" y="80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7"/>
                    <a:pt x="75" y="77"/>
                    <a:pt x="75" y="77"/>
                  </a:cubicBezTo>
                  <a:cubicBezTo>
                    <a:pt x="75" y="78"/>
                    <a:pt x="75" y="78"/>
                    <a:pt x="75" y="78"/>
                  </a:cubicBezTo>
                  <a:cubicBezTo>
                    <a:pt x="75" y="78"/>
                    <a:pt x="75" y="78"/>
                    <a:pt x="76" y="78"/>
                  </a:cubicBezTo>
                  <a:cubicBezTo>
                    <a:pt x="75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9" y="76"/>
                    <a:pt x="76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6"/>
                    <a:pt x="75" y="76"/>
                    <a:pt x="76" y="76"/>
                  </a:cubicBezTo>
                  <a:cubicBezTo>
                    <a:pt x="76" y="76"/>
                    <a:pt x="79" y="77"/>
                    <a:pt x="79" y="76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79" y="74"/>
                    <a:pt x="76" y="74"/>
                    <a:pt x="76" y="74"/>
                  </a:cubicBezTo>
                  <a:cubicBezTo>
                    <a:pt x="79" y="76"/>
                    <a:pt x="79" y="74"/>
                    <a:pt x="80" y="74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79" y="72"/>
                    <a:pt x="80" y="70"/>
                    <a:pt x="80" y="70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0" y="70"/>
                    <a:pt x="80" y="70"/>
                    <a:pt x="81" y="70"/>
                  </a:cubicBezTo>
                  <a:cubicBezTo>
                    <a:pt x="81" y="69"/>
                    <a:pt x="79" y="69"/>
                    <a:pt x="80" y="69"/>
                  </a:cubicBezTo>
                  <a:cubicBezTo>
                    <a:pt x="80" y="68"/>
                    <a:pt x="81" y="69"/>
                    <a:pt x="81" y="69"/>
                  </a:cubicBezTo>
                  <a:cubicBezTo>
                    <a:pt x="81" y="68"/>
                    <a:pt x="84" y="68"/>
                    <a:pt x="83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4" y="65"/>
                    <a:pt x="87" y="64"/>
                    <a:pt x="85" y="63"/>
                  </a:cubicBezTo>
                  <a:cubicBezTo>
                    <a:pt x="85" y="63"/>
                    <a:pt x="85" y="61"/>
                    <a:pt x="84" y="61"/>
                  </a:cubicBezTo>
                  <a:cubicBezTo>
                    <a:pt x="85" y="61"/>
                    <a:pt x="84" y="61"/>
                    <a:pt x="85" y="61"/>
                  </a:cubicBezTo>
                  <a:cubicBezTo>
                    <a:pt x="85" y="61"/>
                    <a:pt x="85" y="61"/>
                    <a:pt x="85" y="63"/>
                  </a:cubicBezTo>
                  <a:cubicBezTo>
                    <a:pt x="87" y="61"/>
                    <a:pt x="88" y="61"/>
                    <a:pt x="87" y="59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7" y="59"/>
                    <a:pt x="87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8" y="57"/>
                    <a:pt x="88" y="56"/>
                    <a:pt x="88" y="56"/>
                  </a:cubicBezTo>
                  <a:cubicBezTo>
                    <a:pt x="89" y="56"/>
                    <a:pt x="92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54"/>
                    <a:pt x="92" y="54"/>
                    <a:pt x="92" y="52"/>
                  </a:cubicBezTo>
                  <a:cubicBezTo>
                    <a:pt x="93" y="52"/>
                    <a:pt x="94" y="50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7"/>
                    <a:pt x="94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7" y="47"/>
                    <a:pt x="96" y="47"/>
                    <a:pt x="97" y="47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7" y="44"/>
                    <a:pt x="97" y="44"/>
                    <a:pt x="96" y="44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6" y="43"/>
                    <a:pt x="94" y="44"/>
                    <a:pt x="93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3" y="42"/>
                    <a:pt x="93" y="43"/>
                    <a:pt x="93" y="42"/>
                  </a:cubicBezTo>
                  <a:cubicBezTo>
                    <a:pt x="93" y="42"/>
                    <a:pt x="94" y="42"/>
                    <a:pt x="94" y="43"/>
                  </a:cubicBezTo>
                  <a:cubicBezTo>
                    <a:pt x="96" y="42"/>
                    <a:pt x="97" y="43"/>
                    <a:pt x="97" y="43"/>
                  </a:cubicBezTo>
                  <a:cubicBezTo>
                    <a:pt x="97" y="42"/>
                    <a:pt x="97" y="43"/>
                    <a:pt x="96" y="43"/>
                  </a:cubicBezTo>
                  <a:cubicBezTo>
                    <a:pt x="96" y="42"/>
                    <a:pt x="97" y="42"/>
                    <a:pt x="97" y="42"/>
                  </a:cubicBezTo>
                  <a:cubicBezTo>
                    <a:pt x="97" y="42"/>
                    <a:pt x="98" y="43"/>
                    <a:pt x="98" y="42"/>
                  </a:cubicBezTo>
                  <a:cubicBezTo>
                    <a:pt x="98" y="42"/>
                    <a:pt x="97" y="42"/>
                    <a:pt x="98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1"/>
                    <a:pt x="98" y="41"/>
                    <a:pt x="98" y="41"/>
                  </a:cubicBezTo>
                  <a:cubicBezTo>
                    <a:pt x="98" y="41"/>
                    <a:pt x="100" y="39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0" y="39"/>
                    <a:pt x="101" y="39"/>
                    <a:pt x="100" y="39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1" y="39"/>
                    <a:pt x="101" y="39"/>
                    <a:pt x="100" y="38"/>
                  </a:cubicBezTo>
                  <a:cubicBezTo>
                    <a:pt x="100" y="38"/>
                    <a:pt x="102" y="38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2" y="38"/>
                    <a:pt x="101" y="38"/>
                    <a:pt x="102" y="38"/>
                  </a:cubicBezTo>
                  <a:cubicBezTo>
                    <a:pt x="101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5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5" y="37"/>
                    <a:pt x="105" y="37"/>
                    <a:pt x="105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6" y="35"/>
                    <a:pt x="105" y="34"/>
                    <a:pt x="106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5" y="34"/>
                    <a:pt x="102" y="34"/>
                    <a:pt x="102" y="31"/>
                  </a:cubicBezTo>
                  <a:cubicBezTo>
                    <a:pt x="105" y="31"/>
                    <a:pt x="106" y="31"/>
                    <a:pt x="106" y="34"/>
                  </a:cubicBezTo>
                  <a:cubicBezTo>
                    <a:pt x="106" y="34"/>
                    <a:pt x="106" y="31"/>
                    <a:pt x="105" y="31"/>
                  </a:cubicBezTo>
                  <a:cubicBezTo>
                    <a:pt x="106" y="31"/>
                    <a:pt x="106" y="34"/>
                    <a:pt x="106" y="31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8"/>
                  </a:cubicBezTo>
                  <a:cubicBezTo>
                    <a:pt x="105" y="30"/>
                    <a:pt x="106" y="29"/>
                    <a:pt x="107" y="29"/>
                  </a:cubicBezTo>
                  <a:cubicBezTo>
                    <a:pt x="107" y="29"/>
                    <a:pt x="105" y="28"/>
                    <a:pt x="107" y="28"/>
                  </a:cubicBezTo>
                  <a:cubicBezTo>
                    <a:pt x="107" y="28"/>
                    <a:pt x="109" y="28"/>
                    <a:pt x="107" y="28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9" y="28"/>
                    <a:pt x="109" y="26"/>
                    <a:pt x="107" y="26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5"/>
                    <a:pt x="106" y="25"/>
                    <a:pt x="107" y="25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9" y="26"/>
                    <a:pt x="107" y="25"/>
                    <a:pt x="109" y="25"/>
                  </a:cubicBezTo>
                  <a:cubicBezTo>
                    <a:pt x="109" y="26"/>
                    <a:pt x="109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5"/>
                    <a:pt x="110" y="26"/>
                    <a:pt x="111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4"/>
                    <a:pt x="110" y="26"/>
                    <a:pt x="109" y="25"/>
                  </a:cubicBezTo>
                  <a:cubicBezTo>
                    <a:pt x="109" y="25"/>
                    <a:pt x="110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7" y="22"/>
                    <a:pt x="109" y="22"/>
                  </a:cubicBezTo>
                  <a:cubicBezTo>
                    <a:pt x="110" y="22"/>
                    <a:pt x="110" y="22"/>
                    <a:pt x="110" y="24"/>
                  </a:cubicBezTo>
                  <a:cubicBezTo>
                    <a:pt x="110" y="22"/>
                    <a:pt x="111" y="22"/>
                    <a:pt x="111" y="22"/>
                  </a:cubicBezTo>
                  <a:cubicBezTo>
                    <a:pt x="110" y="21"/>
                    <a:pt x="113" y="21"/>
                    <a:pt x="111" y="21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09" y="21"/>
                    <a:pt x="109" y="24"/>
                    <a:pt x="107" y="22"/>
                  </a:cubicBezTo>
                  <a:cubicBezTo>
                    <a:pt x="109" y="22"/>
                    <a:pt x="107" y="21"/>
                    <a:pt x="106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9" y="21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09" y="20"/>
                  </a:cubicBezTo>
                  <a:cubicBezTo>
                    <a:pt x="110" y="17"/>
                    <a:pt x="110" y="17"/>
                    <a:pt x="111" y="16"/>
                  </a:cubicBezTo>
                  <a:cubicBezTo>
                    <a:pt x="111" y="17"/>
                    <a:pt x="111" y="15"/>
                    <a:pt x="113" y="16"/>
                  </a:cubicBezTo>
                  <a:cubicBezTo>
                    <a:pt x="113" y="16"/>
                    <a:pt x="113" y="17"/>
                    <a:pt x="114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7"/>
                    <a:pt x="113" y="16"/>
                    <a:pt x="113" y="16"/>
                  </a:cubicBezTo>
                  <a:cubicBezTo>
                    <a:pt x="113" y="17"/>
                    <a:pt x="111" y="16"/>
                    <a:pt x="111" y="15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11" y="13"/>
                    <a:pt x="113" y="13"/>
                    <a:pt x="113" y="13"/>
                  </a:cubicBezTo>
                  <a:cubicBezTo>
                    <a:pt x="113" y="12"/>
                    <a:pt x="114" y="11"/>
                    <a:pt x="114" y="9"/>
                  </a:cubicBezTo>
                  <a:cubicBezTo>
                    <a:pt x="114" y="9"/>
                    <a:pt x="113" y="9"/>
                    <a:pt x="113" y="8"/>
                  </a:cubicBezTo>
                  <a:cubicBezTo>
                    <a:pt x="114" y="8"/>
                    <a:pt x="114" y="9"/>
                    <a:pt x="114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8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4"/>
                    <a:pt x="114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7" y="4"/>
                    <a:pt x="115" y="3"/>
                    <a:pt x="117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5" y="1"/>
                    <a:pt x="115" y="0"/>
                    <a:pt x="117" y="0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4" y="1"/>
                    <a:pt x="114" y="3"/>
                    <a:pt x="114" y="1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4" y="1"/>
                    <a:pt x="113" y="1"/>
                    <a:pt x="113" y="3"/>
                  </a:cubicBezTo>
                  <a:cubicBezTo>
                    <a:pt x="114" y="3"/>
                    <a:pt x="113" y="3"/>
                    <a:pt x="114" y="3"/>
                  </a:cubicBezTo>
                  <a:cubicBezTo>
                    <a:pt x="113" y="3"/>
                    <a:pt x="113" y="3"/>
                    <a:pt x="113" y="4"/>
                  </a:cubicBezTo>
                  <a:cubicBezTo>
                    <a:pt x="113" y="4"/>
                    <a:pt x="111" y="4"/>
                    <a:pt x="111" y="7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3" y="7"/>
                    <a:pt x="113" y="7"/>
                    <a:pt x="113" y="8"/>
                  </a:cubicBezTo>
                  <a:cubicBezTo>
                    <a:pt x="113" y="8"/>
                    <a:pt x="111" y="7"/>
                    <a:pt x="110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9"/>
                    <a:pt x="109" y="11"/>
                    <a:pt x="107" y="12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07" y="12"/>
                    <a:pt x="107" y="13"/>
                    <a:pt x="106" y="13"/>
                  </a:cubicBezTo>
                  <a:cubicBezTo>
                    <a:pt x="106" y="15"/>
                    <a:pt x="105" y="16"/>
                    <a:pt x="105" y="17"/>
                  </a:cubicBezTo>
                  <a:cubicBezTo>
                    <a:pt x="102" y="20"/>
                    <a:pt x="101" y="21"/>
                    <a:pt x="10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24"/>
                    <a:pt x="101" y="24"/>
                    <a:pt x="101" y="25"/>
                  </a:cubicBezTo>
                  <a:cubicBezTo>
                    <a:pt x="101" y="24"/>
                    <a:pt x="100" y="25"/>
                    <a:pt x="100" y="24"/>
                  </a:cubicBezTo>
                  <a:cubicBezTo>
                    <a:pt x="100" y="25"/>
                    <a:pt x="98" y="26"/>
                    <a:pt x="97" y="26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6" y="28"/>
                    <a:pt x="96" y="29"/>
                    <a:pt x="96" y="30"/>
                  </a:cubicBezTo>
                  <a:cubicBezTo>
                    <a:pt x="96" y="30"/>
                    <a:pt x="97" y="30"/>
                    <a:pt x="96" y="3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3" y="34"/>
                    <a:pt x="93" y="34"/>
                    <a:pt x="93" y="35"/>
                  </a:cubicBezTo>
                  <a:cubicBezTo>
                    <a:pt x="89" y="37"/>
                    <a:pt x="89" y="39"/>
                    <a:pt x="87" y="41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5" y="43"/>
                    <a:pt x="84" y="48"/>
                    <a:pt x="83" y="50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51"/>
                    <a:pt x="83" y="51"/>
                    <a:pt x="83" y="50"/>
                  </a:cubicBezTo>
                  <a:cubicBezTo>
                    <a:pt x="83" y="51"/>
                    <a:pt x="81" y="51"/>
                    <a:pt x="81" y="52"/>
                  </a:cubicBezTo>
                  <a:cubicBezTo>
                    <a:pt x="81" y="54"/>
                    <a:pt x="80" y="52"/>
                    <a:pt x="80" y="54"/>
                  </a:cubicBezTo>
                  <a:cubicBezTo>
                    <a:pt x="80" y="55"/>
                    <a:pt x="79" y="55"/>
                    <a:pt x="79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6"/>
                    <a:pt x="80" y="56"/>
                    <a:pt x="79" y="56"/>
                  </a:cubicBezTo>
                  <a:cubicBezTo>
                    <a:pt x="79" y="56"/>
                    <a:pt x="79" y="57"/>
                    <a:pt x="76" y="56"/>
                  </a:cubicBezTo>
                  <a:cubicBezTo>
                    <a:pt x="76" y="59"/>
                    <a:pt x="74" y="59"/>
                    <a:pt x="75" y="63"/>
                  </a:cubicBezTo>
                  <a:cubicBezTo>
                    <a:pt x="74" y="61"/>
                    <a:pt x="74" y="63"/>
                    <a:pt x="74" y="63"/>
                  </a:cubicBezTo>
                  <a:cubicBezTo>
                    <a:pt x="74" y="63"/>
                    <a:pt x="74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0" y="67"/>
                    <a:pt x="71" y="69"/>
                    <a:pt x="70" y="70"/>
                  </a:cubicBezTo>
                  <a:cubicBezTo>
                    <a:pt x="67" y="74"/>
                    <a:pt x="66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2" y="81"/>
                    <a:pt x="63" y="84"/>
                    <a:pt x="60" y="82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84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9"/>
                    <a:pt x="58" y="90"/>
                    <a:pt x="58" y="91"/>
                  </a:cubicBezTo>
                  <a:cubicBezTo>
                    <a:pt x="58" y="91"/>
                    <a:pt x="58" y="91"/>
                    <a:pt x="59" y="91"/>
                  </a:cubicBezTo>
                  <a:cubicBezTo>
                    <a:pt x="59" y="91"/>
                    <a:pt x="57" y="91"/>
                    <a:pt x="58" y="93"/>
                  </a:cubicBezTo>
                  <a:cubicBezTo>
                    <a:pt x="58" y="93"/>
                    <a:pt x="58" y="93"/>
                    <a:pt x="58" y="91"/>
                  </a:cubicBezTo>
                  <a:cubicBezTo>
                    <a:pt x="57" y="95"/>
                    <a:pt x="54" y="97"/>
                    <a:pt x="53" y="99"/>
                  </a:cubicBezTo>
                  <a:cubicBezTo>
                    <a:pt x="53" y="103"/>
                    <a:pt x="54" y="102"/>
                    <a:pt x="53" y="103"/>
                  </a:cubicBezTo>
                  <a:cubicBezTo>
                    <a:pt x="53" y="103"/>
                    <a:pt x="53" y="102"/>
                    <a:pt x="53" y="103"/>
                  </a:cubicBezTo>
                  <a:cubicBezTo>
                    <a:pt x="51" y="103"/>
                    <a:pt x="54" y="104"/>
                    <a:pt x="53" y="104"/>
                  </a:cubicBezTo>
                  <a:cubicBezTo>
                    <a:pt x="51" y="103"/>
                    <a:pt x="51" y="104"/>
                    <a:pt x="51" y="104"/>
                  </a:cubicBezTo>
                  <a:cubicBezTo>
                    <a:pt x="51" y="106"/>
                    <a:pt x="51" y="106"/>
                    <a:pt x="51" y="107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49" y="107"/>
                    <a:pt x="49" y="108"/>
                    <a:pt x="46" y="108"/>
                  </a:cubicBezTo>
                  <a:cubicBezTo>
                    <a:pt x="42" y="113"/>
                    <a:pt x="40" y="120"/>
                    <a:pt x="34" y="125"/>
                  </a:cubicBezTo>
                  <a:cubicBezTo>
                    <a:pt x="32" y="132"/>
                    <a:pt x="28" y="137"/>
                    <a:pt x="25" y="143"/>
                  </a:cubicBezTo>
                  <a:cubicBezTo>
                    <a:pt x="25" y="146"/>
                    <a:pt x="25" y="146"/>
                    <a:pt x="23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3" y="147"/>
                    <a:pt x="23" y="149"/>
                    <a:pt x="21" y="147"/>
                  </a:cubicBezTo>
                  <a:cubicBezTo>
                    <a:pt x="21" y="150"/>
                    <a:pt x="20" y="151"/>
                    <a:pt x="19" y="154"/>
                  </a:cubicBezTo>
                  <a:cubicBezTo>
                    <a:pt x="19" y="154"/>
                    <a:pt x="20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6"/>
                    <a:pt x="17" y="156"/>
                    <a:pt x="17" y="154"/>
                  </a:cubicBezTo>
                  <a:cubicBezTo>
                    <a:pt x="14" y="160"/>
                    <a:pt x="12" y="167"/>
                    <a:pt x="8" y="172"/>
                  </a:cubicBezTo>
                  <a:cubicBezTo>
                    <a:pt x="8" y="173"/>
                    <a:pt x="7" y="176"/>
                    <a:pt x="6" y="176"/>
                  </a:cubicBezTo>
                  <a:cubicBezTo>
                    <a:pt x="4" y="181"/>
                    <a:pt x="3" y="186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28" name="Freeform 145"/>
            <p:cNvSpPr/>
            <p:nvPr/>
          </p:nvSpPr>
          <p:spPr>
            <a:xfrm>
              <a:off x="1129" y="1530"/>
              <a:ext cx="274" cy="449"/>
            </a:xfrm>
            <a:custGeom>
              <a:avLst/>
              <a:gdLst/>
              <a:ahLst/>
              <a:cxnLst>
                <a:cxn ang="0">
                  <a:pos x="38" y="402"/>
                </a:cxn>
                <a:cxn ang="0">
                  <a:pos x="43" y="388"/>
                </a:cxn>
                <a:cxn ang="0">
                  <a:pos x="64" y="364"/>
                </a:cxn>
                <a:cxn ang="0">
                  <a:pos x="71" y="354"/>
                </a:cxn>
                <a:cxn ang="0">
                  <a:pos x="85" y="324"/>
                </a:cxn>
                <a:cxn ang="0">
                  <a:pos x="92" y="317"/>
                </a:cxn>
                <a:cxn ang="0">
                  <a:pos x="104" y="300"/>
                </a:cxn>
                <a:cxn ang="0">
                  <a:pos x="111" y="286"/>
                </a:cxn>
                <a:cxn ang="0">
                  <a:pos x="113" y="276"/>
                </a:cxn>
                <a:cxn ang="0">
                  <a:pos x="120" y="272"/>
                </a:cxn>
                <a:cxn ang="0">
                  <a:pos x="132" y="260"/>
                </a:cxn>
                <a:cxn ang="0">
                  <a:pos x="139" y="250"/>
                </a:cxn>
                <a:cxn ang="0">
                  <a:pos x="144" y="241"/>
                </a:cxn>
                <a:cxn ang="0">
                  <a:pos x="149" y="227"/>
                </a:cxn>
                <a:cxn ang="0">
                  <a:pos x="156" y="215"/>
                </a:cxn>
                <a:cxn ang="0">
                  <a:pos x="165" y="196"/>
                </a:cxn>
                <a:cxn ang="0">
                  <a:pos x="172" y="191"/>
                </a:cxn>
                <a:cxn ang="0">
                  <a:pos x="172" y="184"/>
                </a:cxn>
                <a:cxn ang="0">
                  <a:pos x="180" y="175"/>
                </a:cxn>
                <a:cxn ang="0">
                  <a:pos x="182" y="175"/>
                </a:cxn>
                <a:cxn ang="0">
                  <a:pos x="184" y="165"/>
                </a:cxn>
                <a:cxn ang="0">
                  <a:pos x="201" y="149"/>
                </a:cxn>
                <a:cxn ang="0">
                  <a:pos x="206" y="135"/>
                </a:cxn>
                <a:cxn ang="0">
                  <a:pos x="210" y="130"/>
                </a:cxn>
                <a:cxn ang="0">
                  <a:pos x="220" y="109"/>
                </a:cxn>
                <a:cxn ang="0">
                  <a:pos x="215" y="102"/>
                </a:cxn>
                <a:cxn ang="0">
                  <a:pos x="224" y="99"/>
                </a:cxn>
                <a:cxn ang="0">
                  <a:pos x="236" y="95"/>
                </a:cxn>
                <a:cxn ang="0">
                  <a:pos x="241" y="85"/>
                </a:cxn>
                <a:cxn ang="0">
                  <a:pos x="243" y="85"/>
                </a:cxn>
                <a:cxn ang="0">
                  <a:pos x="243" y="83"/>
                </a:cxn>
                <a:cxn ang="0">
                  <a:pos x="243" y="71"/>
                </a:cxn>
                <a:cxn ang="0">
                  <a:pos x="250" y="64"/>
                </a:cxn>
                <a:cxn ang="0">
                  <a:pos x="250" y="61"/>
                </a:cxn>
                <a:cxn ang="0">
                  <a:pos x="255" y="59"/>
                </a:cxn>
                <a:cxn ang="0">
                  <a:pos x="260" y="52"/>
                </a:cxn>
                <a:cxn ang="0">
                  <a:pos x="253" y="45"/>
                </a:cxn>
                <a:cxn ang="0">
                  <a:pos x="262" y="40"/>
                </a:cxn>
                <a:cxn ang="0">
                  <a:pos x="262" y="19"/>
                </a:cxn>
                <a:cxn ang="0">
                  <a:pos x="267" y="12"/>
                </a:cxn>
                <a:cxn ang="0">
                  <a:pos x="274" y="0"/>
                </a:cxn>
                <a:cxn ang="0">
                  <a:pos x="267" y="2"/>
                </a:cxn>
                <a:cxn ang="0">
                  <a:pos x="262" y="19"/>
                </a:cxn>
                <a:cxn ang="0">
                  <a:pos x="246" y="31"/>
                </a:cxn>
                <a:cxn ang="0">
                  <a:pos x="224" y="61"/>
                </a:cxn>
                <a:cxn ang="0">
                  <a:pos x="203" y="95"/>
                </a:cxn>
                <a:cxn ang="0">
                  <a:pos x="184" y="125"/>
                </a:cxn>
                <a:cxn ang="0">
                  <a:pos x="172" y="149"/>
                </a:cxn>
                <a:cxn ang="0">
                  <a:pos x="149" y="191"/>
                </a:cxn>
                <a:cxn ang="0">
                  <a:pos x="135" y="215"/>
                </a:cxn>
                <a:cxn ang="0">
                  <a:pos x="120" y="246"/>
                </a:cxn>
                <a:cxn ang="0">
                  <a:pos x="59" y="336"/>
                </a:cxn>
                <a:cxn ang="0">
                  <a:pos x="43" y="364"/>
                </a:cxn>
                <a:cxn ang="0">
                  <a:pos x="9" y="447"/>
                </a:cxn>
              </a:cxnLst>
              <a:pathLst>
                <a:path w="116" h="190">
                  <a:moveTo>
                    <a:pt x="4" y="189"/>
                  </a:moveTo>
                  <a:cubicBezTo>
                    <a:pt x="6" y="189"/>
                    <a:pt x="6" y="184"/>
                    <a:pt x="10" y="183"/>
                  </a:cubicBezTo>
                  <a:cubicBezTo>
                    <a:pt x="10" y="181"/>
                    <a:pt x="9" y="181"/>
                    <a:pt x="10" y="181"/>
                  </a:cubicBezTo>
                  <a:cubicBezTo>
                    <a:pt x="13" y="180"/>
                    <a:pt x="14" y="176"/>
                    <a:pt x="14" y="172"/>
                  </a:cubicBezTo>
                  <a:cubicBezTo>
                    <a:pt x="14" y="172"/>
                    <a:pt x="14" y="172"/>
                    <a:pt x="14" y="172"/>
                  </a:cubicBezTo>
                  <a:cubicBezTo>
                    <a:pt x="14" y="172"/>
                    <a:pt x="16" y="172"/>
                    <a:pt x="16" y="170"/>
                  </a:cubicBezTo>
                  <a:cubicBezTo>
                    <a:pt x="16" y="170"/>
                    <a:pt x="16" y="170"/>
                    <a:pt x="14" y="170"/>
                  </a:cubicBezTo>
                  <a:cubicBezTo>
                    <a:pt x="16" y="170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8"/>
                    <a:pt x="17" y="168"/>
                    <a:pt x="17" y="168"/>
                  </a:cubicBezTo>
                  <a:cubicBezTo>
                    <a:pt x="18" y="168"/>
                    <a:pt x="17" y="166"/>
                    <a:pt x="19" y="164"/>
                  </a:cubicBezTo>
                  <a:cubicBezTo>
                    <a:pt x="18" y="164"/>
                    <a:pt x="18" y="164"/>
                    <a:pt x="18" y="164"/>
                  </a:cubicBezTo>
                  <a:cubicBezTo>
                    <a:pt x="21" y="163"/>
                    <a:pt x="22" y="160"/>
                    <a:pt x="25" y="159"/>
                  </a:cubicBezTo>
                  <a:cubicBezTo>
                    <a:pt x="25" y="159"/>
                    <a:pt x="22" y="159"/>
                    <a:pt x="22" y="157"/>
                  </a:cubicBezTo>
                  <a:cubicBezTo>
                    <a:pt x="25" y="159"/>
                    <a:pt x="25" y="157"/>
                    <a:pt x="26" y="157"/>
                  </a:cubicBezTo>
                  <a:cubicBezTo>
                    <a:pt x="25" y="155"/>
                    <a:pt x="27" y="157"/>
                    <a:pt x="27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7" y="155"/>
                    <a:pt x="26" y="154"/>
                    <a:pt x="27" y="154"/>
                  </a:cubicBezTo>
                  <a:cubicBezTo>
                    <a:pt x="27" y="154"/>
                    <a:pt x="27" y="154"/>
                    <a:pt x="27" y="154"/>
                  </a:cubicBezTo>
                  <a:cubicBezTo>
                    <a:pt x="29" y="154"/>
                    <a:pt x="27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1" y="147"/>
                    <a:pt x="33" y="145"/>
                    <a:pt x="34" y="141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40"/>
                    <a:pt x="34" y="138"/>
                    <a:pt x="35" y="138"/>
                  </a:cubicBezTo>
                  <a:cubicBezTo>
                    <a:pt x="35" y="140"/>
                    <a:pt x="35" y="138"/>
                    <a:pt x="35" y="138"/>
                  </a:cubicBezTo>
                  <a:cubicBezTo>
                    <a:pt x="35" y="137"/>
                    <a:pt x="36" y="138"/>
                    <a:pt x="36" y="137"/>
                  </a:cubicBezTo>
                  <a:cubicBezTo>
                    <a:pt x="35" y="137"/>
                    <a:pt x="35" y="137"/>
                    <a:pt x="35" y="137"/>
                  </a:cubicBezTo>
                  <a:cubicBezTo>
                    <a:pt x="35" y="137"/>
                    <a:pt x="36" y="137"/>
                    <a:pt x="36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6"/>
                    <a:pt x="36" y="134"/>
                    <a:pt x="39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6" y="133"/>
                    <a:pt x="39" y="134"/>
                    <a:pt x="39" y="134"/>
                  </a:cubicBezTo>
                  <a:cubicBezTo>
                    <a:pt x="39" y="134"/>
                    <a:pt x="39" y="134"/>
                    <a:pt x="39" y="133"/>
                  </a:cubicBezTo>
                  <a:cubicBezTo>
                    <a:pt x="40" y="133"/>
                    <a:pt x="40" y="132"/>
                    <a:pt x="40" y="132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2" y="129"/>
                    <a:pt x="42" y="129"/>
                    <a:pt x="43" y="128"/>
                  </a:cubicBezTo>
                  <a:cubicBezTo>
                    <a:pt x="42" y="128"/>
                    <a:pt x="42" y="128"/>
                    <a:pt x="42" y="127"/>
                  </a:cubicBezTo>
                  <a:cubicBezTo>
                    <a:pt x="43" y="128"/>
                    <a:pt x="43" y="125"/>
                    <a:pt x="44" y="127"/>
                  </a:cubicBezTo>
                  <a:cubicBezTo>
                    <a:pt x="44" y="127"/>
                    <a:pt x="44" y="125"/>
                    <a:pt x="44" y="124"/>
                  </a:cubicBezTo>
                  <a:cubicBezTo>
                    <a:pt x="44" y="124"/>
                    <a:pt x="44" y="124"/>
                    <a:pt x="43" y="124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23"/>
                    <a:pt x="43" y="124"/>
                    <a:pt x="43" y="123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4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7" y="120"/>
                    <a:pt x="48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9" y="119"/>
                    <a:pt x="48" y="119"/>
                  </a:cubicBezTo>
                  <a:cubicBezTo>
                    <a:pt x="48" y="117"/>
                    <a:pt x="48" y="119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5"/>
                    <a:pt x="49" y="115"/>
                    <a:pt x="49" y="117"/>
                  </a:cubicBezTo>
                  <a:cubicBezTo>
                    <a:pt x="49" y="117"/>
                    <a:pt x="49" y="115"/>
                    <a:pt x="49" y="117"/>
                  </a:cubicBezTo>
                  <a:cubicBezTo>
                    <a:pt x="51" y="117"/>
                    <a:pt x="51" y="115"/>
                    <a:pt x="51" y="115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1" y="115"/>
                    <a:pt x="52" y="113"/>
                    <a:pt x="55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52" y="112"/>
                    <a:pt x="56" y="112"/>
                    <a:pt x="55" y="111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5" y="110"/>
                    <a:pt x="56" y="110"/>
                    <a:pt x="56" y="110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7" y="106"/>
                    <a:pt x="59" y="106"/>
                  </a:cubicBezTo>
                  <a:cubicBezTo>
                    <a:pt x="57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2"/>
                  </a:cubicBezTo>
                  <a:cubicBezTo>
                    <a:pt x="60" y="104"/>
                    <a:pt x="59" y="102"/>
                    <a:pt x="59" y="102"/>
                  </a:cubicBezTo>
                  <a:cubicBezTo>
                    <a:pt x="60" y="102"/>
                    <a:pt x="59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1" y="102"/>
                    <a:pt x="60" y="100"/>
                    <a:pt x="61" y="102"/>
                  </a:cubicBezTo>
                  <a:cubicBezTo>
                    <a:pt x="60" y="100"/>
                    <a:pt x="61" y="100"/>
                    <a:pt x="61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3" y="99"/>
                    <a:pt x="61" y="98"/>
                    <a:pt x="63" y="99"/>
                  </a:cubicBezTo>
                  <a:cubicBezTo>
                    <a:pt x="63" y="98"/>
                    <a:pt x="64" y="96"/>
                    <a:pt x="63" y="96"/>
                  </a:cubicBezTo>
                  <a:cubicBezTo>
                    <a:pt x="64" y="96"/>
                    <a:pt x="64" y="95"/>
                    <a:pt x="64" y="95"/>
                  </a:cubicBezTo>
                  <a:cubicBezTo>
                    <a:pt x="64" y="95"/>
                    <a:pt x="64" y="95"/>
                    <a:pt x="64" y="95"/>
                  </a:cubicBezTo>
                  <a:cubicBezTo>
                    <a:pt x="64" y="94"/>
                    <a:pt x="64" y="95"/>
                    <a:pt x="64" y="94"/>
                  </a:cubicBezTo>
                  <a:cubicBezTo>
                    <a:pt x="64" y="94"/>
                    <a:pt x="64" y="94"/>
                    <a:pt x="64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0"/>
                    <a:pt x="66" y="90"/>
                    <a:pt x="66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6" y="90"/>
                    <a:pt x="70" y="90"/>
                    <a:pt x="69" y="87"/>
                  </a:cubicBezTo>
                  <a:cubicBezTo>
                    <a:pt x="69" y="87"/>
                    <a:pt x="69" y="87"/>
                    <a:pt x="70" y="87"/>
                  </a:cubicBezTo>
                  <a:cubicBezTo>
                    <a:pt x="70" y="86"/>
                    <a:pt x="72" y="85"/>
                    <a:pt x="70" y="83"/>
                  </a:cubicBezTo>
                  <a:cubicBezTo>
                    <a:pt x="70" y="83"/>
                    <a:pt x="72" y="82"/>
                    <a:pt x="72" y="83"/>
                  </a:cubicBezTo>
                  <a:cubicBezTo>
                    <a:pt x="72" y="83"/>
                    <a:pt x="70" y="83"/>
                    <a:pt x="72" y="83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2" y="83"/>
                    <a:pt x="72" y="82"/>
                    <a:pt x="70" y="82"/>
                  </a:cubicBezTo>
                  <a:cubicBezTo>
                    <a:pt x="70" y="81"/>
                    <a:pt x="73" y="82"/>
                    <a:pt x="73" y="81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4" y="80"/>
                    <a:pt x="73" y="80"/>
                    <a:pt x="73" y="80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4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6" y="78"/>
                  </a:cubicBezTo>
                  <a:cubicBezTo>
                    <a:pt x="74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7" y="74"/>
                    <a:pt x="76" y="74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4"/>
                    <a:pt x="74" y="74"/>
                    <a:pt x="76" y="74"/>
                  </a:cubicBezTo>
                  <a:cubicBezTo>
                    <a:pt x="76" y="74"/>
                    <a:pt x="77" y="77"/>
                    <a:pt x="77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3"/>
                    <a:pt x="78" y="73"/>
                  </a:cubicBezTo>
                  <a:cubicBezTo>
                    <a:pt x="78" y="73"/>
                    <a:pt x="77" y="72"/>
                    <a:pt x="78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7" y="72"/>
                    <a:pt x="78" y="70"/>
                    <a:pt x="78" y="70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78" y="70"/>
                    <a:pt x="78" y="70"/>
                    <a:pt x="80" y="70"/>
                  </a:cubicBezTo>
                  <a:cubicBezTo>
                    <a:pt x="80" y="69"/>
                    <a:pt x="77" y="69"/>
                    <a:pt x="78" y="69"/>
                  </a:cubicBezTo>
                  <a:cubicBezTo>
                    <a:pt x="78" y="68"/>
                    <a:pt x="80" y="69"/>
                    <a:pt x="80" y="69"/>
                  </a:cubicBezTo>
                  <a:cubicBezTo>
                    <a:pt x="80" y="68"/>
                    <a:pt x="83" y="68"/>
                    <a:pt x="81" y="66"/>
                  </a:cubicBezTo>
                  <a:cubicBezTo>
                    <a:pt x="83" y="66"/>
                    <a:pt x="83" y="66"/>
                    <a:pt x="83" y="66"/>
                  </a:cubicBezTo>
                  <a:cubicBezTo>
                    <a:pt x="83" y="65"/>
                    <a:pt x="86" y="64"/>
                    <a:pt x="85" y="63"/>
                  </a:cubicBezTo>
                  <a:cubicBezTo>
                    <a:pt x="85" y="63"/>
                    <a:pt x="85" y="60"/>
                    <a:pt x="83" y="60"/>
                  </a:cubicBezTo>
                  <a:cubicBezTo>
                    <a:pt x="85" y="60"/>
                    <a:pt x="83" y="60"/>
                    <a:pt x="85" y="6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86" y="60"/>
                    <a:pt x="87" y="60"/>
                    <a:pt x="86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6" y="59"/>
                    <a:pt x="86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7" y="57"/>
                    <a:pt x="87" y="56"/>
                    <a:pt x="87" y="56"/>
                  </a:cubicBezTo>
                  <a:cubicBezTo>
                    <a:pt x="89" y="56"/>
                    <a:pt x="90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3"/>
                    <a:pt x="90" y="53"/>
                    <a:pt x="89" y="52"/>
                  </a:cubicBezTo>
                  <a:cubicBezTo>
                    <a:pt x="91" y="52"/>
                    <a:pt x="93" y="50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6"/>
                    <a:pt x="93" y="46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4"/>
                    <a:pt x="95" y="46"/>
                  </a:cubicBezTo>
                  <a:cubicBezTo>
                    <a:pt x="95" y="44"/>
                    <a:pt x="95" y="44"/>
                    <a:pt x="94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4" y="43"/>
                    <a:pt x="93" y="44"/>
                    <a:pt x="91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1" y="42"/>
                    <a:pt x="91" y="43"/>
                    <a:pt x="91" y="42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4" y="42"/>
                    <a:pt x="95" y="43"/>
                    <a:pt x="95" y="43"/>
                  </a:cubicBezTo>
                  <a:cubicBezTo>
                    <a:pt x="95" y="42"/>
                    <a:pt x="95" y="43"/>
                    <a:pt x="94" y="43"/>
                  </a:cubicBezTo>
                  <a:cubicBezTo>
                    <a:pt x="94" y="42"/>
                    <a:pt x="95" y="42"/>
                    <a:pt x="95" y="42"/>
                  </a:cubicBezTo>
                  <a:cubicBezTo>
                    <a:pt x="95" y="42"/>
                    <a:pt x="96" y="43"/>
                    <a:pt x="96" y="42"/>
                  </a:cubicBezTo>
                  <a:cubicBezTo>
                    <a:pt x="96" y="42"/>
                    <a:pt x="95" y="42"/>
                    <a:pt x="96" y="42"/>
                  </a:cubicBezTo>
                  <a:cubicBezTo>
                    <a:pt x="96" y="42"/>
                    <a:pt x="96" y="42"/>
                    <a:pt x="99" y="42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0"/>
                    <a:pt x="96" y="40"/>
                    <a:pt x="96" y="40"/>
                  </a:cubicBezTo>
                  <a:cubicBezTo>
                    <a:pt x="96" y="40"/>
                    <a:pt x="99" y="39"/>
                    <a:pt x="100" y="40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39"/>
                    <a:pt x="100" y="39"/>
                    <a:pt x="99" y="39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9"/>
                    <a:pt x="99" y="39"/>
                    <a:pt x="99" y="38"/>
                  </a:cubicBezTo>
                  <a:cubicBezTo>
                    <a:pt x="99" y="38"/>
                    <a:pt x="100" y="38"/>
                    <a:pt x="100" y="36"/>
                  </a:cubicBezTo>
                  <a:cubicBezTo>
                    <a:pt x="100" y="36"/>
                    <a:pt x="100" y="36"/>
                    <a:pt x="102" y="36"/>
                  </a:cubicBezTo>
                  <a:cubicBezTo>
                    <a:pt x="102" y="38"/>
                    <a:pt x="100" y="38"/>
                    <a:pt x="102" y="38"/>
                  </a:cubicBezTo>
                  <a:cubicBezTo>
                    <a:pt x="100" y="38"/>
                    <a:pt x="102" y="38"/>
                    <a:pt x="102" y="38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6"/>
                    <a:pt x="102" y="36"/>
                    <a:pt x="103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3" y="33"/>
                    <a:pt x="104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3"/>
                    <a:pt x="102" y="33"/>
                    <a:pt x="102" y="31"/>
                  </a:cubicBezTo>
                  <a:cubicBezTo>
                    <a:pt x="103" y="31"/>
                    <a:pt x="104" y="31"/>
                    <a:pt x="104" y="33"/>
                  </a:cubicBezTo>
                  <a:cubicBezTo>
                    <a:pt x="104" y="33"/>
                    <a:pt x="104" y="31"/>
                    <a:pt x="103" y="31"/>
                  </a:cubicBezTo>
                  <a:cubicBezTo>
                    <a:pt x="104" y="31"/>
                    <a:pt x="104" y="33"/>
                    <a:pt x="104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7"/>
                  </a:cubicBezTo>
                  <a:cubicBezTo>
                    <a:pt x="103" y="30"/>
                    <a:pt x="104" y="29"/>
                    <a:pt x="106" y="29"/>
                  </a:cubicBezTo>
                  <a:cubicBezTo>
                    <a:pt x="106" y="29"/>
                    <a:pt x="103" y="27"/>
                    <a:pt x="106" y="27"/>
                  </a:cubicBezTo>
                  <a:cubicBezTo>
                    <a:pt x="106" y="27"/>
                    <a:pt x="107" y="27"/>
                    <a:pt x="106" y="27"/>
                  </a:cubicBezTo>
                  <a:cubicBezTo>
                    <a:pt x="106" y="27"/>
                    <a:pt x="107" y="29"/>
                    <a:pt x="107" y="27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6"/>
                    <a:pt x="104" y="25"/>
                    <a:pt x="106" y="25"/>
                  </a:cubicBezTo>
                  <a:cubicBezTo>
                    <a:pt x="106" y="26"/>
                    <a:pt x="104" y="26"/>
                    <a:pt x="106" y="26"/>
                  </a:cubicBezTo>
                  <a:cubicBezTo>
                    <a:pt x="107" y="26"/>
                    <a:pt x="106" y="25"/>
                    <a:pt x="107" y="25"/>
                  </a:cubicBezTo>
                  <a:cubicBezTo>
                    <a:pt x="107" y="26"/>
                    <a:pt x="107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5"/>
                    <a:pt x="108" y="26"/>
                    <a:pt x="110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7" y="23"/>
                    <a:pt x="108" y="26"/>
                    <a:pt x="107" y="25"/>
                  </a:cubicBezTo>
                  <a:cubicBezTo>
                    <a:pt x="107" y="25"/>
                    <a:pt x="108" y="25"/>
                    <a:pt x="108" y="23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07" y="23"/>
                    <a:pt x="106" y="22"/>
                    <a:pt x="107" y="22"/>
                  </a:cubicBezTo>
                  <a:cubicBezTo>
                    <a:pt x="108" y="22"/>
                    <a:pt x="108" y="22"/>
                    <a:pt x="108" y="23"/>
                  </a:cubicBezTo>
                  <a:cubicBezTo>
                    <a:pt x="108" y="22"/>
                    <a:pt x="110" y="22"/>
                    <a:pt x="110" y="22"/>
                  </a:cubicBezTo>
                  <a:cubicBezTo>
                    <a:pt x="108" y="19"/>
                    <a:pt x="111" y="19"/>
                    <a:pt x="110" y="19"/>
                  </a:cubicBezTo>
                  <a:cubicBezTo>
                    <a:pt x="110" y="19"/>
                    <a:pt x="108" y="22"/>
                    <a:pt x="107" y="22"/>
                  </a:cubicBezTo>
                  <a:cubicBezTo>
                    <a:pt x="107" y="19"/>
                    <a:pt x="107" y="23"/>
                    <a:pt x="106" y="22"/>
                  </a:cubicBezTo>
                  <a:cubicBezTo>
                    <a:pt x="107" y="22"/>
                    <a:pt x="106" y="19"/>
                    <a:pt x="104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7" y="19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7" y="18"/>
                  </a:cubicBezTo>
                  <a:cubicBezTo>
                    <a:pt x="108" y="17"/>
                    <a:pt x="108" y="17"/>
                    <a:pt x="110" y="16"/>
                  </a:cubicBezTo>
                  <a:cubicBezTo>
                    <a:pt x="110" y="17"/>
                    <a:pt x="110" y="14"/>
                    <a:pt x="111" y="16"/>
                  </a:cubicBezTo>
                  <a:cubicBezTo>
                    <a:pt x="111" y="16"/>
                    <a:pt x="111" y="17"/>
                    <a:pt x="113" y="17"/>
                  </a:cubicBezTo>
                  <a:cubicBezTo>
                    <a:pt x="111" y="17"/>
                    <a:pt x="111" y="17"/>
                    <a:pt x="111" y="17"/>
                  </a:cubicBezTo>
                  <a:cubicBezTo>
                    <a:pt x="113" y="17"/>
                    <a:pt x="111" y="16"/>
                    <a:pt x="111" y="16"/>
                  </a:cubicBezTo>
                  <a:cubicBezTo>
                    <a:pt x="111" y="17"/>
                    <a:pt x="110" y="16"/>
                    <a:pt x="110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10" y="13"/>
                    <a:pt x="111" y="13"/>
                    <a:pt x="111" y="13"/>
                  </a:cubicBezTo>
                  <a:cubicBezTo>
                    <a:pt x="111" y="12"/>
                    <a:pt x="113" y="10"/>
                    <a:pt x="113" y="9"/>
                  </a:cubicBezTo>
                  <a:cubicBezTo>
                    <a:pt x="113" y="9"/>
                    <a:pt x="111" y="9"/>
                    <a:pt x="111" y="8"/>
                  </a:cubicBezTo>
                  <a:cubicBezTo>
                    <a:pt x="113" y="8"/>
                    <a:pt x="113" y="9"/>
                    <a:pt x="113" y="8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8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5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1" y="4"/>
                    <a:pt x="113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6" y="4"/>
                    <a:pt x="115" y="3"/>
                    <a:pt x="116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5" y="1"/>
                    <a:pt x="115" y="0"/>
                    <a:pt x="116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3" y="3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1" y="1"/>
                    <a:pt x="111" y="3"/>
                  </a:cubicBezTo>
                  <a:cubicBezTo>
                    <a:pt x="113" y="3"/>
                    <a:pt x="111" y="3"/>
                    <a:pt x="113" y="3"/>
                  </a:cubicBezTo>
                  <a:cubicBezTo>
                    <a:pt x="111" y="3"/>
                    <a:pt x="111" y="3"/>
                    <a:pt x="111" y="4"/>
                  </a:cubicBezTo>
                  <a:cubicBezTo>
                    <a:pt x="111" y="4"/>
                    <a:pt x="110" y="4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8"/>
                  </a:cubicBezTo>
                  <a:cubicBezTo>
                    <a:pt x="111" y="8"/>
                    <a:pt x="110" y="5"/>
                    <a:pt x="108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9"/>
                    <a:pt x="107" y="10"/>
                    <a:pt x="106" y="12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6" y="12"/>
                    <a:pt x="106" y="13"/>
                    <a:pt x="104" y="13"/>
                  </a:cubicBezTo>
                  <a:cubicBezTo>
                    <a:pt x="104" y="14"/>
                    <a:pt x="103" y="16"/>
                    <a:pt x="103" y="17"/>
                  </a:cubicBezTo>
                  <a:cubicBezTo>
                    <a:pt x="102" y="18"/>
                    <a:pt x="100" y="19"/>
                    <a:pt x="99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99" y="23"/>
                    <a:pt x="100" y="23"/>
                    <a:pt x="100" y="25"/>
                  </a:cubicBezTo>
                  <a:cubicBezTo>
                    <a:pt x="100" y="23"/>
                    <a:pt x="99" y="25"/>
                    <a:pt x="99" y="25"/>
                  </a:cubicBezTo>
                  <a:cubicBezTo>
                    <a:pt x="99" y="25"/>
                    <a:pt x="96" y="26"/>
                    <a:pt x="95" y="26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7"/>
                    <a:pt x="94" y="29"/>
                    <a:pt x="94" y="30"/>
                  </a:cubicBezTo>
                  <a:cubicBezTo>
                    <a:pt x="94" y="30"/>
                    <a:pt x="95" y="30"/>
                    <a:pt x="94" y="31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1" y="33"/>
                    <a:pt x="91" y="33"/>
                    <a:pt x="91" y="35"/>
                  </a:cubicBezTo>
                  <a:cubicBezTo>
                    <a:pt x="89" y="36"/>
                    <a:pt x="89" y="39"/>
                    <a:pt x="86" y="40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85" y="43"/>
                    <a:pt x="83" y="47"/>
                    <a:pt x="81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1"/>
                    <a:pt x="81" y="51"/>
                    <a:pt x="81" y="50"/>
                  </a:cubicBezTo>
                  <a:cubicBezTo>
                    <a:pt x="81" y="51"/>
                    <a:pt x="78" y="51"/>
                    <a:pt x="80" y="52"/>
                  </a:cubicBezTo>
                  <a:cubicBezTo>
                    <a:pt x="80" y="53"/>
                    <a:pt x="78" y="52"/>
                    <a:pt x="78" y="53"/>
                  </a:cubicBezTo>
                  <a:cubicBezTo>
                    <a:pt x="78" y="55"/>
                    <a:pt x="77" y="55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7"/>
                    <a:pt x="76" y="56"/>
                  </a:cubicBezTo>
                  <a:cubicBezTo>
                    <a:pt x="76" y="59"/>
                    <a:pt x="73" y="59"/>
                    <a:pt x="74" y="63"/>
                  </a:cubicBezTo>
                  <a:cubicBezTo>
                    <a:pt x="73" y="60"/>
                    <a:pt x="73" y="63"/>
                    <a:pt x="73" y="63"/>
                  </a:cubicBezTo>
                  <a:cubicBezTo>
                    <a:pt x="73" y="63"/>
                    <a:pt x="73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69" y="66"/>
                    <a:pt x="69" y="69"/>
                    <a:pt x="69" y="70"/>
                  </a:cubicBezTo>
                  <a:cubicBezTo>
                    <a:pt x="65" y="73"/>
                    <a:pt x="64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1" y="81"/>
                    <a:pt x="63" y="83"/>
                    <a:pt x="60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0" y="83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7"/>
                    <a:pt x="57" y="90"/>
                    <a:pt x="57" y="91"/>
                  </a:cubicBezTo>
                  <a:cubicBezTo>
                    <a:pt x="57" y="91"/>
                    <a:pt x="57" y="91"/>
                    <a:pt x="57" y="91"/>
                  </a:cubicBezTo>
                  <a:cubicBezTo>
                    <a:pt x="59" y="91"/>
                    <a:pt x="56" y="91"/>
                    <a:pt x="57" y="93"/>
                  </a:cubicBezTo>
                  <a:cubicBezTo>
                    <a:pt x="57" y="93"/>
                    <a:pt x="56" y="93"/>
                    <a:pt x="57" y="91"/>
                  </a:cubicBezTo>
                  <a:cubicBezTo>
                    <a:pt x="56" y="95"/>
                    <a:pt x="52" y="96"/>
                    <a:pt x="51" y="99"/>
                  </a:cubicBezTo>
                  <a:cubicBezTo>
                    <a:pt x="51" y="102"/>
                    <a:pt x="52" y="100"/>
                    <a:pt x="51" y="102"/>
                  </a:cubicBezTo>
                  <a:cubicBezTo>
                    <a:pt x="51" y="102"/>
                    <a:pt x="51" y="100"/>
                    <a:pt x="51" y="102"/>
                  </a:cubicBezTo>
                  <a:cubicBezTo>
                    <a:pt x="49" y="102"/>
                    <a:pt x="52" y="104"/>
                    <a:pt x="51" y="104"/>
                  </a:cubicBezTo>
                  <a:cubicBezTo>
                    <a:pt x="49" y="102"/>
                    <a:pt x="49" y="104"/>
                    <a:pt x="49" y="104"/>
                  </a:cubicBezTo>
                  <a:cubicBezTo>
                    <a:pt x="49" y="106"/>
                    <a:pt x="49" y="106"/>
                    <a:pt x="49" y="107"/>
                  </a:cubicBezTo>
                  <a:cubicBezTo>
                    <a:pt x="49" y="107"/>
                    <a:pt x="49" y="107"/>
                    <a:pt x="49" y="107"/>
                  </a:cubicBezTo>
                  <a:cubicBezTo>
                    <a:pt x="48" y="107"/>
                    <a:pt x="48" y="108"/>
                    <a:pt x="46" y="108"/>
                  </a:cubicBezTo>
                  <a:cubicBezTo>
                    <a:pt x="42" y="113"/>
                    <a:pt x="36" y="120"/>
                    <a:pt x="34" y="125"/>
                  </a:cubicBezTo>
                  <a:cubicBezTo>
                    <a:pt x="31" y="132"/>
                    <a:pt x="27" y="137"/>
                    <a:pt x="25" y="142"/>
                  </a:cubicBezTo>
                  <a:cubicBezTo>
                    <a:pt x="25" y="146"/>
                    <a:pt x="25" y="146"/>
                    <a:pt x="22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2" y="147"/>
                    <a:pt x="22" y="149"/>
                    <a:pt x="21" y="147"/>
                  </a:cubicBezTo>
                  <a:cubicBezTo>
                    <a:pt x="21" y="150"/>
                    <a:pt x="19" y="151"/>
                    <a:pt x="18" y="154"/>
                  </a:cubicBezTo>
                  <a:cubicBezTo>
                    <a:pt x="18" y="154"/>
                    <a:pt x="19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5"/>
                    <a:pt x="17" y="155"/>
                    <a:pt x="17" y="154"/>
                  </a:cubicBezTo>
                  <a:cubicBezTo>
                    <a:pt x="13" y="160"/>
                    <a:pt x="12" y="167"/>
                    <a:pt x="9" y="172"/>
                  </a:cubicBezTo>
                  <a:cubicBezTo>
                    <a:pt x="9" y="173"/>
                    <a:pt x="6" y="176"/>
                    <a:pt x="5" y="176"/>
                  </a:cubicBezTo>
                  <a:cubicBezTo>
                    <a:pt x="4" y="181"/>
                    <a:pt x="3" y="187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29" name="Freeform 146"/>
            <p:cNvSpPr/>
            <p:nvPr/>
          </p:nvSpPr>
          <p:spPr>
            <a:xfrm>
              <a:off x="1129" y="2171"/>
              <a:ext cx="271" cy="441"/>
            </a:xfrm>
            <a:custGeom>
              <a:avLst/>
              <a:gdLst/>
              <a:ahLst/>
              <a:cxnLst>
                <a:cxn ang="0">
                  <a:pos x="40" y="394"/>
                </a:cxn>
                <a:cxn ang="0">
                  <a:pos x="45" y="380"/>
                </a:cxn>
                <a:cxn ang="0">
                  <a:pos x="68" y="358"/>
                </a:cxn>
                <a:cxn ang="0">
                  <a:pos x="73" y="349"/>
                </a:cxn>
                <a:cxn ang="0">
                  <a:pos x="85" y="318"/>
                </a:cxn>
                <a:cxn ang="0">
                  <a:pos x="92" y="309"/>
                </a:cxn>
                <a:cxn ang="0">
                  <a:pos x="104" y="295"/>
                </a:cxn>
                <a:cxn ang="0">
                  <a:pos x="111" y="281"/>
                </a:cxn>
                <a:cxn ang="0">
                  <a:pos x="113" y="271"/>
                </a:cxn>
                <a:cxn ang="0">
                  <a:pos x="120" y="269"/>
                </a:cxn>
                <a:cxn ang="0">
                  <a:pos x="132" y="250"/>
                </a:cxn>
                <a:cxn ang="0">
                  <a:pos x="139" y="243"/>
                </a:cxn>
                <a:cxn ang="0">
                  <a:pos x="144" y="233"/>
                </a:cxn>
                <a:cxn ang="0">
                  <a:pos x="146" y="222"/>
                </a:cxn>
                <a:cxn ang="0">
                  <a:pos x="160" y="210"/>
                </a:cxn>
                <a:cxn ang="0">
                  <a:pos x="165" y="191"/>
                </a:cxn>
                <a:cxn ang="0">
                  <a:pos x="172" y="184"/>
                </a:cxn>
                <a:cxn ang="0">
                  <a:pos x="172" y="179"/>
                </a:cxn>
                <a:cxn ang="0">
                  <a:pos x="179" y="177"/>
                </a:cxn>
                <a:cxn ang="0">
                  <a:pos x="179" y="172"/>
                </a:cxn>
                <a:cxn ang="0">
                  <a:pos x="186" y="163"/>
                </a:cxn>
                <a:cxn ang="0">
                  <a:pos x="200" y="141"/>
                </a:cxn>
                <a:cxn ang="0">
                  <a:pos x="203" y="132"/>
                </a:cxn>
                <a:cxn ang="0">
                  <a:pos x="205" y="123"/>
                </a:cxn>
                <a:cxn ang="0">
                  <a:pos x="217" y="108"/>
                </a:cxn>
                <a:cxn ang="0">
                  <a:pos x="217" y="99"/>
                </a:cxn>
                <a:cxn ang="0">
                  <a:pos x="224" y="97"/>
                </a:cxn>
                <a:cxn ang="0">
                  <a:pos x="233" y="92"/>
                </a:cxn>
                <a:cxn ang="0">
                  <a:pos x="236" y="83"/>
                </a:cxn>
                <a:cxn ang="0">
                  <a:pos x="240" y="83"/>
                </a:cxn>
                <a:cxn ang="0">
                  <a:pos x="240" y="78"/>
                </a:cxn>
                <a:cxn ang="0">
                  <a:pos x="240" y="68"/>
                </a:cxn>
                <a:cxn ang="0">
                  <a:pos x="247" y="61"/>
                </a:cxn>
                <a:cxn ang="0">
                  <a:pos x="247" y="59"/>
                </a:cxn>
                <a:cxn ang="0">
                  <a:pos x="255" y="57"/>
                </a:cxn>
                <a:cxn ang="0">
                  <a:pos x="257" y="50"/>
                </a:cxn>
                <a:cxn ang="0">
                  <a:pos x="252" y="50"/>
                </a:cxn>
                <a:cxn ang="0">
                  <a:pos x="262" y="38"/>
                </a:cxn>
                <a:cxn ang="0">
                  <a:pos x="262" y="19"/>
                </a:cxn>
                <a:cxn ang="0">
                  <a:pos x="264" y="12"/>
                </a:cxn>
                <a:cxn ang="0">
                  <a:pos x="271" y="0"/>
                </a:cxn>
                <a:cxn ang="0">
                  <a:pos x="264" y="2"/>
                </a:cxn>
                <a:cxn ang="0">
                  <a:pos x="262" y="17"/>
                </a:cxn>
                <a:cxn ang="0">
                  <a:pos x="243" y="31"/>
                </a:cxn>
                <a:cxn ang="0">
                  <a:pos x="224" y="59"/>
                </a:cxn>
                <a:cxn ang="0">
                  <a:pos x="200" y="92"/>
                </a:cxn>
                <a:cxn ang="0">
                  <a:pos x="181" y="120"/>
                </a:cxn>
                <a:cxn ang="0">
                  <a:pos x="172" y="141"/>
                </a:cxn>
                <a:cxn ang="0">
                  <a:pos x="146" y="184"/>
                </a:cxn>
                <a:cxn ang="0">
                  <a:pos x="134" y="210"/>
                </a:cxn>
                <a:cxn ang="0">
                  <a:pos x="120" y="241"/>
                </a:cxn>
                <a:cxn ang="0">
                  <a:pos x="59" y="333"/>
                </a:cxn>
                <a:cxn ang="0">
                  <a:pos x="45" y="358"/>
                </a:cxn>
                <a:cxn ang="0">
                  <a:pos x="12" y="439"/>
                </a:cxn>
              </a:cxnLst>
              <a:pathLst>
                <a:path w="115" h="187">
                  <a:moveTo>
                    <a:pt x="5" y="186"/>
                  </a:moveTo>
                  <a:cubicBezTo>
                    <a:pt x="9" y="184"/>
                    <a:pt x="8" y="180"/>
                    <a:pt x="10" y="179"/>
                  </a:cubicBezTo>
                  <a:cubicBezTo>
                    <a:pt x="10" y="179"/>
                    <a:pt x="9" y="179"/>
                    <a:pt x="10" y="179"/>
                  </a:cubicBezTo>
                  <a:cubicBezTo>
                    <a:pt x="13" y="176"/>
                    <a:pt x="16" y="172"/>
                    <a:pt x="16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6" y="167"/>
                    <a:pt x="17" y="167"/>
                    <a:pt x="17" y="167"/>
                  </a:cubicBezTo>
                  <a:cubicBezTo>
                    <a:pt x="17" y="167"/>
                    <a:pt x="17" y="167"/>
                    <a:pt x="16" y="167"/>
                  </a:cubicBezTo>
                  <a:cubicBezTo>
                    <a:pt x="17" y="167"/>
                    <a:pt x="17" y="166"/>
                    <a:pt x="18" y="166"/>
                  </a:cubicBezTo>
                  <a:cubicBezTo>
                    <a:pt x="17" y="166"/>
                    <a:pt x="17" y="166"/>
                    <a:pt x="17" y="165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6"/>
                    <a:pt x="18" y="162"/>
                    <a:pt x="21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2" y="159"/>
                    <a:pt x="23" y="157"/>
                    <a:pt x="25" y="155"/>
                  </a:cubicBezTo>
                  <a:cubicBezTo>
                    <a:pt x="23" y="155"/>
                    <a:pt x="23" y="155"/>
                    <a:pt x="23" y="155"/>
                  </a:cubicBezTo>
                  <a:cubicBezTo>
                    <a:pt x="25" y="155"/>
                    <a:pt x="25" y="154"/>
                    <a:pt x="26" y="154"/>
                  </a:cubicBezTo>
                  <a:cubicBezTo>
                    <a:pt x="25" y="154"/>
                    <a:pt x="29" y="154"/>
                    <a:pt x="29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9" y="153"/>
                    <a:pt x="26" y="152"/>
                    <a:pt x="29" y="152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30" y="152"/>
                    <a:pt x="29" y="149"/>
                    <a:pt x="29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9"/>
                    <a:pt x="30" y="149"/>
                    <a:pt x="30" y="148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30" y="148"/>
                    <a:pt x="30" y="146"/>
                    <a:pt x="31" y="148"/>
                  </a:cubicBezTo>
                  <a:cubicBezTo>
                    <a:pt x="30" y="146"/>
                    <a:pt x="30" y="148"/>
                    <a:pt x="30" y="146"/>
                  </a:cubicBezTo>
                  <a:cubicBezTo>
                    <a:pt x="31" y="145"/>
                    <a:pt x="34" y="141"/>
                    <a:pt x="35" y="139"/>
                  </a:cubicBezTo>
                  <a:cubicBezTo>
                    <a:pt x="35" y="139"/>
                    <a:pt x="35" y="139"/>
                    <a:pt x="34" y="139"/>
                  </a:cubicBezTo>
                  <a:cubicBezTo>
                    <a:pt x="35" y="136"/>
                    <a:pt x="35" y="136"/>
                    <a:pt x="35" y="136"/>
                  </a:cubicBezTo>
                  <a:cubicBezTo>
                    <a:pt x="35" y="136"/>
                    <a:pt x="35" y="136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5" y="135"/>
                  </a:cubicBezTo>
                  <a:cubicBezTo>
                    <a:pt x="36" y="135"/>
                    <a:pt x="36" y="133"/>
                    <a:pt x="38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8" y="133"/>
                    <a:pt x="38" y="132"/>
                    <a:pt x="38" y="132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9" y="132"/>
                    <a:pt x="39" y="131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9" y="131"/>
                    <a:pt x="39" y="129"/>
                    <a:pt x="42" y="128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8"/>
                    <a:pt x="42" y="127"/>
                    <a:pt x="43" y="127"/>
                  </a:cubicBezTo>
                  <a:cubicBezTo>
                    <a:pt x="43" y="125"/>
                    <a:pt x="42" y="125"/>
                    <a:pt x="42" y="125"/>
                  </a:cubicBezTo>
                  <a:cubicBezTo>
                    <a:pt x="43" y="125"/>
                    <a:pt x="43" y="123"/>
                    <a:pt x="44" y="125"/>
                  </a:cubicBezTo>
                  <a:cubicBezTo>
                    <a:pt x="44" y="123"/>
                    <a:pt x="44" y="122"/>
                    <a:pt x="46" y="122"/>
                  </a:cubicBezTo>
                  <a:cubicBezTo>
                    <a:pt x="44" y="122"/>
                    <a:pt x="44" y="120"/>
                    <a:pt x="44" y="122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7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6"/>
                    <a:pt x="49" y="116"/>
                    <a:pt x="48" y="115"/>
                  </a:cubicBezTo>
                  <a:cubicBezTo>
                    <a:pt x="48" y="115"/>
                    <a:pt x="48" y="116"/>
                    <a:pt x="48" y="115"/>
                  </a:cubicBezTo>
                  <a:cubicBezTo>
                    <a:pt x="48" y="115"/>
                    <a:pt x="48" y="115"/>
                    <a:pt x="49" y="115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49" y="114"/>
                    <a:pt x="49" y="114"/>
                    <a:pt x="51" y="114"/>
                  </a:cubicBezTo>
                  <a:cubicBezTo>
                    <a:pt x="51" y="115"/>
                    <a:pt x="49" y="114"/>
                    <a:pt x="49" y="114"/>
                  </a:cubicBezTo>
                  <a:cubicBezTo>
                    <a:pt x="51" y="115"/>
                    <a:pt x="51" y="114"/>
                    <a:pt x="51" y="114"/>
                  </a:cubicBezTo>
                  <a:cubicBezTo>
                    <a:pt x="51" y="114"/>
                    <a:pt x="51" y="114"/>
                    <a:pt x="51" y="114"/>
                  </a:cubicBezTo>
                  <a:cubicBezTo>
                    <a:pt x="53" y="112"/>
                    <a:pt x="53" y="112"/>
                    <a:pt x="55" y="112"/>
                  </a:cubicBezTo>
                  <a:cubicBezTo>
                    <a:pt x="55" y="112"/>
                    <a:pt x="53" y="110"/>
                    <a:pt x="53" y="112"/>
                  </a:cubicBezTo>
                  <a:cubicBezTo>
                    <a:pt x="53" y="110"/>
                    <a:pt x="56" y="108"/>
                    <a:pt x="55" y="107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7"/>
                    <a:pt x="55" y="107"/>
                    <a:pt x="56" y="107"/>
                  </a:cubicBezTo>
                  <a:cubicBezTo>
                    <a:pt x="55" y="107"/>
                    <a:pt x="56" y="107"/>
                    <a:pt x="56" y="106"/>
                  </a:cubicBezTo>
                  <a:cubicBezTo>
                    <a:pt x="57" y="106"/>
                    <a:pt x="56" y="106"/>
                    <a:pt x="56" y="107"/>
                  </a:cubicBezTo>
                  <a:cubicBezTo>
                    <a:pt x="56" y="106"/>
                    <a:pt x="59" y="105"/>
                    <a:pt x="59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60" y="102"/>
                    <a:pt x="59" y="102"/>
                  </a:cubicBezTo>
                  <a:cubicBezTo>
                    <a:pt x="60" y="102"/>
                    <a:pt x="57" y="103"/>
                    <a:pt x="59" y="103"/>
                  </a:cubicBezTo>
                  <a:cubicBezTo>
                    <a:pt x="57" y="102"/>
                    <a:pt x="60" y="103"/>
                    <a:pt x="59" y="102"/>
                  </a:cubicBezTo>
                  <a:cubicBezTo>
                    <a:pt x="59" y="102"/>
                    <a:pt x="60" y="102"/>
                    <a:pt x="60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9"/>
                    <a:pt x="60" y="101"/>
                    <a:pt x="60" y="101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101"/>
                    <a:pt x="60" y="99"/>
                    <a:pt x="61" y="99"/>
                  </a:cubicBezTo>
                  <a:cubicBezTo>
                    <a:pt x="61" y="99"/>
                    <a:pt x="62" y="99"/>
                    <a:pt x="61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2" y="98"/>
                    <a:pt x="61" y="95"/>
                    <a:pt x="62" y="98"/>
                  </a:cubicBezTo>
                  <a:cubicBezTo>
                    <a:pt x="62" y="95"/>
                    <a:pt x="64" y="94"/>
                    <a:pt x="62" y="94"/>
                  </a:cubicBezTo>
                  <a:cubicBezTo>
                    <a:pt x="64" y="94"/>
                    <a:pt x="64" y="93"/>
                    <a:pt x="64" y="93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93"/>
                    <a:pt x="64" y="93"/>
                    <a:pt x="64" y="92"/>
                  </a:cubicBezTo>
                  <a:cubicBezTo>
                    <a:pt x="64" y="92"/>
                    <a:pt x="64" y="92"/>
                    <a:pt x="64" y="90"/>
                  </a:cubicBezTo>
                  <a:cubicBezTo>
                    <a:pt x="66" y="90"/>
                    <a:pt x="66" y="90"/>
                    <a:pt x="66" y="92"/>
                  </a:cubicBezTo>
                  <a:cubicBezTo>
                    <a:pt x="66" y="90"/>
                    <a:pt x="68" y="90"/>
                    <a:pt x="68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4" y="88"/>
                    <a:pt x="68" y="89"/>
                    <a:pt x="68" y="88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68" y="88"/>
                    <a:pt x="70" y="88"/>
                    <a:pt x="69" y="86"/>
                  </a:cubicBezTo>
                  <a:cubicBezTo>
                    <a:pt x="69" y="86"/>
                    <a:pt x="69" y="86"/>
                    <a:pt x="70" y="86"/>
                  </a:cubicBezTo>
                  <a:cubicBezTo>
                    <a:pt x="69" y="85"/>
                    <a:pt x="72" y="82"/>
                    <a:pt x="70" y="81"/>
                  </a:cubicBezTo>
                  <a:cubicBezTo>
                    <a:pt x="70" y="81"/>
                    <a:pt x="70" y="81"/>
                    <a:pt x="72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1"/>
                    <a:pt x="72" y="81"/>
                    <a:pt x="70" y="81"/>
                  </a:cubicBezTo>
                  <a:cubicBezTo>
                    <a:pt x="70" y="80"/>
                    <a:pt x="73" y="81"/>
                    <a:pt x="73" y="80"/>
                  </a:cubicBezTo>
                  <a:cubicBezTo>
                    <a:pt x="73" y="80"/>
                    <a:pt x="72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8"/>
                    <a:pt x="73" y="77"/>
                    <a:pt x="72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7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5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4" y="75"/>
                    <a:pt x="74" y="73"/>
                    <a:pt x="76" y="73"/>
                  </a:cubicBezTo>
                  <a:cubicBezTo>
                    <a:pt x="76" y="73"/>
                    <a:pt x="77" y="75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3"/>
                    <a:pt x="77" y="72"/>
                    <a:pt x="77" y="72"/>
                  </a:cubicBezTo>
                  <a:cubicBezTo>
                    <a:pt x="77" y="72"/>
                    <a:pt x="77" y="72"/>
                    <a:pt x="77" y="69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7" y="69"/>
                    <a:pt x="77" y="69"/>
                    <a:pt x="79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9" y="68"/>
                    <a:pt x="77" y="67"/>
                    <a:pt x="79" y="67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7"/>
                    <a:pt x="82" y="65"/>
                    <a:pt x="82" y="64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3" y="63"/>
                    <a:pt x="85" y="63"/>
                    <a:pt x="85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3" y="60"/>
                    <a:pt x="83" y="59"/>
                    <a:pt x="83" y="60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6" y="60"/>
                    <a:pt x="86" y="59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6"/>
                    <a:pt x="87" y="55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7" y="55"/>
                    <a:pt x="89" y="55"/>
                    <a:pt x="89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9" y="52"/>
                    <a:pt x="89" y="52"/>
                    <a:pt x="89" y="54"/>
                  </a:cubicBezTo>
                  <a:cubicBezTo>
                    <a:pt x="89" y="52"/>
                    <a:pt x="89" y="51"/>
                    <a:pt x="89" y="51"/>
                  </a:cubicBezTo>
                  <a:cubicBezTo>
                    <a:pt x="92" y="51"/>
                    <a:pt x="94" y="48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6"/>
                    <a:pt x="95" y="47"/>
                    <a:pt x="94" y="47"/>
                  </a:cubicBezTo>
                  <a:cubicBezTo>
                    <a:pt x="94" y="46"/>
                    <a:pt x="94" y="46"/>
                    <a:pt x="92" y="46"/>
                  </a:cubicBezTo>
                  <a:cubicBezTo>
                    <a:pt x="92" y="43"/>
                    <a:pt x="94" y="46"/>
                    <a:pt x="95" y="43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3"/>
                    <a:pt x="96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2" y="43"/>
                    <a:pt x="92" y="42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0" y="41"/>
                    <a:pt x="90" y="42"/>
                    <a:pt x="90" y="41"/>
                  </a:cubicBezTo>
                  <a:cubicBezTo>
                    <a:pt x="90" y="41"/>
                    <a:pt x="92" y="41"/>
                    <a:pt x="94" y="42"/>
                  </a:cubicBezTo>
                  <a:cubicBezTo>
                    <a:pt x="94" y="41"/>
                    <a:pt x="95" y="42"/>
                    <a:pt x="95" y="42"/>
                  </a:cubicBezTo>
                  <a:cubicBezTo>
                    <a:pt x="95" y="41"/>
                    <a:pt x="95" y="42"/>
                    <a:pt x="95" y="42"/>
                  </a:cubicBezTo>
                  <a:cubicBezTo>
                    <a:pt x="94" y="41"/>
                    <a:pt x="95" y="41"/>
                    <a:pt x="95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8" y="39"/>
                    <a:pt x="98" y="41"/>
                  </a:cubicBezTo>
                  <a:cubicBezTo>
                    <a:pt x="99" y="41"/>
                    <a:pt x="98" y="39"/>
                    <a:pt x="99" y="39"/>
                  </a:cubicBezTo>
                  <a:cubicBezTo>
                    <a:pt x="98" y="39"/>
                    <a:pt x="96" y="39"/>
                    <a:pt x="96" y="39"/>
                  </a:cubicBezTo>
                  <a:cubicBezTo>
                    <a:pt x="98" y="39"/>
                    <a:pt x="98" y="38"/>
                    <a:pt x="99" y="39"/>
                  </a:cubicBezTo>
                  <a:cubicBezTo>
                    <a:pt x="99" y="39"/>
                    <a:pt x="98" y="39"/>
                    <a:pt x="98" y="38"/>
                  </a:cubicBezTo>
                  <a:cubicBezTo>
                    <a:pt x="98" y="38"/>
                    <a:pt x="99" y="38"/>
                    <a:pt x="98" y="38"/>
                  </a:cubicBezTo>
                  <a:cubicBezTo>
                    <a:pt x="99" y="38"/>
                    <a:pt x="99" y="38"/>
                    <a:pt x="99" y="38"/>
                  </a:cubicBezTo>
                  <a:cubicBezTo>
                    <a:pt x="99" y="38"/>
                    <a:pt x="99" y="37"/>
                    <a:pt x="98" y="37"/>
                  </a:cubicBezTo>
                  <a:cubicBezTo>
                    <a:pt x="99" y="37"/>
                    <a:pt x="100" y="37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100" y="37"/>
                    <a:pt x="99" y="35"/>
                    <a:pt x="100" y="37"/>
                  </a:cubicBezTo>
                  <a:cubicBezTo>
                    <a:pt x="99" y="35"/>
                    <a:pt x="100" y="37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2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0" y="34"/>
                    <a:pt x="102" y="34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4"/>
                    <a:pt x="100" y="34"/>
                    <a:pt x="100" y="33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4"/>
                    <a:pt x="102" y="33"/>
                    <a:pt x="103" y="33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102" y="33"/>
                    <a:pt x="100" y="33"/>
                    <a:pt x="102" y="30"/>
                  </a:cubicBezTo>
                  <a:cubicBezTo>
                    <a:pt x="102" y="30"/>
                    <a:pt x="103" y="30"/>
                    <a:pt x="103" y="33"/>
                  </a:cubicBezTo>
                  <a:cubicBezTo>
                    <a:pt x="103" y="33"/>
                    <a:pt x="103" y="30"/>
                    <a:pt x="102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6"/>
                  </a:cubicBezTo>
                  <a:cubicBezTo>
                    <a:pt x="102" y="29"/>
                    <a:pt x="103" y="28"/>
                    <a:pt x="105" y="28"/>
                  </a:cubicBezTo>
                  <a:cubicBezTo>
                    <a:pt x="105" y="28"/>
                    <a:pt x="102" y="26"/>
                    <a:pt x="105" y="26"/>
                  </a:cubicBezTo>
                  <a:cubicBezTo>
                    <a:pt x="105" y="26"/>
                    <a:pt x="107" y="26"/>
                    <a:pt x="105" y="26"/>
                  </a:cubicBezTo>
                  <a:cubicBezTo>
                    <a:pt x="105" y="26"/>
                    <a:pt x="107" y="28"/>
                    <a:pt x="107" y="26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4"/>
                    <a:pt x="105" y="25"/>
                  </a:cubicBezTo>
                  <a:cubicBezTo>
                    <a:pt x="105" y="25"/>
                    <a:pt x="103" y="25"/>
                    <a:pt x="105" y="25"/>
                  </a:cubicBezTo>
                  <a:cubicBezTo>
                    <a:pt x="107" y="25"/>
                    <a:pt x="105" y="24"/>
                    <a:pt x="107" y="24"/>
                  </a:cubicBezTo>
                  <a:cubicBezTo>
                    <a:pt x="107" y="25"/>
                    <a:pt x="107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5"/>
                    <a:pt x="109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7" y="24"/>
                    <a:pt x="108" y="25"/>
                    <a:pt x="107" y="24"/>
                  </a:cubicBezTo>
                  <a:cubicBezTo>
                    <a:pt x="107" y="24"/>
                    <a:pt x="108" y="24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5" y="21"/>
                    <a:pt x="107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08" y="21"/>
                    <a:pt x="109" y="21"/>
                    <a:pt x="109" y="21"/>
                  </a:cubicBezTo>
                  <a:cubicBezTo>
                    <a:pt x="108" y="20"/>
                    <a:pt x="109" y="20"/>
                    <a:pt x="109" y="20"/>
                  </a:cubicBezTo>
                  <a:cubicBezTo>
                    <a:pt x="109" y="20"/>
                    <a:pt x="108" y="21"/>
                    <a:pt x="107" y="21"/>
                  </a:cubicBezTo>
                  <a:cubicBezTo>
                    <a:pt x="107" y="20"/>
                    <a:pt x="107" y="22"/>
                    <a:pt x="105" y="21"/>
                  </a:cubicBezTo>
                  <a:cubicBezTo>
                    <a:pt x="107" y="21"/>
                    <a:pt x="105" y="20"/>
                    <a:pt x="103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20"/>
                    <a:pt x="105" y="20"/>
                    <a:pt x="107" y="21"/>
                  </a:cubicBezTo>
                  <a:cubicBezTo>
                    <a:pt x="107" y="20"/>
                    <a:pt x="107" y="20"/>
                    <a:pt x="108" y="20"/>
                  </a:cubicBezTo>
                  <a:cubicBezTo>
                    <a:pt x="108" y="18"/>
                    <a:pt x="107" y="18"/>
                    <a:pt x="107" y="18"/>
                  </a:cubicBezTo>
                  <a:cubicBezTo>
                    <a:pt x="108" y="18"/>
                    <a:pt x="108" y="16"/>
                    <a:pt x="108" y="14"/>
                  </a:cubicBezTo>
                  <a:cubicBezTo>
                    <a:pt x="109" y="16"/>
                    <a:pt x="109" y="14"/>
                    <a:pt x="111" y="14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2" y="16"/>
                    <a:pt x="109" y="14"/>
                    <a:pt x="111" y="14"/>
                  </a:cubicBezTo>
                  <a:cubicBezTo>
                    <a:pt x="111" y="16"/>
                    <a:pt x="109" y="14"/>
                    <a:pt x="109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9" y="13"/>
                    <a:pt x="109" y="12"/>
                    <a:pt x="111" y="12"/>
                  </a:cubicBezTo>
                  <a:cubicBezTo>
                    <a:pt x="111" y="11"/>
                    <a:pt x="112" y="9"/>
                    <a:pt x="112" y="9"/>
                  </a:cubicBezTo>
                  <a:cubicBezTo>
                    <a:pt x="112" y="8"/>
                    <a:pt x="111" y="8"/>
                    <a:pt x="111" y="8"/>
                  </a:cubicBezTo>
                  <a:cubicBezTo>
                    <a:pt x="111" y="7"/>
                    <a:pt x="112" y="8"/>
                    <a:pt x="112" y="8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2" y="8"/>
                    <a:pt x="112" y="5"/>
                    <a:pt x="113" y="7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1" y="3"/>
                    <a:pt x="112" y="3"/>
                    <a:pt x="112" y="3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3"/>
                    <a:pt x="113" y="1"/>
                    <a:pt x="115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3" y="0"/>
                    <a:pt x="113" y="0"/>
                    <a:pt x="115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1"/>
                    <a:pt x="113" y="0"/>
                    <a:pt x="113" y="1"/>
                  </a:cubicBezTo>
                  <a:cubicBezTo>
                    <a:pt x="113" y="1"/>
                    <a:pt x="113" y="1"/>
                    <a:pt x="112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2" y="1"/>
                    <a:pt x="112" y="1"/>
                    <a:pt x="111" y="1"/>
                  </a:cubicBezTo>
                  <a:cubicBezTo>
                    <a:pt x="112" y="1"/>
                    <a:pt x="111" y="0"/>
                    <a:pt x="112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09" y="1"/>
                    <a:pt x="109" y="3"/>
                  </a:cubicBezTo>
                  <a:cubicBezTo>
                    <a:pt x="111" y="5"/>
                    <a:pt x="108" y="5"/>
                    <a:pt x="108" y="5"/>
                  </a:cubicBezTo>
                  <a:cubicBezTo>
                    <a:pt x="109" y="5"/>
                    <a:pt x="111" y="5"/>
                    <a:pt x="111" y="5"/>
                  </a:cubicBezTo>
                  <a:cubicBezTo>
                    <a:pt x="111" y="7"/>
                    <a:pt x="111" y="5"/>
                    <a:pt x="111" y="7"/>
                  </a:cubicBezTo>
                  <a:cubicBezTo>
                    <a:pt x="109" y="7"/>
                    <a:pt x="109" y="7"/>
                    <a:pt x="108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8" y="7"/>
                    <a:pt x="108" y="7"/>
                    <a:pt x="107" y="8"/>
                  </a:cubicBezTo>
                  <a:cubicBezTo>
                    <a:pt x="107" y="9"/>
                    <a:pt x="107" y="9"/>
                    <a:pt x="105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5" y="11"/>
                    <a:pt x="105" y="12"/>
                    <a:pt x="103" y="13"/>
                  </a:cubicBezTo>
                  <a:cubicBezTo>
                    <a:pt x="103" y="14"/>
                    <a:pt x="102" y="14"/>
                    <a:pt x="102" y="16"/>
                  </a:cubicBezTo>
                  <a:cubicBezTo>
                    <a:pt x="100" y="18"/>
                    <a:pt x="99" y="20"/>
                    <a:pt x="98" y="22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98" y="22"/>
                    <a:pt x="99" y="22"/>
                    <a:pt x="99" y="24"/>
                  </a:cubicBezTo>
                  <a:cubicBezTo>
                    <a:pt x="99" y="22"/>
                    <a:pt x="98" y="24"/>
                    <a:pt x="98" y="24"/>
                  </a:cubicBezTo>
                  <a:cubicBezTo>
                    <a:pt x="98" y="24"/>
                    <a:pt x="96" y="25"/>
                    <a:pt x="95" y="25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4" y="26"/>
                    <a:pt x="94" y="28"/>
                    <a:pt x="94" y="29"/>
                  </a:cubicBezTo>
                  <a:cubicBezTo>
                    <a:pt x="94" y="29"/>
                    <a:pt x="95" y="29"/>
                    <a:pt x="94" y="29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0" y="30"/>
                    <a:pt x="90" y="33"/>
                    <a:pt x="90" y="34"/>
                  </a:cubicBezTo>
                  <a:cubicBezTo>
                    <a:pt x="87" y="35"/>
                    <a:pt x="87" y="38"/>
                    <a:pt x="85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3" y="42"/>
                    <a:pt x="83" y="46"/>
                    <a:pt x="81" y="47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2" y="48"/>
                    <a:pt x="81" y="50"/>
                    <a:pt x="81" y="48"/>
                  </a:cubicBezTo>
                  <a:cubicBezTo>
                    <a:pt x="81" y="50"/>
                    <a:pt x="79" y="50"/>
                    <a:pt x="79" y="51"/>
                  </a:cubicBezTo>
                  <a:cubicBezTo>
                    <a:pt x="79" y="51"/>
                    <a:pt x="79" y="51"/>
                    <a:pt x="77" y="51"/>
                  </a:cubicBezTo>
                  <a:cubicBezTo>
                    <a:pt x="77" y="52"/>
                    <a:pt x="77" y="54"/>
                    <a:pt x="76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6" y="55"/>
                    <a:pt x="76" y="56"/>
                    <a:pt x="76" y="55"/>
                  </a:cubicBezTo>
                  <a:cubicBezTo>
                    <a:pt x="76" y="56"/>
                    <a:pt x="73" y="59"/>
                    <a:pt x="73" y="60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72" y="61"/>
                    <a:pt x="72" y="63"/>
                    <a:pt x="70" y="63"/>
                  </a:cubicBezTo>
                  <a:cubicBezTo>
                    <a:pt x="70" y="64"/>
                    <a:pt x="72" y="63"/>
                    <a:pt x="72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69" y="65"/>
                    <a:pt x="69" y="68"/>
                    <a:pt x="68" y="69"/>
                  </a:cubicBezTo>
                  <a:cubicBezTo>
                    <a:pt x="66" y="72"/>
                    <a:pt x="64" y="76"/>
                    <a:pt x="61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0" y="78"/>
                    <a:pt x="62" y="81"/>
                    <a:pt x="60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9" y="82"/>
                    <a:pt x="60" y="85"/>
                    <a:pt x="59" y="86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59" y="86"/>
                    <a:pt x="57" y="88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9" y="89"/>
                    <a:pt x="56" y="89"/>
                    <a:pt x="57" y="90"/>
                  </a:cubicBezTo>
                  <a:cubicBezTo>
                    <a:pt x="57" y="90"/>
                    <a:pt x="56" y="90"/>
                    <a:pt x="57" y="90"/>
                  </a:cubicBezTo>
                  <a:cubicBezTo>
                    <a:pt x="56" y="93"/>
                    <a:pt x="53" y="94"/>
                    <a:pt x="51" y="98"/>
                  </a:cubicBezTo>
                  <a:cubicBezTo>
                    <a:pt x="51" y="101"/>
                    <a:pt x="53" y="99"/>
                    <a:pt x="51" y="99"/>
                  </a:cubicBezTo>
                  <a:cubicBezTo>
                    <a:pt x="51" y="101"/>
                    <a:pt x="51" y="99"/>
                    <a:pt x="51" y="99"/>
                  </a:cubicBezTo>
                  <a:cubicBezTo>
                    <a:pt x="49" y="101"/>
                    <a:pt x="53" y="102"/>
                    <a:pt x="51" y="102"/>
                  </a:cubicBezTo>
                  <a:cubicBezTo>
                    <a:pt x="49" y="101"/>
                    <a:pt x="51" y="102"/>
                    <a:pt x="49" y="102"/>
                  </a:cubicBezTo>
                  <a:cubicBezTo>
                    <a:pt x="49" y="103"/>
                    <a:pt x="51" y="103"/>
                    <a:pt x="49" y="103"/>
                  </a:cubicBezTo>
                  <a:cubicBezTo>
                    <a:pt x="49" y="105"/>
                    <a:pt x="49" y="105"/>
                    <a:pt x="49" y="105"/>
                  </a:cubicBezTo>
                  <a:cubicBezTo>
                    <a:pt x="48" y="105"/>
                    <a:pt x="48" y="106"/>
                    <a:pt x="46" y="106"/>
                  </a:cubicBezTo>
                  <a:cubicBezTo>
                    <a:pt x="43" y="112"/>
                    <a:pt x="38" y="118"/>
                    <a:pt x="34" y="123"/>
                  </a:cubicBezTo>
                  <a:cubicBezTo>
                    <a:pt x="31" y="129"/>
                    <a:pt x="29" y="133"/>
                    <a:pt x="25" y="141"/>
                  </a:cubicBezTo>
                  <a:cubicBezTo>
                    <a:pt x="25" y="142"/>
                    <a:pt x="25" y="142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3" y="144"/>
                    <a:pt x="23" y="145"/>
                    <a:pt x="22" y="145"/>
                  </a:cubicBezTo>
                  <a:cubicBezTo>
                    <a:pt x="21" y="146"/>
                    <a:pt x="19" y="149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3"/>
                    <a:pt x="19" y="153"/>
                    <a:pt x="19" y="153"/>
                  </a:cubicBezTo>
                  <a:cubicBezTo>
                    <a:pt x="19" y="153"/>
                    <a:pt x="18" y="153"/>
                    <a:pt x="18" y="152"/>
                  </a:cubicBezTo>
                  <a:cubicBezTo>
                    <a:pt x="13" y="157"/>
                    <a:pt x="12" y="165"/>
                    <a:pt x="9" y="169"/>
                  </a:cubicBezTo>
                  <a:cubicBezTo>
                    <a:pt x="9" y="170"/>
                    <a:pt x="8" y="171"/>
                    <a:pt x="6" y="172"/>
                  </a:cubicBezTo>
                  <a:cubicBezTo>
                    <a:pt x="5" y="179"/>
                    <a:pt x="4" y="183"/>
                    <a:pt x="0" y="186"/>
                  </a:cubicBezTo>
                  <a:cubicBezTo>
                    <a:pt x="0" y="186"/>
                    <a:pt x="4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30" name="Freeform 147"/>
            <p:cNvSpPr/>
            <p:nvPr/>
          </p:nvSpPr>
          <p:spPr>
            <a:xfrm>
              <a:off x="1240" y="2411"/>
              <a:ext cx="2" cy="3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2" y="3"/>
                </a:cxn>
                <a:cxn ang="0">
                  <a:pos x="2" y="0"/>
                </a:cxn>
              </a:cxnLst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31" name="Freeform 148"/>
            <p:cNvSpPr/>
            <p:nvPr/>
          </p:nvSpPr>
          <p:spPr>
            <a:xfrm>
              <a:off x="1138" y="2723"/>
              <a:ext cx="267" cy="444"/>
            </a:xfrm>
            <a:custGeom>
              <a:avLst/>
              <a:gdLst/>
              <a:ahLst/>
              <a:cxnLst>
                <a:cxn ang="0">
                  <a:pos x="35" y="394"/>
                </a:cxn>
                <a:cxn ang="0">
                  <a:pos x="43" y="380"/>
                </a:cxn>
                <a:cxn ang="0">
                  <a:pos x="64" y="357"/>
                </a:cxn>
                <a:cxn ang="0">
                  <a:pos x="71" y="350"/>
                </a:cxn>
                <a:cxn ang="0">
                  <a:pos x="83" y="319"/>
                </a:cxn>
                <a:cxn ang="0">
                  <a:pos x="87" y="307"/>
                </a:cxn>
                <a:cxn ang="0">
                  <a:pos x="102" y="295"/>
                </a:cxn>
                <a:cxn ang="0">
                  <a:pos x="106" y="279"/>
                </a:cxn>
                <a:cxn ang="0">
                  <a:pos x="111" y="272"/>
                </a:cxn>
                <a:cxn ang="0">
                  <a:pos x="116" y="267"/>
                </a:cxn>
                <a:cxn ang="0">
                  <a:pos x="128" y="255"/>
                </a:cxn>
                <a:cxn ang="0">
                  <a:pos x="135" y="243"/>
                </a:cxn>
                <a:cxn ang="0">
                  <a:pos x="142" y="236"/>
                </a:cxn>
                <a:cxn ang="0">
                  <a:pos x="144" y="224"/>
                </a:cxn>
                <a:cxn ang="0">
                  <a:pos x="154" y="208"/>
                </a:cxn>
                <a:cxn ang="0">
                  <a:pos x="163" y="194"/>
                </a:cxn>
                <a:cxn ang="0">
                  <a:pos x="168" y="184"/>
                </a:cxn>
                <a:cxn ang="0">
                  <a:pos x="168" y="177"/>
                </a:cxn>
                <a:cxn ang="0">
                  <a:pos x="175" y="175"/>
                </a:cxn>
                <a:cxn ang="0">
                  <a:pos x="175" y="172"/>
                </a:cxn>
                <a:cxn ang="0">
                  <a:pos x="182" y="165"/>
                </a:cxn>
                <a:cxn ang="0">
                  <a:pos x="196" y="142"/>
                </a:cxn>
                <a:cxn ang="0">
                  <a:pos x="198" y="135"/>
                </a:cxn>
                <a:cxn ang="0">
                  <a:pos x="203" y="130"/>
                </a:cxn>
                <a:cxn ang="0">
                  <a:pos x="215" y="106"/>
                </a:cxn>
                <a:cxn ang="0">
                  <a:pos x="213" y="102"/>
                </a:cxn>
                <a:cxn ang="0">
                  <a:pos x="217" y="99"/>
                </a:cxn>
                <a:cxn ang="0">
                  <a:pos x="229" y="92"/>
                </a:cxn>
                <a:cxn ang="0">
                  <a:pos x="234" y="83"/>
                </a:cxn>
                <a:cxn ang="0">
                  <a:pos x="236" y="83"/>
                </a:cxn>
                <a:cxn ang="0">
                  <a:pos x="236" y="80"/>
                </a:cxn>
                <a:cxn ang="0">
                  <a:pos x="236" y="71"/>
                </a:cxn>
                <a:cxn ang="0">
                  <a:pos x="243" y="61"/>
                </a:cxn>
                <a:cxn ang="0">
                  <a:pos x="243" y="59"/>
                </a:cxn>
                <a:cxn ang="0">
                  <a:pos x="248" y="54"/>
                </a:cxn>
                <a:cxn ang="0">
                  <a:pos x="253" y="50"/>
                </a:cxn>
                <a:cxn ang="0">
                  <a:pos x="246" y="50"/>
                </a:cxn>
                <a:cxn ang="0">
                  <a:pos x="258" y="40"/>
                </a:cxn>
                <a:cxn ang="0">
                  <a:pos x="258" y="19"/>
                </a:cxn>
                <a:cxn ang="0">
                  <a:pos x="260" y="12"/>
                </a:cxn>
                <a:cxn ang="0">
                  <a:pos x="267" y="0"/>
                </a:cxn>
                <a:cxn ang="0">
                  <a:pos x="260" y="5"/>
                </a:cxn>
                <a:cxn ang="0">
                  <a:pos x="258" y="14"/>
                </a:cxn>
                <a:cxn ang="0">
                  <a:pos x="239" y="31"/>
                </a:cxn>
                <a:cxn ang="0">
                  <a:pos x="217" y="59"/>
                </a:cxn>
                <a:cxn ang="0">
                  <a:pos x="196" y="92"/>
                </a:cxn>
                <a:cxn ang="0">
                  <a:pos x="177" y="120"/>
                </a:cxn>
                <a:cxn ang="0">
                  <a:pos x="168" y="142"/>
                </a:cxn>
                <a:cxn ang="0">
                  <a:pos x="144" y="184"/>
                </a:cxn>
                <a:cxn ang="0">
                  <a:pos x="132" y="208"/>
                </a:cxn>
                <a:cxn ang="0">
                  <a:pos x="116" y="241"/>
                </a:cxn>
                <a:cxn ang="0">
                  <a:pos x="54" y="333"/>
                </a:cxn>
                <a:cxn ang="0">
                  <a:pos x="43" y="357"/>
                </a:cxn>
                <a:cxn ang="0">
                  <a:pos x="9" y="437"/>
                </a:cxn>
              </a:cxnLst>
              <a:pathLst>
                <a:path w="113" h="188">
                  <a:moveTo>
                    <a:pt x="4" y="185"/>
                  </a:moveTo>
                  <a:cubicBezTo>
                    <a:pt x="8" y="184"/>
                    <a:pt x="6" y="180"/>
                    <a:pt x="9" y="178"/>
                  </a:cubicBezTo>
                  <a:cubicBezTo>
                    <a:pt x="9" y="178"/>
                    <a:pt x="8" y="178"/>
                    <a:pt x="9" y="178"/>
                  </a:cubicBezTo>
                  <a:cubicBezTo>
                    <a:pt x="13" y="177"/>
                    <a:pt x="14" y="172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5" y="168"/>
                    <a:pt x="15" y="167"/>
                  </a:cubicBezTo>
                  <a:cubicBezTo>
                    <a:pt x="15" y="167"/>
                    <a:pt x="15" y="167"/>
                    <a:pt x="14" y="167"/>
                  </a:cubicBezTo>
                  <a:cubicBezTo>
                    <a:pt x="15" y="167"/>
                    <a:pt x="15" y="165"/>
                    <a:pt x="17" y="165"/>
                  </a:cubicBezTo>
                  <a:cubicBezTo>
                    <a:pt x="15" y="165"/>
                    <a:pt x="15" y="165"/>
                    <a:pt x="15" y="164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18" y="165"/>
                    <a:pt x="18" y="163"/>
                    <a:pt x="19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21" y="159"/>
                    <a:pt x="22" y="158"/>
                    <a:pt x="23" y="155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3" y="155"/>
                    <a:pt x="23" y="155"/>
                    <a:pt x="24" y="154"/>
                  </a:cubicBezTo>
                  <a:cubicBezTo>
                    <a:pt x="23" y="154"/>
                    <a:pt x="27" y="154"/>
                    <a:pt x="27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7" y="152"/>
                    <a:pt x="24" y="151"/>
                    <a:pt x="27" y="151"/>
                  </a:cubicBezTo>
                  <a:cubicBezTo>
                    <a:pt x="27" y="151"/>
                    <a:pt x="27" y="151"/>
                    <a:pt x="27" y="151"/>
                  </a:cubicBezTo>
                  <a:cubicBezTo>
                    <a:pt x="28" y="151"/>
                    <a:pt x="27" y="150"/>
                    <a:pt x="27" y="150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0"/>
                    <a:pt x="28" y="150"/>
                    <a:pt x="28" y="148"/>
                  </a:cubicBezTo>
                  <a:cubicBezTo>
                    <a:pt x="28" y="148"/>
                    <a:pt x="28" y="148"/>
                    <a:pt x="28" y="148"/>
                  </a:cubicBezTo>
                  <a:cubicBezTo>
                    <a:pt x="28" y="148"/>
                    <a:pt x="28" y="146"/>
                    <a:pt x="30" y="148"/>
                  </a:cubicBezTo>
                  <a:cubicBezTo>
                    <a:pt x="28" y="146"/>
                    <a:pt x="28" y="148"/>
                    <a:pt x="28" y="146"/>
                  </a:cubicBezTo>
                  <a:cubicBezTo>
                    <a:pt x="31" y="145"/>
                    <a:pt x="32" y="141"/>
                    <a:pt x="34" y="138"/>
                  </a:cubicBezTo>
                  <a:cubicBezTo>
                    <a:pt x="34" y="138"/>
                    <a:pt x="34" y="138"/>
                    <a:pt x="32" y="138"/>
                  </a:cubicBezTo>
                  <a:cubicBezTo>
                    <a:pt x="34" y="137"/>
                    <a:pt x="34" y="137"/>
                    <a:pt x="34" y="137"/>
                  </a:cubicBezTo>
                  <a:cubicBezTo>
                    <a:pt x="34" y="137"/>
                    <a:pt x="34" y="137"/>
                    <a:pt x="34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5" y="135"/>
                    <a:pt x="35" y="135"/>
                    <a:pt x="34" y="135"/>
                  </a:cubicBezTo>
                  <a:cubicBezTo>
                    <a:pt x="35" y="135"/>
                    <a:pt x="35" y="134"/>
                    <a:pt x="36" y="134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6" y="134"/>
                    <a:pt x="36" y="132"/>
                    <a:pt x="36" y="132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6" y="130"/>
                    <a:pt x="37" y="132"/>
                    <a:pt x="37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7" y="130"/>
                    <a:pt x="37" y="129"/>
                    <a:pt x="40" y="129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8"/>
                    <a:pt x="40" y="126"/>
                    <a:pt x="41" y="126"/>
                  </a:cubicBezTo>
                  <a:cubicBezTo>
                    <a:pt x="41" y="125"/>
                    <a:pt x="40" y="125"/>
                    <a:pt x="41" y="125"/>
                  </a:cubicBezTo>
                  <a:cubicBezTo>
                    <a:pt x="41" y="125"/>
                    <a:pt x="41" y="124"/>
                    <a:pt x="43" y="125"/>
                  </a:cubicBezTo>
                  <a:cubicBezTo>
                    <a:pt x="43" y="124"/>
                    <a:pt x="43" y="122"/>
                    <a:pt x="44" y="122"/>
                  </a:cubicBezTo>
                  <a:cubicBezTo>
                    <a:pt x="43" y="122"/>
                    <a:pt x="43" y="121"/>
                    <a:pt x="43" y="122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41" y="121"/>
                    <a:pt x="41" y="122"/>
                    <a:pt x="41" y="121"/>
                  </a:cubicBezTo>
                  <a:cubicBezTo>
                    <a:pt x="41" y="121"/>
                    <a:pt x="43" y="121"/>
                    <a:pt x="43" y="118"/>
                  </a:cubicBezTo>
                  <a:cubicBezTo>
                    <a:pt x="44" y="118"/>
                    <a:pt x="45" y="118"/>
                    <a:pt x="45" y="118"/>
                  </a:cubicBezTo>
                  <a:cubicBezTo>
                    <a:pt x="44" y="117"/>
                    <a:pt x="44" y="117"/>
                    <a:pt x="44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8" y="117"/>
                  </a:cubicBezTo>
                  <a:cubicBezTo>
                    <a:pt x="47" y="117"/>
                    <a:pt x="48" y="116"/>
                    <a:pt x="47" y="115"/>
                  </a:cubicBezTo>
                  <a:cubicBezTo>
                    <a:pt x="47" y="115"/>
                    <a:pt x="47" y="116"/>
                    <a:pt x="47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3"/>
                    <a:pt x="48" y="113"/>
                    <a:pt x="49" y="113"/>
                  </a:cubicBezTo>
                  <a:cubicBezTo>
                    <a:pt x="49" y="115"/>
                    <a:pt x="48" y="113"/>
                    <a:pt x="48" y="115"/>
                  </a:cubicBezTo>
                  <a:cubicBezTo>
                    <a:pt x="49" y="115"/>
                    <a:pt x="49" y="113"/>
                    <a:pt x="49" y="113"/>
                  </a:cubicBezTo>
                  <a:cubicBezTo>
                    <a:pt x="49" y="113"/>
                    <a:pt x="49" y="113"/>
                    <a:pt x="49" y="113"/>
                  </a:cubicBezTo>
                  <a:cubicBezTo>
                    <a:pt x="51" y="113"/>
                    <a:pt x="51" y="112"/>
                    <a:pt x="52" y="112"/>
                  </a:cubicBezTo>
                  <a:cubicBezTo>
                    <a:pt x="52" y="112"/>
                    <a:pt x="51" y="111"/>
                    <a:pt x="51" y="112"/>
                  </a:cubicBezTo>
                  <a:cubicBezTo>
                    <a:pt x="51" y="111"/>
                    <a:pt x="54" y="111"/>
                    <a:pt x="52" y="108"/>
                  </a:cubicBezTo>
                  <a:cubicBezTo>
                    <a:pt x="52" y="109"/>
                    <a:pt x="54" y="109"/>
                    <a:pt x="54" y="109"/>
                  </a:cubicBezTo>
                  <a:cubicBezTo>
                    <a:pt x="54" y="108"/>
                    <a:pt x="52" y="108"/>
                    <a:pt x="54" y="108"/>
                  </a:cubicBezTo>
                  <a:cubicBezTo>
                    <a:pt x="52" y="108"/>
                    <a:pt x="54" y="108"/>
                    <a:pt x="54" y="108"/>
                  </a:cubicBezTo>
                  <a:cubicBezTo>
                    <a:pt x="56" y="108"/>
                    <a:pt x="54" y="105"/>
                    <a:pt x="54" y="108"/>
                  </a:cubicBezTo>
                  <a:cubicBezTo>
                    <a:pt x="54" y="105"/>
                    <a:pt x="57" y="104"/>
                    <a:pt x="57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8" y="102"/>
                    <a:pt x="57" y="102"/>
                  </a:cubicBezTo>
                  <a:cubicBezTo>
                    <a:pt x="58" y="102"/>
                    <a:pt x="56" y="103"/>
                    <a:pt x="57" y="103"/>
                  </a:cubicBezTo>
                  <a:cubicBezTo>
                    <a:pt x="56" y="103"/>
                    <a:pt x="58" y="103"/>
                    <a:pt x="57" y="102"/>
                  </a:cubicBezTo>
                  <a:cubicBezTo>
                    <a:pt x="57" y="102"/>
                    <a:pt x="58" y="102"/>
                    <a:pt x="58" y="100"/>
                  </a:cubicBezTo>
                  <a:cubicBezTo>
                    <a:pt x="58" y="102"/>
                    <a:pt x="57" y="100"/>
                    <a:pt x="57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60" y="100"/>
                    <a:pt x="60" y="99"/>
                    <a:pt x="60" y="100"/>
                  </a:cubicBezTo>
                  <a:cubicBezTo>
                    <a:pt x="60" y="99"/>
                    <a:pt x="61" y="99"/>
                    <a:pt x="60" y="99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0" y="96"/>
                    <a:pt x="61" y="98"/>
                  </a:cubicBezTo>
                  <a:cubicBezTo>
                    <a:pt x="61" y="96"/>
                    <a:pt x="62" y="95"/>
                    <a:pt x="61" y="95"/>
                  </a:cubicBezTo>
                  <a:cubicBezTo>
                    <a:pt x="62" y="95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1"/>
                    <a:pt x="62" y="90"/>
                  </a:cubicBezTo>
                  <a:cubicBezTo>
                    <a:pt x="64" y="90"/>
                    <a:pt x="64" y="90"/>
                    <a:pt x="64" y="91"/>
                  </a:cubicBezTo>
                  <a:cubicBezTo>
                    <a:pt x="64" y="90"/>
                    <a:pt x="65" y="90"/>
                    <a:pt x="6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2" y="87"/>
                    <a:pt x="65" y="88"/>
                    <a:pt x="65" y="87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65" y="87"/>
                    <a:pt x="69" y="87"/>
                    <a:pt x="67" y="86"/>
                  </a:cubicBezTo>
                  <a:cubicBezTo>
                    <a:pt x="67" y="86"/>
                    <a:pt x="67" y="86"/>
                    <a:pt x="69" y="86"/>
                  </a:cubicBezTo>
                  <a:cubicBezTo>
                    <a:pt x="67" y="85"/>
                    <a:pt x="70" y="83"/>
                    <a:pt x="69" y="82"/>
                  </a:cubicBezTo>
                  <a:cubicBezTo>
                    <a:pt x="69" y="82"/>
                    <a:pt x="69" y="82"/>
                    <a:pt x="70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0" y="82"/>
                    <a:pt x="70" y="82"/>
                    <a:pt x="69" y="82"/>
                  </a:cubicBezTo>
                  <a:cubicBezTo>
                    <a:pt x="69" y="79"/>
                    <a:pt x="71" y="82"/>
                    <a:pt x="71" y="79"/>
                  </a:cubicBezTo>
                  <a:cubicBezTo>
                    <a:pt x="71" y="79"/>
                    <a:pt x="71" y="79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3" y="78"/>
                    <a:pt x="71" y="78"/>
                    <a:pt x="70" y="77"/>
                  </a:cubicBezTo>
                  <a:cubicBezTo>
                    <a:pt x="71" y="77"/>
                    <a:pt x="71" y="77"/>
                    <a:pt x="71" y="77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7"/>
                    <a:pt x="71" y="75"/>
                    <a:pt x="71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5"/>
                    <a:pt x="71" y="75"/>
                    <a:pt x="73" y="75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3" y="75"/>
                    <a:pt x="73" y="75"/>
                    <a:pt x="74" y="75"/>
                  </a:cubicBezTo>
                  <a:cubicBezTo>
                    <a:pt x="73" y="75"/>
                    <a:pt x="73" y="74"/>
                    <a:pt x="73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3" y="74"/>
                    <a:pt x="74" y="73"/>
                  </a:cubicBezTo>
                  <a:cubicBezTo>
                    <a:pt x="74" y="73"/>
                    <a:pt x="75" y="74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5" y="73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0"/>
                    <a:pt x="75" y="70"/>
                    <a:pt x="77" y="7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7" y="69"/>
                    <a:pt x="75" y="66"/>
                    <a:pt x="7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66"/>
                    <a:pt x="79" y="65"/>
                    <a:pt x="79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2" y="62"/>
                    <a:pt x="83" y="62"/>
                    <a:pt x="83" y="60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2" y="60"/>
                    <a:pt x="82" y="59"/>
                    <a:pt x="82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6"/>
                    <a:pt x="86" y="57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6"/>
                    <a:pt x="87" y="56"/>
                    <a:pt x="87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2"/>
                    <a:pt x="87" y="52"/>
                    <a:pt x="87" y="55"/>
                  </a:cubicBezTo>
                  <a:cubicBezTo>
                    <a:pt x="87" y="52"/>
                    <a:pt x="87" y="52"/>
                    <a:pt x="87" y="51"/>
                  </a:cubicBezTo>
                  <a:cubicBezTo>
                    <a:pt x="90" y="51"/>
                    <a:pt x="91" y="48"/>
                    <a:pt x="91" y="47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5"/>
                    <a:pt x="92" y="47"/>
                    <a:pt x="92" y="47"/>
                  </a:cubicBezTo>
                  <a:cubicBezTo>
                    <a:pt x="91" y="47"/>
                    <a:pt x="91" y="45"/>
                    <a:pt x="91" y="45"/>
                  </a:cubicBezTo>
                  <a:cubicBezTo>
                    <a:pt x="90" y="44"/>
                    <a:pt x="91" y="45"/>
                    <a:pt x="92" y="45"/>
                  </a:cubicBezTo>
                  <a:cubicBezTo>
                    <a:pt x="92" y="45"/>
                    <a:pt x="91" y="45"/>
                    <a:pt x="92" y="45"/>
                  </a:cubicBezTo>
                  <a:cubicBezTo>
                    <a:pt x="92" y="45"/>
                    <a:pt x="92" y="44"/>
                    <a:pt x="95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3"/>
                    <a:pt x="90" y="44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8" y="42"/>
                    <a:pt x="88" y="43"/>
                    <a:pt x="88" y="42"/>
                  </a:cubicBezTo>
                  <a:cubicBezTo>
                    <a:pt x="88" y="42"/>
                    <a:pt x="90" y="42"/>
                    <a:pt x="91" y="43"/>
                  </a:cubicBezTo>
                  <a:cubicBezTo>
                    <a:pt x="91" y="42"/>
                    <a:pt x="92" y="43"/>
                    <a:pt x="95" y="43"/>
                  </a:cubicBezTo>
                  <a:cubicBezTo>
                    <a:pt x="92" y="42"/>
                    <a:pt x="92" y="43"/>
                    <a:pt x="92" y="43"/>
                  </a:cubicBezTo>
                  <a:cubicBezTo>
                    <a:pt x="91" y="42"/>
                    <a:pt x="92" y="42"/>
                    <a:pt x="92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7" y="42"/>
                    <a:pt x="96" y="39"/>
                    <a:pt x="97" y="42"/>
                  </a:cubicBezTo>
                  <a:cubicBezTo>
                    <a:pt x="96" y="39"/>
                    <a:pt x="95" y="39"/>
                    <a:pt x="95" y="39"/>
                  </a:cubicBezTo>
                  <a:cubicBezTo>
                    <a:pt x="96" y="39"/>
                    <a:pt x="96" y="38"/>
                    <a:pt x="97" y="39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6" y="38"/>
                    <a:pt x="97" y="38"/>
                    <a:pt x="96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38"/>
                    <a:pt x="97" y="38"/>
                    <a:pt x="96" y="36"/>
                  </a:cubicBezTo>
                  <a:cubicBezTo>
                    <a:pt x="97" y="36"/>
                    <a:pt x="99" y="36"/>
                    <a:pt x="97" y="35"/>
                  </a:cubicBezTo>
                  <a:cubicBezTo>
                    <a:pt x="97" y="35"/>
                    <a:pt x="97" y="35"/>
                    <a:pt x="99" y="35"/>
                  </a:cubicBezTo>
                  <a:cubicBezTo>
                    <a:pt x="99" y="36"/>
                    <a:pt x="97" y="35"/>
                    <a:pt x="99" y="36"/>
                  </a:cubicBezTo>
                  <a:cubicBezTo>
                    <a:pt x="97" y="35"/>
                    <a:pt x="99" y="36"/>
                    <a:pt x="99" y="36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99" y="34"/>
                    <a:pt x="100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4"/>
                    <a:pt x="99" y="34"/>
                    <a:pt x="99" y="32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4"/>
                    <a:pt x="100" y="32"/>
                    <a:pt x="101" y="32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2"/>
                    <a:pt x="99" y="32"/>
                    <a:pt x="100" y="31"/>
                  </a:cubicBezTo>
                  <a:cubicBezTo>
                    <a:pt x="100" y="31"/>
                    <a:pt x="101" y="31"/>
                    <a:pt x="101" y="32"/>
                  </a:cubicBezTo>
                  <a:cubicBezTo>
                    <a:pt x="101" y="32"/>
                    <a:pt x="101" y="31"/>
                    <a:pt x="100" y="31"/>
                  </a:cubicBezTo>
                  <a:cubicBezTo>
                    <a:pt x="101" y="31"/>
                    <a:pt x="101" y="32"/>
                    <a:pt x="101" y="31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00" y="30"/>
                    <a:pt x="101" y="29"/>
                    <a:pt x="103" y="29"/>
                  </a:cubicBezTo>
                  <a:cubicBezTo>
                    <a:pt x="103" y="29"/>
                    <a:pt x="100" y="26"/>
                    <a:pt x="103" y="26"/>
                  </a:cubicBezTo>
                  <a:cubicBezTo>
                    <a:pt x="103" y="26"/>
                    <a:pt x="104" y="26"/>
                    <a:pt x="103" y="26"/>
                  </a:cubicBezTo>
                  <a:cubicBezTo>
                    <a:pt x="103" y="26"/>
                    <a:pt x="104" y="29"/>
                    <a:pt x="104" y="26"/>
                  </a:cubicBezTo>
                  <a:cubicBezTo>
                    <a:pt x="104" y="26"/>
                    <a:pt x="104" y="25"/>
                    <a:pt x="103" y="25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3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4" y="25"/>
                    <a:pt x="103" y="23"/>
                    <a:pt x="104" y="23"/>
                  </a:cubicBezTo>
                  <a:cubicBezTo>
                    <a:pt x="104" y="25"/>
                    <a:pt x="104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3"/>
                    <a:pt x="105" y="25"/>
                    <a:pt x="107" y="23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4" y="23"/>
                    <a:pt x="105" y="25"/>
                    <a:pt x="104" y="23"/>
                  </a:cubicBezTo>
                  <a:cubicBezTo>
                    <a:pt x="104" y="23"/>
                    <a:pt x="105" y="23"/>
                    <a:pt x="105" y="22"/>
                  </a:cubicBezTo>
                  <a:cubicBezTo>
                    <a:pt x="104" y="22"/>
                    <a:pt x="104" y="23"/>
                    <a:pt x="104" y="23"/>
                  </a:cubicBezTo>
                  <a:cubicBezTo>
                    <a:pt x="104" y="22"/>
                    <a:pt x="103" y="22"/>
                    <a:pt x="104" y="21"/>
                  </a:cubicBezTo>
                  <a:cubicBezTo>
                    <a:pt x="105" y="21"/>
                    <a:pt x="105" y="22"/>
                    <a:pt x="105" y="22"/>
                  </a:cubicBezTo>
                  <a:cubicBezTo>
                    <a:pt x="105" y="21"/>
                    <a:pt x="107" y="21"/>
                    <a:pt x="107" y="21"/>
                  </a:cubicBezTo>
                  <a:cubicBezTo>
                    <a:pt x="105" y="19"/>
                    <a:pt x="109" y="19"/>
                    <a:pt x="107" y="19"/>
                  </a:cubicBezTo>
                  <a:cubicBezTo>
                    <a:pt x="107" y="21"/>
                    <a:pt x="105" y="21"/>
                    <a:pt x="104" y="21"/>
                  </a:cubicBezTo>
                  <a:cubicBezTo>
                    <a:pt x="104" y="21"/>
                    <a:pt x="104" y="22"/>
                    <a:pt x="103" y="21"/>
                  </a:cubicBezTo>
                  <a:cubicBezTo>
                    <a:pt x="104" y="21"/>
                    <a:pt x="103" y="19"/>
                    <a:pt x="101" y="19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3" y="19"/>
                    <a:pt x="104" y="21"/>
                  </a:cubicBezTo>
                  <a:cubicBezTo>
                    <a:pt x="104" y="19"/>
                    <a:pt x="105" y="19"/>
                    <a:pt x="105" y="19"/>
                  </a:cubicBezTo>
                  <a:cubicBezTo>
                    <a:pt x="105" y="18"/>
                    <a:pt x="105" y="18"/>
                    <a:pt x="104" y="18"/>
                  </a:cubicBezTo>
                  <a:cubicBezTo>
                    <a:pt x="105" y="18"/>
                    <a:pt x="105" y="17"/>
                    <a:pt x="105" y="16"/>
                  </a:cubicBezTo>
                  <a:cubicBezTo>
                    <a:pt x="107" y="17"/>
                    <a:pt x="107" y="16"/>
                    <a:pt x="109" y="16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10" y="17"/>
                    <a:pt x="109" y="17"/>
                    <a:pt x="109" y="17"/>
                  </a:cubicBezTo>
                  <a:cubicBezTo>
                    <a:pt x="110" y="17"/>
                    <a:pt x="107" y="16"/>
                    <a:pt x="109" y="16"/>
                  </a:cubicBezTo>
                  <a:cubicBezTo>
                    <a:pt x="109" y="17"/>
                    <a:pt x="107" y="16"/>
                    <a:pt x="107" y="16"/>
                  </a:cubicBezTo>
                  <a:cubicBezTo>
                    <a:pt x="107" y="13"/>
                    <a:pt x="105" y="13"/>
                    <a:pt x="105" y="13"/>
                  </a:cubicBezTo>
                  <a:cubicBezTo>
                    <a:pt x="107" y="13"/>
                    <a:pt x="109" y="12"/>
                    <a:pt x="109" y="12"/>
                  </a:cubicBezTo>
                  <a:cubicBezTo>
                    <a:pt x="109" y="10"/>
                    <a:pt x="110" y="9"/>
                    <a:pt x="110" y="9"/>
                  </a:cubicBezTo>
                  <a:cubicBezTo>
                    <a:pt x="110" y="8"/>
                    <a:pt x="109" y="8"/>
                    <a:pt x="109" y="8"/>
                  </a:cubicBezTo>
                  <a:cubicBezTo>
                    <a:pt x="109" y="6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5"/>
                    <a:pt x="112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09" y="4"/>
                    <a:pt x="110" y="4"/>
                    <a:pt x="110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4"/>
                    <a:pt x="112" y="2"/>
                    <a:pt x="113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2" y="0"/>
                    <a:pt x="112" y="0"/>
                    <a:pt x="113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2"/>
                    <a:pt x="112" y="0"/>
                    <a:pt x="112" y="2"/>
                  </a:cubicBezTo>
                  <a:cubicBezTo>
                    <a:pt x="112" y="2"/>
                    <a:pt x="112" y="2"/>
                    <a:pt x="110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09" y="2"/>
                    <a:pt x="110" y="2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2"/>
                    <a:pt x="107" y="2"/>
                    <a:pt x="107" y="4"/>
                  </a:cubicBezTo>
                  <a:cubicBezTo>
                    <a:pt x="109" y="5"/>
                    <a:pt x="105" y="5"/>
                    <a:pt x="105" y="5"/>
                  </a:cubicBezTo>
                  <a:cubicBezTo>
                    <a:pt x="107" y="5"/>
                    <a:pt x="109" y="5"/>
                    <a:pt x="109" y="5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7" y="6"/>
                    <a:pt x="107" y="6"/>
                    <a:pt x="105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5" y="6"/>
                    <a:pt x="105" y="6"/>
                    <a:pt x="104" y="8"/>
                  </a:cubicBezTo>
                  <a:cubicBezTo>
                    <a:pt x="104" y="9"/>
                    <a:pt x="104" y="9"/>
                    <a:pt x="103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3" y="10"/>
                    <a:pt x="103" y="12"/>
                    <a:pt x="101" y="13"/>
                  </a:cubicBezTo>
                  <a:cubicBezTo>
                    <a:pt x="101" y="16"/>
                    <a:pt x="100" y="16"/>
                    <a:pt x="100" y="17"/>
                  </a:cubicBezTo>
                  <a:cubicBezTo>
                    <a:pt x="99" y="18"/>
                    <a:pt x="97" y="19"/>
                    <a:pt x="96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6" y="22"/>
                    <a:pt x="97" y="22"/>
                    <a:pt x="97" y="23"/>
                  </a:cubicBezTo>
                  <a:cubicBezTo>
                    <a:pt x="97" y="22"/>
                    <a:pt x="96" y="23"/>
                    <a:pt x="96" y="23"/>
                  </a:cubicBezTo>
                  <a:cubicBezTo>
                    <a:pt x="96" y="25"/>
                    <a:pt x="95" y="25"/>
                    <a:pt x="92" y="25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6"/>
                    <a:pt x="92" y="29"/>
                    <a:pt x="91" y="30"/>
                  </a:cubicBezTo>
                  <a:cubicBezTo>
                    <a:pt x="91" y="30"/>
                    <a:pt x="92" y="30"/>
                    <a:pt x="91" y="30"/>
                  </a:cubicBezTo>
                  <a:cubicBezTo>
                    <a:pt x="91" y="31"/>
                    <a:pt x="90" y="31"/>
                    <a:pt x="90" y="31"/>
                  </a:cubicBezTo>
                  <a:cubicBezTo>
                    <a:pt x="88" y="32"/>
                    <a:pt x="88" y="32"/>
                    <a:pt x="88" y="34"/>
                  </a:cubicBezTo>
                  <a:cubicBezTo>
                    <a:pt x="86" y="35"/>
                    <a:pt x="86" y="38"/>
                    <a:pt x="83" y="39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2" y="43"/>
                    <a:pt x="82" y="45"/>
                    <a:pt x="78" y="47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9" y="48"/>
                    <a:pt x="78" y="49"/>
                    <a:pt x="78" y="48"/>
                  </a:cubicBezTo>
                  <a:cubicBezTo>
                    <a:pt x="78" y="49"/>
                    <a:pt x="77" y="49"/>
                    <a:pt x="77" y="51"/>
                  </a:cubicBezTo>
                  <a:cubicBezTo>
                    <a:pt x="77" y="51"/>
                    <a:pt x="77" y="51"/>
                    <a:pt x="75" y="51"/>
                  </a:cubicBezTo>
                  <a:cubicBezTo>
                    <a:pt x="75" y="52"/>
                    <a:pt x="75" y="55"/>
                    <a:pt x="74" y="55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5"/>
                    <a:pt x="75" y="55"/>
                    <a:pt x="75" y="56"/>
                  </a:cubicBezTo>
                  <a:cubicBezTo>
                    <a:pt x="74" y="56"/>
                    <a:pt x="74" y="57"/>
                    <a:pt x="74" y="56"/>
                  </a:cubicBezTo>
                  <a:cubicBezTo>
                    <a:pt x="74" y="57"/>
                    <a:pt x="71" y="59"/>
                    <a:pt x="71" y="60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70" y="61"/>
                    <a:pt x="70" y="62"/>
                    <a:pt x="69" y="62"/>
                  </a:cubicBezTo>
                  <a:cubicBezTo>
                    <a:pt x="69" y="64"/>
                    <a:pt x="70" y="64"/>
                    <a:pt x="70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5"/>
                    <a:pt x="67" y="69"/>
                    <a:pt x="65" y="70"/>
                  </a:cubicBezTo>
                  <a:cubicBezTo>
                    <a:pt x="64" y="73"/>
                    <a:pt x="62" y="75"/>
                    <a:pt x="60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0" y="78"/>
                    <a:pt x="61" y="82"/>
                    <a:pt x="58" y="82"/>
                  </a:cubicBezTo>
                  <a:cubicBezTo>
                    <a:pt x="58" y="82"/>
                    <a:pt x="58" y="82"/>
                    <a:pt x="58" y="83"/>
                  </a:cubicBezTo>
                  <a:cubicBezTo>
                    <a:pt x="57" y="83"/>
                    <a:pt x="58" y="85"/>
                    <a:pt x="57" y="86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7" y="87"/>
                    <a:pt x="56" y="87"/>
                    <a:pt x="56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7" y="88"/>
                    <a:pt x="54" y="88"/>
                    <a:pt x="56" y="90"/>
                  </a:cubicBezTo>
                  <a:cubicBezTo>
                    <a:pt x="56" y="90"/>
                    <a:pt x="54" y="90"/>
                    <a:pt x="56" y="90"/>
                  </a:cubicBezTo>
                  <a:cubicBezTo>
                    <a:pt x="54" y="92"/>
                    <a:pt x="51" y="95"/>
                    <a:pt x="49" y="98"/>
                  </a:cubicBezTo>
                  <a:cubicBezTo>
                    <a:pt x="49" y="100"/>
                    <a:pt x="52" y="99"/>
                    <a:pt x="49" y="100"/>
                  </a:cubicBezTo>
                  <a:cubicBezTo>
                    <a:pt x="49" y="100"/>
                    <a:pt x="49" y="99"/>
                    <a:pt x="49" y="100"/>
                  </a:cubicBezTo>
                  <a:cubicBezTo>
                    <a:pt x="48" y="100"/>
                    <a:pt x="51" y="102"/>
                    <a:pt x="49" y="102"/>
                  </a:cubicBezTo>
                  <a:cubicBezTo>
                    <a:pt x="48" y="100"/>
                    <a:pt x="49" y="102"/>
                    <a:pt x="48" y="102"/>
                  </a:cubicBezTo>
                  <a:cubicBezTo>
                    <a:pt x="48" y="103"/>
                    <a:pt x="49" y="103"/>
                    <a:pt x="48" y="103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7" y="104"/>
                    <a:pt x="47" y="105"/>
                    <a:pt x="44" y="105"/>
                  </a:cubicBezTo>
                  <a:cubicBezTo>
                    <a:pt x="41" y="112"/>
                    <a:pt x="36" y="117"/>
                    <a:pt x="32" y="124"/>
                  </a:cubicBezTo>
                  <a:cubicBezTo>
                    <a:pt x="30" y="129"/>
                    <a:pt x="27" y="134"/>
                    <a:pt x="23" y="141"/>
                  </a:cubicBezTo>
                  <a:cubicBezTo>
                    <a:pt x="23" y="142"/>
                    <a:pt x="23" y="142"/>
                    <a:pt x="22" y="143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3"/>
                    <a:pt x="22" y="145"/>
                    <a:pt x="21" y="145"/>
                  </a:cubicBezTo>
                  <a:cubicBezTo>
                    <a:pt x="19" y="146"/>
                    <a:pt x="18" y="150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8" y="152"/>
                    <a:pt x="17" y="152"/>
                    <a:pt x="17" y="151"/>
                  </a:cubicBezTo>
                  <a:cubicBezTo>
                    <a:pt x="13" y="156"/>
                    <a:pt x="10" y="164"/>
                    <a:pt x="8" y="168"/>
                  </a:cubicBezTo>
                  <a:cubicBezTo>
                    <a:pt x="8" y="169"/>
                    <a:pt x="6" y="171"/>
                    <a:pt x="5" y="172"/>
                  </a:cubicBezTo>
                  <a:cubicBezTo>
                    <a:pt x="4" y="178"/>
                    <a:pt x="2" y="182"/>
                    <a:pt x="0" y="185"/>
                  </a:cubicBezTo>
                  <a:cubicBezTo>
                    <a:pt x="0" y="185"/>
                    <a:pt x="2" y="188"/>
                    <a:pt x="4" y="185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32" name="Freeform 149"/>
            <p:cNvSpPr/>
            <p:nvPr/>
          </p:nvSpPr>
          <p:spPr>
            <a:xfrm>
              <a:off x="1145" y="3385"/>
              <a:ext cx="267" cy="441"/>
            </a:xfrm>
            <a:custGeom>
              <a:avLst/>
              <a:gdLst/>
              <a:ahLst/>
              <a:cxnLst>
                <a:cxn ang="0">
                  <a:pos x="33" y="391"/>
                </a:cxn>
                <a:cxn ang="0">
                  <a:pos x="45" y="380"/>
                </a:cxn>
                <a:cxn ang="0">
                  <a:pos x="64" y="354"/>
                </a:cxn>
                <a:cxn ang="0">
                  <a:pos x="66" y="344"/>
                </a:cxn>
                <a:cxn ang="0">
                  <a:pos x="85" y="318"/>
                </a:cxn>
                <a:cxn ang="0">
                  <a:pos x="87" y="309"/>
                </a:cxn>
                <a:cxn ang="0">
                  <a:pos x="102" y="292"/>
                </a:cxn>
                <a:cxn ang="0">
                  <a:pos x="109" y="278"/>
                </a:cxn>
                <a:cxn ang="0">
                  <a:pos x="109" y="269"/>
                </a:cxn>
                <a:cxn ang="0">
                  <a:pos x="116" y="262"/>
                </a:cxn>
                <a:cxn ang="0">
                  <a:pos x="128" y="250"/>
                </a:cxn>
                <a:cxn ang="0">
                  <a:pos x="132" y="243"/>
                </a:cxn>
                <a:cxn ang="0">
                  <a:pos x="142" y="231"/>
                </a:cxn>
                <a:cxn ang="0">
                  <a:pos x="146" y="222"/>
                </a:cxn>
                <a:cxn ang="0">
                  <a:pos x="154" y="210"/>
                </a:cxn>
                <a:cxn ang="0">
                  <a:pos x="163" y="191"/>
                </a:cxn>
                <a:cxn ang="0">
                  <a:pos x="165" y="186"/>
                </a:cxn>
                <a:cxn ang="0">
                  <a:pos x="172" y="179"/>
                </a:cxn>
                <a:cxn ang="0">
                  <a:pos x="175" y="170"/>
                </a:cxn>
                <a:cxn ang="0">
                  <a:pos x="177" y="170"/>
                </a:cxn>
                <a:cxn ang="0">
                  <a:pos x="180" y="163"/>
                </a:cxn>
                <a:cxn ang="0">
                  <a:pos x="194" y="139"/>
                </a:cxn>
                <a:cxn ang="0">
                  <a:pos x="203" y="132"/>
                </a:cxn>
                <a:cxn ang="0">
                  <a:pos x="206" y="123"/>
                </a:cxn>
                <a:cxn ang="0">
                  <a:pos x="215" y="106"/>
                </a:cxn>
                <a:cxn ang="0">
                  <a:pos x="210" y="99"/>
                </a:cxn>
                <a:cxn ang="0">
                  <a:pos x="220" y="97"/>
                </a:cxn>
                <a:cxn ang="0">
                  <a:pos x="227" y="92"/>
                </a:cxn>
                <a:cxn ang="0">
                  <a:pos x="234" y="83"/>
                </a:cxn>
                <a:cxn ang="0">
                  <a:pos x="236" y="83"/>
                </a:cxn>
                <a:cxn ang="0">
                  <a:pos x="236" y="75"/>
                </a:cxn>
                <a:cxn ang="0">
                  <a:pos x="236" y="68"/>
                </a:cxn>
                <a:cxn ang="0">
                  <a:pos x="246" y="61"/>
                </a:cxn>
                <a:cxn ang="0">
                  <a:pos x="246" y="59"/>
                </a:cxn>
                <a:cxn ang="0">
                  <a:pos x="248" y="57"/>
                </a:cxn>
                <a:cxn ang="0">
                  <a:pos x="255" y="47"/>
                </a:cxn>
                <a:cxn ang="0">
                  <a:pos x="246" y="42"/>
                </a:cxn>
                <a:cxn ang="0">
                  <a:pos x="255" y="38"/>
                </a:cxn>
                <a:cxn ang="0">
                  <a:pos x="258" y="12"/>
                </a:cxn>
                <a:cxn ang="0">
                  <a:pos x="258" y="9"/>
                </a:cxn>
                <a:cxn ang="0">
                  <a:pos x="267" y="0"/>
                </a:cxn>
                <a:cxn ang="0">
                  <a:pos x="258" y="0"/>
                </a:cxn>
                <a:cxn ang="0">
                  <a:pos x="255" y="12"/>
                </a:cxn>
                <a:cxn ang="0">
                  <a:pos x="239" y="28"/>
                </a:cxn>
                <a:cxn ang="0">
                  <a:pos x="217" y="59"/>
                </a:cxn>
                <a:cxn ang="0">
                  <a:pos x="196" y="92"/>
                </a:cxn>
                <a:cxn ang="0">
                  <a:pos x="180" y="120"/>
                </a:cxn>
                <a:cxn ang="0">
                  <a:pos x="165" y="139"/>
                </a:cxn>
                <a:cxn ang="0">
                  <a:pos x="144" y="186"/>
                </a:cxn>
                <a:cxn ang="0">
                  <a:pos x="132" y="210"/>
                </a:cxn>
                <a:cxn ang="0">
                  <a:pos x="116" y="241"/>
                </a:cxn>
                <a:cxn ang="0">
                  <a:pos x="54" y="330"/>
                </a:cxn>
                <a:cxn ang="0">
                  <a:pos x="40" y="354"/>
                </a:cxn>
                <a:cxn ang="0">
                  <a:pos x="12" y="439"/>
                </a:cxn>
              </a:cxnLst>
              <a:pathLst>
                <a:path w="113" h="187">
                  <a:moveTo>
                    <a:pt x="5" y="186"/>
                  </a:moveTo>
                  <a:cubicBezTo>
                    <a:pt x="7" y="184"/>
                    <a:pt x="7" y="179"/>
                    <a:pt x="10" y="178"/>
                  </a:cubicBezTo>
                  <a:cubicBezTo>
                    <a:pt x="10" y="178"/>
                    <a:pt x="9" y="178"/>
                    <a:pt x="9" y="176"/>
                  </a:cubicBezTo>
                  <a:cubicBezTo>
                    <a:pt x="11" y="175"/>
                    <a:pt x="13" y="171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6"/>
                    <a:pt x="14" y="166"/>
                    <a:pt x="14" y="166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4" y="163"/>
                  </a:cubicBezTo>
                  <a:cubicBezTo>
                    <a:pt x="15" y="163"/>
                    <a:pt x="15" y="163"/>
                    <a:pt x="15" y="163"/>
                  </a:cubicBezTo>
                  <a:cubicBezTo>
                    <a:pt x="19" y="163"/>
                    <a:pt x="17" y="162"/>
                    <a:pt x="19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0" y="159"/>
                    <a:pt x="22" y="157"/>
                    <a:pt x="23" y="156"/>
                  </a:cubicBezTo>
                  <a:cubicBezTo>
                    <a:pt x="23" y="156"/>
                    <a:pt x="23" y="156"/>
                    <a:pt x="23" y="153"/>
                  </a:cubicBezTo>
                  <a:cubicBezTo>
                    <a:pt x="23" y="156"/>
                    <a:pt x="24" y="153"/>
                    <a:pt x="24" y="153"/>
                  </a:cubicBezTo>
                  <a:cubicBezTo>
                    <a:pt x="24" y="152"/>
                    <a:pt x="26" y="153"/>
                    <a:pt x="26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27" y="152"/>
                    <a:pt x="26" y="150"/>
                    <a:pt x="27" y="150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27" y="150"/>
                    <a:pt x="26" y="149"/>
                    <a:pt x="27" y="149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8" y="148"/>
                    <a:pt x="28" y="146"/>
                    <a:pt x="28" y="146"/>
                  </a:cubicBezTo>
                  <a:cubicBezTo>
                    <a:pt x="28" y="146"/>
                    <a:pt x="28" y="148"/>
                    <a:pt x="27" y="146"/>
                  </a:cubicBezTo>
                  <a:cubicBezTo>
                    <a:pt x="30" y="144"/>
                    <a:pt x="32" y="140"/>
                    <a:pt x="33" y="137"/>
                  </a:cubicBezTo>
                  <a:cubicBezTo>
                    <a:pt x="33" y="137"/>
                    <a:pt x="33" y="137"/>
                    <a:pt x="33" y="136"/>
                  </a:cubicBezTo>
                  <a:cubicBezTo>
                    <a:pt x="33" y="136"/>
                    <a:pt x="33" y="136"/>
                    <a:pt x="35" y="136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5" y="135"/>
                    <a:pt x="35" y="135"/>
                    <a:pt x="35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6" y="133"/>
                    <a:pt x="36" y="133"/>
                    <a:pt x="36" y="132"/>
                  </a:cubicBezTo>
                  <a:cubicBezTo>
                    <a:pt x="37" y="132"/>
                    <a:pt x="36" y="132"/>
                    <a:pt x="37" y="131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36" y="129"/>
                    <a:pt x="37" y="132"/>
                    <a:pt x="37" y="131"/>
                  </a:cubicBezTo>
                  <a:cubicBezTo>
                    <a:pt x="37" y="131"/>
                    <a:pt x="37" y="131"/>
                    <a:pt x="37" y="131"/>
                  </a:cubicBezTo>
                  <a:cubicBezTo>
                    <a:pt x="39" y="131"/>
                    <a:pt x="39" y="129"/>
                    <a:pt x="39" y="127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40" y="127"/>
                    <a:pt x="40" y="126"/>
                    <a:pt x="40" y="126"/>
                  </a:cubicBezTo>
                  <a:cubicBezTo>
                    <a:pt x="40" y="124"/>
                    <a:pt x="39" y="124"/>
                    <a:pt x="40" y="124"/>
                  </a:cubicBezTo>
                  <a:cubicBezTo>
                    <a:pt x="41" y="124"/>
                    <a:pt x="41" y="123"/>
                    <a:pt x="43" y="124"/>
                  </a:cubicBezTo>
                  <a:cubicBezTo>
                    <a:pt x="43" y="123"/>
                    <a:pt x="43" y="122"/>
                    <a:pt x="43" y="122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0" y="120"/>
                  </a:cubicBezTo>
                  <a:cubicBezTo>
                    <a:pt x="41" y="120"/>
                    <a:pt x="41" y="119"/>
                    <a:pt x="41" y="119"/>
                  </a:cubicBezTo>
                  <a:cubicBezTo>
                    <a:pt x="43" y="119"/>
                    <a:pt x="45" y="119"/>
                    <a:pt x="46" y="118"/>
                  </a:cubicBezTo>
                  <a:cubicBezTo>
                    <a:pt x="45" y="119"/>
                    <a:pt x="45" y="118"/>
                    <a:pt x="45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6" y="118"/>
                    <a:pt x="46" y="116"/>
                  </a:cubicBezTo>
                  <a:cubicBezTo>
                    <a:pt x="48" y="116"/>
                    <a:pt x="48" y="116"/>
                    <a:pt x="48" y="116"/>
                  </a:cubicBezTo>
                  <a:cubicBezTo>
                    <a:pt x="48" y="116"/>
                    <a:pt x="49" y="116"/>
                    <a:pt x="48" y="114"/>
                  </a:cubicBezTo>
                  <a:cubicBezTo>
                    <a:pt x="48" y="114"/>
                    <a:pt x="48" y="114"/>
                    <a:pt x="46" y="114"/>
                  </a:cubicBezTo>
                  <a:cubicBezTo>
                    <a:pt x="48" y="114"/>
                    <a:pt x="48" y="114"/>
                    <a:pt x="48" y="112"/>
                  </a:cubicBezTo>
                  <a:cubicBezTo>
                    <a:pt x="48" y="112"/>
                    <a:pt x="48" y="112"/>
                    <a:pt x="48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50" y="112"/>
                    <a:pt x="49" y="111"/>
                  </a:cubicBezTo>
                  <a:cubicBezTo>
                    <a:pt x="50" y="111"/>
                    <a:pt x="52" y="111"/>
                    <a:pt x="52" y="110"/>
                  </a:cubicBezTo>
                  <a:cubicBezTo>
                    <a:pt x="53" y="111"/>
                    <a:pt x="50" y="110"/>
                    <a:pt x="52" y="110"/>
                  </a:cubicBezTo>
                  <a:cubicBezTo>
                    <a:pt x="52" y="109"/>
                    <a:pt x="53" y="109"/>
                    <a:pt x="53" y="107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53" y="107"/>
                    <a:pt x="53" y="106"/>
                    <a:pt x="54" y="106"/>
                  </a:cubicBezTo>
                  <a:cubicBezTo>
                    <a:pt x="54" y="106"/>
                    <a:pt x="54" y="106"/>
                    <a:pt x="53" y="106"/>
                  </a:cubicBezTo>
                  <a:cubicBezTo>
                    <a:pt x="54" y="106"/>
                    <a:pt x="56" y="105"/>
                    <a:pt x="56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102"/>
                    <a:pt x="54" y="103"/>
                    <a:pt x="56" y="103"/>
                  </a:cubicBezTo>
                  <a:cubicBezTo>
                    <a:pt x="56" y="102"/>
                    <a:pt x="57" y="102"/>
                    <a:pt x="57" y="102"/>
                  </a:cubicBezTo>
                  <a:cubicBezTo>
                    <a:pt x="57" y="102"/>
                    <a:pt x="60" y="102"/>
                    <a:pt x="57" y="99"/>
                  </a:cubicBezTo>
                  <a:cubicBezTo>
                    <a:pt x="57" y="99"/>
                    <a:pt x="56" y="99"/>
                    <a:pt x="57" y="99"/>
                  </a:cubicBezTo>
                  <a:cubicBezTo>
                    <a:pt x="57" y="98"/>
                    <a:pt x="57" y="99"/>
                    <a:pt x="57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9"/>
                    <a:pt x="60" y="98"/>
                    <a:pt x="60" y="98"/>
                  </a:cubicBezTo>
                  <a:cubicBezTo>
                    <a:pt x="60" y="98"/>
                    <a:pt x="61" y="98"/>
                    <a:pt x="6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0" y="97"/>
                    <a:pt x="60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6"/>
                    <a:pt x="62" y="96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2" y="93"/>
                    <a:pt x="63" y="93"/>
                    <a:pt x="63" y="93"/>
                  </a:cubicBezTo>
                  <a:cubicBezTo>
                    <a:pt x="63" y="93"/>
                    <a:pt x="63" y="93"/>
                    <a:pt x="62" y="93"/>
                  </a:cubicBezTo>
                  <a:cubicBezTo>
                    <a:pt x="62" y="92"/>
                    <a:pt x="63" y="92"/>
                    <a:pt x="63" y="92"/>
                  </a:cubicBezTo>
                  <a:cubicBezTo>
                    <a:pt x="63" y="92"/>
                    <a:pt x="63" y="90"/>
                    <a:pt x="62" y="90"/>
                  </a:cubicBezTo>
                  <a:cubicBezTo>
                    <a:pt x="63" y="90"/>
                    <a:pt x="63" y="90"/>
                    <a:pt x="65" y="90"/>
                  </a:cubicBezTo>
                  <a:cubicBezTo>
                    <a:pt x="63" y="89"/>
                    <a:pt x="66" y="90"/>
                    <a:pt x="65" y="89"/>
                  </a:cubicBezTo>
                  <a:cubicBezTo>
                    <a:pt x="65" y="89"/>
                    <a:pt x="65" y="89"/>
                    <a:pt x="63" y="89"/>
                  </a:cubicBezTo>
                  <a:cubicBezTo>
                    <a:pt x="63" y="86"/>
                    <a:pt x="66" y="86"/>
                    <a:pt x="65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7" y="86"/>
                    <a:pt x="66" y="85"/>
                  </a:cubicBezTo>
                  <a:cubicBezTo>
                    <a:pt x="67" y="85"/>
                    <a:pt x="66" y="84"/>
                    <a:pt x="67" y="85"/>
                  </a:cubicBezTo>
                  <a:cubicBezTo>
                    <a:pt x="67" y="84"/>
                    <a:pt x="70" y="82"/>
                    <a:pt x="69" y="81"/>
                  </a:cubicBezTo>
                  <a:cubicBezTo>
                    <a:pt x="69" y="81"/>
                    <a:pt x="69" y="80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7" y="79"/>
                    <a:pt x="70" y="80"/>
                    <a:pt x="70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3" y="77"/>
                    <a:pt x="70" y="77"/>
                    <a:pt x="70" y="77"/>
                  </a:cubicBezTo>
                  <a:cubicBezTo>
                    <a:pt x="70" y="77"/>
                    <a:pt x="70" y="76"/>
                    <a:pt x="73" y="77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0" y="76"/>
                    <a:pt x="73" y="73"/>
                    <a:pt x="73" y="73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3" y="76"/>
                    <a:pt x="74" y="73"/>
                    <a:pt x="74" y="73"/>
                  </a:cubicBezTo>
                  <a:cubicBezTo>
                    <a:pt x="74" y="73"/>
                    <a:pt x="74" y="73"/>
                    <a:pt x="75" y="73"/>
                  </a:cubicBezTo>
                  <a:cubicBezTo>
                    <a:pt x="74" y="73"/>
                    <a:pt x="75" y="72"/>
                    <a:pt x="74" y="72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2"/>
                    <a:pt x="73" y="72"/>
                    <a:pt x="74" y="72"/>
                  </a:cubicBezTo>
                  <a:cubicBezTo>
                    <a:pt x="74" y="72"/>
                    <a:pt x="75" y="73"/>
                    <a:pt x="75" y="72"/>
                  </a:cubicBezTo>
                  <a:cubicBezTo>
                    <a:pt x="75" y="72"/>
                    <a:pt x="75" y="72"/>
                    <a:pt x="74" y="72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1"/>
                    <a:pt x="76" y="71"/>
                  </a:cubicBezTo>
                  <a:cubicBezTo>
                    <a:pt x="76" y="71"/>
                    <a:pt x="76" y="71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8"/>
                    <a:pt x="78" y="68"/>
                    <a:pt x="78" y="68"/>
                  </a:cubicBezTo>
                  <a:cubicBezTo>
                    <a:pt x="78" y="68"/>
                    <a:pt x="75" y="67"/>
                    <a:pt x="76" y="67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78" y="65"/>
                    <a:pt x="80" y="65"/>
                    <a:pt x="79" y="64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80" y="63"/>
                    <a:pt x="83" y="60"/>
                    <a:pt x="82" y="59"/>
                  </a:cubicBezTo>
                  <a:cubicBezTo>
                    <a:pt x="82" y="59"/>
                    <a:pt x="82" y="59"/>
                    <a:pt x="80" y="59"/>
                  </a:cubicBezTo>
                  <a:cubicBezTo>
                    <a:pt x="82" y="59"/>
                    <a:pt x="80" y="58"/>
                    <a:pt x="82" y="58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3" y="59"/>
                    <a:pt x="83" y="58"/>
                    <a:pt x="83" y="56"/>
                  </a:cubicBezTo>
                  <a:cubicBezTo>
                    <a:pt x="83" y="58"/>
                    <a:pt x="86" y="58"/>
                    <a:pt x="86" y="58"/>
                  </a:cubicBezTo>
                  <a:cubicBezTo>
                    <a:pt x="83" y="56"/>
                    <a:pt x="83" y="56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6" y="55"/>
                    <a:pt x="87" y="56"/>
                    <a:pt x="86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4"/>
                    <a:pt x="87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88" y="52"/>
                    <a:pt x="88" y="51"/>
                    <a:pt x="87" y="51"/>
                  </a:cubicBezTo>
                  <a:cubicBezTo>
                    <a:pt x="89" y="50"/>
                    <a:pt x="91" y="47"/>
                    <a:pt x="92" y="46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5"/>
                    <a:pt x="92" y="46"/>
                    <a:pt x="92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3"/>
                    <a:pt x="92" y="45"/>
                    <a:pt x="92" y="43"/>
                  </a:cubicBezTo>
                  <a:cubicBezTo>
                    <a:pt x="93" y="43"/>
                    <a:pt x="92" y="43"/>
                    <a:pt x="92" y="45"/>
                  </a:cubicBezTo>
                  <a:cubicBezTo>
                    <a:pt x="92" y="45"/>
                    <a:pt x="92" y="43"/>
                    <a:pt x="93" y="43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2" y="42"/>
                    <a:pt x="91" y="43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41"/>
                    <a:pt x="88" y="42"/>
                    <a:pt x="88" y="41"/>
                  </a:cubicBezTo>
                  <a:cubicBezTo>
                    <a:pt x="89" y="41"/>
                    <a:pt x="91" y="41"/>
                    <a:pt x="91" y="41"/>
                  </a:cubicBezTo>
                  <a:cubicBezTo>
                    <a:pt x="92" y="41"/>
                    <a:pt x="93" y="42"/>
                    <a:pt x="93" y="41"/>
                  </a:cubicBezTo>
                  <a:cubicBezTo>
                    <a:pt x="93" y="41"/>
                    <a:pt x="93" y="42"/>
                    <a:pt x="92" y="41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3" y="41"/>
                    <a:pt x="93" y="39"/>
                  </a:cubicBezTo>
                  <a:cubicBezTo>
                    <a:pt x="95" y="41"/>
                    <a:pt x="95" y="39"/>
                    <a:pt x="95" y="41"/>
                  </a:cubicBezTo>
                  <a:cubicBezTo>
                    <a:pt x="96" y="41"/>
                    <a:pt x="95" y="39"/>
                    <a:pt x="96" y="39"/>
                  </a:cubicBezTo>
                  <a:cubicBezTo>
                    <a:pt x="96" y="39"/>
                    <a:pt x="93" y="39"/>
                    <a:pt x="93" y="38"/>
                  </a:cubicBezTo>
                  <a:cubicBezTo>
                    <a:pt x="95" y="39"/>
                    <a:pt x="96" y="38"/>
                    <a:pt x="96" y="39"/>
                  </a:cubicBezTo>
                  <a:cubicBezTo>
                    <a:pt x="96" y="39"/>
                    <a:pt x="96" y="38"/>
                    <a:pt x="95" y="38"/>
                  </a:cubicBezTo>
                  <a:cubicBezTo>
                    <a:pt x="95" y="38"/>
                    <a:pt x="99" y="38"/>
                    <a:pt x="96" y="37"/>
                  </a:cubicBezTo>
                  <a:cubicBezTo>
                    <a:pt x="96" y="38"/>
                    <a:pt x="96" y="38"/>
                    <a:pt x="96" y="38"/>
                  </a:cubicBezTo>
                  <a:cubicBezTo>
                    <a:pt x="96" y="37"/>
                    <a:pt x="96" y="37"/>
                    <a:pt x="96" y="37"/>
                  </a:cubicBezTo>
                  <a:cubicBezTo>
                    <a:pt x="96" y="37"/>
                    <a:pt x="99" y="37"/>
                    <a:pt x="96" y="35"/>
                  </a:cubicBezTo>
                  <a:cubicBezTo>
                    <a:pt x="96" y="35"/>
                    <a:pt x="99" y="33"/>
                    <a:pt x="99" y="35"/>
                  </a:cubicBezTo>
                  <a:cubicBezTo>
                    <a:pt x="99" y="37"/>
                    <a:pt x="96" y="35"/>
                    <a:pt x="99" y="37"/>
                  </a:cubicBezTo>
                  <a:cubicBezTo>
                    <a:pt x="99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1" y="33"/>
                    <a:pt x="100" y="33"/>
                    <a:pt x="100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0" y="33"/>
                    <a:pt x="99" y="32"/>
                    <a:pt x="99" y="32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0"/>
                  </a:cubicBezTo>
                  <a:cubicBezTo>
                    <a:pt x="100" y="30"/>
                    <a:pt x="101" y="30"/>
                    <a:pt x="101" y="32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1" y="30"/>
                    <a:pt x="101" y="30"/>
                    <a:pt x="102" y="30"/>
                  </a:cubicBezTo>
                  <a:cubicBezTo>
                    <a:pt x="101" y="30"/>
                    <a:pt x="101" y="29"/>
                    <a:pt x="101" y="29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99" y="28"/>
                    <a:pt x="100" y="28"/>
                    <a:pt x="99" y="28"/>
                  </a:cubicBezTo>
                  <a:cubicBezTo>
                    <a:pt x="99" y="26"/>
                    <a:pt x="99" y="26"/>
                    <a:pt x="100" y="26"/>
                  </a:cubicBezTo>
                  <a:cubicBezTo>
                    <a:pt x="100" y="28"/>
                    <a:pt x="101" y="28"/>
                    <a:pt x="102" y="28"/>
                  </a:cubicBezTo>
                  <a:cubicBezTo>
                    <a:pt x="104" y="28"/>
                    <a:pt x="100" y="25"/>
                    <a:pt x="102" y="26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6"/>
                    <a:pt x="104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4" y="25"/>
                    <a:pt x="102" y="25"/>
                    <a:pt x="104" y="25"/>
                  </a:cubicBezTo>
                  <a:cubicBezTo>
                    <a:pt x="104" y="24"/>
                    <a:pt x="102" y="24"/>
                    <a:pt x="104" y="24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4"/>
                    <a:pt x="106" y="25"/>
                    <a:pt x="106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5" y="22"/>
                    <a:pt x="105" y="25"/>
                    <a:pt x="104" y="24"/>
                  </a:cubicBezTo>
                  <a:cubicBezTo>
                    <a:pt x="105" y="22"/>
                    <a:pt x="105" y="24"/>
                    <a:pt x="105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22"/>
                    <a:pt x="104" y="20"/>
                    <a:pt x="105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6" y="20"/>
                    <a:pt x="106" y="20"/>
                    <a:pt x="108" y="20"/>
                  </a:cubicBezTo>
                  <a:cubicBezTo>
                    <a:pt x="106" y="18"/>
                    <a:pt x="108" y="18"/>
                    <a:pt x="106" y="18"/>
                  </a:cubicBezTo>
                  <a:cubicBezTo>
                    <a:pt x="106" y="18"/>
                    <a:pt x="106" y="20"/>
                    <a:pt x="105" y="20"/>
                  </a:cubicBezTo>
                  <a:cubicBezTo>
                    <a:pt x="104" y="18"/>
                    <a:pt x="105" y="22"/>
                    <a:pt x="104" y="20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4" y="18"/>
                    <a:pt x="105" y="17"/>
                    <a:pt x="106" y="17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05" y="16"/>
                    <a:pt x="106" y="16"/>
                    <a:pt x="106" y="15"/>
                  </a:cubicBezTo>
                  <a:cubicBezTo>
                    <a:pt x="106" y="16"/>
                    <a:pt x="106" y="13"/>
                    <a:pt x="108" y="15"/>
                  </a:cubicBezTo>
                  <a:cubicBezTo>
                    <a:pt x="108" y="15"/>
                    <a:pt x="108" y="16"/>
                    <a:pt x="109" y="16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08" y="15"/>
                    <a:pt x="108" y="15"/>
                    <a:pt x="106" y="13"/>
                  </a:cubicBezTo>
                  <a:cubicBezTo>
                    <a:pt x="108" y="13"/>
                    <a:pt x="105" y="13"/>
                    <a:pt x="106" y="13"/>
                  </a:cubicBezTo>
                  <a:cubicBezTo>
                    <a:pt x="106" y="12"/>
                    <a:pt x="108" y="12"/>
                    <a:pt x="108" y="12"/>
                  </a:cubicBezTo>
                  <a:cubicBezTo>
                    <a:pt x="108" y="11"/>
                    <a:pt x="109" y="9"/>
                    <a:pt x="110" y="9"/>
                  </a:cubicBezTo>
                  <a:cubicBezTo>
                    <a:pt x="109" y="7"/>
                    <a:pt x="109" y="7"/>
                    <a:pt x="109" y="5"/>
                  </a:cubicBezTo>
                  <a:cubicBezTo>
                    <a:pt x="109" y="5"/>
                    <a:pt x="109" y="7"/>
                    <a:pt x="109" y="5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09" y="5"/>
                    <a:pt x="109" y="4"/>
                    <a:pt x="110" y="5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3"/>
                    <a:pt x="110" y="3"/>
                    <a:pt x="110" y="3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3" y="3"/>
                    <a:pt x="113" y="1"/>
                    <a:pt x="113" y="1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0" y="0"/>
                    <a:pt x="113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3" y="1"/>
                    <a:pt x="110" y="1"/>
                    <a:pt x="110" y="1"/>
                  </a:cubicBezTo>
                  <a:cubicBezTo>
                    <a:pt x="110" y="1"/>
                    <a:pt x="110" y="1"/>
                    <a:pt x="110" y="1"/>
                  </a:cubicBezTo>
                  <a:cubicBezTo>
                    <a:pt x="110" y="0"/>
                    <a:pt x="109" y="1"/>
                    <a:pt x="109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109" y="1"/>
                    <a:pt x="108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8" y="1"/>
                    <a:pt x="108" y="1"/>
                    <a:pt x="108" y="3"/>
                  </a:cubicBezTo>
                  <a:cubicBezTo>
                    <a:pt x="108" y="3"/>
                    <a:pt x="106" y="3"/>
                    <a:pt x="106" y="4"/>
                  </a:cubicBezTo>
                  <a:cubicBezTo>
                    <a:pt x="106" y="4"/>
                    <a:pt x="108" y="4"/>
                    <a:pt x="109" y="4"/>
                  </a:cubicBezTo>
                  <a:cubicBezTo>
                    <a:pt x="109" y="4"/>
                    <a:pt x="108" y="4"/>
                    <a:pt x="108" y="5"/>
                  </a:cubicBezTo>
                  <a:cubicBezTo>
                    <a:pt x="108" y="5"/>
                    <a:pt x="106" y="4"/>
                    <a:pt x="106" y="5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5" y="7"/>
                    <a:pt x="104" y="9"/>
                    <a:pt x="104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2" y="11"/>
                    <a:pt x="102" y="12"/>
                    <a:pt x="101" y="12"/>
                  </a:cubicBezTo>
                  <a:cubicBezTo>
                    <a:pt x="101" y="13"/>
                    <a:pt x="100" y="15"/>
                    <a:pt x="101" y="16"/>
                  </a:cubicBezTo>
                  <a:cubicBezTo>
                    <a:pt x="99" y="17"/>
                    <a:pt x="96" y="18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9" y="22"/>
                    <a:pt x="96" y="22"/>
                  </a:cubicBezTo>
                  <a:cubicBezTo>
                    <a:pt x="96" y="22"/>
                    <a:pt x="96" y="22"/>
                    <a:pt x="95" y="22"/>
                  </a:cubicBezTo>
                  <a:cubicBezTo>
                    <a:pt x="95" y="24"/>
                    <a:pt x="93" y="25"/>
                    <a:pt x="92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2" y="26"/>
                    <a:pt x="92" y="28"/>
                    <a:pt x="92" y="28"/>
                  </a:cubicBezTo>
                  <a:cubicBezTo>
                    <a:pt x="92" y="29"/>
                    <a:pt x="92" y="29"/>
                    <a:pt x="92" y="29"/>
                  </a:cubicBezTo>
                  <a:cubicBezTo>
                    <a:pt x="91" y="29"/>
                    <a:pt x="91" y="29"/>
                    <a:pt x="89" y="30"/>
                  </a:cubicBezTo>
                  <a:cubicBezTo>
                    <a:pt x="89" y="30"/>
                    <a:pt x="89" y="32"/>
                    <a:pt x="89" y="33"/>
                  </a:cubicBezTo>
                  <a:cubicBezTo>
                    <a:pt x="87" y="35"/>
                    <a:pt x="86" y="38"/>
                    <a:pt x="83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0" y="41"/>
                    <a:pt x="80" y="45"/>
                    <a:pt x="79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80" y="47"/>
                    <a:pt x="79" y="47"/>
                    <a:pt x="78" y="47"/>
                  </a:cubicBezTo>
                  <a:cubicBezTo>
                    <a:pt x="78" y="47"/>
                    <a:pt x="76" y="50"/>
                    <a:pt x="78" y="50"/>
                  </a:cubicBezTo>
                  <a:cubicBezTo>
                    <a:pt x="78" y="51"/>
                    <a:pt x="76" y="51"/>
                    <a:pt x="76" y="51"/>
                  </a:cubicBezTo>
                  <a:cubicBezTo>
                    <a:pt x="76" y="52"/>
                    <a:pt x="75" y="52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5"/>
                    <a:pt x="75" y="56"/>
                    <a:pt x="74" y="55"/>
                  </a:cubicBezTo>
                  <a:cubicBezTo>
                    <a:pt x="74" y="56"/>
                    <a:pt x="70" y="58"/>
                    <a:pt x="73" y="59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0"/>
                    <a:pt x="70" y="63"/>
                    <a:pt x="69" y="63"/>
                  </a:cubicBezTo>
                  <a:cubicBezTo>
                    <a:pt x="69" y="63"/>
                    <a:pt x="69" y="63"/>
                    <a:pt x="69" y="64"/>
                  </a:cubicBezTo>
                  <a:cubicBezTo>
                    <a:pt x="69" y="64"/>
                    <a:pt x="69" y="63"/>
                    <a:pt x="69" y="64"/>
                  </a:cubicBezTo>
                  <a:cubicBezTo>
                    <a:pt x="66" y="65"/>
                    <a:pt x="67" y="67"/>
                    <a:pt x="66" y="69"/>
                  </a:cubicBezTo>
                  <a:cubicBezTo>
                    <a:pt x="63" y="71"/>
                    <a:pt x="62" y="76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0" y="79"/>
                    <a:pt x="61" y="81"/>
                    <a:pt x="60" y="80"/>
                  </a:cubicBezTo>
                  <a:cubicBezTo>
                    <a:pt x="60" y="81"/>
                    <a:pt x="57" y="81"/>
                    <a:pt x="60" y="81"/>
                  </a:cubicBezTo>
                  <a:cubicBezTo>
                    <a:pt x="57" y="81"/>
                    <a:pt x="57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4" y="86"/>
                    <a:pt x="54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6" y="89"/>
                    <a:pt x="54" y="89"/>
                    <a:pt x="54" y="90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3" y="92"/>
                    <a:pt x="52" y="94"/>
                    <a:pt x="49" y="97"/>
                  </a:cubicBezTo>
                  <a:cubicBezTo>
                    <a:pt x="49" y="98"/>
                    <a:pt x="52" y="98"/>
                    <a:pt x="50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99"/>
                    <a:pt x="50" y="102"/>
                    <a:pt x="49" y="102"/>
                  </a:cubicBezTo>
                  <a:cubicBezTo>
                    <a:pt x="49" y="99"/>
                    <a:pt x="49" y="102"/>
                    <a:pt x="49" y="99"/>
                  </a:cubicBezTo>
                  <a:cubicBezTo>
                    <a:pt x="49" y="102"/>
                    <a:pt x="49" y="103"/>
                    <a:pt x="48" y="103"/>
                  </a:cubicBezTo>
                  <a:cubicBezTo>
                    <a:pt x="49" y="103"/>
                    <a:pt x="49" y="103"/>
                    <a:pt x="49" y="103"/>
                  </a:cubicBezTo>
                  <a:cubicBezTo>
                    <a:pt x="46" y="105"/>
                    <a:pt x="46" y="106"/>
                    <a:pt x="45" y="106"/>
                  </a:cubicBezTo>
                  <a:cubicBezTo>
                    <a:pt x="40" y="111"/>
                    <a:pt x="36" y="116"/>
                    <a:pt x="33" y="122"/>
                  </a:cubicBezTo>
                  <a:cubicBezTo>
                    <a:pt x="30" y="129"/>
                    <a:pt x="26" y="133"/>
                    <a:pt x="23" y="140"/>
                  </a:cubicBezTo>
                  <a:cubicBezTo>
                    <a:pt x="24" y="143"/>
                    <a:pt x="23" y="143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2" y="144"/>
                    <a:pt x="22" y="145"/>
                    <a:pt x="22" y="144"/>
                  </a:cubicBezTo>
                  <a:cubicBezTo>
                    <a:pt x="20" y="146"/>
                    <a:pt x="19" y="148"/>
                    <a:pt x="17" y="15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2"/>
                    <a:pt x="15" y="150"/>
                  </a:cubicBezTo>
                  <a:cubicBezTo>
                    <a:pt x="13" y="157"/>
                    <a:pt x="11" y="162"/>
                    <a:pt x="7" y="169"/>
                  </a:cubicBezTo>
                  <a:cubicBezTo>
                    <a:pt x="7" y="170"/>
                    <a:pt x="6" y="171"/>
                    <a:pt x="5" y="173"/>
                  </a:cubicBezTo>
                  <a:cubicBezTo>
                    <a:pt x="5" y="178"/>
                    <a:pt x="2" y="183"/>
                    <a:pt x="0" y="186"/>
                  </a:cubicBezTo>
                  <a:cubicBezTo>
                    <a:pt x="0" y="186"/>
                    <a:pt x="2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33" name="Freeform 150"/>
            <p:cNvSpPr/>
            <p:nvPr/>
          </p:nvSpPr>
          <p:spPr>
            <a:xfrm>
              <a:off x="878" y="2863"/>
              <a:ext cx="260" cy="472"/>
            </a:xfrm>
            <a:custGeom>
              <a:avLst/>
              <a:gdLst/>
              <a:ahLst/>
              <a:cxnLst>
                <a:cxn ang="0">
                  <a:pos x="232" y="413"/>
                </a:cxn>
                <a:cxn ang="0">
                  <a:pos x="225" y="399"/>
                </a:cxn>
                <a:cxn ang="0">
                  <a:pos x="210" y="368"/>
                </a:cxn>
                <a:cxn ang="0">
                  <a:pos x="208" y="359"/>
                </a:cxn>
                <a:cxn ang="0">
                  <a:pos x="184" y="330"/>
                </a:cxn>
                <a:cxn ang="0">
                  <a:pos x="182" y="321"/>
                </a:cxn>
                <a:cxn ang="0">
                  <a:pos x="177" y="300"/>
                </a:cxn>
                <a:cxn ang="0">
                  <a:pos x="168" y="288"/>
                </a:cxn>
                <a:cxn ang="0">
                  <a:pos x="161" y="281"/>
                </a:cxn>
                <a:cxn ang="0">
                  <a:pos x="161" y="274"/>
                </a:cxn>
                <a:cxn ang="0">
                  <a:pos x="151" y="257"/>
                </a:cxn>
                <a:cxn ang="0">
                  <a:pos x="147" y="248"/>
                </a:cxn>
                <a:cxn ang="0">
                  <a:pos x="142" y="236"/>
                </a:cxn>
                <a:cxn ang="0">
                  <a:pos x="137" y="224"/>
                </a:cxn>
                <a:cxn ang="0">
                  <a:pos x="130" y="208"/>
                </a:cxn>
                <a:cxn ang="0">
                  <a:pos x="118" y="194"/>
                </a:cxn>
                <a:cxn ang="0">
                  <a:pos x="116" y="186"/>
                </a:cxn>
                <a:cxn ang="0">
                  <a:pos x="109" y="177"/>
                </a:cxn>
                <a:cxn ang="0">
                  <a:pos x="109" y="172"/>
                </a:cxn>
                <a:cxn ang="0">
                  <a:pos x="106" y="168"/>
                </a:cxn>
                <a:cxn ang="0">
                  <a:pos x="102" y="163"/>
                </a:cxn>
                <a:cxn ang="0">
                  <a:pos x="87" y="137"/>
                </a:cxn>
                <a:cxn ang="0">
                  <a:pos x="83" y="127"/>
                </a:cxn>
                <a:cxn ang="0">
                  <a:pos x="80" y="123"/>
                </a:cxn>
                <a:cxn ang="0">
                  <a:pos x="69" y="101"/>
                </a:cxn>
                <a:cxn ang="0">
                  <a:pos x="59" y="101"/>
                </a:cxn>
                <a:cxn ang="0">
                  <a:pos x="66" y="92"/>
                </a:cxn>
                <a:cxn ang="0">
                  <a:pos x="66" y="80"/>
                </a:cxn>
                <a:cxn ang="0">
                  <a:pos x="57" y="73"/>
                </a:cxn>
                <a:cxn ang="0">
                  <a:pos x="57" y="71"/>
                </a:cxn>
                <a:cxn ang="0">
                  <a:pos x="52" y="66"/>
                </a:cxn>
                <a:cxn ang="0">
                  <a:pos x="47" y="64"/>
                </a:cxn>
                <a:cxn ang="0">
                  <a:pos x="47" y="52"/>
                </a:cxn>
                <a:cxn ang="0">
                  <a:pos x="40" y="50"/>
                </a:cxn>
                <a:cxn ang="0">
                  <a:pos x="40" y="42"/>
                </a:cxn>
                <a:cxn ang="0">
                  <a:pos x="38" y="38"/>
                </a:cxn>
                <a:cxn ang="0">
                  <a:pos x="35" y="42"/>
                </a:cxn>
                <a:cxn ang="0">
                  <a:pos x="31" y="28"/>
                </a:cxn>
                <a:cxn ang="0">
                  <a:pos x="14" y="14"/>
                </a:cxn>
                <a:cxn ang="0">
                  <a:pos x="7" y="9"/>
                </a:cxn>
                <a:cxn ang="0">
                  <a:pos x="5" y="0"/>
                </a:cxn>
                <a:cxn ang="0">
                  <a:pos x="0" y="7"/>
                </a:cxn>
                <a:cxn ang="0">
                  <a:pos x="9" y="14"/>
                </a:cxn>
                <a:cxn ang="0">
                  <a:pos x="17" y="38"/>
                </a:cxn>
                <a:cxn ang="0">
                  <a:pos x="31" y="73"/>
                </a:cxn>
                <a:cxn ang="0">
                  <a:pos x="50" y="111"/>
                </a:cxn>
                <a:cxn ang="0">
                  <a:pos x="66" y="137"/>
                </a:cxn>
                <a:cxn ang="0">
                  <a:pos x="76" y="163"/>
                </a:cxn>
                <a:cxn ang="0">
                  <a:pos x="102" y="205"/>
                </a:cxn>
                <a:cxn ang="0">
                  <a:pos x="116" y="229"/>
                </a:cxn>
                <a:cxn ang="0">
                  <a:pos x="137" y="257"/>
                </a:cxn>
                <a:cxn ang="0">
                  <a:pos x="184" y="361"/>
                </a:cxn>
                <a:cxn ang="0">
                  <a:pos x="201" y="389"/>
                </a:cxn>
                <a:cxn ang="0">
                  <a:pos x="253" y="460"/>
                </a:cxn>
              </a:cxnLst>
              <a:pathLst>
                <a:path w="110" h="200">
                  <a:moveTo>
                    <a:pt x="107" y="195"/>
                  </a:moveTo>
                  <a:cubicBezTo>
                    <a:pt x="110" y="191"/>
                    <a:pt x="105" y="190"/>
                    <a:pt x="105" y="187"/>
                  </a:cubicBezTo>
                  <a:cubicBezTo>
                    <a:pt x="103" y="187"/>
                    <a:pt x="103" y="187"/>
                    <a:pt x="103" y="187"/>
                  </a:cubicBezTo>
                  <a:cubicBezTo>
                    <a:pt x="103" y="182"/>
                    <a:pt x="101" y="179"/>
                    <a:pt x="98" y="177"/>
                  </a:cubicBezTo>
                  <a:cubicBezTo>
                    <a:pt x="98" y="178"/>
                    <a:pt x="98" y="178"/>
                    <a:pt x="98" y="178"/>
                  </a:cubicBezTo>
                  <a:cubicBezTo>
                    <a:pt x="97" y="177"/>
                    <a:pt x="98" y="175"/>
                    <a:pt x="98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8" y="175"/>
                    <a:pt x="97" y="175"/>
                    <a:pt x="97" y="174"/>
                  </a:cubicBezTo>
                  <a:cubicBezTo>
                    <a:pt x="97" y="174"/>
                    <a:pt x="97" y="174"/>
                    <a:pt x="95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8" y="171"/>
                    <a:pt x="95" y="171"/>
                    <a:pt x="95" y="169"/>
                  </a:cubicBezTo>
                  <a:cubicBezTo>
                    <a:pt x="95" y="169"/>
                    <a:pt x="95" y="169"/>
                    <a:pt x="95" y="169"/>
                  </a:cubicBezTo>
                  <a:cubicBezTo>
                    <a:pt x="93" y="166"/>
                    <a:pt x="91" y="164"/>
                    <a:pt x="91" y="161"/>
                  </a:cubicBezTo>
                  <a:cubicBezTo>
                    <a:pt x="91" y="162"/>
                    <a:pt x="90" y="162"/>
                    <a:pt x="90" y="162"/>
                  </a:cubicBezTo>
                  <a:cubicBezTo>
                    <a:pt x="90" y="162"/>
                    <a:pt x="90" y="161"/>
                    <a:pt x="90" y="160"/>
                  </a:cubicBezTo>
                  <a:cubicBezTo>
                    <a:pt x="89" y="161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8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5"/>
                    <a:pt x="88" y="156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8" y="155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6" y="153"/>
                    <a:pt x="88" y="152"/>
                  </a:cubicBezTo>
                  <a:cubicBezTo>
                    <a:pt x="86" y="152"/>
                    <a:pt x="88" y="153"/>
                    <a:pt x="86" y="153"/>
                  </a:cubicBezTo>
                  <a:cubicBezTo>
                    <a:pt x="85" y="149"/>
                    <a:pt x="84" y="147"/>
                    <a:pt x="82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0"/>
                    <a:pt x="80" y="140"/>
                    <a:pt x="78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8" y="139"/>
                    <a:pt x="78" y="139"/>
                    <a:pt x="78" y="138"/>
                  </a:cubicBezTo>
                  <a:cubicBezTo>
                    <a:pt x="78" y="139"/>
                    <a:pt x="78" y="139"/>
                    <a:pt x="77" y="139"/>
                  </a:cubicBezTo>
                  <a:cubicBezTo>
                    <a:pt x="78" y="138"/>
                    <a:pt x="77" y="138"/>
                    <a:pt x="77" y="136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6"/>
                    <a:pt x="77" y="136"/>
                    <a:pt x="77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7" y="135"/>
                    <a:pt x="76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2"/>
                    <a:pt x="75" y="132"/>
                    <a:pt x="75" y="131"/>
                  </a:cubicBezTo>
                  <a:cubicBezTo>
                    <a:pt x="73" y="131"/>
                    <a:pt x="73" y="131"/>
                    <a:pt x="73" y="131"/>
                  </a:cubicBezTo>
                  <a:cubicBezTo>
                    <a:pt x="75" y="129"/>
                    <a:pt x="73" y="129"/>
                    <a:pt x="75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2" y="126"/>
                    <a:pt x="71" y="126"/>
                    <a:pt x="72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7"/>
                    <a:pt x="71" y="126"/>
                    <a:pt x="69" y="126"/>
                  </a:cubicBezTo>
                  <a:cubicBezTo>
                    <a:pt x="71" y="125"/>
                    <a:pt x="71" y="123"/>
                    <a:pt x="71" y="122"/>
                  </a:cubicBezTo>
                  <a:cubicBezTo>
                    <a:pt x="71" y="123"/>
                    <a:pt x="69" y="123"/>
                    <a:pt x="69" y="123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69" y="122"/>
                    <a:pt x="69" y="121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8" y="119"/>
                    <a:pt x="69" y="119"/>
                    <a:pt x="68" y="119"/>
                  </a:cubicBezTo>
                  <a:cubicBezTo>
                    <a:pt x="68" y="119"/>
                    <a:pt x="68" y="119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8"/>
                    <a:pt x="68" y="118"/>
                    <a:pt x="68" y="118"/>
                  </a:cubicBezTo>
                  <a:cubicBezTo>
                    <a:pt x="69" y="116"/>
                    <a:pt x="69" y="116"/>
                    <a:pt x="68" y="114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4"/>
                    <a:pt x="68" y="113"/>
                    <a:pt x="68" y="112"/>
                  </a:cubicBezTo>
                  <a:cubicBezTo>
                    <a:pt x="68" y="112"/>
                    <a:pt x="65" y="113"/>
                    <a:pt x="68" y="113"/>
                  </a:cubicBezTo>
                  <a:cubicBezTo>
                    <a:pt x="65" y="113"/>
                    <a:pt x="65" y="110"/>
                    <a:pt x="64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09"/>
                    <a:pt x="64" y="110"/>
                    <a:pt x="64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8"/>
                    <a:pt x="64" y="109"/>
                    <a:pt x="64" y="109"/>
                  </a:cubicBezTo>
                  <a:cubicBezTo>
                    <a:pt x="64" y="108"/>
                    <a:pt x="64" y="106"/>
                    <a:pt x="63" y="105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1"/>
                    <a:pt x="62" y="106"/>
                    <a:pt x="62" y="105"/>
                  </a:cubicBezTo>
                  <a:cubicBezTo>
                    <a:pt x="62" y="105"/>
                    <a:pt x="63" y="103"/>
                    <a:pt x="62" y="103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1"/>
                    <a:pt x="60" y="103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2" y="100"/>
                    <a:pt x="60" y="100"/>
                    <a:pt x="60" y="100"/>
                  </a:cubicBezTo>
                  <a:cubicBezTo>
                    <a:pt x="60" y="100"/>
                    <a:pt x="60" y="99"/>
                    <a:pt x="59" y="99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60" y="97"/>
                    <a:pt x="59" y="97"/>
                    <a:pt x="59" y="96"/>
                  </a:cubicBezTo>
                  <a:cubicBezTo>
                    <a:pt x="59" y="96"/>
                    <a:pt x="59" y="95"/>
                    <a:pt x="58" y="95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8" y="93"/>
                    <a:pt x="58" y="93"/>
                    <a:pt x="56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5" y="92"/>
                    <a:pt x="55" y="92"/>
                    <a:pt x="55" y="92"/>
                  </a:cubicBezTo>
                  <a:cubicBezTo>
                    <a:pt x="55" y="92"/>
                    <a:pt x="56" y="92"/>
                    <a:pt x="56" y="90"/>
                  </a:cubicBezTo>
                  <a:cubicBezTo>
                    <a:pt x="55" y="92"/>
                    <a:pt x="56" y="88"/>
                    <a:pt x="55" y="88"/>
                  </a:cubicBezTo>
                  <a:cubicBezTo>
                    <a:pt x="55" y="88"/>
                    <a:pt x="55" y="90"/>
                    <a:pt x="52" y="90"/>
                  </a:cubicBezTo>
                  <a:cubicBezTo>
                    <a:pt x="51" y="90"/>
                    <a:pt x="55" y="88"/>
                    <a:pt x="52" y="87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2" y="87"/>
                    <a:pt x="55" y="86"/>
                    <a:pt x="52" y="86"/>
                  </a:cubicBezTo>
                  <a:cubicBezTo>
                    <a:pt x="52" y="86"/>
                    <a:pt x="51" y="86"/>
                    <a:pt x="52" y="86"/>
                  </a:cubicBezTo>
                  <a:cubicBezTo>
                    <a:pt x="51" y="84"/>
                    <a:pt x="51" y="82"/>
                    <a:pt x="50" y="82"/>
                  </a:cubicBezTo>
                  <a:cubicBezTo>
                    <a:pt x="50" y="82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0"/>
                    <a:pt x="49" y="82"/>
                  </a:cubicBezTo>
                  <a:cubicBezTo>
                    <a:pt x="47" y="82"/>
                    <a:pt x="50" y="80"/>
                    <a:pt x="49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9" y="78"/>
                    <a:pt x="47" y="78"/>
                    <a:pt x="47" y="79"/>
                  </a:cubicBezTo>
                  <a:cubicBezTo>
                    <a:pt x="47" y="78"/>
                    <a:pt x="46" y="78"/>
                    <a:pt x="47" y="78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7" y="78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7" y="75"/>
                  </a:cubicBezTo>
                  <a:cubicBezTo>
                    <a:pt x="47" y="75"/>
                    <a:pt x="47" y="75"/>
                    <a:pt x="47" y="74"/>
                  </a:cubicBezTo>
                  <a:cubicBezTo>
                    <a:pt x="46" y="75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4"/>
                  </a:cubicBezTo>
                  <a:cubicBezTo>
                    <a:pt x="46" y="73"/>
                    <a:pt x="45" y="74"/>
                    <a:pt x="45" y="73"/>
                  </a:cubicBezTo>
                  <a:cubicBezTo>
                    <a:pt x="45" y="73"/>
                    <a:pt x="46" y="73"/>
                    <a:pt x="46" y="71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3" y="70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3" y="67"/>
                    <a:pt x="41" y="69"/>
                    <a:pt x="42" y="67"/>
                  </a:cubicBezTo>
                  <a:cubicBezTo>
                    <a:pt x="41" y="67"/>
                    <a:pt x="42" y="66"/>
                    <a:pt x="43" y="66"/>
                  </a:cubicBezTo>
                  <a:cubicBezTo>
                    <a:pt x="42" y="66"/>
                    <a:pt x="42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1"/>
                    <a:pt x="41" y="58"/>
                    <a:pt x="37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8"/>
                    <a:pt x="35" y="58"/>
                    <a:pt x="37" y="58"/>
                  </a:cubicBezTo>
                  <a:cubicBezTo>
                    <a:pt x="37" y="58"/>
                    <a:pt x="37" y="58"/>
                    <a:pt x="38" y="58"/>
                  </a:cubicBezTo>
                  <a:cubicBezTo>
                    <a:pt x="38" y="57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5" y="56"/>
                    <a:pt x="35" y="56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7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7"/>
                    <a:pt x="32" y="44"/>
                    <a:pt x="32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3"/>
                    <a:pt x="30" y="43"/>
                  </a:cubicBezTo>
                  <a:cubicBezTo>
                    <a:pt x="30" y="43"/>
                    <a:pt x="30" y="43"/>
                    <a:pt x="29" y="43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29" y="41"/>
                    <a:pt x="30" y="41"/>
                  </a:cubicBezTo>
                  <a:cubicBezTo>
                    <a:pt x="30" y="41"/>
                    <a:pt x="29" y="40"/>
                    <a:pt x="30" y="40"/>
                  </a:cubicBezTo>
                  <a:cubicBezTo>
                    <a:pt x="29" y="40"/>
                    <a:pt x="29" y="40"/>
                    <a:pt x="29" y="41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3"/>
                    <a:pt x="25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3"/>
                    <a:pt x="25" y="44"/>
                    <a:pt x="24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0"/>
                    <a:pt x="29" y="40"/>
                    <a:pt x="28" y="39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5" y="40"/>
                    <a:pt x="28" y="39"/>
                    <a:pt x="28" y="39"/>
                  </a:cubicBezTo>
                  <a:cubicBezTo>
                    <a:pt x="28" y="39"/>
                    <a:pt x="28" y="39"/>
                    <a:pt x="28" y="36"/>
                  </a:cubicBezTo>
                  <a:cubicBezTo>
                    <a:pt x="28" y="36"/>
                    <a:pt x="28" y="39"/>
                    <a:pt x="28" y="36"/>
                  </a:cubicBezTo>
                  <a:cubicBezTo>
                    <a:pt x="28" y="36"/>
                    <a:pt x="28" y="35"/>
                    <a:pt x="28" y="36"/>
                  </a:cubicBezTo>
                  <a:cubicBezTo>
                    <a:pt x="29" y="35"/>
                    <a:pt x="28" y="35"/>
                    <a:pt x="28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5"/>
                    <a:pt x="25" y="35"/>
                    <a:pt x="28" y="34"/>
                  </a:cubicBezTo>
                  <a:cubicBezTo>
                    <a:pt x="28" y="34"/>
                    <a:pt x="25" y="34"/>
                    <a:pt x="25" y="35"/>
                  </a:cubicBezTo>
                  <a:cubicBezTo>
                    <a:pt x="25" y="35"/>
                    <a:pt x="28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4" y="34"/>
                  </a:cubicBezTo>
                  <a:cubicBezTo>
                    <a:pt x="24" y="32"/>
                    <a:pt x="25" y="31"/>
                    <a:pt x="24" y="32"/>
                  </a:cubicBezTo>
                  <a:cubicBezTo>
                    <a:pt x="24" y="32"/>
                    <a:pt x="22" y="31"/>
                    <a:pt x="24" y="31"/>
                  </a:cubicBezTo>
                  <a:cubicBezTo>
                    <a:pt x="25" y="31"/>
                    <a:pt x="24" y="32"/>
                    <a:pt x="25" y="31"/>
                  </a:cubicBezTo>
                  <a:cubicBezTo>
                    <a:pt x="24" y="32"/>
                    <a:pt x="25" y="31"/>
                    <a:pt x="25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8"/>
                    <a:pt x="22" y="30"/>
                    <a:pt x="22" y="28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7"/>
                    <a:pt x="22" y="28"/>
                    <a:pt x="22" y="27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6"/>
                    <a:pt x="22" y="27"/>
                    <a:pt x="22" y="26"/>
                  </a:cubicBezTo>
                  <a:cubicBezTo>
                    <a:pt x="21" y="26"/>
                    <a:pt x="21" y="26"/>
                    <a:pt x="20" y="26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7"/>
                    <a:pt x="17" y="27"/>
                  </a:cubicBezTo>
                  <a:cubicBezTo>
                    <a:pt x="17" y="27"/>
                    <a:pt x="17" y="27"/>
                    <a:pt x="17" y="26"/>
                  </a:cubicBezTo>
                  <a:cubicBezTo>
                    <a:pt x="20" y="26"/>
                    <a:pt x="19" y="23"/>
                    <a:pt x="20" y="23"/>
                  </a:cubicBezTo>
                  <a:cubicBezTo>
                    <a:pt x="20" y="22"/>
                    <a:pt x="17" y="23"/>
                    <a:pt x="19" y="22"/>
                  </a:cubicBezTo>
                  <a:cubicBezTo>
                    <a:pt x="19" y="22"/>
                    <a:pt x="20" y="21"/>
                    <a:pt x="20" y="22"/>
                  </a:cubicBezTo>
                  <a:cubicBezTo>
                    <a:pt x="19" y="21"/>
                    <a:pt x="20" y="21"/>
                    <a:pt x="20" y="21"/>
                  </a:cubicBezTo>
                  <a:cubicBezTo>
                    <a:pt x="20" y="21"/>
                    <a:pt x="19" y="21"/>
                    <a:pt x="17" y="22"/>
                  </a:cubicBezTo>
                  <a:cubicBezTo>
                    <a:pt x="19" y="21"/>
                    <a:pt x="19" y="22"/>
                    <a:pt x="19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1"/>
                    <a:pt x="17" y="21"/>
                  </a:cubicBezTo>
                  <a:cubicBezTo>
                    <a:pt x="17" y="21"/>
                    <a:pt x="17" y="22"/>
                    <a:pt x="17" y="21"/>
                  </a:cubicBezTo>
                  <a:cubicBezTo>
                    <a:pt x="17" y="19"/>
                    <a:pt x="16" y="21"/>
                    <a:pt x="17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7" y="18"/>
                    <a:pt x="20" y="18"/>
                    <a:pt x="19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9" y="18"/>
                    <a:pt x="17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5" y="19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6" y="14"/>
                    <a:pt x="15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5" y="18"/>
                    <a:pt x="16" y="18"/>
                    <a:pt x="15" y="18"/>
                  </a:cubicBezTo>
                  <a:cubicBezTo>
                    <a:pt x="15" y="18"/>
                    <a:pt x="13" y="18"/>
                    <a:pt x="13" y="19"/>
                  </a:cubicBezTo>
                  <a:cubicBezTo>
                    <a:pt x="11" y="18"/>
                    <a:pt x="13" y="18"/>
                    <a:pt x="13" y="18"/>
                  </a:cubicBezTo>
                  <a:cubicBezTo>
                    <a:pt x="13" y="18"/>
                    <a:pt x="13" y="18"/>
                    <a:pt x="15" y="18"/>
                  </a:cubicBezTo>
                  <a:cubicBezTo>
                    <a:pt x="13" y="17"/>
                    <a:pt x="13" y="16"/>
                    <a:pt x="15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1" y="14"/>
                    <a:pt x="11" y="13"/>
                  </a:cubicBezTo>
                  <a:cubicBezTo>
                    <a:pt x="13" y="13"/>
                    <a:pt x="9" y="12"/>
                    <a:pt x="11" y="12"/>
                  </a:cubicBezTo>
                  <a:cubicBezTo>
                    <a:pt x="13" y="13"/>
                    <a:pt x="13" y="13"/>
                    <a:pt x="15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3" y="12"/>
                  </a:cubicBezTo>
                  <a:cubicBezTo>
                    <a:pt x="13" y="12"/>
                    <a:pt x="11" y="12"/>
                    <a:pt x="9" y="13"/>
                  </a:cubicBezTo>
                  <a:cubicBezTo>
                    <a:pt x="9" y="12"/>
                    <a:pt x="9" y="13"/>
                    <a:pt x="8" y="13"/>
                  </a:cubicBezTo>
                  <a:cubicBezTo>
                    <a:pt x="8" y="12"/>
                    <a:pt x="8" y="9"/>
                    <a:pt x="8" y="9"/>
                  </a:cubicBezTo>
                  <a:cubicBezTo>
                    <a:pt x="7" y="8"/>
                    <a:pt x="7" y="6"/>
                    <a:pt x="7" y="6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4" y="5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5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0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1"/>
                    <a:pt x="2" y="1"/>
                  </a:cubicBezTo>
                  <a:cubicBezTo>
                    <a:pt x="2" y="1"/>
                    <a:pt x="3" y="3"/>
                    <a:pt x="2" y="3"/>
                  </a:cubicBezTo>
                  <a:cubicBezTo>
                    <a:pt x="2" y="3"/>
                    <a:pt x="2" y="3"/>
                    <a:pt x="2" y="1"/>
                  </a:cubicBezTo>
                  <a:cubicBezTo>
                    <a:pt x="2" y="3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5"/>
                    <a:pt x="2" y="5"/>
                  </a:cubicBezTo>
                  <a:cubicBezTo>
                    <a:pt x="3" y="5"/>
                    <a:pt x="2" y="6"/>
                    <a:pt x="2" y="8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4" y="5"/>
                    <a:pt x="3" y="5"/>
                    <a:pt x="4" y="6"/>
                  </a:cubicBezTo>
                  <a:cubicBezTo>
                    <a:pt x="4" y="6"/>
                    <a:pt x="3" y="6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12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7" y="16"/>
                    <a:pt x="7" y="16"/>
                  </a:cubicBezTo>
                  <a:cubicBezTo>
                    <a:pt x="7" y="17"/>
                    <a:pt x="7" y="19"/>
                    <a:pt x="8" y="19"/>
                  </a:cubicBezTo>
                  <a:cubicBezTo>
                    <a:pt x="9" y="21"/>
                    <a:pt x="9" y="23"/>
                    <a:pt x="1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6"/>
                    <a:pt x="13" y="26"/>
                    <a:pt x="13" y="26"/>
                  </a:cubicBezTo>
                  <a:cubicBezTo>
                    <a:pt x="11" y="26"/>
                    <a:pt x="13" y="27"/>
                    <a:pt x="11" y="27"/>
                  </a:cubicBezTo>
                  <a:cubicBezTo>
                    <a:pt x="13" y="27"/>
                    <a:pt x="13" y="30"/>
                    <a:pt x="13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16" y="32"/>
                    <a:pt x="17" y="32"/>
                    <a:pt x="17" y="34"/>
                  </a:cubicBezTo>
                  <a:cubicBezTo>
                    <a:pt x="16" y="34"/>
                    <a:pt x="16" y="35"/>
                    <a:pt x="16" y="35"/>
                  </a:cubicBezTo>
                  <a:cubicBezTo>
                    <a:pt x="16" y="36"/>
                    <a:pt x="17" y="39"/>
                    <a:pt x="19" y="39"/>
                  </a:cubicBezTo>
                  <a:cubicBezTo>
                    <a:pt x="19" y="41"/>
                    <a:pt x="20" y="44"/>
                    <a:pt x="21" y="47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9"/>
                    <a:pt x="24" y="52"/>
                    <a:pt x="24" y="54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8" y="54"/>
                    <a:pt x="28" y="56"/>
                    <a:pt x="25" y="56"/>
                  </a:cubicBezTo>
                  <a:cubicBezTo>
                    <a:pt x="25" y="56"/>
                    <a:pt x="25" y="57"/>
                    <a:pt x="28" y="57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9" y="60"/>
                    <a:pt x="29" y="61"/>
                    <a:pt x="29" y="62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2"/>
                    <a:pt x="32" y="62"/>
                    <a:pt x="30" y="62"/>
                  </a:cubicBezTo>
                  <a:cubicBezTo>
                    <a:pt x="32" y="65"/>
                    <a:pt x="30" y="67"/>
                    <a:pt x="33" y="67"/>
                  </a:cubicBezTo>
                  <a:cubicBezTo>
                    <a:pt x="32" y="67"/>
                    <a:pt x="32" y="69"/>
                    <a:pt x="32" y="69"/>
                  </a:cubicBezTo>
                  <a:cubicBezTo>
                    <a:pt x="33" y="70"/>
                    <a:pt x="34" y="70"/>
                    <a:pt x="34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4" y="71"/>
                    <a:pt x="34" y="71"/>
                    <a:pt x="34" y="73"/>
                  </a:cubicBezTo>
                  <a:cubicBezTo>
                    <a:pt x="34" y="74"/>
                    <a:pt x="37" y="75"/>
                    <a:pt x="37" y="78"/>
                  </a:cubicBezTo>
                  <a:cubicBezTo>
                    <a:pt x="38" y="82"/>
                    <a:pt x="42" y="84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3" y="88"/>
                    <a:pt x="46" y="88"/>
                    <a:pt x="45" y="90"/>
                  </a:cubicBezTo>
                  <a:cubicBezTo>
                    <a:pt x="45" y="90"/>
                    <a:pt x="45" y="92"/>
                    <a:pt x="46" y="92"/>
                  </a:cubicBezTo>
                  <a:cubicBezTo>
                    <a:pt x="45" y="92"/>
                    <a:pt x="47" y="93"/>
                    <a:pt x="47" y="95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9" y="95"/>
                    <a:pt x="47" y="96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7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1" y="100"/>
                    <a:pt x="52" y="105"/>
                    <a:pt x="52" y="108"/>
                  </a:cubicBezTo>
                  <a:cubicBezTo>
                    <a:pt x="56" y="109"/>
                    <a:pt x="56" y="106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56" y="110"/>
                    <a:pt x="58" y="110"/>
                    <a:pt x="56" y="110"/>
                  </a:cubicBezTo>
                  <a:cubicBezTo>
                    <a:pt x="58" y="112"/>
                    <a:pt x="59" y="110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9" y="113"/>
                    <a:pt x="60" y="114"/>
                    <a:pt x="59" y="116"/>
                  </a:cubicBezTo>
                  <a:cubicBezTo>
                    <a:pt x="62" y="123"/>
                    <a:pt x="64" y="129"/>
                    <a:pt x="68" y="136"/>
                  </a:cubicBezTo>
                  <a:cubicBezTo>
                    <a:pt x="72" y="142"/>
                    <a:pt x="75" y="148"/>
                    <a:pt x="78" y="153"/>
                  </a:cubicBezTo>
                  <a:cubicBezTo>
                    <a:pt x="80" y="155"/>
                    <a:pt x="80" y="155"/>
                    <a:pt x="80" y="156"/>
                  </a:cubicBezTo>
                  <a:cubicBezTo>
                    <a:pt x="80" y="156"/>
                    <a:pt x="80" y="156"/>
                    <a:pt x="82" y="156"/>
                  </a:cubicBezTo>
                  <a:cubicBezTo>
                    <a:pt x="80" y="156"/>
                    <a:pt x="82" y="158"/>
                    <a:pt x="80" y="158"/>
                  </a:cubicBezTo>
                  <a:cubicBezTo>
                    <a:pt x="82" y="161"/>
                    <a:pt x="84" y="162"/>
                    <a:pt x="85" y="16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6"/>
                    <a:pt x="85" y="165"/>
                  </a:cubicBezTo>
                  <a:cubicBezTo>
                    <a:pt x="86" y="173"/>
                    <a:pt x="91" y="177"/>
                    <a:pt x="95" y="182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2" y="191"/>
                    <a:pt x="105" y="194"/>
                    <a:pt x="106" y="200"/>
                  </a:cubicBezTo>
                  <a:cubicBezTo>
                    <a:pt x="106" y="200"/>
                    <a:pt x="107" y="199"/>
                    <a:pt x="107" y="195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34" name="Freeform 151"/>
            <p:cNvSpPr/>
            <p:nvPr/>
          </p:nvSpPr>
          <p:spPr>
            <a:xfrm>
              <a:off x="885" y="3373"/>
              <a:ext cx="260" cy="475"/>
            </a:xfrm>
            <a:custGeom>
              <a:avLst/>
              <a:gdLst/>
              <a:ahLst/>
              <a:cxnLst>
                <a:cxn ang="0">
                  <a:pos x="229" y="418"/>
                </a:cxn>
                <a:cxn ang="0">
                  <a:pos x="222" y="404"/>
                </a:cxn>
                <a:cxn ang="0">
                  <a:pos x="213" y="373"/>
                </a:cxn>
                <a:cxn ang="0">
                  <a:pos x="210" y="364"/>
                </a:cxn>
                <a:cxn ang="0">
                  <a:pos x="189" y="333"/>
                </a:cxn>
                <a:cxn ang="0">
                  <a:pos x="182" y="324"/>
                </a:cxn>
                <a:cxn ang="0">
                  <a:pos x="175" y="305"/>
                </a:cxn>
                <a:cxn ang="0">
                  <a:pos x="165" y="293"/>
                </a:cxn>
                <a:cxn ang="0">
                  <a:pos x="161" y="284"/>
                </a:cxn>
                <a:cxn ang="0">
                  <a:pos x="161" y="274"/>
                </a:cxn>
                <a:cxn ang="0">
                  <a:pos x="154" y="260"/>
                </a:cxn>
                <a:cxn ang="0">
                  <a:pos x="149" y="250"/>
                </a:cxn>
                <a:cxn ang="0">
                  <a:pos x="144" y="236"/>
                </a:cxn>
                <a:cxn ang="0">
                  <a:pos x="135" y="229"/>
                </a:cxn>
                <a:cxn ang="0">
                  <a:pos x="130" y="213"/>
                </a:cxn>
                <a:cxn ang="0">
                  <a:pos x="116" y="199"/>
                </a:cxn>
                <a:cxn ang="0">
                  <a:pos x="116" y="189"/>
                </a:cxn>
                <a:cxn ang="0">
                  <a:pos x="111" y="182"/>
                </a:cxn>
                <a:cxn ang="0">
                  <a:pos x="104" y="175"/>
                </a:cxn>
                <a:cxn ang="0">
                  <a:pos x="104" y="173"/>
                </a:cxn>
                <a:cxn ang="0">
                  <a:pos x="102" y="168"/>
                </a:cxn>
                <a:cxn ang="0">
                  <a:pos x="90" y="142"/>
                </a:cxn>
                <a:cxn ang="0">
                  <a:pos x="85" y="130"/>
                </a:cxn>
                <a:cxn ang="0">
                  <a:pos x="80" y="123"/>
                </a:cxn>
                <a:cxn ang="0">
                  <a:pos x="66" y="106"/>
                </a:cxn>
                <a:cxn ang="0">
                  <a:pos x="61" y="102"/>
                </a:cxn>
                <a:cxn ang="0">
                  <a:pos x="61" y="92"/>
                </a:cxn>
                <a:cxn ang="0">
                  <a:pos x="64" y="83"/>
                </a:cxn>
                <a:cxn ang="0">
                  <a:pos x="59" y="78"/>
                </a:cxn>
                <a:cxn ang="0">
                  <a:pos x="59" y="71"/>
                </a:cxn>
                <a:cxn ang="0">
                  <a:pos x="54" y="71"/>
                </a:cxn>
                <a:cxn ang="0">
                  <a:pos x="43" y="61"/>
                </a:cxn>
                <a:cxn ang="0">
                  <a:pos x="43" y="52"/>
                </a:cxn>
                <a:cxn ang="0">
                  <a:pos x="40" y="52"/>
                </a:cxn>
                <a:cxn ang="0">
                  <a:pos x="40" y="45"/>
                </a:cxn>
                <a:cxn ang="0">
                  <a:pos x="35" y="35"/>
                </a:cxn>
                <a:cxn ang="0">
                  <a:pos x="31" y="45"/>
                </a:cxn>
                <a:cxn ang="0">
                  <a:pos x="31" y="28"/>
                </a:cxn>
                <a:cxn ang="0">
                  <a:pos x="9" y="17"/>
                </a:cxn>
                <a:cxn ang="0">
                  <a:pos x="5" y="14"/>
                </a:cxn>
                <a:cxn ang="0">
                  <a:pos x="0" y="0"/>
                </a:cxn>
                <a:cxn ang="0">
                  <a:pos x="0" y="9"/>
                </a:cxn>
                <a:cxn ang="0">
                  <a:pos x="9" y="17"/>
                </a:cxn>
                <a:cxn ang="0">
                  <a:pos x="12" y="40"/>
                </a:cxn>
                <a:cxn ang="0">
                  <a:pos x="31" y="76"/>
                </a:cxn>
                <a:cxn ang="0">
                  <a:pos x="50" y="111"/>
                </a:cxn>
                <a:cxn ang="0">
                  <a:pos x="64" y="142"/>
                </a:cxn>
                <a:cxn ang="0">
                  <a:pos x="73" y="168"/>
                </a:cxn>
                <a:cxn ang="0">
                  <a:pos x="102" y="210"/>
                </a:cxn>
                <a:cxn ang="0">
                  <a:pos x="116" y="232"/>
                </a:cxn>
                <a:cxn ang="0">
                  <a:pos x="135" y="262"/>
                </a:cxn>
                <a:cxn ang="0">
                  <a:pos x="184" y="366"/>
                </a:cxn>
                <a:cxn ang="0">
                  <a:pos x="203" y="395"/>
                </a:cxn>
                <a:cxn ang="0">
                  <a:pos x="255" y="466"/>
                </a:cxn>
              </a:cxnLst>
              <a:pathLst>
                <a:path w="110" h="201">
                  <a:moveTo>
                    <a:pt x="108" y="197"/>
                  </a:moveTo>
                  <a:cubicBezTo>
                    <a:pt x="110" y="193"/>
                    <a:pt x="106" y="191"/>
                    <a:pt x="106" y="188"/>
                  </a:cubicBezTo>
                  <a:cubicBezTo>
                    <a:pt x="106" y="186"/>
                    <a:pt x="104" y="188"/>
                    <a:pt x="104" y="186"/>
                  </a:cubicBezTo>
                  <a:cubicBezTo>
                    <a:pt x="104" y="184"/>
                    <a:pt x="102" y="181"/>
                    <a:pt x="99" y="178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97" y="178"/>
                    <a:pt x="99" y="177"/>
                    <a:pt x="97" y="177"/>
                  </a:cubicBezTo>
                  <a:cubicBezTo>
                    <a:pt x="97" y="177"/>
                    <a:pt x="97" y="177"/>
                    <a:pt x="97" y="177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5" y="176"/>
                    <a:pt x="95" y="176"/>
                    <a:pt x="95" y="176"/>
                  </a:cubicBezTo>
                  <a:cubicBezTo>
                    <a:pt x="95" y="173"/>
                    <a:pt x="95" y="173"/>
                    <a:pt x="95" y="173"/>
                  </a:cubicBezTo>
                  <a:cubicBezTo>
                    <a:pt x="97" y="172"/>
                    <a:pt x="94" y="172"/>
                    <a:pt x="95" y="169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94" y="168"/>
                    <a:pt x="93" y="165"/>
                    <a:pt x="91" y="16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3"/>
                    <a:pt x="91" y="163"/>
                    <a:pt x="91" y="160"/>
                  </a:cubicBezTo>
                  <a:cubicBezTo>
                    <a:pt x="90" y="160"/>
                    <a:pt x="91" y="159"/>
                    <a:pt x="90" y="159"/>
                  </a:cubicBezTo>
                  <a:cubicBezTo>
                    <a:pt x="90" y="159"/>
                    <a:pt x="90" y="159"/>
                    <a:pt x="90" y="159"/>
                  </a:cubicBezTo>
                  <a:cubicBezTo>
                    <a:pt x="91" y="158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4"/>
                    <a:pt x="87" y="154"/>
                    <a:pt x="89" y="154"/>
                  </a:cubicBezTo>
                  <a:cubicBezTo>
                    <a:pt x="87" y="154"/>
                    <a:pt x="89" y="155"/>
                    <a:pt x="87" y="155"/>
                  </a:cubicBezTo>
                  <a:cubicBezTo>
                    <a:pt x="86" y="151"/>
                    <a:pt x="83" y="147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3"/>
                    <a:pt x="80" y="143"/>
                    <a:pt x="81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1" y="142"/>
                    <a:pt x="80" y="141"/>
                  </a:cubicBezTo>
                  <a:cubicBezTo>
                    <a:pt x="80" y="142"/>
                    <a:pt x="80" y="142"/>
                    <a:pt x="78" y="142"/>
                  </a:cubicBezTo>
                  <a:cubicBezTo>
                    <a:pt x="80" y="141"/>
                    <a:pt x="78" y="141"/>
                    <a:pt x="78" y="139"/>
                  </a:cubicBezTo>
                  <a:cubicBezTo>
                    <a:pt x="78" y="139"/>
                    <a:pt x="78" y="139"/>
                    <a:pt x="78" y="141"/>
                  </a:cubicBezTo>
                  <a:cubicBezTo>
                    <a:pt x="78" y="139"/>
                    <a:pt x="77" y="139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8"/>
                    <a:pt x="78" y="138"/>
                    <a:pt x="77" y="137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4"/>
                    <a:pt x="77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3"/>
                    <a:pt x="76" y="132"/>
                    <a:pt x="76" y="132"/>
                  </a:cubicBezTo>
                  <a:cubicBezTo>
                    <a:pt x="74" y="130"/>
                    <a:pt x="74" y="132"/>
                    <a:pt x="74" y="130"/>
                  </a:cubicBezTo>
                  <a:cubicBezTo>
                    <a:pt x="74" y="130"/>
                    <a:pt x="73" y="129"/>
                    <a:pt x="74" y="129"/>
                  </a:cubicBezTo>
                  <a:cubicBezTo>
                    <a:pt x="74" y="129"/>
                    <a:pt x="73" y="128"/>
                    <a:pt x="73" y="126"/>
                  </a:cubicBezTo>
                  <a:cubicBezTo>
                    <a:pt x="73" y="128"/>
                    <a:pt x="70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69" y="128"/>
                    <a:pt x="70" y="128"/>
                    <a:pt x="69" y="129"/>
                  </a:cubicBezTo>
                  <a:cubicBezTo>
                    <a:pt x="69" y="128"/>
                    <a:pt x="69" y="126"/>
                    <a:pt x="69" y="126"/>
                  </a:cubicBezTo>
                  <a:cubicBezTo>
                    <a:pt x="69" y="126"/>
                    <a:pt x="70" y="125"/>
                    <a:pt x="70" y="124"/>
                  </a:cubicBezTo>
                  <a:cubicBezTo>
                    <a:pt x="70" y="125"/>
                    <a:pt x="69" y="124"/>
                    <a:pt x="69" y="125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9" y="121"/>
                    <a:pt x="69" y="120"/>
                    <a:pt x="70" y="120"/>
                  </a:cubicBezTo>
                  <a:cubicBezTo>
                    <a:pt x="69" y="120"/>
                    <a:pt x="69" y="119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6" y="119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5"/>
                    <a:pt x="68" y="113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3"/>
                    <a:pt x="66" y="112"/>
                    <a:pt x="65" y="111"/>
                  </a:cubicBezTo>
                  <a:cubicBezTo>
                    <a:pt x="65" y="112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4" y="110"/>
                    <a:pt x="65" y="110"/>
                  </a:cubicBezTo>
                  <a:cubicBezTo>
                    <a:pt x="65" y="110"/>
                    <a:pt x="64" y="106"/>
                    <a:pt x="63" y="106"/>
                  </a:cubicBezTo>
                  <a:cubicBezTo>
                    <a:pt x="64" y="106"/>
                    <a:pt x="64" y="104"/>
                    <a:pt x="64" y="104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6"/>
                    <a:pt x="63" y="106"/>
                    <a:pt x="63" y="106"/>
                  </a:cubicBezTo>
                  <a:cubicBezTo>
                    <a:pt x="63" y="106"/>
                    <a:pt x="63" y="103"/>
                    <a:pt x="63" y="104"/>
                  </a:cubicBezTo>
                  <a:cubicBezTo>
                    <a:pt x="63" y="103"/>
                    <a:pt x="63" y="103"/>
                    <a:pt x="61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0" y="102"/>
                    <a:pt x="61" y="103"/>
                    <a:pt x="61" y="102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1" y="102"/>
                    <a:pt x="60" y="100"/>
                    <a:pt x="61" y="100"/>
                  </a:cubicBezTo>
                  <a:cubicBezTo>
                    <a:pt x="61" y="100"/>
                    <a:pt x="61" y="99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0"/>
                    <a:pt x="60" y="100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57" y="99"/>
                    <a:pt x="60" y="98"/>
                  </a:cubicBezTo>
                  <a:cubicBezTo>
                    <a:pt x="57" y="98"/>
                    <a:pt x="57" y="97"/>
                    <a:pt x="57" y="97"/>
                  </a:cubicBezTo>
                  <a:cubicBezTo>
                    <a:pt x="57" y="94"/>
                    <a:pt x="57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1"/>
                    <a:pt x="55" y="91"/>
                    <a:pt x="56" y="91"/>
                  </a:cubicBezTo>
                  <a:cubicBezTo>
                    <a:pt x="53" y="91"/>
                    <a:pt x="56" y="90"/>
                    <a:pt x="55" y="90"/>
                  </a:cubicBezTo>
                  <a:cubicBezTo>
                    <a:pt x="53" y="90"/>
                    <a:pt x="53" y="91"/>
                    <a:pt x="53" y="90"/>
                  </a:cubicBezTo>
                  <a:cubicBezTo>
                    <a:pt x="52" y="91"/>
                    <a:pt x="53" y="89"/>
                    <a:pt x="53" y="8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7"/>
                    <a:pt x="52" y="87"/>
                    <a:pt x="53" y="86"/>
                  </a:cubicBezTo>
                  <a:cubicBezTo>
                    <a:pt x="52" y="86"/>
                    <a:pt x="52" y="84"/>
                    <a:pt x="49" y="84"/>
                  </a:cubicBezTo>
                  <a:cubicBezTo>
                    <a:pt x="49" y="84"/>
                    <a:pt x="49" y="84"/>
                    <a:pt x="49" y="81"/>
                  </a:cubicBezTo>
                  <a:cubicBezTo>
                    <a:pt x="51" y="81"/>
                    <a:pt x="49" y="84"/>
                    <a:pt x="51" y="84"/>
                  </a:cubicBezTo>
                  <a:cubicBezTo>
                    <a:pt x="51" y="84"/>
                    <a:pt x="51" y="84"/>
                    <a:pt x="51" y="81"/>
                  </a:cubicBezTo>
                  <a:cubicBezTo>
                    <a:pt x="51" y="81"/>
                    <a:pt x="49" y="81"/>
                    <a:pt x="49" y="84"/>
                  </a:cubicBezTo>
                  <a:cubicBezTo>
                    <a:pt x="48" y="81"/>
                    <a:pt x="51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8" y="78"/>
                    <a:pt x="48" y="78"/>
                    <a:pt x="47" y="78"/>
                  </a:cubicBezTo>
                  <a:cubicBezTo>
                    <a:pt x="47" y="78"/>
                    <a:pt x="47" y="78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6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8" y="76"/>
                    <a:pt x="47" y="76"/>
                    <a:pt x="48" y="76"/>
                  </a:cubicBezTo>
                  <a:cubicBezTo>
                    <a:pt x="47" y="76"/>
                    <a:pt x="47" y="76"/>
                    <a:pt x="47" y="74"/>
                  </a:cubicBezTo>
                  <a:cubicBezTo>
                    <a:pt x="44" y="74"/>
                    <a:pt x="47" y="74"/>
                    <a:pt x="47" y="74"/>
                  </a:cubicBezTo>
                  <a:cubicBezTo>
                    <a:pt x="47" y="74"/>
                    <a:pt x="47" y="73"/>
                    <a:pt x="44" y="7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3"/>
                    <a:pt x="47" y="73"/>
                    <a:pt x="47" y="73"/>
                  </a:cubicBezTo>
                  <a:cubicBezTo>
                    <a:pt x="44" y="73"/>
                    <a:pt x="44" y="73"/>
                    <a:pt x="44" y="74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2"/>
                    <a:pt x="43" y="72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0" y="71"/>
                    <a:pt x="40" y="68"/>
                  </a:cubicBezTo>
                  <a:cubicBezTo>
                    <a:pt x="40" y="67"/>
                    <a:pt x="42" y="67"/>
                    <a:pt x="42" y="67"/>
                  </a:cubicBezTo>
                  <a:cubicBezTo>
                    <a:pt x="42" y="65"/>
                    <a:pt x="42" y="64"/>
                    <a:pt x="40" y="64"/>
                  </a:cubicBezTo>
                  <a:cubicBezTo>
                    <a:pt x="40" y="64"/>
                    <a:pt x="40" y="64"/>
                    <a:pt x="40" y="63"/>
                  </a:cubicBezTo>
                  <a:cubicBezTo>
                    <a:pt x="39" y="61"/>
                    <a:pt x="40" y="60"/>
                    <a:pt x="38" y="60"/>
                  </a:cubicBezTo>
                  <a:cubicBezTo>
                    <a:pt x="38" y="60"/>
                    <a:pt x="38" y="60"/>
                    <a:pt x="36" y="60"/>
                  </a:cubicBezTo>
                  <a:cubicBezTo>
                    <a:pt x="38" y="60"/>
                    <a:pt x="36" y="60"/>
                    <a:pt x="38" y="60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8"/>
                    <a:pt x="36" y="58"/>
                  </a:cubicBezTo>
                  <a:cubicBezTo>
                    <a:pt x="38" y="58"/>
                    <a:pt x="38" y="58"/>
                    <a:pt x="38" y="55"/>
                  </a:cubicBezTo>
                  <a:cubicBezTo>
                    <a:pt x="36" y="58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6" y="52"/>
                    <a:pt x="3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1"/>
                    <a:pt x="35" y="51"/>
                    <a:pt x="35" y="51"/>
                  </a:cubicBezTo>
                  <a:cubicBezTo>
                    <a:pt x="34" y="51"/>
                    <a:pt x="34" y="50"/>
                    <a:pt x="31" y="50"/>
                  </a:cubicBezTo>
                  <a:cubicBezTo>
                    <a:pt x="34" y="48"/>
                    <a:pt x="31" y="46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5"/>
                    <a:pt x="28" y="43"/>
                    <a:pt x="28" y="45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1"/>
                    <a:pt x="28" y="43"/>
                    <a:pt x="30" y="43"/>
                  </a:cubicBezTo>
                  <a:cubicBezTo>
                    <a:pt x="30" y="41"/>
                    <a:pt x="28" y="41"/>
                    <a:pt x="30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5" y="45"/>
                    <a:pt x="25" y="45"/>
                  </a:cubicBezTo>
                  <a:cubicBezTo>
                    <a:pt x="25" y="43"/>
                    <a:pt x="26" y="41"/>
                    <a:pt x="26" y="43"/>
                  </a:cubicBezTo>
                  <a:cubicBezTo>
                    <a:pt x="26" y="41"/>
                    <a:pt x="27" y="39"/>
                    <a:pt x="27" y="39"/>
                  </a:cubicBezTo>
                  <a:cubicBezTo>
                    <a:pt x="27" y="39"/>
                    <a:pt x="27" y="39"/>
                    <a:pt x="27" y="41"/>
                  </a:cubicBezTo>
                  <a:cubicBezTo>
                    <a:pt x="26" y="41"/>
                    <a:pt x="27" y="39"/>
                    <a:pt x="26" y="39"/>
                  </a:cubicBezTo>
                  <a:cubicBezTo>
                    <a:pt x="27" y="39"/>
                    <a:pt x="27" y="38"/>
                    <a:pt x="27" y="38"/>
                  </a:cubicBezTo>
                  <a:cubicBezTo>
                    <a:pt x="27" y="38"/>
                    <a:pt x="27" y="38"/>
                    <a:pt x="26" y="38"/>
                  </a:cubicBezTo>
                  <a:cubicBezTo>
                    <a:pt x="27" y="38"/>
                    <a:pt x="27" y="37"/>
                    <a:pt x="27" y="37"/>
                  </a:cubicBezTo>
                  <a:cubicBezTo>
                    <a:pt x="28" y="37"/>
                    <a:pt x="27" y="37"/>
                    <a:pt x="27" y="35"/>
                  </a:cubicBezTo>
                  <a:cubicBezTo>
                    <a:pt x="26" y="37"/>
                    <a:pt x="26" y="38"/>
                    <a:pt x="25" y="37"/>
                  </a:cubicBezTo>
                  <a:cubicBezTo>
                    <a:pt x="26" y="37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6" y="34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3"/>
                    <a:pt x="23" y="33"/>
                  </a:cubicBezTo>
                  <a:cubicBezTo>
                    <a:pt x="23" y="33"/>
                    <a:pt x="23" y="33"/>
                    <a:pt x="25" y="33"/>
                  </a:cubicBezTo>
                  <a:cubicBezTo>
                    <a:pt x="25" y="33"/>
                    <a:pt x="25" y="33"/>
                    <a:pt x="26" y="33"/>
                  </a:cubicBezTo>
                  <a:cubicBezTo>
                    <a:pt x="25" y="33"/>
                    <a:pt x="25" y="33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3" y="32"/>
                    <a:pt x="23" y="30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2" y="32"/>
                    <a:pt x="22" y="30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5" y="28"/>
                    <a:pt x="23" y="28"/>
                    <a:pt x="23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28"/>
                  </a:cubicBezTo>
                  <a:cubicBezTo>
                    <a:pt x="22" y="28"/>
                    <a:pt x="22" y="26"/>
                    <a:pt x="23" y="28"/>
                  </a:cubicBezTo>
                  <a:cubicBezTo>
                    <a:pt x="23" y="26"/>
                    <a:pt x="22" y="26"/>
                    <a:pt x="22" y="28"/>
                  </a:cubicBezTo>
                  <a:cubicBezTo>
                    <a:pt x="22" y="26"/>
                    <a:pt x="22" y="26"/>
                    <a:pt x="23" y="26"/>
                  </a:cubicBezTo>
                  <a:cubicBezTo>
                    <a:pt x="22" y="26"/>
                    <a:pt x="21" y="26"/>
                    <a:pt x="21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8"/>
                    <a:pt x="18" y="26"/>
                    <a:pt x="17" y="28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8" y="25"/>
                    <a:pt x="21" y="24"/>
                  </a:cubicBezTo>
                  <a:cubicBezTo>
                    <a:pt x="21" y="22"/>
                    <a:pt x="17" y="25"/>
                    <a:pt x="18" y="24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21" y="22"/>
                    <a:pt x="21" y="21"/>
                  </a:cubicBezTo>
                  <a:cubicBezTo>
                    <a:pt x="18" y="22"/>
                    <a:pt x="17" y="21"/>
                    <a:pt x="17" y="22"/>
                  </a:cubicBezTo>
                  <a:cubicBezTo>
                    <a:pt x="17" y="22"/>
                    <a:pt x="18" y="22"/>
                    <a:pt x="18" y="24"/>
                  </a:cubicBezTo>
                  <a:cubicBezTo>
                    <a:pt x="17" y="24"/>
                    <a:pt x="17" y="24"/>
                    <a:pt x="15" y="24"/>
                  </a:cubicBezTo>
                  <a:cubicBezTo>
                    <a:pt x="15" y="22"/>
                    <a:pt x="15" y="22"/>
                    <a:pt x="17" y="22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1"/>
                    <a:pt x="15" y="21"/>
                    <a:pt x="17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8" y="20"/>
                    <a:pt x="18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8" y="20"/>
                    <a:pt x="17" y="21"/>
                  </a:cubicBezTo>
                  <a:cubicBezTo>
                    <a:pt x="17" y="20"/>
                    <a:pt x="17" y="20"/>
                    <a:pt x="15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20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5"/>
                  </a:cubicBezTo>
                  <a:cubicBezTo>
                    <a:pt x="14" y="17"/>
                    <a:pt x="14" y="15"/>
                    <a:pt x="14" y="15"/>
                  </a:cubicBezTo>
                  <a:cubicBezTo>
                    <a:pt x="14" y="15"/>
                    <a:pt x="15" y="17"/>
                    <a:pt x="14" y="19"/>
                  </a:cubicBezTo>
                  <a:cubicBezTo>
                    <a:pt x="13" y="19"/>
                    <a:pt x="15" y="19"/>
                    <a:pt x="14" y="20"/>
                  </a:cubicBezTo>
                  <a:cubicBezTo>
                    <a:pt x="14" y="20"/>
                    <a:pt x="13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19"/>
                    <a:pt x="13" y="20"/>
                    <a:pt x="13" y="19"/>
                  </a:cubicBezTo>
                  <a:cubicBezTo>
                    <a:pt x="13" y="19"/>
                    <a:pt x="13" y="17"/>
                    <a:pt x="13" y="15"/>
                  </a:cubicBezTo>
                  <a:cubicBezTo>
                    <a:pt x="13" y="15"/>
                    <a:pt x="11" y="17"/>
                    <a:pt x="13" y="17"/>
                  </a:cubicBezTo>
                  <a:cubicBezTo>
                    <a:pt x="11" y="15"/>
                    <a:pt x="11" y="15"/>
                    <a:pt x="10" y="13"/>
                  </a:cubicBezTo>
                  <a:cubicBezTo>
                    <a:pt x="11" y="13"/>
                    <a:pt x="10" y="12"/>
                    <a:pt x="1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1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2"/>
                    <a:pt x="9" y="13"/>
                    <a:pt x="9" y="12"/>
                  </a:cubicBezTo>
                  <a:cubicBezTo>
                    <a:pt x="9" y="12"/>
                    <a:pt x="9" y="11"/>
                    <a:pt x="9" y="9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5" y="7"/>
                    <a:pt x="5" y="8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6"/>
                  </a:cubicBezTo>
                  <a:cubicBezTo>
                    <a:pt x="0" y="4"/>
                    <a:pt x="1" y="6"/>
                    <a:pt x="1" y="4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5"/>
                    <a:pt x="5" y="15"/>
                    <a:pt x="5" y="17"/>
                  </a:cubicBezTo>
                  <a:cubicBezTo>
                    <a:pt x="8" y="19"/>
                    <a:pt x="8" y="20"/>
                    <a:pt x="9" y="20"/>
                  </a:cubicBezTo>
                  <a:cubicBezTo>
                    <a:pt x="9" y="22"/>
                    <a:pt x="10" y="24"/>
                    <a:pt x="11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3" y="25"/>
                    <a:pt x="13" y="26"/>
                  </a:cubicBezTo>
                  <a:cubicBezTo>
                    <a:pt x="11" y="26"/>
                    <a:pt x="11" y="26"/>
                    <a:pt x="11" y="28"/>
                  </a:cubicBezTo>
                  <a:cubicBezTo>
                    <a:pt x="13" y="28"/>
                    <a:pt x="13" y="30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4" y="33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5" y="35"/>
                    <a:pt x="15" y="37"/>
                  </a:cubicBezTo>
                  <a:cubicBezTo>
                    <a:pt x="15" y="38"/>
                    <a:pt x="17" y="38"/>
                    <a:pt x="17" y="39"/>
                  </a:cubicBezTo>
                  <a:cubicBezTo>
                    <a:pt x="17" y="43"/>
                    <a:pt x="21" y="45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50"/>
                    <a:pt x="25" y="52"/>
                    <a:pt x="25" y="55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6" y="55"/>
                    <a:pt x="26" y="58"/>
                  </a:cubicBezTo>
                  <a:cubicBezTo>
                    <a:pt x="26" y="58"/>
                    <a:pt x="26" y="59"/>
                    <a:pt x="27" y="59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8" y="61"/>
                    <a:pt x="28" y="61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8" y="63"/>
                    <a:pt x="28" y="63"/>
                    <a:pt x="30" y="63"/>
                  </a:cubicBezTo>
                  <a:cubicBezTo>
                    <a:pt x="30" y="63"/>
                    <a:pt x="30" y="64"/>
                    <a:pt x="28" y="64"/>
                  </a:cubicBezTo>
                  <a:cubicBezTo>
                    <a:pt x="30" y="65"/>
                    <a:pt x="30" y="68"/>
                    <a:pt x="31" y="68"/>
                  </a:cubicBezTo>
                  <a:cubicBezTo>
                    <a:pt x="31" y="68"/>
                    <a:pt x="31" y="68"/>
                    <a:pt x="31" y="71"/>
                  </a:cubicBezTo>
                  <a:cubicBezTo>
                    <a:pt x="31" y="71"/>
                    <a:pt x="34" y="72"/>
                    <a:pt x="34" y="73"/>
                  </a:cubicBezTo>
                  <a:cubicBezTo>
                    <a:pt x="35" y="73"/>
                    <a:pt x="35" y="72"/>
                    <a:pt x="35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6"/>
                    <a:pt x="38" y="77"/>
                    <a:pt x="38" y="78"/>
                  </a:cubicBezTo>
                  <a:cubicBezTo>
                    <a:pt x="39" y="84"/>
                    <a:pt x="40" y="86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0"/>
                    <a:pt x="44" y="90"/>
                    <a:pt x="43" y="91"/>
                  </a:cubicBezTo>
                  <a:cubicBezTo>
                    <a:pt x="44" y="91"/>
                    <a:pt x="44" y="93"/>
                    <a:pt x="44" y="91"/>
                  </a:cubicBezTo>
                  <a:cubicBezTo>
                    <a:pt x="44" y="93"/>
                    <a:pt x="48" y="94"/>
                    <a:pt x="47" y="97"/>
                  </a:cubicBezTo>
                  <a:cubicBezTo>
                    <a:pt x="47" y="97"/>
                    <a:pt x="47" y="97"/>
                    <a:pt x="47" y="94"/>
                  </a:cubicBezTo>
                  <a:cubicBezTo>
                    <a:pt x="48" y="97"/>
                    <a:pt x="48" y="98"/>
                    <a:pt x="49" y="99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1" y="98"/>
                    <a:pt x="49" y="100"/>
                    <a:pt x="51" y="99"/>
                  </a:cubicBezTo>
                  <a:cubicBezTo>
                    <a:pt x="51" y="99"/>
                    <a:pt x="49" y="100"/>
                    <a:pt x="49" y="99"/>
                  </a:cubicBezTo>
                  <a:cubicBezTo>
                    <a:pt x="52" y="102"/>
                    <a:pt x="52" y="104"/>
                    <a:pt x="53" y="110"/>
                  </a:cubicBezTo>
                  <a:cubicBezTo>
                    <a:pt x="56" y="111"/>
                    <a:pt x="56" y="107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2"/>
                  </a:cubicBezTo>
                  <a:cubicBezTo>
                    <a:pt x="57" y="112"/>
                    <a:pt x="60" y="112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57" y="115"/>
                    <a:pt x="60" y="116"/>
                    <a:pt x="60" y="117"/>
                  </a:cubicBezTo>
                  <a:cubicBezTo>
                    <a:pt x="63" y="124"/>
                    <a:pt x="65" y="130"/>
                    <a:pt x="68" y="137"/>
                  </a:cubicBezTo>
                  <a:cubicBezTo>
                    <a:pt x="73" y="142"/>
                    <a:pt x="74" y="150"/>
                    <a:pt x="78" y="155"/>
                  </a:cubicBezTo>
                  <a:cubicBezTo>
                    <a:pt x="81" y="155"/>
                    <a:pt x="81" y="155"/>
                    <a:pt x="81" y="158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1" y="158"/>
                    <a:pt x="82" y="158"/>
                    <a:pt x="81" y="159"/>
                  </a:cubicBezTo>
                  <a:cubicBezTo>
                    <a:pt x="82" y="160"/>
                    <a:pt x="83" y="164"/>
                    <a:pt x="86" y="165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7" y="172"/>
                    <a:pt x="93" y="178"/>
                    <a:pt x="95" y="184"/>
                  </a:cubicBezTo>
                  <a:cubicBezTo>
                    <a:pt x="97" y="185"/>
                    <a:pt x="97" y="186"/>
                    <a:pt x="99" y="188"/>
                  </a:cubicBezTo>
                  <a:cubicBezTo>
                    <a:pt x="102" y="193"/>
                    <a:pt x="106" y="195"/>
                    <a:pt x="107" y="201"/>
                  </a:cubicBezTo>
                  <a:cubicBezTo>
                    <a:pt x="107" y="201"/>
                    <a:pt x="108" y="198"/>
                    <a:pt x="108" y="197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35" name="Freeform 152"/>
            <p:cNvSpPr/>
            <p:nvPr/>
          </p:nvSpPr>
          <p:spPr>
            <a:xfrm>
              <a:off x="1103" y="1370"/>
              <a:ext cx="59" cy="2471"/>
            </a:xfrm>
            <a:custGeom>
              <a:avLst/>
              <a:gdLst/>
              <a:ahLst/>
              <a:cxnLst>
                <a:cxn ang="0">
                  <a:pos x="54" y="0"/>
                </a:cxn>
                <a:cxn ang="0">
                  <a:pos x="40" y="1224"/>
                </a:cxn>
                <a:cxn ang="0">
                  <a:pos x="59" y="2471"/>
                </a:cxn>
                <a:cxn ang="0">
                  <a:pos x="9" y="2471"/>
                </a:cxn>
                <a:cxn ang="0">
                  <a:pos x="26" y="1791"/>
                </a:cxn>
                <a:cxn ang="0">
                  <a:pos x="0" y="565"/>
                </a:cxn>
                <a:cxn ang="0">
                  <a:pos x="19" y="0"/>
                </a:cxn>
                <a:cxn ang="0">
                  <a:pos x="54" y="0"/>
                </a:cxn>
                <a:cxn ang="0">
                  <a:pos x="54" y="0"/>
                </a:cxn>
              </a:cxnLst>
              <a:pathLst>
                <a:path w="25" h="1046">
                  <a:moveTo>
                    <a:pt x="23" y="0"/>
                  </a:moveTo>
                  <a:cubicBezTo>
                    <a:pt x="17" y="518"/>
                    <a:pt x="17" y="518"/>
                    <a:pt x="17" y="518"/>
                  </a:cubicBezTo>
                  <a:cubicBezTo>
                    <a:pt x="25" y="1046"/>
                    <a:pt x="25" y="1046"/>
                    <a:pt x="25" y="1046"/>
                  </a:cubicBezTo>
                  <a:cubicBezTo>
                    <a:pt x="4" y="1046"/>
                    <a:pt x="4" y="1046"/>
                    <a:pt x="4" y="1046"/>
                  </a:cubicBezTo>
                  <a:cubicBezTo>
                    <a:pt x="11" y="758"/>
                    <a:pt x="11" y="758"/>
                    <a:pt x="11" y="758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11436" name="Group 173"/>
          <p:cNvGrpSpPr/>
          <p:nvPr/>
        </p:nvGrpSpPr>
        <p:grpSpPr>
          <a:xfrm>
            <a:off x="6815138" y="2909888"/>
            <a:ext cx="679450" cy="1812925"/>
            <a:chOff x="0" y="0"/>
            <a:chExt cx="1443" cy="3848"/>
          </a:xfrm>
        </p:grpSpPr>
        <p:sp>
          <p:nvSpPr>
            <p:cNvPr id="11437" name="Freeform 70"/>
            <p:cNvSpPr/>
            <p:nvPr/>
          </p:nvSpPr>
          <p:spPr>
            <a:xfrm>
              <a:off x="866" y="257"/>
              <a:ext cx="29" cy="1347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0" y="1347"/>
                </a:cxn>
                <a:cxn ang="0">
                  <a:pos x="24" y="1347"/>
                </a:cxn>
                <a:cxn ang="0">
                  <a:pos x="29" y="0"/>
                </a:cxn>
                <a:cxn ang="0">
                  <a:pos x="3" y="0"/>
                </a:cxn>
              </a:cxnLst>
              <a:pathLst>
                <a:path w="29" h="1347">
                  <a:moveTo>
                    <a:pt x="3" y="0"/>
                  </a:moveTo>
                  <a:lnTo>
                    <a:pt x="0" y="1347"/>
                  </a:lnTo>
                  <a:lnTo>
                    <a:pt x="24" y="1347"/>
                  </a:lnTo>
                  <a:lnTo>
                    <a:pt x="29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38" name="Freeform 71"/>
            <p:cNvSpPr/>
            <p:nvPr/>
          </p:nvSpPr>
          <p:spPr>
            <a:xfrm>
              <a:off x="687" y="980"/>
              <a:ext cx="161" cy="248"/>
            </a:xfrm>
            <a:custGeom>
              <a:avLst/>
              <a:gdLst/>
              <a:ahLst/>
              <a:cxnLst>
                <a:cxn ang="0">
                  <a:pos x="154" y="248"/>
                </a:cxn>
                <a:cxn ang="0">
                  <a:pos x="12" y="0"/>
                </a:cxn>
                <a:cxn ang="0">
                  <a:pos x="154" y="248"/>
                </a:cxn>
              </a:cxnLst>
              <a:pathLst>
                <a:path w="68" h="105">
                  <a:moveTo>
                    <a:pt x="65" y="105"/>
                  </a:moveTo>
                  <a:cubicBezTo>
                    <a:pt x="65" y="105"/>
                    <a:pt x="0" y="71"/>
                    <a:pt x="5" y="0"/>
                  </a:cubicBezTo>
                  <a:cubicBezTo>
                    <a:pt x="68" y="30"/>
                    <a:pt x="65" y="105"/>
                    <a:pt x="65" y="105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39" name="Freeform 72"/>
            <p:cNvSpPr/>
            <p:nvPr/>
          </p:nvSpPr>
          <p:spPr>
            <a:xfrm>
              <a:off x="897" y="770"/>
              <a:ext cx="161" cy="250"/>
            </a:xfrm>
            <a:custGeom>
              <a:avLst/>
              <a:gdLst/>
              <a:ahLst/>
              <a:cxnLst>
                <a:cxn ang="0">
                  <a:pos x="9" y="250"/>
                </a:cxn>
                <a:cxn ang="0">
                  <a:pos x="152" y="0"/>
                </a:cxn>
                <a:cxn ang="0">
                  <a:pos x="9" y="250"/>
                </a:cxn>
              </a:cxnLst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40" name="Freeform 73"/>
            <p:cNvSpPr/>
            <p:nvPr/>
          </p:nvSpPr>
          <p:spPr>
            <a:xfrm>
              <a:off x="687" y="1273"/>
              <a:ext cx="161" cy="253"/>
            </a:xfrm>
            <a:custGeom>
              <a:avLst/>
              <a:gdLst/>
              <a:ahLst/>
              <a:cxnLst>
                <a:cxn ang="0">
                  <a:pos x="154" y="253"/>
                </a:cxn>
                <a:cxn ang="0">
                  <a:pos x="12" y="0"/>
                </a:cxn>
                <a:cxn ang="0">
                  <a:pos x="154" y="253"/>
                </a:cxn>
              </a:cxnLst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1"/>
                    <a:pt x="5" y="0"/>
                  </a:cubicBezTo>
                  <a:cubicBezTo>
                    <a:pt x="68" y="31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41" name="Freeform 74"/>
            <p:cNvSpPr/>
            <p:nvPr/>
          </p:nvSpPr>
          <p:spPr>
            <a:xfrm>
              <a:off x="897" y="1065"/>
              <a:ext cx="161" cy="250"/>
            </a:xfrm>
            <a:custGeom>
              <a:avLst/>
              <a:gdLst/>
              <a:ahLst/>
              <a:cxnLst>
                <a:cxn ang="0">
                  <a:pos x="9" y="250"/>
                </a:cxn>
                <a:cxn ang="0">
                  <a:pos x="152" y="0"/>
                </a:cxn>
                <a:cxn ang="0">
                  <a:pos x="9" y="250"/>
                </a:cxn>
              </a:cxnLst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0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42" name="Freeform 75"/>
            <p:cNvSpPr/>
            <p:nvPr/>
          </p:nvSpPr>
          <p:spPr>
            <a:xfrm>
              <a:off x="897" y="1396"/>
              <a:ext cx="161" cy="252"/>
            </a:xfrm>
            <a:custGeom>
              <a:avLst/>
              <a:gdLst/>
              <a:ahLst/>
              <a:cxnLst>
                <a:cxn ang="0">
                  <a:pos x="9" y="252"/>
                </a:cxn>
                <a:cxn ang="0">
                  <a:pos x="152" y="0"/>
                </a:cxn>
                <a:cxn ang="0">
                  <a:pos x="9" y="252"/>
                </a:cxn>
              </a:cxnLst>
              <a:pathLst>
                <a:path w="68" h="107">
                  <a:moveTo>
                    <a:pt x="4" y="107"/>
                  </a:moveTo>
                  <a:cubicBezTo>
                    <a:pt x="4" y="107"/>
                    <a:pt x="68" y="71"/>
                    <a:pt x="64" y="0"/>
                  </a:cubicBezTo>
                  <a:cubicBezTo>
                    <a:pt x="0" y="31"/>
                    <a:pt x="4" y="107"/>
                    <a:pt x="4" y="107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43" name="Freeform 76"/>
            <p:cNvSpPr/>
            <p:nvPr/>
          </p:nvSpPr>
          <p:spPr>
            <a:xfrm>
              <a:off x="687" y="649"/>
              <a:ext cx="161" cy="253"/>
            </a:xfrm>
            <a:custGeom>
              <a:avLst/>
              <a:gdLst/>
              <a:ahLst/>
              <a:cxnLst>
                <a:cxn ang="0">
                  <a:pos x="154" y="253"/>
                </a:cxn>
                <a:cxn ang="0">
                  <a:pos x="12" y="0"/>
                </a:cxn>
                <a:cxn ang="0">
                  <a:pos x="154" y="253"/>
                </a:cxn>
              </a:cxnLst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2"/>
                    <a:pt x="5" y="0"/>
                  </a:cubicBezTo>
                  <a:cubicBezTo>
                    <a:pt x="68" y="32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44" name="Freeform 77"/>
            <p:cNvSpPr/>
            <p:nvPr/>
          </p:nvSpPr>
          <p:spPr>
            <a:xfrm>
              <a:off x="897" y="441"/>
              <a:ext cx="161" cy="251"/>
            </a:xfrm>
            <a:custGeom>
              <a:avLst/>
              <a:gdLst/>
              <a:ahLst/>
              <a:cxnLst>
                <a:cxn ang="0">
                  <a:pos x="9" y="251"/>
                </a:cxn>
                <a:cxn ang="0">
                  <a:pos x="152" y="0"/>
                </a:cxn>
                <a:cxn ang="0">
                  <a:pos x="9" y="251"/>
                </a:cxn>
              </a:cxnLst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45" name="Freeform 78"/>
            <p:cNvSpPr/>
            <p:nvPr/>
          </p:nvSpPr>
          <p:spPr>
            <a:xfrm>
              <a:off x="687" y="333"/>
              <a:ext cx="161" cy="250"/>
            </a:xfrm>
            <a:custGeom>
              <a:avLst/>
              <a:gdLst/>
              <a:ahLst/>
              <a:cxnLst>
                <a:cxn ang="0">
                  <a:pos x="154" y="250"/>
                </a:cxn>
                <a:cxn ang="0">
                  <a:pos x="12" y="0"/>
                </a:cxn>
                <a:cxn ang="0">
                  <a:pos x="154" y="250"/>
                </a:cxn>
              </a:cxnLst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46" name="Freeform 79"/>
            <p:cNvSpPr/>
            <p:nvPr/>
          </p:nvSpPr>
          <p:spPr>
            <a:xfrm>
              <a:off x="687" y="37"/>
              <a:ext cx="161" cy="251"/>
            </a:xfrm>
            <a:custGeom>
              <a:avLst/>
              <a:gdLst/>
              <a:ahLst/>
              <a:cxnLst>
                <a:cxn ang="0">
                  <a:pos x="154" y="251"/>
                </a:cxn>
                <a:cxn ang="0">
                  <a:pos x="12" y="0"/>
                </a:cxn>
                <a:cxn ang="0">
                  <a:pos x="154" y="251"/>
                </a:cxn>
              </a:cxnLst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47" name="Freeform 80"/>
            <p:cNvSpPr/>
            <p:nvPr/>
          </p:nvSpPr>
          <p:spPr>
            <a:xfrm>
              <a:off x="897" y="125"/>
              <a:ext cx="161" cy="250"/>
            </a:xfrm>
            <a:custGeom>
              <a:avLst/>
              <a:gdLst/>
              <a:ahLst/>
              <a:cxnLst>
                <a:cxn ang="0">
                  <a:pos x="9" y="250"/>
                </a:cxn>
                <a:cxn ang="0">
                  <a:pos x="152" y="0"/>
                </a:cxn>
                <a:cxn ang="0">
                  <a:pos x="9" y="250"/>
                </a:cxn>
              </a:cxnLst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48" name="Freeform 81"/>
            <p:cNvSpPr/>
            <p:nvPr/>
          </p:nvSpPr>
          <p:spPr>
            <a:xfrm>
              <a:off x="236" y="250"/>
              <a:ext cx="21" cy="1049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1049"/>
                </a:cxn>
                <a:cxn ang="0">
                  <a:pos x="19" y="1049"/>
                </a:cxn>
                <a:cxn ang="0">
                  <a:pos x="21" y="0"/>
                </a:cxn>
                <a:cxn ang="0">
                  <a:pos x="2" y="0"/>
                </a:cxn>
              </a:cxnLst>
              <a:pathLst>
                <a:path w="21" h="1049">
                  <a:moveTo>
                    <a:pt x="2" y="0"/>
                  </a:moveTo>
                  <a:lnTo>
                    <a:pt x="0" y="1049"/>
                  </a:lnTo>
                  <a:lnTo>
                    <a:pt x="19" y="1049"/>
                  </a:lnTo>
                  <a:lnTo>
                    <a:pt x="21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49" name="Freeform 82"/>
            <p:cNvSpPr/>
            <p:nvPr/>
          </p:nvSpPr>
          <p:spPr>
            <a:xfrm>
              <a:off x="96" y="812"/>
              <a:ext cx="126" cy="194"/>
            </a:xfrm>
            <a:custGeom>
              <a:avLst/>
              <a:gdLst/>
              <a:ahLst/>
              <a:cxnLst>
                <a:cxn ang="0">
                  <a:pos x="121" y="194"/>
                </a:cxn>
                <a:cxn ang="0">
                  <a:pos x="10" y="0"/>
                </a:cxn>
                <a:cxn ang="0">
                  <a:pos x="121" y="194"/>
                </a:cxn>
              </a:cxnLst>
              <a:pathLst>
                <a:path w="53" h="82">
                  <a:moveTo>
                    <a:pt x="51" y="82"/>
                  </a:moveTo>
                  <a:cubicBezTo>
                    <a:pt x="51" y="82"/>
                    <a:pt x="0" y="55"/>
                    <a:pt x="4" y="0"/>
                  </a:cubicBezTo>
                  <a:cubicBezTo>
                    <a:pt x="53" y="24"/>
                    <a:pt x="51" y="82"/>
                    <a:pt x="51" y="82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50" name="Freeform 83"/>
            <p:cNvSpPr/>
            <p:nvPr/>
          </p:nvSpPr>
          <p:spPr>
            <a:xfrm>
              <a:off x="262" y="649"/>
              <a:ext cx="123" cy="196"/>
            </a:xfrm>
            <a:custGeom>
              <a:avLst/>
              <a:gdLst/>
              <a:ahLst/>
              <a:cxnLst>
                <a:cxn ang="0">
                  <a:pos x="7" y="196"/>
                </a:cxn>
                <a:cxn ang="0">
                  <a:pos x="116" y="0"/>
                </a:cxn>
                <a:cxn ang="0">
                  <a:pos x="7" y="196"/>
                </a:cxn>
              </a:cxnLst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5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51" name="Freeform 84"/>
            <p:cNvSpPr/>
            <p:nvPr/>
          </p:nvSpPr>
          <p:spPr>
            <a:xfrm>
              <a:off x="96" y="1041"/>
              <a:ext cx="126" cy="196"/>
            </a:xfrm>
            <a:custGeom>
              <a:avLst/>
              <a:gdLst/>
              <a:ahLst/>
              <a:cxnLst>
                <a:cxn ang="0">
                  <a:pos x="121" y="196"/>
                </a:cxn>
                <a:cxn ang="0">
                  <a:pos x="10" y="0"/>
                </a:cxn>
                <a:cxn ang="0">
                  <a:pos x="121" y="196"/>
                </a:cxn>
              </a:cxnLst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4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52" name="Freeform 85"/>
            <p:cNvSpPr/>
            <p:nvPr/>
          </p:nvSpPr>
          <p:spPr>
            <a:xfrm>
              <a:off x="262" y="878"/>
              <a:ext cx="123" cy="194"/>
            </a:xfrm>
            <a:custGeom>
              <a:avLst/>
              <a:gdLst/>
              <a:ahLst/>
              <a:cxnLst>
                <a:cxn ang="0">
                  <a:pos x="7" y="194"/>
                </a:cxn>
                <a:cxn ang="0">
                  <a:pos x="116" y="0"/>
                </a:cxn>
                <a:cxn ang="0">
                  <a:pos x="7" y="194"/>
                </a:cxn>
              </a:cxnLst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53" name="Freeform 86"/>
            <p:cNvSpPr/>
            <p:nvPr/>
          </p:nvSpPr>
          <p:spPr>
            <a:xfrm>
              <a:off x="262" y="1136"/>
              <a:ext cx="123" cy="196"/>
            </a:xfrm>
            <a:custGeom>
              <a:avLst/>
              <a:gdLst/>
              <a:ahLst/>
              <a:cxnLst>
                <a:cxn ang="0">
                  <a:pos x="7" y="196"/>
                </a:cxn>
                <a:cxn ang="0">
                  <a:pos x="116" y="0"/>
                </a:cxn>
                <a:cxn ang="0">
                  <a:pos x="7" y="196"/>
                </a:cxn>
              </a:cxnLst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54" name="Freeform 87"/>
            <p:cNvSpPr/>
            <p:nvPr/>
          </p:nvSpPr>
          <p:spPr>
            <a:xfrm>
              <a:off x="96" y="557"/>
              <a:ext cx="126" cy="196"/>
            </a:xfrm>
            <a:custGeom>
              <a:avLst/>
              <a:gdLst/>
              <a:ahLst/>
              <a:cxnLst>
                <a:cxn ang="0">
                  <a:pos x="121" y="196"/>
                </a:cxn>
                <a:cxn ang="0">
                  <a:pos x="10" y="0"/>
                </a:cxn>
                <a:cxn ang="0">
                  <a:pos x="121" y="196"/>
                </a:cxn>
              </a:cxnLst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55" name="Freeform 88"/>
            <p:cNvSpPr/>
            <p:nvPr/>
          </p:nvSpPr>
          <p:spPr>
            <a:xfrm>
              <a:off x="262" y="394"/>
              <a:ext cx="123" cy="196"/>
            </a:xfrm>
            <a:custGeom>
              <a:avLst/>
              <a:gdLst/>
              <a:ahLst/>
              <a:cxnLst>
                <a:cxn ang="0">
                  <a:pos x="7" y="196"/>
                </a:cxn>
                <a:cxn ang="0">
                  <a:pos x="116" y="0"/>
                </a:cxn>
                <a:cxn ang="0">
                  <a:pos x="7" y="196"/>
                </a:cxn>
              </a:cxnLst>
              <a:pathLst>
                <a:path w="52" h="83">
                  <a:moveTo>
                    <a:pt x="3" y="83"/>
                  </a:moveTo>
                  <a:cubicBezTo>
                    <a:pt x="3" y="83"/>
                    <a:pt x="52" y="56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56" name="Freeform 89"/>
            <p:cNvSpPr/>
            <p:nvPr/>
          </p:nvSpPr>
          <p:spPr>
            <a:xfrm>
              <a:off x="96" y="309"/>
              <a:ext cx="126" cy="196"/>
            </a:xfrm>
            <a:custGeom>
              <a:avLst/>
              <a:gdLst/>
              <a:ahLst/>
              <a:cxnLst>
                <a:cxn ang="0">
                  <a:pos x="121" y="196"/>
                </a:cxn>
                <a:cxn ang="0">
                  <a:pos x="10" y="0"/>
                </a:cxn>
                <a:cxn ang="0">
                  <a:pos x="121" y="196"/>
                </a:cxn>
              </a:cxnLst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57" name="Freeform 90"/>
            <p:cNvSpPr/>
            <p:nvPr/>
          </p:nvSpPr>
          <p:spPr>
            <a:xfrm>
              <a:off x="96" y="80"/>
              <a:ext cx="126" cy="196"/>
            </a:xfrm>
            <a:custGeom>
              <a:avLst/>
              <a:gdLst/>
              <a:ahLst/>
              <a:cxnLst>
                <a:cxn ang="0">
                  <a:pos x="121" y="196"/>
                </a:cxn>
                <a:cxn ang="0">
                  <a:pos x="10" y="0"/>
                </a:cxn>
                <a:cxn ang="0">
                  <a:pos x="121" y="196"/>
                </a:cxn>
              </a:cxnLst>
              <a:pathLst>
                <a:path w="53" h="83">
                  <a:moveTo>
                    <a:pt x="51" y="83"/>
                  </a:moveTo>
                  <a:cubicBezTo>
                    <a:pt x="51" y="83"/>
                    <a:pt x="0" y="56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58" name="Freeform 91"/>
            <p:cNvSpPr/>
            <p:nvPr/>
          </p:nvSpPr>
          <p:spPr>
            <a:xfrm>
              <a:off x="262" y="149"/>
              <a:ext cx="123" cy="193"/>
            </a:xfrm>
            <a:custGeom>
              <a:avLst/>
              <a:gdLst/>
              <a:ahLst/>
              <a:cxnLst>
                <a:cxn ang="0">
                  <a:pos x="7" y="193"/>
                </a:cxn>
                <a:cxn ang="0">
                  <a:pos x="116" y="0"/>
                </a:cxn>
                <a:cxn ang="0">
                  <a:pos x="7" y="193"/>
                </a:cxn>
              </a:cxnLst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59" name="Freeform 92"/>
            <p:cNvSpPr/>
            <p:nvPr/>
          </p:nvSpPr>
          <p:spPr>
            <a:xfrm>
              <a:off x="0" y="826"/>
              <a:ext cx="264" cy="1241"/>
            </a:xfrm>
            <a:custGeom>
              <a:avLst/>
              <a:gdLst/>
              <a:ahLst/>
              <a:cxnLst>
                <a:cxn ang="0">
                  <a:pos x="120" y="1151"/>
                </a:cxn>
                <a:cxn ang="0">
                  <a:pos x="120" y="1014"/>
                </a:cxn>
                <a:cxn ang="0">
                  <a:pos x="7" y="811"/>
                </a:cxn>
                <a:cxn ang="0">
                  <a:pos x="120" y="969"/>
                </a:cxn>
                <a:cxn ang="0">
                  <a:pos x="120" y="792"/>
                </a:cxn>
                <a:cxn ang="0">
                  <a:pos x="7" y="589"/>
                </a:cxn>
                <a:cxn ang="0">
                  <a:pos x="118" y="742"/>
                </a:cxn>
                <a:cxn ang="0">
                  <a:pos x="118" y="506"/>
                </a:cxn>
                <a:cxn ang="0">
                  <a:pos x="17" y="310"/>
                </a:cxn>
                <a:cxn ang="0">
                  <a:pos x="118" y="433"/>
                </a:cxn>
                <a:cxn ang="0">
                  <a:pos x="118" y="277"/>
                </a:cxn>
                <a:cxn ang="0">
                  <a:pos x="12" y="78"/>
                </a:cxn>
                <a:cxn ang="0">
                  <a:pos x="118" y="208"/>
                </a:cxn>
                <a:cxn ang="0">
                  <a:pos x="118" y="132"/>
                </a:cxn>
                <a:cxn ang="0">
                  <a:pos x="137" y="132"/>
                </a:cxn>
                <a:cxn ang="0">
                  <a:pos x="243" y="0"/>
                </a:cxn>
                <a:cxn ang="0">
                  <a:pos x="139" y="199"/>
                </a:cxn>
                <a:cxn ang="0">
                  <a:pos x="139" y="383"/>
                </a:cxn>
                <a:cxn ang="0">
                  <a:pos x="250" y="220"/>
                </a:cxn>
                <a:cxn ang="0">
                  <a:pos x="139" y="423"/>
                </a:cxn>
                <a:cxn ang="0">
                  <a:pos x="139" y="624"/>
                </a:cxn>
                <a:cxn ang="0">
                  <a:pos x="248" y="482"/>
                </a:cxn>
                <a:cxn ang="0">
                  <a:pos x="139" y="686"/>
                </a:cxn>
                <a:cxn ang="0">
                  <a:pos x="139" y="877"/>
                </a:cxn>
                <a:cxn ang="0">
                  <a:pos x="248" y="740"/>
                </a:cxn>
                <a:cxn ang="0">
                  <a:pos x="139" y="938"/>
                </a:cxn>
                <a:cxn ang="0">
                  <a:pos x="141" y="1163"/>
                </a:cxn>
                <a:cxn ang="0">
                  <a:pos x="255" y="981"/>
                </a:cxn>
                <a:cxn ang="0">
                  <a:pos x="141" y="1187"/>
                </a:cxn>
                <a:cxn ang="0">
                  <a:pos x="141" y="1241"/>
                </a:cxn>
                <a:cxn ang="0">
                  <a:pos x="120" y="1241"/>
                </a:cxn>
                <a:cxn ang="0">
                  <a:pos x="120" y="1224"/>
                </a:cxn>
                <a:cxn ang="0">
                  <a:pos x="17" y="1026"/>
                </a:cxn>
                <a:cxn ang="0">
                  <a:pos x="120" y="1151"/>
                </a:cxn>
              </a:cxnLst>
              <a:pathLst>
                <a:path w="112" h="525">
                  <a:moveTo>
                    <a:pt x="51" y="487"/>
                  </a:moveTo>
                  <a:cubicBezTo>
                    <a:pt x="51" y="429"/>
                    <a:pt x="51" y="429"/>
                    <a:pt x="51" y="429"/>
                  </a:cubicBezTo>
                  <a:cubicBezTo>
                    <a:pt x="42" y="424"/>
                    <a:pt x="0" y="395"/>
                    <a:pt x="3" y="343"/>
                  </a:cubicBezTo>
                  <a:cubicBezTo>
                    <a:pt x="37" y="359"/>
                    <a:pt x="48" y="389"/>
                    <a:pt x="51" y="410"/>
                  </a:cubicBezTo>
                  <a:cubicBezTo>
                    <a:pt x="51" y="335"/>
                    <a:pt x="51" y="335"/>
                    <a:pt x="51" y="335"/>
                  </a:cubicBezTo>
                  <a:cubicBezTo>
                    <a:pt x="42" y="329"/>
                    <a:pt x="0" y="301"/>
                    <a:pt x="3" y="249"/>
                  </a:cubicBezTo>
                  <a:cubicBezTo>
                    <a:pt x="36" y="265"/>
                    <a:pt x="47" y="294"/>
                    <a:pt x="50" y="314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206"/>
                    <a:pt x="4" y="178"/>
                    <a:pt x="7" y="131"/>
                  </a:cubicBezTo>
                  <a:cubicBezTo>
                    <a:pt x="33" y="144"/>
                    <a:pt x="44" y="164"/>
                    <a:pt x="50" y="18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8" y="109"/>
                    <a:pt x="2" y="81"/>
                    <a:pt x="5" y="33"/>
                  </a:cubicBezTo>
                  <a:cubicBezTo>
                    <a:pt x="33" y="46"/>
                    <a:pt x="45" y="70"/>
                    <a:pt x="50" y="88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64" y="37"/>
                    <a:pt x="76" y="13"/>
                    <a:pt x="103" y="0"/>
                  </a:cubicBezTo>
                  <a:cubicBezTo>
                    <a:pt x="106" y="47"/>
                    <a:pt x="72" y="75"/>
                    <a:pt x="59" y="84"/>
                  </a:cubicBezTo>
                  <a:cubicBezTo>
                    <a:pt x="59" y="162"/>
                    <a:pt x="59" y="162"/>
                    <a:pt x="59" y="162"/>
                  </a:cubicBezTo>
                  <a:cubicBezTo>
                    <a:pt x="63" y="142"/>
                    <a:pt x="73" y="109"/>
                    <a:pt x="106" y="93"/>
                  </a:cubicBezTo>
                  <a:cubicBezTo>
                    <a:pt x="110" y="146"/>
                    <a:pt x="68" y="174"/>
                    <a:pt x="59" y="179"/>
                  </a:cubicBezTo>
                  <a:cubicBezTo>
                    <a:pt x="59" y="264"/>
                    <a:pt x="59" y="264"/>
                    <a:pt x="59" y="264"/>
                  </a:cubicBezTo>
                  <a:cubicBezTo>
                    <a:pt x="65" y="245"/>
                    <a:pt x="76" y="218"/>
                    <a:pt x="105" y="204"/>
                  </a:cubicBezTo>
                  <a:cubicBezTo>
                    <a:pt x="108" y="253"/>
                    <a:pt x="71" y="282"/>
                    <a:pt x="59" y="290"/>
                  </a:cubicBezTo>
                  <a:cubicBezTo>
                    <a:pt x="59" y="371"/>
                    <a:pt x="59" y="371"/>
                    <a:pt x="59" y="371"/>
                  </a:cubicBezTo>
                  <a:cubicBezTo>
                    <a:pt x="65" y="351"/>
                    <a:pt x="77" y="327"/>
                    <a:pt x="105" y="313"/>
                  </a:cubicBezTo>
                  <a:cubicBezTo>
                    <a:pt x="108" y="361"/>
                    <a:pt x="72" y="389"/>
                    <a:pt x="59" y="397"/>
                  </a:cubicBezTo>
                  <a:cubicBezTo>
                    <a:pt x="60" y="492"/>
                    <a:pt x="60" y="492"/>
                    <a:pt x="60" y="492"/>
                  </a:cubicBezTo>
                  <a:cubicBezTo>
                    <a:pt x="62" y="474"/>
                    <a:pt x="70" y="434"/>
                    <a:pt x="108" y="415"/>
                  </a:cubicBezTo>
                  <a:cubicBezTo>
                    <a:pt x="112" y="471"/>
                    <a:pt x="65" y="499"/>
                    <a:pt x="60" y="502"/>
                  </a:cubicBezTo>
                  <a:cubicBezTo>
                    <a:pt x="60" y="525"/>
                    <a:pt x="60" y="525"/>
                    <a:pt x="60" y="525"/>
                  </a:cubicBezTo>
                  <a:cubicBezTo>
                    <a:pt x="51" y="525"/>
                    <a:pt x="51" y="525"/>
                    <a:pt x="51" y="525"/>
                  </a:cubicBezTo>
                  <a:cubicBezTo>
                    <a:pt x="51" y="518"/>
                    <a:pt x="51" y="518"/>
                    <a:pt x="51" y="518"/>
                  </a:cubicBezTo>
                  <a:cubicBezTo>
                    <a:pt x="38" y="510"/>
                    <a:pt x="4" y="482"/>
                    <a:pt x="7" y="434"/>
                  </a:cubicBezTo>
                  <a:cubicBezTo>
                    <a:pt x="34" y="447"/>
                    <a:pt x="45" y="469"/>
                    <a:pt x="51" y="487"/>
                  </a:cubicBezTo>
                  <a:close/>
                </a:path>
              </a:pathLst>
            </a:custGeom>
            <a:solidFill>
              <a:srgbClr val="FFF7D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60" name="Freeform 94"/>
            <p:cNvSpPr/>
            <p:nvPr/>
          </p:nvSpPr>
          <p:spPr>
            <a:xfrm>
              <a:off x="125" y="2688"/>
              <a:ext cx="359" cy="560"/>
            </a:xfrm>
            <a:custGeom>
              <a:avLst/>
              <a:gdLst/>
              <a:ahLst/>
              <a:cxnLst>
                <a:cxn ang="0">
                  <a:pos x="340" y="560"/>
                </a:cxn>
                <a:cxn ang="0">
                  <a:pos x="26" y="0"/>
                </a:cxn>
                <a:cxn ang="0">
                  <a:pos x="340" y="560"/>
                </a:cxn>
              </a:cxnLst>
              <a:pathLst>
                <a:path w="152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2" y="69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61" name="Freeform 95"/>
            <p:cNvSpPr/>
            <p:nvPr/>
          </p:nvSpPr>
          <p:spPr>
            <a:xfrm>
              <a:off x="200" y="2756"/>
              <a:ext cx="305" cy="520"/>
            </a:xfrm>
            <a:custGeom>
              <a:avLst/>
              <a:gdLst/>
              <a:ahLst/>
              <a:cxnLst>
                <a:cxn ang="0">
                  <a:pos x="265" y="466"/>
                </a:cxn>
                <a:cxn ang="0">
                  <a:pos x="255" y="449"/>
                </a:cxn>
                <a:cxn ang="0">
                  <a:pos x="236" y="421"/>
                </a:cxn>
                <a:cxn ang="0">
                  <a:pos x="227" y="409"/>
                </a:cxn>
                <a:cxn ang="0">
                  <a:pos x="208" y="373"/>
                </a:cxn>
                <a:cxn ang="0">
                  <a:pos x="206" y="364"/>
                </a:cxn>
                <a:cxn ang="0">
                  <a:pos x="194" y="345"/>
                </a:cxn>
                <a:cxn ang="0">
                  <a:pos x="184" y="329"/>
                </a:cxn>
                <a:cxn ang="0">
                  <a:pos x="180" y="319"/>
                </a:cxn>
                <a:cxn ang="0">
                  <a:pos x="175" y="312"/>
                </a:cxn>
                <a:cxn ang="0">
                  <a:pos x="161" y="293"/>
                </a:cxn>
                <a:cxn ang="0">
                  <a:pos x="156" y="286"/>
                </a:cxn>
                <a:cxn ang="0">
                  <a:pos x="149" y="272"/>
                </a:cxn>
                <a:cxn ang="0">
                  <a:pos x="142" y="260"/>
                </a:cxn>
                <a:cxn ang="0">
                  <a:pos x="130" y="243"/>
                </a:cxn>
                <a:cxn ang="0">
                  <a:pos x="121" y="225"/>
                </a:cxn>
                <a:cxn ang="0">
                  <a:pos x="116" y="217"/>
                </a:cxn>
                <a:cxn ang="0">
                  <a:pos x="113" y="208"/>
                </a:cxn>
                <a:cxn ang="0">
                  <a:pos x="109" y="203"/>
                </a:cxn>
                <a:cxn ang="0">
                  <a:pos x="106" y="201"/>
                </a:cxn>
                <a:cxn ang="0">
                  <a:pos x="102" y="191"/>
                </a:cxn>
                <a:cxn ang="0">
                  <a:pos x="85" y="165"/>
                </a:cxn>
                <a:cxn ang="0">
                  <a:pos x="80" y="156"/>
                </a:cxn>
                <a:cxn ang="0">
                  <a:pos x="73" y="144"/>
                </a:cxn>
                <a:cxn ang="0">
                  <a:pos x="64" y="125"/>
                </a:cxn>
                <a:cxn ang="0">
                  <a:pos x="64" y="116"/>
                </a:cxn>
                <a:cxn ang="0">
                  <a:pos x="54" y="111"/>
                </a:cxn>
                <a:cxn ang="0">
                  <a:pos x="47" y="106"/>
                </a:cxn>
                <a:cxn ang="0">
                  <a:pos x="43" y="95"/>
                </a:cxn>
                <a:cxn ang="0">
                  <a:pos x="40" y="95"/>
                </a:cxn>
                <a:cxn ang="0">
                  <a:pos x="38" y="90"/>
                </a:cxn>
                <a:cxn ang="0">
                  <a:pos x="38" y="78"/>
                </a:cxn>
                <a:cxn ang="0">
                  <a:pos x="28" y="73"/>
                </a:cxn>
                <a:cxn ang="0">
                  <a:pos x="28" y="69"/>
                </a:cxn>
                <a:cxn ang="0">
                  <a:pos x="21" y="61"/>
                </a:cxn>
                <a:cxn ang="0">
                  <a:pos x="19" y="54"/>
                </a:cxn>
                <a:cxn ang="0">
                  <a:pos x="24" y="54"/>
                </a:cxn>
                <a:cxn ang="0">
                  <a:pos x="14" y="43"/>
                </a:cxn>
                <a:cxn ang="0">
                  <a:pos x="7" y="19"/>
                </a:cxn>
                <a:cxn ang="0">
                  <a:pos x="5" y="14"/>
                </a:cxn>
                <a:cxn ang="0">
                  <a:pos x="0" y="0"/>
                </a:cxn>
                <a:cxn ang="0">
                  <a:pos x="5" y="7"/>
                </a:cxn>
                <a:cxn ang="0">
                  <a:pos x="7" y="17"/>
                </a:cxn>
                <a:cxn ang="0">
                  <a:pos x="26" y="38"/>
                </a:cxn>
                <a:cxn ang="0">
                  <a:pos x="50" y="76"/>
                </a:cxn>
                <a:cxn ang="0">
                  <a:pos x="73" y="113"/>
                </a:cxn>
                <a:cxn ang="0">
                  <a:pos x="92" y="144"/>
                </a:cxn>
                <a:cxn ang="0">
                  <a:pos x="109" y="173"/>
                </a:cxn>
                <a:cxn ang="0">
                  <a:pos x="135" y="222"/>
                </a:cxn>
                <a:cxn ang="0">
                  <a:pos x="149" y="248"/>
                </a:cxn>
                <a:cxn ang="0">
                  <a:pos x="166" y="284"/>
                </a:cxn>
                <a:cxn ang="0">
                  <a:pos x="239" y="395"/>
                </a:cxn>
                <a:cxn ang="0">
                  <a:pos x="253" y="425"/>
                </a:cxn>
                <a:cxn ang="0">
                  <a:pos x="296" y="515"/>
                </a:cxn>
              </a:cxnLst>
              <a:pathLst>
                <a:path w="129" h="220">
                  <a:moveTo>
                    <a:pt x="125" y="218"/>
                  </a:moveTo>
                  <a:cubicBezTo>
                    <a:pt x="122" y="217"/>
                    <a:pt x="122" y="213"/>
                    <a:pt x="120" y="210"/>
                  </a:cubicBezTo>
                  <a:cubicBezTo>
                    <a:pt x="119" y="210"/>
                    <a:pt x="120" y="210"/>
                    <a:pt x="120" y="209"/>
                  </a:cubicBezTo>
                  <a:cubicBezTo>
                    <a:pt x="116" y="207"/>
                    <a:pt x="115" y="202"/>
                    <a:pt x="114" y="198"/>
                  </a:cubicBezTo>
                  <a:cubicBezTo>
                    <a:pt x="114" y="198"/>
                    <a:pt x="114" y="198"/>
                    <a:pt x="114" y="198"/>
                  </a:cubicBezTo>
                  <a:cubicBezTo>
                    <a:pt x="114" y="197"/>
                    <a:pt x="113" y="197"/>
                    <a:pt x="112" y="197"/>
                  </a:cubicBezTo>
                  <a:cubicBezTo>
                    <a:pt x="113" y="197"/>
                    <a:pt x="113" y="197"/>
                    <a:pt x="113" y="197"/>
                  </a:cubicBezTo>
                  <a:cubicBezTo>
                    <a:pt x="112" y="197"/>
                    <a:pt x="112" y="196"/>
                    <a:pt x="111" y="196"/>
                  </a:cubicBezTo>
                  <a:cubicBezTo>
                    <a:pt x="111" y="194"/>
                    <a:pt x="112" y="194"/>
                    <a:pt x="112" y="194"/>
                  </a:cubicBezTo>
                  <a:cubicBezTo>
                    <a:pt x="111" y="193"/>
                    <a:pt x="111" y="193"/>
                    <a:pt x="111" y="193"/>
                  </a:cubicBezTo>
                  <a:cubicBezTo>
                    <a:pt x="109" y="193"/>
                    <a:pt x="110" y="191"/>
                    <a:pt x="108" y="190"/>
                  </a:cubicBezTo>
                  <a:cubicBezTo>
                    <a:pt x="108" y="190"/>
                    <a:pt x="108" y="190"/>
                    <a:pt x="108" y="190"/>
                  </a:cubicBezTo>
                  <a:cubicBezTo>
                    <a:pt x="106" y="188"/>
                    <a:pt x="105" y="184"/>
                    <a:pt x="103" y="183"/>
                  </a:cubicBezTo>
                  <a:cubicBezTo>
                    <a:pt x="103" y="182"/>
                    <a:pt x="103" y="182"/>
                    <a:pt x="103" y="182"/>
                  </a:cubicBezTo>
                  <a:cubicBezTo>
                    <a:pt x="103" y="182"/>
                    <a:pt x="102" y="182"/>
                    <a:pt x="102" y="181"/>
                  </a:cubicBezTo>
                  <a:cubicBezTo>
                    <a:pt x="102" y="180"/>
                    <a:pt x="101" y="180"/>
                    <a:pt x="101" y="179"/>
                  </a:cubicBezTo>
                  <a:cubicBezTo>
                    <a:pt x="101" y="179"/>
                    <a:pt x="101" y="179"/>
                    <a:pt x="101" y="179"/>
                  </a:cubicBezTo>
                  <a:cubicBezTo>
                    <a:pt x="100" y="179"/>
                    <a:pt x="101" y="178"/>
                    <a:pt x="100" y="178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8" y="176"/>
                    <a:pt x="100" y="176"/>
                    <a:pt x="100" y="175"/>
                  </a:cubicBezTo>
                  <a:cubicBezTo>
                    <a:pt x="98" y="176"/>
                    <a:pt x="98" y="176"/>
                    <a:pt x="98" y="176"/>
                  </a:cubicBezTo>
                  <a:cubicBezTo>
                    <a:pt x="98" y="175"/>
                    <a:pt x="98" y="175"/>
                    <a:pt x="98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97" y="173"/>
                    <a:pt x="97" y="172"/>
                    <a:pt x="96" y="173"/>
                  </a:cubicBezTo>
                  <a:cubicBezTo>
                    <a:pt x="97" y="172"/>
                    <a:pt x="97" y="174"/>
                    <a:pt x="98" y="173"/>
                  </a:cubicBezTo>
                  <a:cubicBezTo>
                    <a:pt x="95" y="170"/>
                    <a:pt x="94" y="166"/>
                    <a:pt x="92" y="163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91" y="158"/>
                    <a:pt x="90" y="159"/>
                    <a:pt x="88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88" y="157"/>
                    <a:pt x="88" y="156"/>
                    <a:pt x="88" y="156"/>
                  </a:cubicBezTo>
                  <a:cubicBezTo>
                    <a:pt x="88" y="156"/>
                    <a:pt x="88" y="156"/>
                    <a:pt x="88" y="156"/>
                  </a:cubicBezTo>
                  <a:cubicBezTo>
                    <a:pt x="88" y="156"/>
                    <a:pt x="88" y="155"/>
                    <a:pt x="87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7" y="155"/>
                    <a:pt x="87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3"/>
                    <a:pt x="85" y="152"/>
                    <a:pt x="85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9"/>
                    <a:pt x="83" y="148"/>
                  </a:cubicBezTo>
                  <a:cubicBezTo>
                    <a:pt x="83" y="147"/>
                    <a:pt x="84" y="148"/>
                    <a:pt x="83" y="147"/>
                  </a:cubicBezTo>
                  <a:cubicBezTo>
                    <a:pt x="82" y="147"/>
                    <a:pt x="82" y="145"/>
                    <a:pt x="82" y="146"/>
                  </a:cubicBezTo>
                  <a:cubicBezTo>
                    <a:pt x="82" y="145"/>
                    <a:pt x="81" y="144"/>
                    <a:pt x="81" y="143"/>
                  </a:cubicBezTo>
                  <a:cubicBezTo>
                    <a:pt x="81" y="143"/>
                    <a:pt x="81" y="142"/>
                    <a:pt x="82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2"/>
                    <a:pt x="82" y="143"/>
                    <a:pt x="82" y="142"/>
                  </a:cubicBezTo>
                  <a:cubicBezTo>
                    <a:pt x="82" y="142"/>
                    <a:pt x="81" y="141"/>
                    <a:pt x="81" y="141"/>
                  </a:cubicBezTo>
                  <a:cubicBezTo>
                    <a:pt x="79" y="140"/>
                    <a:pt x="78" y="140"/>
                    <a:pt x="78" y="139"/>
                  </a:cubicBezTo>
                  <a:cubicBezTo>
                    <a:pt x="78" y="139"/>
                    <a:pt x="78" y="138"/>
                    <a:pt x="79" y="138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6" y="137"/>
                    <a:pt x="77" y="137"/>
                    <a:pt x="76" y="137"/>
                  </a:cubicBezTo>
                  <a:cubicBezTo>
                    <a:pt x="76" y="137"/>
                    <a:pt x="76" y="137"/>
                    <a:pt x="75" y="137"/>
                  </a:cubicBezTo>
                  <a:cubicBezTo>
                    <a:pt x="76" y="137"/>
                    <a:pt x="75" y="135"/>
                    <a:pt x="75" y="135"/>
                  </a:cubicBezTo>
                  <a:cubicBezTo>
                    <a:pt x="76" y="135"/>
                    <a:pt x="76" y="135"/>
                    <a:pt x="76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5" y="132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4" y="133"/>
                    <a:pt x="74" y="132"/>
                    <a:pt x="73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3" y="131"/>
                    <a:pt x="72" y="130"/>
                    <a:pt x="70" y="129"/>
                  </a:cubicBezTo>
                  <a:cubicBezTo>
                    <a:pt x="70" y="130"/>
                    <a:pt x="72" y="129"/>
                    <a:pt x="72" y="130"/>
                  </a:cubicBezTo>
                  <a:cubicBezTo>
                    <a:pt x="72" y="129"/>
                    <a:pt x="69" y="128"/>
                    <a:pt x="69" y="127"/>
                  </a:cubicBezTo>
                  <a:cubicBezTo>
                    <a:pt x="68" y="127"/>
                    <a:pt x="68" y="127"/>
                    <a:pt x="68" y="127"/>
                  </a:cubicBezTo>
                  <a:cubicBezTo>
                    <a:pt x="68" y="127"/>
                    <a:pt x="69" y="126"/>
                    <a:pt x="68" y="126"/>
                  </a:cubicBezTo>
                  <a:cubicBezTo>
                    <a:pt x="69" y="126"/>
                    <a:pt x="68" y="126"/>
                    <a:pt x="68" y="124"/>
                  </a:cubicBezTo>
                  <a:cubicBezTo>
                    <a:pt x="68" y="124"/>
                    <a:pt x="68" y="124"/>
                    <a:pt x="68" y="124"/>
                  </a:cubicBezTo>
                  <a:cubicBezTo>
                    <a:pt x="68" y="124"/>
                    <a:pt x="66" y="122"/>
                    <a:pt x="66" y="121"/>
                  </a:cubicBezTo>
                  <a:cubicBezTo>
                    <a:pt x="66" y="121"/>
                    <a:pt x="65" y="121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4" y="119"/>
                    <a:pt x="67" y="121"/>
                    <a:pt x="66" y="121"/>
                  </a:cubicBezTo>
                  <a:cubicBezTo>
                    <a:pt x="66" y="120"/>
                    <a:pt x="64" y="120"/>
                    <a:pt x="65" y="120"/>
                  </a:cubicBezTo>
                  <a:cubicBezTo>
                    <a:pt x="65" y="119"/>
                    <a:pt x="64" y="119"/>
                    <a:pt x="64" y="118"/>
                  </a:cubicBezTo>
                  <a:cubicBezTo>
                    <a:pt x="64" y="118"/>
                    <a:pt x="65" y="118"/>
                    <a:pt x="65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7"/>
                    <a:pt x="63" y="115"/>
                    <a:pt x="63" y="115"/>
                  </a:cubicBezTo>
                  <a:cubicBezTo>
                    <a:pt x="62" y="115"/>
                    <a:pt x="62" y="115"/>
                    <a:pt x="62" y="115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1" y="114"/>
                    <a:pt x="61" y="113"/>
                    <a:pt x="60" y="113"/>
                  </a:cubicBezTo>
                  <a:cubicBezTo>
                    <a:pt x="60" y="112"/>
                    <a:pt x="59" y="111"/>
                    <a:pt x="60" y="110"/>
                  </a:cubicBezTo>
                  <a:cubicBezTo>
                    <a:pt x="59" y="109"/>
                    <a:pt x="58" y="109"/>
                    <a:pt x="58" y="108"/>
                  </a:cubicBezTo>
                  <a:cubicBezTo>
                    <a:pt x="58" y="108"/>
                    <a:pt x="58" y="109"/>
                    <a:pt x="59" y="108"/>
                  </a:cubicBezTo>
                  <a:cubicBezTo>
                    <a:pt x="58" y="108"/>
                    <a:pt x="58" y="108"/>
                    <a:pt x="58" y="108"/>
                  </a:cubicBezTo>
                  <a:cubicBezTo>
                    <a:pt x="58" y="106"/>
                    <a:pt x="58" y="106"/>
                    <a:pt x="58" y="106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5"/>
                    <a:pt x="55" y="104"/>
                    <a:pt x="55" y="103"/>
                  </a:cubicBezTo>
                  <a:cubicBezTo>
                    <a:pt x="56" y="103"/>
                    <a:pt x="56" y="104"/>
                    <a:pt x="56" y="103"/>
                  </a:cubicBezTo>
                  <a:cubicBezTo>
                    <a:pt x="57" y="102"/>
                    <a:pt x="55" y="102"/>
                    <a:pt x="55" y="101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1"/>
                    <a:pt x="54" y="101"/>
                    <a:pt x="55" y="101"/>
                  </a:cubicBezTo>
                  <a:cubicBezTo>
                    <a:pt x="54" y="101"/>
                    <a:pt x="55" y="100"/>
                    <a:pt x="54" y="101"/>
                  </a:cubicBezTo>
                  <a:cubicBezTo>
                    <a:pt x="54" y="99"/>
                    <a:pt x="50" y="96"/>
                    <a:pt x="51" y="95"/>
                  </a:cubicBezTo>
                  <a:cubicBezTo>
                    <a:pt x="51" y="95"/>
                    <a:pt x="51" y="94"/>
                    <a:pt x="50" y="94"/>
                  </a:cubicBezTo>
                  <a:cubicBezTo>
                    <a:pt x="50" y="95"/>
                    <a:pt x="51" y="95"/>
                    <a:pt x="51" y="95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4"/>
                    <a:pt x="50" y="94"/>
                    <a:pt x="51" y="94"/>
                  </a:cubicBezTo>
                  <a:cubicBezTo>
                    <a:pt x="51" y="94"/>
                    <a:pt x="49" y="94"/>
                    <a:pt x="49" y="93"/>
                  </a:cubicBezTo>
                  <a:cubicBezTo>
                    <a:pt x="49" y="93"/>
                    <a:pt x="49" y="93"/>
                    <a:pt x="49" y="92"/>
                  </a:cubicBezTo>
                  <a:cubicBezTo>
                    <a:pt x="48" y="92"/>
                    <a:pt x="48" y="92"/>
                    <a:pt x="48" y="92"/>
                  </a:cubicBezTo>
                  <a:cubicBezTo>
                    <a:pt x="48" y="91"/>
                    <a:pt x="48" y="91"/>
                    <a:pt x="49" y="91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90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47" y="87"/>
                    <a:pt x="47" y="87"/>
                    <a:pt x="47" y="87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7"/>
                    <a:pt x="45" y="86"/>
                    <a:pt x="46" y="86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6"/>
                    <a:pt x="47" y="86"/>
                    <a:pt x="46" y="86"/>
                  </a:cubicBezTo>
                  <a:cubicBezTo>
                    <a:pt x="46" y="85"/>
                    <a:pt x="45" y="86"/>
                    <a:pt x="45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4"/>
                    <a:pt x="44" y="84"/>
                  </a:cubicBezTo>
                  <a:cubicBezTo>
                    <a:pt x="44" y="83"/>
                    <a:pt x="44" y="83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3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1" y="77"/>
                    <a:pt x="39" y="76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8" y="74"/>
                    <a:pt x="36" y="71"/>
                    <a:pt x="36" y="70"/>
                  </a:cubicBezTo>
                  <a:cubicBezTo>
                    <a:pt x="37" y="70"/>
                    <a:pt x="37" y="69"/>
                    <a:pt x="37" y="69"/>
                  </a:cubicBezTo>
                  <a:cubicBezTo>
                    <a:pt x="36" y="69"/>
                    <a:pt x="37" y="68"/>
                    <a:pt x="36" y="69"/>
                  </a:cubicBezTo>
                  <a:cubicBezTo>
                    <a:pt x="36" y="69"/>
                    <a:pt x="36" y="69"/>
                    <a:pt x="36" y="70"/>
                  </a:cubicBezTo>
                  <a:cubicBezTo>
                    <a:pt x="35" y="69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2" y="66"/>
                    <a:pt x="32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2" y="64"/>
                    <a:pt x="31" y="64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8" y="59"/>
                    <a:pt x="27" y="56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2"/>
                    <a:pt x="27" y="53"/>
                  </a:cubicBezTo>
                  <a:cubicBezTo>
                    <a:pt x="27" y="52"/>
                    <a:pt x="26" y="52"/>
                    <a:pt x="25" y="51"/>
                  </a:cubicBezTo>
                  <a:cubicBezTo>
                    <a:pt x="25" y="52"/>
                    <a:pt x="26" y="52"/>
                    <a:pt x="25" y="52"/>
                  </a:cubicBezTo>
                  <a:cubicBezTo>
                    <a:pt x="25" y="52"/>
                    <a:pt x="25" y="51"/>
                    <a:pt x="23" y="51"/>
                  </a:cubicBezTo>
                  <a:cubicBezTo>
                    <a:pt x="23" y="50"/>
                    <a:pt x="25" y="50"/>
                    <a:pt x="25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49"/>
                    <a:pt x="27" y="51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8" y="50"/>
                    <a:pt x="28" y="49"/>
                  </a:cubicBezTo>
                  <a:cubicBezTo>
                    <a:pt x="27" y="48"/>
                    <a:pt x="26" y="48"/>
                    <a:pt x="26" y="49"/>
                  </a:cubicBezTo>
                  <a:cubicBezTo>
                    <a:pt x="25" y="48"/>
                    <a:pt x="23" y="49"/>
                    <a:pt x="23" y="48"/>
                  </a:cubicBezTo>
                  <a:cubicBezTo>
                    <a:pt x="23" y="48"/>
                    <a:pt x="23" y="49"/>
                    <a:pt x="25" y="49"/>
                  </a:cubicBezTo>
                  <a:cubicBezTo>
                    <a:pt x="25" y="48"/>
                    <a:pt x="23" y="48"/>
                    <a:pt x="23" y="47"/>
                  </a:cubicBezTo>
                  <a:cubicBezTo>
                    <a:pt x="23" y="48"/>
                    <a:pt x="22" y="48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1" y="47"/>
                    <a:pt x="22" y="47"/>
                    <a:pt x="21" y="47"/>
                  </a:cubicBezTo>
                  <a:cubicBezTo>
                    <a:pt x="21" y="45"/>
                    <a:pt x="22" y="47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0" y="44"/>
                    <a:pt x="21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3"/>
                    <a:pt x="20" y="43"/>
                    <a:pt x="20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0"/>
                    <a:pt x="18" y="40"/>
                  </a:cubicBezTo>
                  <a:cubicBezTo>
                    <a:pt x="18" y="41"/>
                    <a:pt x="19" y="41"/>
                    <a:pt x="19" y="42"/>
                  </a:cubicBezTo>
                  <a:cubicBezTo>
                    <a:pt x="19" y="41"/>
                    <a:pt x="18" y="41"/>
                    <a:pt x="18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0"/>
                    <a:pt x="18" y="40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7" y="38"/>
                  </a:cubicBezTo>
                  <a:cubicBezTo>
                    <a:pt x="17" y="38"/>
                    <a:pt x="16" y="38"/>
                    <a:pt x="16" y="39"/>
                  </a:cubicBezTo>
                  <a:cubicBezTo>
                    <a:pt x="15" y="38"/>
                    <a:pt x="16" y="38"/>
                    <a:pt x="15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8"/>
                    <a:pt x="17" y="36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5" y="34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3"/>
                    <a:pt x="14" y="32"/>
                    <a:pt x="13" y="33"/>
                  </a:cubicBezTo>
                  <a:cubicBezTo>
                    <a:pt x="12" y="32"/>
                    <a:pt x="15" y="31"/>
                    <a:pt x="13" y="30"/>
                  </a:cubicBezTo>
                  <a:cubicBezTo>
                    <a:pt x="13" y="31"/>
                    <a:pt x="12" y="30"/>
                    <a:pt x="12" y="31"/>
                  </a:cubicBezTo>
                  <a:cubicBezTo>
                    <a:pt x="12" y="30"/>
                    <a:pt x="11" y="31"/>
                    <a:pt x="11" y="30"/>
                  </a:cubicBezTo>
                  <a:cubicBezTo>
                    <a:pt x="12" y="30"/>
                    <a:pt x="12" y="29"/>
                    <a:pt x="13" y="29"/>
                  </a:cubicBezTo>
                  <a:cubicBezTo>
                    <a:pt x="12" y="29"/>
                    <a:pt x="13" y="30"/>
                    <a:pt x="13" y="30"/>
                  </a:cubicBezTo>
                  <a:cubicBezTo>
                    <a:pt x="13" y="30"/>
                    <a:pt x="14" y="30"/>
                    <a:pt x="13" y="29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9"/>
                    <a:pt x="13" y="29"/>
                    <a:pt x="12" y="29"/>
                  </a:cubicBezTo>
                  <a:cubicBezTo>
                    <a:pt x="11" y="27"/>
                    <a:pt x="12" y="26"/>
                    <a:pt x="11" y="27"/>
                  </a:cubicBezTo>
                  <a:cubicBezTo>
                    <a:pt x="11" y="27"/>
                    <a:pt x="11" y="29"/>
                    <a:pt x="10" y="2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4"/>
                  </a:cubicBezTo>
                  <a:cubicBezTo>
                    <a:pt x="9" y="24"/>
                    <a:pt x="9" y="24"/>
                    <a:pt x="9" y="25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8" y="23"/>
                    <a:pt x="8" y="22"/>
                    <a:pt x="8" y="22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3"/>
                    <a:pt x="10" y="25"/>
                    <a:pt x="11" y="25"/>
                  </a:cubicBezTo>
                  <a:cubicBezTo>
                    <a:pt x="10" y="24"/>
                    <a:pt x="11" y="23"/>
                    <a:pt x="12" y="23"/>
                  </a:cubicBezTo>
                  <a:cubicBezTo>
                    <a:pt x="12" y="23"/>
                    <a:pt x="11" y="23"/>
                    <a:pt x="11" y="22"/>
                  </a:cubicBezTo>
                  <a:cubicBezTo>
                    <a:pt x="10" y="23"/>
                    <a:pt x="11" y="23"/>
                    <a:pt x="10" y="23"/>
                  </a:cubicBezTo>
                  <a:cubicBezTo>
                    <a:pt x="10" y="22"/>
                    <a:pt x="9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0"/>
                    <a:pt x="8" y="19"/>
                    <a:pt x="8" y="17"/>
                  </a:cubicBezTo>
                  <a:cubicBezTo>
                    <a:pt x="8" y="19"/>
                    <a:pt x="7" y="16"/>
                    <a:pt x="7" y="17"/>
                  </a:cubicBezTo>
                  <a:cubicBezTo>
                    <a:pt x="7" y="18"/>
                    <a:pt x="7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7" y="17"/>
                    <a:pt x="6" y="17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7" y="15"/>
                    <a:pt x="6" y="14"/>
                    <a:pt x="4" y="13"/>
                  </a:cubicBezTo>
                  <a:cubicBezTo>
                    <a:pt x="4" y="12"/>
                    <a:pt x="3" y="12"/>
                    <a:pt x="2" y="10"/>
                  </a:cubicBezTo>
                  <a:cubicBezTo>
                    <a:pt x="2" y="9"/>
                    <a:pt x="3" y="9"/>
                    <a:pt x="3" y="8"/>
                  </a:cubicBezTo>
                  <a:cubicBezTo>
                    <a:pt x="3" y="8"/>
                    <a:pt x="3" y="9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1" y="1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3" y="4"/>
                    <a:pt x="3" y="5"/>
                  </a:cubicBezTo>
                  <a:cubicBezTo>
                    <a:pt x="3" y="5"/>
                    <a:pt x="4" y="6"/>
                    <a:pt x="6" y="7"/>
                  </a:cubicBezTo>
                  <a:cubicBezTo>
                    <a:pt x="4" y="7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6" y="7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8"/>
                    <a:pt x="7" y="9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10" y="16"/>
                    <a:pt x="11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2"/>
                    <a:pt x="16" y="24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6"/>
                    <a:pt x="16" y="27"/>
                    <a:pt x="16" y="27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8" y="30"/>
                    <a:pt x="20" y="31"/>
                    <a:pt x="21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3"/>
                    <a:pt x="22" y="33"/>
                    <a:pt x="22" y="35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8"/>
                  </a:cubicBezTo>
                  <a:cubicBezTo>
                    <a:pt x="25" y="39"/>
                    <a:pt x="25" y="40"/>
                    <a:pt x="26" y="40"/>
                  </a:cubicBezTo>
                  <a:cubicBezTo>
                    <a:pt x="28" y="43"/>
                    <a:pt x="28" y="47"/>
                    <a:pt x="31" y="48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4" y="51"/>
                    <a:pt x="35" y="55"/>
                    <a:pt x="36" y="57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6" y="59"/>
                    <a:pt x="37" y="59"/>
                  </a:cubicBezTo>
                  <a:cubicBezTo>
                    <a:pt x="37" y="60"/>
                    <a:pt x="38" y="60"/>
                    <a:pt x="38" y="60"/>
                  </a:cubicBezTo>
                  <a:cubicBezTo>
                    <a:pt x="38" y="61"/>
                    <a:pt x="39" y="61"/>
                    <a:pt x="39" y="61"/>
                  </a:cubicBezTo>
                  <a:cubicBezTo>
                    <a:pt x="40" y="64"/>
                    <a:pt x="40" y="65"/>
                    <a:pt x="41" y="66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41" y="67"/>
                    <a:pt x="41" y="67"/>
                    <a:pt x="42" y="67"/>
                  </a:cubicBezTo>
                  <a:cubicBezTo>
                    <a:pt x="42" y="68"/>
                    <a:pt x="45" y="70"/>
                    <a:pt x="45" y="73"/>
                  </a:cubicBezTo>
                  <a:cubicBezTo>
                    <a:pt x="45" y="71"/>
                    <a:pt x="45" y="73"/>
                    <a:pt x="46" y="73"/>
                  </a:cubicBezTo>
                  <a:cubicBezTo>
                    <a:pt x="46" y="74"/>
                    <a:pt x="47" y="75"/>
                    <a:pt x="48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77"/>
                    <a:pt x="48" y="76"/>
                    <a:pt x="48" y="76"/>
                  </a:cubicBezTo>
                  <a:cubicBezTo>
                    <a:pt x="49" y="78"/>
                    <a:pt x="49" y="81"/>
                    <a:pt x="51" y="83"/>
                  </a:cubicBezTo>
                  <a:cubicBezTo>
                    <a:pt x="54" y="87"/>
                    <a:pt x="55" y="91"/>
                    <a:pt x="57" y="94"/>
                  </a:cubicBezTo>
                  <a:cubicBezTo>
                    <a:pt x="57" y="94"/>
                    <a:pt x="57" y="94"/>
                    <a:pt x="57" y="94"/>
                  </a:cubicBezTo>
                  <a:cubicBezTo>
                    <a:pt x="58" y="94"/>
                    <a:pt x="58" y="96"/>
                    <a:pt x="59" y="96"/>
                  </a:cubicBezTo>
                  <a:cubicBezTo>
                    <a:pt x="59" y="97"/>
                    <a:pt x="60" y="99"/>
                    <a:pt x="59" y="99"/>
                  </a:cubicBezTo>
                  <a:cubicBezTo>
                    <a:pt x="60" y="99"/>
                    <a:pt x="60" y="101"/>
                    <a:pt x="62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3"/>
                    <a:pt x="63" y="104"/>
                    <a:pt x="64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5" y="106"/>
                    <a:pt x="64" y="108"/>
                  </a:cubicBezTo>
                  <a:cubicBezTo>
                    <a:pt x="64" y="108"/>
                    <a:pt x="64" y="108"/>
                    <a:pt x="64" y="106"/>
                  </a:cubicBezTo>
                  <a:cubicBezTo>
                    <a:pt x="66" y="110"/>
                    <a:pt x="68" y="113"/>
                    <a:pt x="69" y="115"/>
                  </a:cubicBezTo>
                  <a:cubicBezTo>
                    <a:pt x="70" y="119"/>
                    <a:pt x="68" y="117"/>
                    <a:pt x="70" y="118"/>
                  </a:cubicBezTo>
                  <a:cubicBezTo>
                    <a:pt x="69" y="119"/>
                    <a:pt x="70" y="118"/>
                    <a:pt x="70" y="118"/>
                  </a:cubicBezTo>
                  <a:cubicBezTo>
                    <a:pt x="72" y="119"/>
                    <a:pt x="69" y="120"/>
                    <a:pt x="70" y="120"/>
                  </a:cubicBezTo>
                  <a:cubicBezTo>
                    <a:pt x="72" y="120"/>
                    <a:pt x="72" y="121"/>
                    <a:pt x="72" y="120"/>
                  </a:cubicBezTo>
                  <a:cubicBezTo>
                    <a:pt x="72" y="122"/>
                    <a:pt x="72" y="122"/>
                    <a:pt x="73" y="122"/>
                  </a:cubicBezTo>
                  <a:cubicBezTo>
                    <a:pt x="73" y="123"/>
                    <a:pt x="73" y="123"/>
                    <a:pt x="73" y="123"/>
                  </a:cubicBezTo>
                  <a:cubicBezTo>
                    <a:pt x="75" y="123"/>
                    <a:pt x="75" y="126"/>
                    <a:pt x="76" y="127"/>
                  </a:cubicBezTo>
                  <a:cubicBezTo>
                    <a:pt x="81" y="133"/>
                    <a:pt x="85" y="139"/>
                    <a:pt x="88" y="146"/>
                  </a:cubicBezTo>
                  <a:cubicBezTo>
                    <a:pt x="93" y="154"/>
                    <a:pt x="96" y="159"/>
                    <a:pt x="101" y="167"/>
                  </a:cubicBezTo>
                  <a:cubicBezTo>
                    <a:pt x="101" y="170"/>
                    <a:pt x="101" y="170"/>
                    <a:pt x="102" y="171"/>
                  </a:cubicBezTo>
                  <a:cubicBezTo>
                    <a:pt x="102" y="171"/>
                    <a:pt x="102" y="170"/>
                    <a:pt x="102" y="171"/>
                  </a:cubicBezTo>
                  <a:cubicBezTo>
                    <a:pt x="102" y="170"/>
                    <a:pt x="102" y="172"/>
                    <a:pt x="102" y="172"/>
                  </a:cubicBezTo>
                  <a:cubicBezTo>
                    <a:pt x="104" y="174"/>
                    <a:pt x="105" y="176"/>
                    <a:pt x="107" y="179"/>
                  </a:cubicBezTo>
                  <a:cubicBezTo>
                    <a:pt x="107" y="179"/>
                    <a:pt x="106" y="179"/>
                    <a:pt x="106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8" y="181"/>
                    <a:pt x="108" y="180"/>
                  </a:cubicBezTo>
                  <a:cubicBezTo>
                    <a:pt x="112" y="187"/>
                    <a:pt x="115" y="193"/>
                    <a:pt x="119" y="200"/>
                  </a:cubicBezTo>
                  <a:cubicBezTo>
                    <a:pt x="119" y="201"/>
                    <a:pt x="121" y="203"/>
                    <a:pt x="122" y="205"/>
                  </a:cubicBezTo>
                  <a:cubicBezTo>
                    <a:pt x="123" y="211"/>
                    <a:pt x="125" y="216"/>
                    <a:pt x="129" y="219"/>
                  </a:cubicBezTo>
                  <a:cubicBezTo>
                    <a:pt x="129" y="219"/>
                    <a:pt x="128" y="220"/>
                    <a:pt x="125" y="218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62" name="Freeform 96"/>
            <p:cNvSpPr/>
            <p:nvPr/>
          </p:nvSpPr>
          <p:spPr>
            <a:xfrm>
              <a:off x="486" y="139"/>
              <a:ext cx="232" cy="444"/>
            </a:xfrm>
            <a:custGeom>
              <a:avLst/>
              <a:gdLst/>
              <a:ahLst/>
              <a:cxnLst>
                <a:cxn ang="0">
                  <a:pos x="144" y="9"/>
                </a:cxn>
                <a:cxn ang="0">
                  <a:pos x="33" y="444"/>
                </a:cxn>
                <a:cxn ang="0">
                  <a:pos x="187" y="274"/>
                </a:cxn>
                <a:cxn ang="0">
                  <a:pos x="144" y="9"/>
                </a:cxn>
              </a:cxnLst>
              <a:pathLst>
                <a:path w="98" h="188">
                  <a:moveTo>
                    <a:pt x="61" y="4"/>
                  </a:moveTo>
                  <a:cubicBezTo>
                    <a:pt x="51" y="0"/>
                    <a:pt x="0" y="79"/>
                    <a:pt x="14" y="188"/>
                  </a:cubicBezTo>
                  <a:cubicBezTo>
                    <a:pt x="32" y="183"/>
                    <a:pt x="79" y="116"/>
                    <a:pt x="79" y="116"/>
                  </a:cubicBezTo>
                  <a:cubicBezTo>
                    <a:pt x="79" y="116"/>
                    <a:pt x="98" y="18"/>
                    <a:pt x="61" y="4"/>
                  </a:cubicBezTo>
                  <a:close/>
                </a:path>
              </a:pathLst>
            </a:custGeom>
            <a:solidFill>
              <a:srgbClr val="F7D64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63" name="Freeform 97"/>
            <p:cNvSpPr/>
            <p:nvPr/>
          </p:nvSpPr>
          <p:spPr>
            <a:xfrm>
              <a:off x="588" y="151"/>
              <a:ext cx="118" cy="371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0" y="371"/>
                </a:cxn>
                <a:cxn ang="0">
                  <a:pos x="85" y="262"/>
                </a:cxn>
                <a:cxn ang="0">
                  <a:pos x="42" y="0"/>
                </a:cxn>
              </a:cxnLst>
              <a:pathLst>
                <a:path w="50" h="157">
                  <a:moveTo>
                    <a:pt x="18" y="0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28" y="132"/>
                    <a:pt x="36" y="111"/>
                  </a:cubicBezTo>
                  <a:cubicBezTo>
                    <a:pt x="43" y="88"/>
                    <a:pt x="50" y="12"/>
                    <a:pt x="18" y="0"/>
                  </a:cubicBezTo>
                  <a:close/>
                </a:path>
              </a:pathLst>
            </a:custGeom>
            <a:solidFill>
              <a:srgbClr val="EAA3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64" name="Freeform 98"/>
            <p:cNvSpPr/>
            <p:nvPr/>
          </p:nvSpPr>
          <p:spPr>
            <a:xfrm>
              <a:off x="503" y="1521"/>
              <a:ext cx="252" cy="498"/>
            </a:xfrm>
            <a:custGeom>
              <a:avLst/>
              <a:gdLst/>
              <a:ahLst/>
              <a:cxnLst>
                <a:cxn ang="0">
                  <a:pos x="158" y="9"/>
                </a:cxn>
                <a:cxn ang="0">
                  <a:pos x="38" y="498"/>
                </a:cxn>
                <a:cxn ang="0">
                  <a:pos x="205" y="307"/>
                </a:cxn>
                <a:cxn ang="0">
                  <a:pos x="158" y="9"/>
                </a:cxn>
              </a:cxnLst>
              <a:pathLst>
                <a:path w="107" h="211">
                  <a:moveTo>
                    <a:pt x="67" y="4"/>
                  </a:moveTo>
                  <a:cubicBezTo>
                    <a:pt x="57" y="0"/>
                    <a:pt x="0" y="88"/>
                    <a:pt x="16" y="211"/>
                  </a:cubicBezTo>
                  <a:cubicBezTo>
                    <a:pt x="34" y="205"/>
                    <a:pt x="87" y="130"/>
                    <a:pt x="87" y="130"/>
                  </a:cubicBezTo>
                  <a:cubicBezTo>
                    <a:pt x="87" y="130"/>
                    <a:pt x="107" y="20"/>
                    <a:pt x="67" y="4"/>
                  </a:cubicBezTo>
                  <a:close/>
                </a:path>
              </a:pathLst>
            </a:custGeom>
            <a:solidFill>
              <a:srgbClr val="F7D64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65" name="Freeform 99"/>
            <p:cNvSpPr/>
            <p:nvPr/>
          </p:nvSpPr>
          <p:spPr>
            <a:xfrm>
              <a:off x="616" y="1530"/>
              <a:ext cx="128" cy="416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0" y="416"/>
                </a:cxn>
                <a:cxn ang="0">
                  <a:pos x="90" y="295"/>
                </a:cxn>
                <a:cxn ang="0">
                  <a:pos x="45" y="0"/>
                </a:cxn>
              </a:cxnLst>
              <a:pathLst>
                <a:path w="54" h="176">
                  <a:moveTo>
                    <a:pt x="19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8" y="125"/>
                  </a:cubicBezTo>
                  <a:cubicBezTo>
                    <a:pt x="46" y="100"/>
                    <a:pt x="54" y="13"/>
                    <a:pt x="19" y="0"/>
                  </a:cubicBezTo>
                  <a:close/>
                </a:path>
              </a:pathLst>
            </a:custGeom>
            <a:solidFill>
              <a:srgbClr val="EAA3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66" name="Freeform 100"/>
            <p:cNvSpPr/>
            <p:nvPr/>
          </p:nvSpPr>
          <p:spPr>
            <a:xfrm>
              <a:off x="484" y="2780"/>
              <a:ext cx="255" cy="498"/>
            </a:xfrm>
            <a:custGeom>
              <a:avLst/>
              <a:gdLst/>
              <a:ahLst/>
              <a:cxnLst>
                <a:cxn ang="0">
                  <a:pos x="161" y="7"/>
                </a:cxn>
                <a:cxn ang="0">
                  <a:pos x="35" y="498"/>
                </a:cxn>
                <a:cxn ang="0">
                  <a:pos x="205" y="307"/>
                </a:cxn>
                <a:cxn ang="0">
                  <a:pos x="161" y="7"/>
                </a:cxn>
              </a:cxnLst>
              <a:pathLst>
                <a:path w="108" h="211">
                  <a:moveTo>
                    <a:pt x="68" y="3"/>
                  </a:moveTo>
                  <a:cubicBezTo>
                    <a:pt x="56" y="0"/>
                    <a:pt x="0" y="88"/>
                    <a:pt x="15" y="211"/>
                  </a:cubicBezTo>
                  <a:cubicBezTo>
                    <a:pt x="35" y="204"/>
                    <a:pt x="87" y="130"/>
                    <a:pt x="87" y="130"/>
                  </a:cubicBezTo>
                  <a:cubicBezTo>
                    <a:pt x="87" y="130"/>
                    <a:pt x="108" y="20"/>
                    <a:pt x="68" y="3"/>
                  </a:cubicBezTo>
                  <a:close/>
                </a:path>
              </a:pathLst>
            </a:custGeom>
            <a:solidFill>
              <a:srgbClr val="F7D64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67" name="Freeform 101"/>
            <p:cNvSpPr/>
            <p:nvPr/>
          </p:nvSpPr>
          <p:spPr>
            <a:xfrm>
              <a:off x="597" y="2789"/>
              <a:ext cx="128" cy="416"/>
            </a:xfrm>
            <a:custGeom>
              <a:avLst/>
              <a:gdLst/>
              <a:ahLst/>
              <a:cxnLst>
                <a:cxn ang="0">
                  <a:pos x="47" y="0"/>
                </a:cxn>
                <a:cxn ang="0">
                  <a:pos x="0" y="416"/>
                </a:cxn>
                <a:cxn ang="0">
                  <a:pos x="92" y="298"/>
                </a:cxn>
                <a:cxn ang="0">
                  <a:pos x="47" y="0"/>
                </a:cxn>
              </a:cxnLst>
              <a:pathLst>
                <a:path w="54" h="176">
                  <a:moveTo>
                    <a:pt x="20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9" y="126"/>
                  </a:cubicBezTo>
                  <a:cubicBezTo>
                    <a:pt x="47" y="101"/>
                    <a:pt x="54" y="14"/>
                    <a:pt x="20" y="0"/>
                  </a:cubicBezTo>
                  <a:close/>
                </a:path>
              </a:pathLst>
            </a:custGeom>
            <a:solidFill>
              <a:srgbClr val="EAA3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68" name="Freeform 102"/>
            <p:cNvSpPr/>
            <p:nvPr/>
          </p:nvSpPr>
          <p:spPr>
            <a:xfrm>
              <a:off x="205" y="1292"/>
              <a:ext cx="255" cy="496"/>
            </a:xfrm>
            <a:custGeom>
              <a:avLst/>
              <a:gdLst/>
              <a:ahLst/>
              <a:cxnLst>
                <a:cxn ang="0">
                  <a:pos x="94" y="7"/>
                </a:cxn>
                <a:cxn ang="0">
                  <a:pos x="217" y="496"/>
                </a:cxn>
                <a:cxn ang="0">
                  <a:pos x="52" y="302"/>
                </a:cxn>
                <a:cxn ang="0">
                  <a:pos x="94" y="7"/>
                </a:cxn>
              </a:cxnLst>
              <a:pathLst>
                <a:path w="108" h="210">
                  <a:moveTo>
                    <a:pt x="40" y="3"/>
                  </a:moveTo>
                  <a:cubicBezTo>
                    <a:pt x="51" y="0"/>
                    <a:pt x="108" y="88"/>
                    <a:pt x="92" y="210"/>
                  </a:cubicBezTo>
                  <a:cubicBezTo>
                    <a:pt x="73" y="204"/>
                    <a:pt x="22" y="128"/>
                    <a:pt x="22" y="128"/>
                  </a:cubicBezTo>
                  <a:cubicBezTo>
                    <a:pt x="22" y="128"/>
                    <a:pt x="0" y="20"/>
                    <a:pt x="40" y="3"/>
                  </a:cubicBezTo>
                  <a:close/>
                </a:path>
              </a:pathLst>
            </a:custGeom>
            <a:solidFill>
              <a:srgbClr val="F7D64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69" name="Freeform 103"/>
            <p:cNvSpPr/>
            <p:nvPr/>
          </p:nvSpPr>
          <p:spPr>
            <a:xfrm>
              <a:off x="217" y="1301"/>
              <a:ext cx="127" cy="418"/>
            </a:xfrm>
            <a:custGeom>
              <a:avLst/>
              <a:gdLst/>
              <a:ahLst/>
              <a:cxnLst>
                <a:cxn ang="0">
                  <a:pos x="82" y="0"/>
                </a:cxn>
                <a:cxn ang="0">
                  <a:pos x="127" y="418"/>
                </a:cxn>
                <a:cxn ang="0">
                  <a:pos x="40" y="293"/>
                </a:cxn>
                <a:cxn ang="0">
                  <a:pos x="82" y="0"/>
                </a:cxn>
              </a:cxnLst>
              <a:pathLst>
                <a:path w="54" h="177">
                  <a:moveTo>
                    <a:pt x="35" y="0"/>
                  </a:moveTo>
                  <a:cubicBezTo>
                    <a:pt x="54" y="177"/>
                    <a:pt x="54" y="177"/>
                    <a:pt x="54" y="177"/>
                  </a:cubicBezTo>
                  <a:cubicBezTo>
                    <a:pt x="54" y="177"/>
                    <a:pt x="25" y="150"/>
                    <a:pt x="17" y="124"/>
                  </a:cubicBezTo>
                  <a:cubicBezTo>
                    <a:pt x="8" y="100"/>
                    <a:pt x="0" y="14"/>
                    <a:pt x="35" y="0"/>
                  </a:cubicBezTo>
                  <a:close/>
                </a:path>
              </a:pathLst>
            </a:custGeom>
            <a:solidFill>
              <a:srgbClr val="EAA3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70" name="Freeform 104"/>
            <p:cNvSpPr/>
            <p:nvPr/>
          </p:nvSpPr>
          <p:spPr>
            <a:xfrm>
              <a:off x="137" y="2036"/>
              <a:ext cx="356" cy="560"/>
            </a:xfrm>
            <a:custGeom>
              <a:avLst/>
              <a:gdLst/>
              <a:ahLst/>
              <a:cxnLst>
                <a:cxn ang="0">
                  <a:pos x="337" y="560"/>
                </a:cxn>
                <a:cxn ang="0">
                  <a:pos x="24" y="0"/>
                </a:cxn>
                <a:cxn ang="0">
                  <a:pos x="337" y="560"/>
                </a:cxn>
              </a:cxnLst>
              <a:pathLst>
                <a:path w="151" h="237">
                  <a:moveTo>
                    <a:pt x="143" y="237"/>
                  </a:moveTo>
                  <a:cubicBezTo>
                    <a:pt x="143" y="237"/>
                    <a:pt x="0" y="158"/>
                    <a:pt x="10" y="0"/>
                  </a:cubicBezTo>
                  <a:cubicBezTo>
                    <a:pt x="151" y="69"/>
                    <a:pt x="143" y="237"/>
                    <a:pt x="143" y="237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71" name="Freeform 105"/>
            <p:cNvSpPr/>
            <p:nvPr/>
          </p:nvSpPr>
          <p:spPr>
            <a:xfrm>
              <a:off x="491" y="1627"/>
              <a:ext cx="357" cy="560"/>
            </a:xfrm>
            <a:custGeom>
              <a:avLst/>
              <a:gdLst/>
              <a:ahLst/>
              <a:cxnLst>
                <a:cxn ang="0">
                  <a:pos x="17" y="560"/>
                </a:cxn>
                <a:cxn ang="0">
                  <a:pos x="331" y="0"/>
                </a:cxn>
                <a:cxn ang="0">
                  <a:pos x="17" y="560"/>
                </a:cxn>
              </a:cxnLst>
              <a:pathLst>
                <a:path w="151" h="237">
                  <a:moveTo>
                    <a:pt x="7" y="237"/>
                  </a:moveTo>
                  <a:cubicBezTo>
                    <a:pt x="7" y="237"/>
                    <a:pt x="151" y="159"/>
                    <a:pt x="140" y="0"/>
                  </a:cubicBezTo>
                  <a:cubicBezTo>
                    <a:pt x="0" y="69"/>
                    <a:pt x="7" y="237"/>
                    <a:pt x="7" y="237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72" name="Freeform 106"/>
            <p:cNvSpPr/>
            <p:nvPr/>
          </p:nvSpPr>
          <p:spPr>
            <a:xfrm>
              <a:off x="463" y="2227"/>
              <a:ext cx="356" cy="562"/>
            </a:xfrm>
            <a:custGeom>
              <a:avLst/>
              <a:gdLst/>
              <a:ahLst/>
              <a:cxnLst>
                <a:cxn ang="0">
                  <a:pos x="19" y="562"/>
                </a:cxn>
                <a:cxn ang="0">
                  <a:pos x="330" y="0"/>
                </a:cxn>
                <a:cxn ang="0">
                  <a:pos x="19" y="562"/>
                </a:cxn>
              </a:cxnLst>
              <a:pathLst>
                <a:path w="151" h="238">
                  <a:moveTo>
                    <a:pt x="8" y="238"/>
                  </a:moveTo>
                  <a:cubicBezTo>
                    <a:pt x="8" y="238"/>
                    <a:pt x="151" y="159"/>
                    <a:pt x="140" y="0"/>
                  </a:cubicBezTo>
                  <a:cubicBezTo>
                    <a:pt x="0" y="70"/>
                    <a:pt x="8" y="238"/>
                    <a:pt x="8" y="238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73" name="Freeform 107"/>
            <p:cNvSpPr/>
            <p:nvPr/>
          </p:nvSpPr>
          <p:spPr>
            <a:xfrm>
              <a:off x="467" y="2860"/>
              <a:ext cx="352" cy="562"/>
            </a:xfrm>
            <a:custGeom>
              <a:avLst/>
              <a:gdLst/>
              <a:ahLst/>
              <a:cxnLst>
                <a:cxn ang="0">
                  <a:pos x="17" y="562"/>
                </a:cxn>
                <a:cxn ang="0">
                  <a:pos x="331" y="0"/>
                </a:cxn>
                <a:cxn ang="0">
                  <a:pos x="17" y="562"/>
                </a:cxn>
              </a:cxnLst>
              <a:pathLst>
                <a:path w="149" h="238">
                  <a:moveTo>
                    <a:pt x="7" y="238"/>
                  </a:moveTo>
                  <a:cubicBezTo>
                    <a:pt x="7" y="238"/>
                    <a:pt x="149" y="159"/>
                    <a:pt x="140" y="0"/>
                  </a:cubicBezTo>
                  <a:cubicBezTo>
                    <a:pt x="0" y="70"/>
                    <a:pt x="7" y="238"/>
                    <a:pt x="7" y="238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74" name="Freeform 108"/>
            <p:cNvSpPr/>
            <p:nvPr/>
          </p:nvSpPr>
          <p:spPr>
            <a:xfrm>
              <a:off x="120" y="1367"/>
              <a:ext cx="357" cy="555"/>
            </a:xfrm>
            <a:custGeom>
              <a:avLst/>
              <a:gdLst/>
              <a:ahLst/>
              <a:cxnLst>
                <a:cxn ang="0">
                  <a:pos x="340" y="555"/>
                </a:cxn>
                <a:cxn ang="0">
                  <a:pos x="26" y="0"/>
                </a:cxn>
                <a:cxn ang="0">
                  <a:pos x="340" y="555"/>
                </a:cxn>
              </a:cxnLst>
              <a:pathLst>
                <a:path w="151" h="235">
                  <a:moveTo>
                    <a:pt x="144" y="235"/>
                  </a:moveTo>
                  <a:cubicBezTo>
                    <a:pt x="144" y="235"/>
                    <a:pt x="0" y="157"/>
                    <a:pt x="11" y="0"/>
                  </a:cubicBezTo>
                  <a:cubicBezTo>
                    <a:pt x="151" y="68"/>
                    <a:pt x="144" y="235"/>
                    <a:pt x="144" y="235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75" name="Freeform 109"/>
            <p:cNvSpPr/>
            <p:nvPr/>
          </p:nvSpPr>
          <p:spPr>
            <a:xfrm>
              <a:off x="507" y="902"/>
              <a:ext cx="355" cy="558"/>
            </a:xfrm>
            <a:custGeom>
              <a:avLst/>
              <a:gdLst/>
              <a:ahLst/>
              <a:cxnLst>
                <a:cxn ang="0">
                  <a:pos x="14" y="558"/>
                </a:cxn>
                <a:cxn ang="0">
                  <a:pos x="331" y="0"/>
                </a:cxn>
                <a:cxn ang="0">
                  <a:pos x="14" y="558"/>
                </a:cxn>
              </a:cxnLst>
              <a:pathLst>
                <a:path w="150" h="236">
                  <a:moveTo>
                    <a:pt x="6" y="236"/>
                  </a:moveTo>
                  <a:cubicBezTo>
                    <a:pt x="6" y="236"/>
                    <a:pt x="150" y="158"/>
                    <a:pt x="140" y="0"/>
                  </a:cubicBezTo>
                  <a:cubicBezTo>
                    <a:pt x="0" y="69"/>
                    <a:pt x="6" y="236"/>
                    <a:pt x="6" y="236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76" name="Freeform 110"/>
            <p:cNvSpPr/>
            <p:nvPr/>
          </p:nvSpPr>
          <p:spPr>
            <a:xfrm>
              <a:off x="120" y="659"/>
              <a:ext cx="357" cy="560"/>
            </a:xfrm>
            <a:custGeom>
              <a:avLst/>
              <a:gdLst/>
              <a:ahLst/>
              <a:cxnLst>
                <a:cxn ang="0">
                  <a:pos x="340" y="560"/>
                </a:cxn>
                <a:cxn ang="0">
                  <a:pos x="26" y="0"/>
                </a:cxn>
                <a:cxn ang="0">
                  <a:pos x="340" y="560"/>
                </a:cxn>
              </a:cxnLst>
              <a:pathLst>
                <a:path w="151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1" y="70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77" name="Freeform 111"/>
            <p:cNvSpPr/>
            <p:nvPr/>
          </p:nvSpPr>
          <p:spPr>
            <a:xfrm>
              <a:off x="104" y="0"/>
              <a:ext cx="359" cy="562"/>
            </a:xfrm>
            <a:custGeom>
              <a:avLst/>
              <a:gdLst/>
              <a:ahLst/>
              <a:cxnLst>
                <a:cxn ang="0">
                  <a:pos x="340" y="562"/>
                </a:cxn>
                <a:cxn ang="0">
                  <a:pos x="26" y="0"/>
                </a:cxn>
                <a:cxn ang="0">
                  <a:pos x="340" y="562"/>
                </a:cxn>
              </a:cxnLst>
              <a:pathLst>
                <a:path w="152" h="238">
                  <a:moveTo>
                    <a:pt x="144" y="238"/>
                  </a:moveTo>
                  <a:cubicBezTo>
                    <a:pt x="144" y="238"/>
                    <a:pt x="0" y="160"/>
                    <a:pt x="11" y="0"/>
                  </a:cubicBezTo>
                  <a:cubicBezTo>
                    <a:pt x="152" y="70"/>
                    <a:pt x="144" y="238"/>
                    <a:pt x="144" y="238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78" name="Freeform 112"/>
            <p:cNvSpPr/>
            <p:nvPr/>
          </p:nvSpPr>
          <p:spPr>
            <a:xfrm>
              <a:off x="477" y="252"/>
              <a:ext cx="321" cy="501"/>
            </a:xfrm>
            <a:custGeom>
              <a:avLst/>
              <a:gdLst/>
              <a:ahLst/>
              <a:cxnLst>
                <a:cxn ang="0">
                  <a:pos x="14" y="501"/>
                </a:cxn>
                <a:cxn ang="0">
                  <a:pos x="297" y="0"/>
                </a:cxn>
                <a:cxn ang="0">
                  <a:pos x="14" y="501"/>
                </a:cxn>
              </a:cxnLst>
              <a:pathLst>
                <a:path w="136" h="212">
                  <a:moveTo>
                    <a:pt x="6" y="212"/>
                  </a:moveTo>
                  <a:cubicBezTo>
                    <a:pt x="6" y="212"/>
                    <a:pt x="136" y="143"/>
                    <a:pt x="126" y="0"/>
                  </a:cubicBezTo>
                  <a:cubicBezTo>
                    <a:pt x="0" y="63"/>
                    <a:pt x="6" y="212"/>
                    <a:pt x="6" y="212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79" name="Freeform 113"/>
            <p:cNvSpPr/>
            <p:nvPr/>
          </p:nvSpPr>
          <p:spPr>
            <a:xfrm>
              <a:off x="512" y="1627"/>
              <a:ext cx="300" cy="551"/>
            </a:xfrm>
            <a:custGeom>
              <a:avLst/>
              <a:gdLst/>
              <a:ahLst/>
              <a:cxnLst>
                <a:cxn ang="0">
                  <a:pos x="31" y="487"/>
                </a:cxn>
                <a:cxn ang="0">
                  <a:pos x="40" y="471"/>
                </a:cxn>
                <a:cxn ang="0">
                  <a:pos x="54" y="437"/>
                </a:cxn>
                <a:cxn ang="0">
                  <a:pos x="61" y="423"/>
                </a:cxn>
                <a:cxn ang="0">
                  <a:pos x="83" y="393"/>
                </a:cxn>
                <a:cxn ang="0">
                  <a:pos x="87" y="378"/>
                </a:cxn>
                <a:cxn ang="0">
                  <a:pos x="99" y="359"/>
                </a:cxn>
                <a:cxn ang="0">
                  <a:pos x="109" y="343"/>
                </a:cxn>
                <a:cxn ang="0">
                  <a:pos x="116" y="333"/>
                </a:cxn>
                <a:cxn ang="0">
                  <a:pos x="116" y="324"/>
                </a:cxn>
                <a:cxn ang="0">
                  <a:pos x="128" y="303"/>
                </a:cxn>
                <a:cxn ang="0">
                  <a:pos x="132" y="293"/>
                </a:cxn>
                <a:cxn ang="0">
                  <a:pos x="137" y="281"/>
                </a:cxn>
                <a:cxn ang="0">
                  <a:pos x="149" y="267"/>
                </a:cxn>
                <a:cxn ang="0">
                  <a:pos x="156" y="251"/>
                </a:cxn>
                <a:cxn ang="0">
                  <a:pos x="168" y="232"/>
                </a:cxn>
                <a:cxn ang="0">
                  <a:pos x="170" y="222"/>
                </a:cxn>
                <a:cxn ang="0">
                  <a:pos x="177" y="215"/>
                </a:cxn>
                <a:cxn ang="0">
                  <a:pos x="180" y="206"/>
                </a:cxn>
                <a:cxn ang="0">
                  <a:pos x="180" y="203"/>
                </a:cxn>
                <a:cxn ang="0">
                  <a:pos x="187" y="194"/>
                </a:cxn>
                <a:cxn ang="0">
                  <a:pos x="201" y="168"/>
                </a:cxn>
                <a:cxn ang="0">
                  <a:pos x="208" y="154"/>
                </a:cxn>
                <a:cxn ang="0">
                  <a:pos x="213" y="147"/>
                </a:cxn>
                <a:cxn ang="0">
                  <a:pos x="224" y="123"/>
                </a:cxn>
                <a:cxn ang="0">
                  <a:pos x="231" y="121"/>
                </a:cxn>
                <a:cxn ang="0">
                  <a:pos x="234" y="109"/>
                </a:cxn>
                <a:cxn ang="0">
                  <a:pos x="234" y="102"/>
                </a:cxn>
                <a:cxn ang="0">
                  <a:pos x="241" y="90"/>
                </a:cxn>
                <a:cxn ang="0">
                  <a:pos x="241" y="87"/>
                </a:cxn>
                <a:cxn ang="0">
                  <a:pos x="243" y="83"/>
                </a:cxn>
                <a:cxn ang="0">
                  <a:pos x="253" y="76"/>
                </a:cxn>
                <a:cxn ang="0">
                  <a:pos x="255" y="66"/>
                </a:cxn>
                <a:cxn ang="0">
                  <a:pos x="257" y="61"/>
                </a:cxn>
                <a:cxn ang="0">
                  <a:pos x="260" y="54"/>
                </a:cxn>
                <a:cxn ang="0">
                  <a:pos x="262" y="45"/>
                </a:cxn>
                <a:cxn ang="0">
                  <a:pos x="265" y="54"/>
                </a:cxn>
                <a:cxn ang="0">
                  <a:pos x="274" y="38"/>
                </a:cxn>
                <a:cxn ang="0">
                  <a:pos x="288" y="19"/>
                </a:cxn>
                <a:cxn ang="0">
                  <a:pos x="293" y="14"/>
                </a:cxn>
                <a:cxn ang="0">
                  <a:pos x="300" y="0"/>
                </a:cxn>
                <a:cxn ang="0">
                  <a:pos x="300" y="7"/>
                </a:cxn>
                <a:cxn ang="0">
                  <a:pos x="291" y="19"/>
                </a:cxn>
                <a:cxn ang="0">
                  <a:pos x="281" y="43"/>
                </a:cxn>
                <a:cxn ang="0">
                  <a:pos x="260" y="83"/>
                </a:cxn>
                <a:cxn ang="0">
                  <a:pos x="239" y="128"/>
                </a:cxn>
                <a:cxn ang="0">
                  <a:pos x="220" y="163"/>
                </a:cxn>
                <a:cxn ang="0">
                  <a:pos x="208" y="187"/>
                </a:cxn>
                <a:cxn ang="0">
                  <a:pos x="177" y="239"/>
                </a:cxn>
                <a:cxn ang="0">
                  <a:pos x="161" y="267"/>
                </a:cxn>
                <a:cxn ang="0">
                  <a:pos x="137" y="300"/>
                </a:cxn>
                <a:cxn ang="0">
                  <a:pos x="78" y="423"/>
                </a:cxn>
                <a:cxn ang="0">
                  <a:pos x="61" y="456"/>
                </a:cxn>
                <a:cxn ang="0">
                  <a:pos x="2" y="542"/>
                </a:cxn>
              </a:cxnLst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3"/>
                    <a:pt x="5" y="220"/>
                  </a:cubicBezTo>
                  <a:cubicBezTo>
                    <a:pt x="5" y="220"/>
                    <a:pt x="6" y="220"/>
                    <a:pt x="6" y="220"/>
                  </a:cubicBezTo>
                  <a:cubicBezTo>
                    <a:pt x="7" y="215"/>
                    <a:pt x="9" y="212"/>
                    <a:pt x="12" y="209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7"/>
                    <a:pt x="13" y="206"/>
                    <a:pt x="13" y="206"/>
                  </a:cubicBezTo>
                  <a:cubicBezTo>
                    <a:pt x="13" y="206"/>
                    <a:pt x="13" y="206"/>
                    <a:pt x="15" y="206"/>
                  </a:cubicBezTo>
                  <a:cubicBezTo>
                    <a:pt x="13" y="206"/>
                    <a:pt x="15" y="205"/>
                    <a:pt x="15" y="205"/>
                  </a:cubicBezTo>
                  <a:cubicBezTo>
                    <a:pt x="15" y="204"/>
                    <a:pt x="15" y="205"/>
                    <a:pt x="15" y="204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5" y="202"/>
                    <a:pt x="17" y="201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3"/>
                    <a:pt x="21" y="190"/>
                  </a:cubicBezTo>
                  <a:cubicBezTo>
                    <a:pt x="21" y="190"/>
                    <a:pt x="21" y="190"/>
                    <a:pt x="22" y="190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6"/>
                    <a:pt x="23" y="186"/>
                  </a:cubicBezTo>
                  <a:cubicBezTo>
                    <a:pt x="23" y="186"/>
                    <a:pt x="23" y="186"/>
                    <a:pt x="23" y="186"/>
                  </a:cubicBezTo>
                  <a:cubicBezTo>
                    <a:pt x="23" y="186"/>
                    <a:pt x="24" y="186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4" y="184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3"/>
                    <a:pt x="26" y="183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79"/>
                    <a:pt x="26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9" y="177"/>
                    <a:pt x="30" y="173"/>
                    <a:pt x="33" y="169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4" y="168"/>
                    <a:pt x="35" y="167"/>
                    <a:pt x="35" y="167"/>
                  </a:cubicBezTo>
                  <a:cubicBezTo>
                    <a:pt x="34" y="167"/>
                    <a:pt x="35" y="167"/>
                    <a:pt x="35" y="167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5"/>
                    <a:pt x="35" y="165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38" y="160"/>
                    <a:pt x="37" y="161"/>
                    <a:pt x="37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4"/>
                    <a:pt x="42" y="153"/>
                  </a:cubicBezTo>
                  <a:cubicBezTo>
                    <a:pt x="42" y="153"/>
                    <a:pt x="42" y="154"/>
                    <a:pt x="42" y="153"/>
                  </a:cubicBezTo>
                  <a:cubicBezTo>
                    <a:pt x="42" y="153"/>
                    <a:pt x="43" y="152"/>
                    <a:pt x="42" y="152"/>
                  </a:cubicBezTo>
                  <a:cubicBezTo>
                    <a:pt x="42" y="151"/>
                    <a:pt x="43" y="150"/>
                    <a:pt x="43" y="149"/>
                  </a:cubicBezTo>
                  <a:cubicBezTo>
                    <a:pt x="43" y="149"/>
                    <a:pt x="45" y="149"/>
                    <a:pt x="44" y="150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50"/>
                    <a:pt x="45" y="150"/>
                    <a:pt x="45" y="150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6" y="147"/>
                    <a:pt x="45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40"/>
                    <a:pt x="48" y="140"/>
                  </a:cubicBezTo>
                  <a:cubicBezTo>
                    <a:pt x="49" y="140"/>
                    <a:pt x="48" y="141"/>
                    <a:pt x="49" y="141"/>
                  </a:cubicBezTo>
                  <a:cubicBezTo>
                    <a:pt x="49" y="140"/>
                    <a:pt x="49" y="140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6"/>
                  </a:cubicBezTo>
                  <a:cubicBezTo>
                    <a:pt x="49" y="136"/>
                    <a:pt x="49" y="136"/>
                    <a:pt x="49" y="137"/>
                  </a:cubicBezTo>
                  <a:cubicBezTo>
                    <a:pt x="49" y="135"/>
                    <a:pt x="49" y="134"/>
                    <a:pt x="51" y="133"/>
                  </a:cubicBezTo>
                  <a:cubicBezTo>
                    <a:pt x="49" y="133"/>
                    <a:pt x="51" y="134"/>
                    <a:pt x="51" y="134"/>
                  </a:cubicBezTo>
                  <a:cubicBezTo>
                    <a:pt x="52" y="133"/>
                    <a:pt x="52" y="132"/>
                    <a:pt x="53" y="131"/>
                  </a:cubicBezTo>
                  <a:cubicBezTo>
                    <a:pt x="53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4" y="130"/>
                    <a:pt x="54" y="128"/>
                    <a:pt x="54" y="128"/>
                  </a:cubicBezTo>
                  <a:cubicBezTo>
                    <a:pt x="54" y="127"/>
                    <a:pt x="54" y="128"/>
                    <a:pt x="54" y="128"/>
                  </a:cubicBezTo>
                  <a:cubicBezTo>
                    <a:pt x="54" y="127"/>
                    <a:pt x="55" y="126"/>
                    <a:pt x="56" y="124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2"/>
                    <a:pt x="56" y="122"/>
                  </a:cubicBezTo>
                  <a:cubicBezTo>
                    <a:pt x="56" y="121"/>
                    <a:pt x="56" y="125"/>
                    <a:pt x="56" y="124"/>
                  </a:cubicBezTo>
                  <a:cubicBezTo>
                    <a:pt x="56" y="124"/>
                    <a:pt x="56" y="122"/>
                    <a:pt x="56" y="123"/>
                  </a:cubicBezTo>
                  <a:cubicBezTo>
                    <a:pt x="56" y="122"/>
                    <a:pt x="56" y="121"/>
                    <a:pt x="57" y="121"/>
                  </a:cubicBezTo>
                  <a:cubicBezTo>
                    <a:pt x="57" y="121"/>
                    <a:pt x="57" y="122"/>
                    <a:pt x="58" y="121"/>
                  </a:cubicBezTo>
                  <a:cubicBezTo>
                    <a:pt x="58" y="120"/>
                    <a:pt x="58" y="121"/>
                    <a:pt x="58" y="120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7" y="119"/>
                    <a:pt x="58" y="119"/>
                    <a:pt x="58" y="119"/>
                  </a:cubicBezTo>
                  <a:cubicBezTo>
                    <a:pt x="58" y="119"/>
                    <a:pt x="58" y="117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1" y="117"/>
                  </a:cubicBezTo>
                  <a:cubicBezTo>
                    <a:pt x="60" y="116"/>
                    <a:pt x="61" y="116"/>
                    <a:pt x="61" y="115"/>
                  </a:cubicBezTo>
                  <a:cubicBezTo>
                    <a:pt x="62" y="114"/>
                    <a:pt x="62" y="113"/>
                    <a:pt x="63" y="113"/>
                  </a:cubicBezTo>
                  <a:cubicBezTo>
                    <a:pt x="63" y="112"/>
                    <a:pt x="63" y="112"/>
                    <a:pt x="63" y="110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5" y="106"/>
                    <a:pt x="66" y="106"/>
                  </a:cubicBezTo>
                  <a:cubicBezTo>
                    <a:pt x="67" y="106"/>
                    <a:pt x="66" y="105"/>
                    <a:pt x="67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7" y="104"/>
                    <a:pt x="66" y="103"/>
                    <a:pt x="67" y="103"/>
                  </a:cubicBezTo>
                  <a:cubicBezTo>
                    <a:pt x="67" y="103"/>
                    <a:pt x="68" y="101"/>
                    <a:pt x="67" y="101"/>
                  </a:cubicBezTo>
                  <a:cubicBezTo>
                    <a:pt x="69" y="100"/>
                    <a:pt x="69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0" y="97"/>
                    <a:pt x="71" y="98"/>
                    <a:pt x="71" y="98"/>
                  </a:cubicBezTo>
                  <a:cubicBezTo>
                    <a:pt x="71" y="97"/>
                    <a:pt x="70" y="97"/>
                    <a:pt x="70" y="97"/>
                  </a:cubicBezTo>
                  <a:cubicBezTo>
                    <a:pt x="71" y="97"/>
                    <a:pt x="71" y="96"/>
                    <a:pt x="71" y="97"/>
                  </a:cubicBezTo>
                  <a:cubicBezTo>
                    <a:pt x="72" y="96"/>
                    <a:pt x="71" y="95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4" y="92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1"/>
                    <a:pt x="75" y="90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1"/>
                    <a:pt x="75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89"/>
                  </a:cubicBezTo>
                  <a:cubicBezTo>
                    <a:pt x="75" y="90"/>
                    <a:pt x="75" y="89"/>
                    <a:pt x="76" y="88"/>
                  </a:cubicBezTo>
                  <a:cubicBezTo>
                    <a:pt x="76" y="88"/>
                    <a:pt x="75" y="88"/>
                    <a:pt x="76" y="87"/>
                  </a:cubicBezTo>
                  <a:cubicBezTo>
                    <a:pt x="76" y="88"/>
                    <a:pt x="76" y="87"/>
                    <a:pt x="76" y="87"/>
                  </a:cubicBezTo>
                  <a:cubicBezTo>
                    <a:pt x="76" y="87"/>
                    <a:pt x="76" y="87"/>
                    <a:pt x="76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6" y="87"/>
                    <a:pt x="76" y="86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5"/>
                    <a:pt x="78" y="85"/>
                    <a:pt x="76" y="84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2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1"/>
                    <a:pt x="79" y="81"/>
                    <a:pt x="79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0" y="79"/>
                  </a:cubicBezTo>
                  <a:cubicBezTo>
                    <a:pt x="81" y="79"/>
                    <a:pt x="81" y="77"/>
                    <a:pt x="83" y="76"/>
                  </a:cubicBezTo>
                  <a:cubicBezTo>
                    <a:pt x="83" y="76"/>
                    <a:pt x="82" y="76"/>
                    <a:pt x="82" y="74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5" y="70"/>
                    <a:pt x="86" y="71"/>
                    <a:pt x="85" y="70"/>
                  </a:cubicBezTo>
                  <a:cubicBezTo>
                    <a:pt x="85" y="70"/>
                    <a:pt x="85" y="70"/>
                    <a:pt x="84" y="70"/>
                  </a:cubicBezTo>
                  <a:cubicBezTo>
                    <a:pt x="85" y="69"/>
                    <a:pt x="86" y="67"/>
                    <a:pt x="86" y="67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8" y="67"/>
                    <a:pt x="88" y="65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0" y="60"/>
                    <a:pt x="91" y="59"/>
                    <a:pt x="91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2"/>
                    <a:pt x="95" y="52"/>
                  </a:cubicBezTo>
                  <a:cubicBezTo>
                    <a:pt x="96" y="52"/>
                    <a:pt x="95" y="51"/>
                    <a:pt x="95" y="51"/>
                  </a:cubicBezTo>
                  <a:cubicBezTo>
                    <a:pt x="95" y="50"/>
                    <a:pt x="95" y="51"/>
                    <a:pt x="95" y="51"/>
                  </a:cubicBezTo>
                  <a:cubicBezTo>
                    <a:pt x="95" y="51"/>
                    <a:pt x="96" y="50"/>
                    <a:pt x="95" y="48"/>
                  </a:cubicBezTo>
                  <a:cubicBezTo>
                    <a:pt x="96" y="48"/>
                    <a:pt x="96" y="50"/>
                    <a:pt x="96" y="50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7" y="48"/>
                    <a:pt x="97" y="51"/>
                    <a:pt x="98" y="51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9" y="51"/>
                    <a:pt x="98" y="52"/>
                    <a:pt x="99" y="51"/>
                  </a:cubicBezTo>
                  <a:cubicBezTo>
                    <a:pt x="99" y="51"/>
                    <a:pt x="99" y="50"/>
                    <a:pt x="98" y="50"/>
                  </a:cubicBezTo>
                  <a:cubicBezTo>
                    <a:pt x="98" y="48"/>
                    <a:pt x="97" y="48"/>
                    <a:pt x="98" y="46"/>
                  </a:cubicBezTo>
                  <a:cubicBezTo>
                    <a:pt x="98" y="46"/>
                    <a:pt x="97" y="47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5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5"/>
                    <a:pt x="98" y="45"/>
                  </a:cubicBezTo>
                  <a:cubicBezTo>
                    <a:pt x="97" y="44"/>
                    <a:pt x="99" y="44"/>
                    <a:pt x="98" y="44"/>
                  </a:cubicBezTo>
                  <a:cubicBezTo>
                    <a:pt x="99" y="44"/>
                    <a:pt x="99" y="45"/>
                    <a:pt x="100" y="45"/>
                  </a:cubicBezTo>
                  <a:cubicBezTo>
                    <a:pt x="99" y="44"/>
                    <a:pt x="100" y="43"/>
                    <a:pt x="99" y="43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99" y="42"/>
                    <a:pt x="101" y="42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1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8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3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5"/>
                    <a:pt x="105" y="35"/>
                    <a:pt x="105" y="34"/>
                  </a:cubicBezTo>
                  <a:cubicBezTo>
                    <a:pt x="105" y="34"/>
                    <a:pt x="105" y="33"/>
                    <a:pt x="103" y="33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05" y="32"/>
                    <a:pt x="103" y="33"/>
                    <a:pt x="105" y="32"/>
                  </a:cubicBezTo>
                  <a:cubicBezTo>
                    <a:pt x="105" y="32"/>
                    <a:pt x="106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3"/>
                    <a:pt x="108" y="32"/>
                    <a:pt x="108" y="33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7" y="32"/>
                    <a:pt x="108" y="30"/>
                    <a:pt x="107" y="29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7"/>
                    <a:pt x="109" y="27"/>
                    <a:pt x="109" y="28"/>
                  </a:cubicBezTo>
                  <a:cubicBezTo>
                    <a:pt x="109" y="28"/>
                    <a:pt x="110" y="28"/>
                    <a:pt x="110" y="27"/>
                  </a:cubicBezTo>
                  <a:cubicBezTo>
                    <a:pt x="110" y="27"/>
                    <a:pt x="110" y="26"/>
                    <a:pt x="110" y="26"/>
                  </a:cubicBezTo>
                  <a:cubicBezTo>
                    <a:pt x="110" y="26"/>
                    <a:pt x="110" y="27"/>
                    <a:pt x="109" y="26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5"/>
                    <a:pt x="109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4"/>
                    <a:pt x="109" y="25"/>
                    <a:pt x="110" y="25"/>
                  </a:cubicBezTo>
                  <a:cubicBezTo>
                    <a:pt x="110" y="25"/>
                    <a:pt x="110" y="24"/>
                    <a:pt x="110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4"/>
                    <a:pt x="112" y="24"/>
                    <a:pt x="111" y="23"/>
                  </a:cubicBezTo>
                  <a:cubicBezTo>
                    <a:pt x="111" y="21"/>
                    <a:pt x="111" y="23"/>
                    <a:pt x="111" y="21"/>
                  </a:cubicBezTo>
                  <a:cubicBezTo>
                    <a:pt x="111" y="20"/>
                    <a:pt x="111" y="20"/>
                    <a:pt x="111" y="19"/>
                  </a:cubicBezTo>
                  <a:cubicBezTo>
                    <a:pt x="112" y="19"/>
                    <a:pt x="112" y="18"/>
                    <a:pt x="112" y="19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3" y="21"/>
                    <a:pt x="111" y="23"/>
                    <a:pt x="112" y="24"/>
                  </a:cubicBezTo>
                  <a:cubicBezTo>
                    <a:pt x="112" y="23"/>
                    <a:pt x="113" y="24"/>
                    <a:pt x="113" y="24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3" y="23"/>
                    <a:pt x="113" y="23"/>
                    <a:pt x="112" y="23"/>
                  </a:cubicBezTo>
                  <a:cubicBezTo>
                    <a:pt x="113" y="21"/>
                    <a:pt x="113" y="19"/>
                    <a:pt x="113" y="19"/>
                  </a:cubicBezTo>
                  <a:cubicBezTo>
                    <a:pt x="115" y="18"/>
                    <a:pt x="115" y="19"/>
                    <a:pt x="115" y="19"/>
                  </a:cubicBezTo>
                  <a:cubicBezTo>
                    <a:pt x="115" y="18"/>
                    <a:pt x="116" y="18"/>
                    <a:pt x="117" y="17"/>
                  </a:cubicBezTo>
                  <a:cubicBezTo>
                    <a:pt x="116" y="17"/>
                    <a:pt x="117" y="15"/>
                    <a:pt x="117" y="15"/>
                  </a:cubicBezTo>
                  <a:cubicBezTo>
                    <a:pt x="116" y="16"/>
                    <a:pt x="115" y="16"/>
                    <a:pt x="115" y="16"/>
                  </a:cubicBezTo>
                  <a:cubicBezTo>
                    <a:pt x="115" y="15"/>
                    <a:pt x="115" y="16"/>
                    <a:pt x="116" y="16"/>
                  </a:cubicBezTo>
                  <a:cubicBezTo>
                    <a:pt x="115" y="15"/>
                    <a:pt x="117" y="15"/>
                    <a:pt x="116" y="14"/>
                  </a:cubicBezTo>
                  <a:cubicBezTo>
                    <a:pt x="116" y="16"/>
                    <a:pt x="117" y="15"/>
                    <a:pt x="117" y="16"/>
                  </a:cubicBezTo>
                  <a:cubicBezTo>
                    <a:pt x="117" y="15"/>
                    <a:pt x="117" y="16"/>
                    <a:pt x="118" y="15"/>
                  </a:cubicBezTo>
                  <a:cubicBezTo>
                    <a:pt x="118" y="14"/>
                    <a:pt x="118" y="12"/>
                    <a:pt x="118" y="12"/>
                  </a:cubicBezTo>
                  <a:cubicBezTo>
                    <a:pt x="120" y="11"/>
                    <a:pt x="120" y="9"/>
                    <a:pt x="120" y="8"/>
                  </a:cubicBezTo>
                  <a:cubicBezTo>
                    <a:pt x="121" y="8"/>
                    <a:pt x="122" y="9"/>
                    <a:pt x="122" y="8"/>
                  </a:cubicBezTo>
                  <a:cubicBezTo>
                    <a:pt x="122" y="8"/>
                    <a:pt x="121" y="8"/>
                    <a:pt x="122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2" y="7"/>
                    <a:pt x="124" y="6"/>
                    <a:pt x="123" y="5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3" y="6"/>
                    <a:pt x="123" y="6"/>
                    <a:pt x="123" y="5"/>
                  </a:cubicBezTo>
                  <a:cubicBezTo>
                    <a:pt x="124" y="6"/>
                    <a:pt x="124" y="5"/>
                    <a:pt x="124" y="6"/>
                  </a:cubicBezTo>
                  <a:cubicBezTo>
                    <a:pt x="125" y="6"/>
                    <a:pt x="125" y="5"/>
                    <a:pt x="125" y="4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1"/>
                    <a:pt x="127" y="0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1"/>
                    <a:pt x="126" y="1"/>
                  </a:cubicBezTo>
                  <a:cubicBezTo>
                    <a:pt x="126" y="1"/>
                    <a:pt x="125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2"/>
                    <a:pt x="126" y="3"/>
                    <a:pt x="127" y="3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6" y="5"/>
                  </a:cubicBezTo>
                  <a:cubicBezTo>
                    <a:pt x="126" y="4"/>
                    <a:pt x="126" y="5"/>
                    <a:pt x="126" y="4"/>
                  </a:cubicBezTo>
                  <a:cubicBezTo>
                    <a:pt x="126" y="5"/>
                    <a:pt x="126" y="5"/>
                    <a:pt x="126" y="6"/>
                  </a:cubicBezTo>
                  <a:cubicBezTo>
                    <a:pt x="125" y="6"/>
                    <a:pt x="125" y="8"/>
                    <a:pt x="124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3" y="7"/>
                    <a:pt x="124" y="7"/>
                    <a:pt x="123" y="8"/>
                  </a:cubicBezTo>
                  <a:cubicBezTo>
                    <a:pt x="123" y="8"/>
                    <a:pt x="124" y="9"/>
                    <a:pt x="124" y="10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10"/>
                    <a:pt x="124" y="11"/>
                    <a:pt x="123" y="12"/>
                  </a:cubicBezTo>
                  <a:cubicBezTo>
                    <a:pt x="122" y="12"/>
                    <a:pt x="121" y="15"/>
                    <a:pt x="120" y="16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17"/>
                    <a:pt x="119" y="18"/>
                    <a:pt x="119" y="18"/>
                  </a:cubicBezTo>
                  <a:cubicBezTo>
                    <a:pt x="118" y="19"/>
                    <a:pt x="118" y="23"/>
                    <a:pt x="117" y="23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30"/>
                    <a:pt x="112" y="29"/>
                    <a:pt x="111" y="30"/>
                  </a:cubicBezTo>
                  <a:cubicBezTo>
                    <a:pt x="112" y="29"/>
                    <a:pt x="112" y="32"/>
                    <a:pt x="112" y="32"/>
                  </a:cubicBezTo>
                  <a:cubicBezTo>
                    <a:pt x="111" y="32"/>
                    <a:pt x="110" y="34"/>
                    <a:pt x="110" y="35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41"/>
                    <a:pt x="108" y="41"/>
                    <a:pt x="108" y="42"/>
                  </a:cubicBezTo>
                  <a:cubicBezTo>
                    <a:pt x="107" y="43"/>
                    <a:pt x="106" y="44"/>
                    <a:pt x="105" y="45"/>
                  </a:cubicBezTo>
                  <a:cubicBezTo>
                    <a:pt x="105" y="47"/>
                    <a:pt x="102" y="51"/>
                    <a:pt x="101" y="54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100" y="57"/>
                    <a:pt x="97" y="60"/>
                    <a:pt x="96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4"/>
                    <a:pt x="95" y="64"/>
                  </a:cubicBezTo>
                  <a:cubicBezTo>
                    <a:pt x="95" y="65"/>
                    <a:pt x="95" y="67"/>
                    <a:pt x="94" y="67"/>
                  </a:cubicBezTo>
                  <a:cubicBezTo>
                    <a:pt x="93" y="68"/>
                    <a:pt x="94" y="68"/>
                    <a:pt x="93" y="69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4"/>
                    <a:pt x="90" y="78"/>
                    <a:pt x="88" y="79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4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5"/>
                    <a:pt x="76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4"/>
                    <a:pt x="73" y="104"/>
                    <a:pt x="73" y="106"/>
                  </a:cubicBezTo>
                  <a:cubicBezTo>
                    <a:pt x="73" y="106"/>
                    <a:pt x="73" y="106"/>
                    <a:pt x="72" y="106"/>
                  </a:cubicBezTo>
                  <a:cubicBezTo>
                    <a:pt x="72" y="107"/>
                    <a:pt x="70" y="108"/>
                    <a:pt x="70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69" y="112"/>
                    <a:pt x="69" y="112"/>
                    <a:pt x="68" y="114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2"/>
                    <a:pt x="63" y="125"/>
                  </a:cubicBezTo>
                  <a:cubicBezTo>
                    <a:pt x="61" y="126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8" y="127"/>
                    <a:pt x="58" y="127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9" y="151"/>
                    <a:pt x="45" y="158"/>
                  </a:cubicBezTo>
                  <a:cubicBezTo>
                    <a:pt x="42" y="166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29" y="184"/>
                    <a:pt x="29" y="185"/>
                  </a:cubicBezTo>
                  <a:cubicBezTo>
                    <a:pt x="29" y="186"/>
                    <a:pt x="28" y="189"/>
                    <a:pt x="26" y="193"/>
                  </a:cubicBezTo>
                  <a:cubicBezTo>
                    <a:pt x="26" y="192"/>
                    <a:pt x="26" y="192"/>
                    <a:pt x="25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5" y="193"/>
                    <a:pt x="25" y="193"/>
                    <a:pt x="26" y="193"/>
                  </a:cubicBezTo>
                  <a:cubicBezTo>
                    <a:pt x="22" y="200"/>
                    <a:pt x="17" y="206"/>
                    <a:pt x="13" y="213"/>
                  </a:cubicBezTo>
                  <a:cubicBezTo>
                    <a:pt x="12" y="214"/>
                    <a:pt x="11" y="217"/>
                    <a:pt x="10" y="220"/>
                  </a:cubicBezTo>
                  <a:cubicBezTo>
                    <a:pt x="7" y="223"/>
                    <a:pt x="3" y="228"/>
                    <a:pt x="1" y="233"/>
                  </a:cubicBezTo>
                  <a:cubicBezTo>
                    <a:pt x="1" y="233"/>
                    <a:pt x="0" y="232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80" name="Freeform 114"/>
            <p:cNvSpPr/>
            <p:nvPr/>
          </p:nvSpPr>
          <p:spPr>
            <a:xfrm>
              <a:off x="529" y="921"/>
              <a:ext cx="300" cy="550"/>
            </a:xfrm>
            <a:custGeom>
              <a:avLst/>
              <a:gdLst/>
              <a:ahLst/>
              <a:cxnLst>
                <a:cxn ang="0">
                  <a:pos x="31" y="486"/>
                </a:cxn>
                <a:cxn ang="0">
                  <a:pos x="40" y="470"/>
                </a:cxn>
                <a:cxn ang="0">
                  <a:pos x="54" y="434"/>
                </a:cxn>
                <a:cxn ang="0">
                  <a:pos x="61" y="423"/>
                </a:cxn>
                <a:cxn ang="0">
                  <a:pos x="85" y="389"/>
                </a:cxn>
                <a:cxn ang="0">
                  <a:pos x="87" y="378"/>
                </a:cxn>
                <a:cxn ang="0">
                  <a:pos x="99" y="356"/>
                </a:cxn>
                <a:cxn ang="0">
                  <a:pos x="109" y="340"/>
                </a:cxn>
                <a:cxn ang="0">
                  <a:pos x="116" y="330"/>
                </a:cxn>
                <a:cxn ang="0">
                  <a:pos x="118" y="323"/>
                </a:cxn>
                <a:cxn ang="0">
                  <a:pos x="128" y="302"/>
                </a:cxn>
                <a:cxn ang="0">
                  <a:pos x="135" y="293"/>
                </a:cxn>
                <a:cxn ang="0">
                  <a:pos x="137" y="279"/>
                </a:cxn>
                <a:cxn ang="0">
                  <a:pos x="149" y="264"/>
                </a:cxn>
                <a:cxn ang="0">
                  <a:pos x="156" y="250"/>
                </a:cxn>
                <a:cxn ang="0">
                  <a:pos x="168" y="229"/>
                </a:cxn>
                <a:cxn ang="0">
                  <a:pos x="172" y="220"/>
                </a:cxn>
                <a:cxn ang="0">
                  <a:pos x="177" y="212"/>
                </a:cxn>
                <a:cxn ang="0">
                  <a:pos x="180" y="208"/>
                </a:cxn>
                <a:cxn ang="0">
                  <a:pos x="182" y="201"/>
                </a:cxn>
                <a:cxn ang="0">
                  <a:pos x="187" y="194"/>
                </a:cxn>
                <a:cxn ang="0">
                  <a:pos x="201" y="165"/>
                </a:cxn>
                <a:cxn ang="0">
                  <a:pos x="208" y="153"/>
                </a:cxn>
                <a:cxn ang="0">
                  <a:pos x="215" y="146"/>
                </a:cxn>
                <a:cxn ang="0">
                  <a:pos x="224" y="123"/>
                </a:cxn>
                <a:cxn ang="0">
                  <a:pos x="231" y="120"/>
                </a:cxn>
                <a:cxn ang="0">
                  <a:pos x="234" y="109"/>
                </a:cxn>
                <a:cxn ang="0">
                  <a:pos x="234" y="99"/>
                </a:cxn>
                <a:cxn ang="0">
                  <a:pos x="241" y="90"/>
                </a:cxn>
                <a:cxn ang="0">
                  <a:pos x="241" y="85"/>
                </a:cxn>
                <a:cxn ang="0">
                  <a:pos x="246" y="83"/>
                </a:cxn>
                <a:cxn ang="0">
                  <a:pos x="253" y="76"/>
                </a:cxn>
                <a:cxn ang="0">
                  <a:pos x="255" y="66"/>
                </a:cxn>
                <a:cxn ang="0">
                  <a:pos x="257" y="64"/>
                </a:cxn>
                <a:cxn ang="0">
                  <a:pos x="260" y="52"/>
                </a:cxn>
                <a:cxn ang="0">
                  <a:pos x="262" y="45"/>
                </a:cxn>
                <a:cxn ang="0">
                  <a:pos x="265" y="50"/>
                </a:cxn>
                <a:cxn ang="0">
                  <a:pos x="274" y="35"/>
                </a:cxn>
                <a:cxn ang="0">
                  <a:pos x="291" y="19"/>
                </a:cxn>
                <a:cxn ang="0">
                  <a:pos x="295" y="14"/>
                </a:cxn>
                <a:cxn ang="0">
                  <a:pos x="300" y="0"/>
                </a:cxn>
                <a:cxn ang="0">
                  <a:pos x="300" y="5"/>
                </a:cxn>
                <a:cxn ang="0">
                  <a:pos x="293" y="19"/>
                </a:cxn>
                <a:cxn ang="0">
                  <a:pos x="281" y="42"/>
                </a:cxn>
                <a:cxn ang="0">
                  <a:pos x="262" y="83"/>
                </a:cxn>
                <a:cxn ang="0">
                  <a:pos x="239" y="127"/>
                </a:cxn>
                <a:cxn ang="0">
                  <a:pos x="220" y="161"/>
                </a:cxn>
                <a:cxn ang="0">
                  <a:pos x="208" y="189"/>
                </a:cxn>
                <a:cxn ang="0">
                  <a:pos x="177" y="238"/>
                </a:cxn>
                <a:cxn ang="0">
                  <a:pos x="161" y="264"/>
                </a:cxn>
                <a:cxn ang="0">
                  <a:pos x="137" y="302"/>
                </a:cxn>
                <a:cxn ang="0">
                  <a:pos x="76" y="423"/>
                </a:cxn>
                <a:cxn ang="0">
                  <a:pos x="61" y="453"/>
                </a:cxn>
                <a:cxn ang="0">
                  <a:pos x="2" y="541"/>
                </a:cxn>
              </a:cxnLst>
              <a:pathLst>
                <a:path w="127" h="233">
                  <a:moveTo>
                    <a:pt x="1" y="229"/>
                  </a:moveTo>
                  <a:cubicBezTo>
                    <a:pt x="1" y="226"/>
                    <a:pt x="4" y="223"/>
                    <a:pt x="4" y="219"/>
                  </a:cubicBezTo>
                  <a:cubicBezTo>
                    <a:pt x="5" y="219"/>
                    <a:pt x="5" y="219"/>
                    <a:pt x="5" y="219"/>
                  </a:cubicBezTo>
                  <a:cubicBezTo>
                    <a:pt x="6" y="215"/>
                    <a:pt x="10" y="211"/>
                    <a:pt x="12" y="208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13" y="208"/>
                    <a:pt x="13" y="206"/>
                    <a:pt x="13" y="206"/>
                  </a:cubicBezTo>
                  <a:cubicBezTo>
                    <a:pt x="13" y="206"/>
                    <a:pt x="13" y="206"/>
                    <a:pt x="14" y="206"/>
                  </a:cubicBezTo>
                  <a:cubicBezTo>
                    <a:pt x="13" y="206"/>
                    <a:pt x="14" y="206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3"/>
                    <a:pt x="15" y="203"/>
                    <a:pt x="15" y="203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1"/>
                    <a:pt x="22" y="191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7"/>
                    <a:pt x="23" y="185"/>
                  </a:cubicBezTo>
                  <a:cubicBezTo>
                    <a:pt x="23" y="185"/>
                    <a:pt x="23" y="185"/>
                    <a:pt x="23" y="185"/>
                  </a:cubicBezTo>
                  <a:cubicBezTo>
                    <a:pt x="23" y="185"/>
                    <a:pt x="23" y="185"/>
                    <a:pt x="23" y="184"/>
                  </a:cubicBezTo>
                  <a:cubicBezTo>
                    <a:pt x="23" y="184"/>
                    <a:pt x="23" y="184"/>
                    <a:pt x="23" y="184"/>
                  </a:cubicBezTo>
                  <a:cubicBezTo>
                    <a:pt x="23" y="183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80"/>
                    <a:pt x="26" y="179"/>
                  </a:cubicBezTo>
                  <a:cubicBezTo>
                    <a:pt x="27" y="179"/>
                    <a:pt x="26" y="181"/>
                    <a:pt x="27" y="180"/>
                  </a:cubicBezTo>
                  <a:cubicBezTo>
                    <a:pt x="29" y="176"/>
                    <a:pt x="30" y="172"/>
                    <a:pt x="32" y="170"/>
                  </a:cubicBezTo>
                  <a:cubicBezTo>
                    <a:pt x="32" y="169"/>
                    <a:pt x="34" y="169"/>
                    <a:pt x="34" y="169"/>
                  </a:cubicBezTo>
                  <a:cubicBezTo>
                    <a:pt x="34" y="169"/>
                    <a:pt x="35" y="167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6" y="165"/>
                    <a:pt x="35" y="165"/>
                    <a:pt x="36" y="165"/>
                  </a:cubicBezTo>
                  <a:cubicBezTo>
                    <a:pt x="36" y="165"/>
                    <a:pt x="36" y="165"/>
                    <a:pt x="36" y="165"/>
                  </a:cubicBezTo>
                  <a:cubicBezTo>
                    <a:pt x="36" y="165"/>
                    <a:pt x="36" y="164"/>
                    <a:pt x="37" y="163"/>
                  </a:cubicBezTo>
                  <a:cubicBezTo>
                    <a:pt x="37" y="164"/>
                    <a:pt x="37" y="164"/>
                    <a:pt x="37" y="164"/>
                  </a:cubicBezTo>
                  <a:cubicBezTo>
                    <a:pt x="37" y="163"/>
                    <a:pt x="37" y="162"/>
                    <a:pt x="37" y="161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8" y="161"/>
                    <a:pt x="37" y="161"/>
                    <a:pt x="37" y="160"/>
                  </a:cubicBezTo>
                  <a:cubicBezTo>
                    <a:pt x="37" y="160"/>
                    <a:pt x="38" y="160"/>
                    <a:pt x="38" y="161"/>
                  </a:cubicBezTo>
                  <a:cubicBezTo>
                    <a:pt x="38" y="158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5"/>
                    <a:pt x="41" y="154"/>
                  </a:cubicBezTo>
                  <a:cubicBezTo>
                    <a:pt x="41" y="153"/>
                    <a:pt x="42" y="154"/>
                    <a:pt x="42" y="153"/>
                  </a:cubicBezTo>
                  <a:cubicBezTo>
                    <a:pt x="41" y="153"/>
                    <a:pt x="44" y="151"/>
                    <a:pt x="42" y="151"/>
                  </a:cubicBezTo>
                  <a:cubicBezTo>
                    <a:pt x="42" y="151"/>
                    <a:pt x="44" y="149"/>
                    <a:pt x="44" y="148"/>
                  </a:cubicBezTo>
                  <a:cubicBezTo>
                    <a:pt x="44" y="149"/>
                    <a:pt x="45" y="148"/>
                    <a:pt x="44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6" y="148"/>
                    <a:pt x="46" y="147"/>
                  </a:cubicBezTo>
                  <a:cubicBezTo>
                    <a:pt x="46" y="146"/>
                    <a:pt x="45" y="145"/>
                    <a:pt x="46" y="144"/>
                  </a:cubicBezTo>
                  <a:cubicBezTo>
                    <a:pt x="46" y="145"/>
                    <a:pt x="47" y="144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39"/>
                    <a:pt x="48" y="140"/>
                  </a:cubicBezTo>
                  <a:cubicBezTo>
                    <a:pt x="49" y="140"/>
                    <a:pt x="48" y="140"/>
                    <a:pt x="49" y="140"/>
                  </a:cubicBezTo>
                  <a:cubicBezTo>
                    <a:pt x="49" y="139"/>
                    <a:pt x="49" y="139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50" y="138"/>
                    <a:pt x="50" y="137"/>
                    <a:pt x="49" y="137"/>
                  </a:cubicBezTo>
                  <a:cubicBezTo>
                    <a:pt x="49" y="137"/>
                    <a:pt x="50" y="137"/>
                    <a:pt x="49" y="138"/>
                  </a:cubicBezTo>
                  <a:cubicBezTo>
                    <a:pt x="49" y="137"/>
                    <a:pt x="49" y="137"/>
                    <a:pt x="50" y="136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6"/>
                    <a:pt x="50" y="135"/>
                    <a:pt x="51" y="133"/>
                  </a:cubicBezTo>
                  <a:cubicBezTo>
                    <a:pt x="50" y="133"/>
                    <a:pt x="51" y="134"/>
                    <a:pt x="51" y="134"/>
                  </a:cubicBezTo>
                  <a:cubicBezTo>
                    <a:pt x="52" y="133"/>
                    <a:pt x="52" y="131"/>
                    <a:pt x="53" y="130"/>
                  </a:cubicBezTo>
                  <a:cubicBezTo>
                    <a:pt x="53" y="130"/>
                    <a:pt x="52" y="130"/>
                    <a:pt x="53" y="130"/>
                  </a:cubicBezTo>
                  <a:cubicBezTo>
                    <a:pt x="53" y="129"/>
                    <a:pt x="53" y="130"/>
                    <a:pt x="54" y="129"/>
                  </a:cubicBezTo>
                  <a:cubicBezTo>
                    <a:pt x="54" y="129"/>
                    <a:pt x="54" y="129"/>
                    <a:pt x="54" y="128"/>
                  </a:cubicBezTo>
                  <a:cubicBezTo>
                    <a:pt x="54" y="128"/>
                    <a:pt x="54" y="128"/>
                    <a:pt x="54" y="129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4"/>
                    <a:pt x="56" y="124"/>
                    <a:pt x="56" y="122"/>
                  </a:cubicBezTo>
                  <a:cubicBezTo>
                    <a:pt x="57" y="124"/>
                    <a:pt x="57" y="124"/>
                    <a:pt x="57" y="124"/>
                  </a:cubicBezTo>
                  <a:cubicBezTo>
                    <a:pt x="57" y="122"/>
                    <a:pt x="57" y="121"/>
                    <a:pt x="57" y="122"/>
                  </a:cubicBezTo>
                  <a:cubicBezTo>
                    <a:pt x="57" y="121"/>
                    <a:pt x="56" y="125"/>
                    <a:pt x="57" y="124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7" y="120"/>
                  </a:cubicBezTo>
                  <a:cubicBezTo>
                    <a:pt x="57" y="120"/>
                    <a:pt x="57" y="121"/>
                    <a:pt x="58" y="121"/>
                  </a:cubicBezTo>
                  <a:cubicBezTo>
                    <a:pt x="58" y="120"/>
                    <a:pt x="58" y="120"/>
                    <a:pt x="58" y="119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8" y="117"/>
                    <a:pt x="59" y="117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1" y="117"/>
                    <a:pt x="59" y="117"/>
                    <a:pt x="59" y="117"/>
                  </a:cubicBezTo>
                  <a:cubicBezTo>
                    <a:pt x="59" y="117"/>
                    <a:pt x="59" y="117"/>
                    <a:pt x="61" y="117"/>
                  </a:cubicBezTo>
                  <a:cubicBezTo>
                    <a:pt x="59" y="116"/>
                    <a:pt x="61" y="116"/>
                    <a:pt x="61" y="115"/>
                  </a:cubicBezTo>
                  <a:cubicBezTo>
                    <a:pt x="62" y="115"/>
                    <a:pt x="62" y="112"/>
                    <a:pt x="63" y="112"/>
                  </a:cubicBezTo>
                  <a:cubicBezTo>
                    <a:pt x="63" y="111"/>
                    <a:pt x="63" y="110"/>
                    <a:pt x="63" y="110"/>
                  </a:cubicBezTo>
                  <a:cubicBezTo>
                    <a:pt x="63" y="110"/>
                    <a:pt x="63" y="110"/>
                    <a:pt x="64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7" y="106"/>
                    <a:pt x="66" y="105"/>
                    <a:pt x="67" y="103"/>
                  </a:cubicBezTo>
                  <a:cubicBezTo>
                    <a:pt x="66" y="103"/>
                    <a:pt x="66" y="103"/>
                    <a:pt x="66" y="103"/>
                  </a:cubicBezTo>
                  <a:cubicBezTo>
                    <a:pt x="67" y="103"/>
                    <a:pt x="66" y="102"/>
                    <a:pt x="67" y="103"/>
                  </a:cubicBezTo>
                  <a:cubicBezTo>
                    <a:pt x="67" y="102"/>
                    <a:pt x="68" y="102"/>
                    <a:pt x="67" y="102"/>
                  </a:cubicBezTo>
                  <a:cubicBezTo>
                    <a:pt x="70" y="100"/>
                    <a:pt x="70" y="98"/>
                    <a:pt x="71" y="97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6"/>
                    <a:pt x="71" y="96"/>
                    <a:pt x="71" y="97"/>
                  </a:cubicBezTo>
                  <a:cubicBezTo>
                    <a:pt x="73" y="96"/>
                    <a:pt x="71" y="95"/>
                    <a:pt x="72" y="94"/>
                  </a:cubicBezTo>
                  <a:cubicBezTo>
                    <a:pt x="72" y="94"/>
                    <a:pt x="72" y="94"/>
                    <a:pt x="73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1"/>
                    <a:pt x="73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0"/>
                    <a:pt x="75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5" y="90"/>
                    <a:pt x="76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90"/>
                  </a:cubicBezTo>
                  <a:cubicBezTo>
                    <a:pt x="75" y="90"/>
                    <a:pt x="75" y="89"/>
                    <a:pt x="76" y="89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6" y="86"/>
                    <a:pt x="76" y="88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6"/>
                    <a:pt x="76" y="86"/>
                    <a:pt x="76" y="85"/>
                  </a:cubicBezTo>
                  <a:cubicBezTo>
                    <a:pt x="76" y="86"/>
                    <a:pt x="77" y="86"/>
                    <a:pt x="77" y="86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8" y="84"/>
                    <a:pt x="77" y="83"/>
                  </a:cubicBezTo>
                  <a:cubicBezTo>
                    <a:pt x="77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3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2"/>
                    <a:pt x="80" y="81"/>
                    <a:pt x="79" y="81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80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5" y="70"/>
                  </a:cubicBezTo>
                  <a:cubicBezTo>
                    <a:pt x="85" y="71"/>
                    <a:pt x="85" y="70"/>
                    <a:pt x="85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5" y="69"/>
                    <a:pt x="85" y="69"/>
                    <a:pt x="84" y="70"/>
                  </a:cubicBezTo>
                  <a:cubicBezTo>
                    <a:pt x="85" y="68"/>
                    <a:pt x="87" y="67"/>
                    <a:pt x="87" y="67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7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4"/>
                    <a:pt x="88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1" y="62"/>
                    <a:pt x="91" y="61"/>
                    <a:pt x="90" y="61"/>
                  </a:cubicBezTo>
                  <a:cubicBezTo>
                    <a:pt x="91" y="61"/>
                    <a:pt x="91" y="59"/>
                    <a:pt x="91" y="59"/>
                  </a:cubicBezTo>
                  <a:cubicBezTo>
                    <a:pt x="91" y="56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1"/>
                    <a:pt x="95" y="52"/>
                  </a:cubicBezTo>
                  <a:cubicBezTo>
                    <a:pt x="97" y="51"/>
                    <a:pt x="95" y="51"/>
                    <a:pt x="97" y="49"/>
                  </a:cubicBezTo>
                  <a:cubicBezTo>
                    <a:pt x="95" y="49"/>
                    <a:pt x="97" y="51"/>
                    <a:pt x="95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8" y="48"/>
                    <a:pt x="98" y="51"/>
                    <a:pt x="98" y="5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9" y="49"/>
                    <a:pt x="98" y="52"/>
                    <a:pt x="99" y="51"/>
                  </a:cubicBezTo>
                  <a:cubicBezTo>
                    <a:pt x="99" y="49"/>
                    <a:pt x="99" y="49"/>
                    <a:pt x="98" y="49"/>
                  </a:cubicBezTo>
                  <a:cubicBezTo>
                    <a:pt x="98" y="48"/>
                    <a:pt x="98" y="48"/>
                    <a:pt x="98" y="47"/>
                  </a:cubicBezTo>
                  <a:cubicBezTo>
                    <a:pt x="98" y="47"/>
                    <a:pt x="98" y="48"/>
                    <a:pt x="98" y="48"/>
                  </a:cubicBezTo>
                  <a:cubicBezTo>
                    <a:pt x="99" y="48"/>
                    <a:pt x="98" y="47"/>
                    <a:pt x="99" y="46"/>
                  </a:cubicBezTo>
                  <a:cubicBezTo>
                    <a:pt x="98" y="47"/>
                    <a:pt x="98" y="46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4"/>
                    <a:pt x="98" y="45"/>
                  </a:cubicBezTo>
                  <a:cubicBezTo>
                    <a:pt x="98" y="44"/>
                    <a:pt x="99" y="44"/>
                    <a:pt x="98" y="43"/>
                  </a:cubicBezTo>
                  <a:cubicBezTo>
                    <a:pt x="99" y="43"/>
                    <a:pt x="99" y="45"/>
                    <a:pt x="100" y="44"/>
                  </a:cubicBezTo>
                  <a:cubicBezTo>
                    <a:pt x="99" y="44"/>
                    <a:pt x="100" y="42"/>
                    <a:pt x="99" y="42"/>
                  </a:cubicBezTo>
                  <a:cubicBezTo>
                    <a:pt x="99" y="42"/>
                    <a:pt x="100" y="42"/>
                    <a:pt x="100" y="43"/>
                  </a:cubicBezTo>
                  <a:cubicBezTo>
                    <a:pt x="100" y="42"/>
                    <a:pt x="99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0"/>
                    <a:pt x="101" y="39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9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5"/>
                    <a:pt x="103" y="36"/>
                    <a:pt x="103" y="35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5"/>
                    <a:pt x="103" y="35"/>
                    <a:pt x="103" y="35"/>
                  </a:cubicBezTo>
                  <a:cubicBezTo>
                    <a:pt x="103" y="35"/>
                    <a:pt x="104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5"/>
                    <a:pt x="105" y="35"/>
                    <a:pt x="105" y="35"/>
                  </a:cubicBezTo>
                  <a:cubicBezTo>
                    <a:pt x="105" y="34"/>
                    <a:pt x="105" y="32"/>
                    <a:pt x="104" y="34"/>
                  </a:cubicBezTo>
                  <a:cubicBezTo>
                    <a:pt x="104" y="32"/>
                    <a:pt x="105" y="32"/>
                    <a:pt x="105" y="34"/>
                  </a:cubicBezTo>
                  <a:cubicBezTo>
                    <a:pt x="105" y="32"/>
                    <a:pt x="104" y="32"/>
                    <a:pt x="105" y="32"/>
                  </a:cubicBezTo>
                  <a:cubicBezTo>
                    <a:pt x="105" y="32"/>
                    <a:pt x="106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2"/>
                    <a:pt x="109" y="31"/>
                    <a:pt x="109" y="31"/>
                  </a:cubicBezTo>
                  <a:cubicBezTo>
                    <a:pt x="107" y="31"/>
                    <a:pt x="108" y="29"/>
                    <a:pt x="107" y="29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10" y="28"/>
                    <a:pt x="110" y="28"/>
                  </a:cubicBezTo>
                  <a:cubicBezTo>
                    <a:pt x="110" y="27"/>
                    <a:pt x="111" y="27"/>
                    <a:pt x="110" y="27"/>
                  </a:cubicBezTo>
                  <a:cubicBezTo>
                    <a:pt x="110" y="26"/>
                    <a:pt x="110" y="27"/>
                    <a:pt x="109" y="27"/>
                  </a:cubicBezTo>
                  <a:cubicBezTo>
                    <a:pt x="110" y="26"/>
                    <a:pt x="111" y="26"/>
                    <a:pt x="110" y="25"/>
                  </a:cubicBezTo>
                  <a:cubicBezTo>
                    <a:pt x="110" y="26"/>
                    <a:pt x="109" y="25"/>
                    <a:pt x="109" y="25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4"/>
                    <a:pt x="109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11" y="22"/>
                    <a:pt x="109" y="24"/>
                    <a:pt x="110" y="25"/>
                  </a:cubicBezTo>
                  <a:cubicBezTo>
                    <a:pt x="111" y="24"/>
                    <a:pt x="110" y="22"/>
                    <a:pt x="111" y="22"/>
                  </a:cubicBezTo>
                  <a:cubicBezTo>
                    <a:pt x="111" y="22"/>
                    <a:pt x="111" y="22"/>
                    <a:pt x="111" y="24"/>
                  </a:cubicBezTo>
                  <a:cubicBezTo>
                    <a:pt x="111" y="22"/>
                    <a:pt x="112" y="24"/>
                    <a:pt x="111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1" y="21"/>
                    <a:pt x="111" y="20"/>
                    <a:pt x="111" y="19"/>
                  </a:cubicBezTo>
                  <a:cubicBezTo>
                    <a:pt x="112" y="20"/>
                    <a:pt x="112" y="18"/>
                    <a:pt x="114" y="19"/>
                  </a:cubicBezTo>
                  <a:cubicBezTo>
                    <a:pt x="112" y="19"/>
                    <a:pt x="111" y="21"/>
                    <a:pt x="111" y="21"/>
                  </a:cubicBezTo>
                  <a:cubicBezTo>
                    <a:pt x="114" y="21"/>
                    <a:pt x="111" y="22"/>
                    <a:pt x="112" y="22"/>
                  </a:cubicBezTo>
                  <a:cubicBezTo>
                    <a:pt x="112" y="21"/>
                    <a:pt x="114" y="22"/>
                    <a:pt x="115" y="22"/>
                  </a:cubicBezTo>
                  <a:cubicBezTo>
                    <a:pt x="115" y="22"/>
                    <a:pt x="115" y="22"/>
                    <a:pt x="115" y="21"/>
                  </a:cubicBezTo>
                  <a:cubicBezTo>
                    <a:pt x="114" y="21"/>
                    <a:pt x="114" y="21"/>
                    <a:pt x="112" y="21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20"/>
                  </a:cubicBezTo>
                  <a:cubicBezTo>
                    <a:pt x="115" y="18"/>
                    <a:pt x="116" y="17"/>
                    <a:pt x="117" y="16"/>
                  </a:cubicBezTo>
                  <a:cubicBezTo>
                    <a:pt x="116" y="16"/>
                    <a:pt x="118" y="15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5"/>
                    <a:pt x="115" y="15"/>
                    <a:pt x="116" y="15"/>
                  </a:cubicBezTo>
                  <a:cubicBezTo>
                    <a:pt x="115" y="14"/>
                    <a:pt x="117" y="15"/>
                    <a:pt x="116" y="14"/>
                  </a:cubicBezTo>
                  <a:cubicBezTo>
                    <a:pt x="116" y="15"/>
                    <a:pt x="117" y="15"/>
                    <a:pt x="118" y="15"/>
                  </a:cubicBezTo>
                  <a:cubicBezTo>
                    <a:pt x="118" y="14"/>
                    <a:pt x="118" y="15"/>
                    <a:pt x="118" y="15"/>
                  </a:cubicBezTo>
                  <a:cubicBezTo>
                    <a:pt x="118" y="14"/>
                    <a:pt x="118" y="13"/>
                    <a:pt x="118" y="12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3" y="8"/>
                    <a:pt x="123" y="8"/>
                  </a:cubicBezTo>
                  <a:cubicBezTo>
                    <a:pt x="123" y="8"/>
                    <a:pt x="121" y="8"/>
                    <a:pt x="123" y="8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3" y="8"/>
                    <a:pt x="125" y="7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5" y="6"/>
                    <a:pt x="125" y="4"/>
                    <a:pt x="125" y="3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5" y="2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2"/>
                    <a:pt x="127" y="1"/>
                    <a:pt x="126" y="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7" y="2"/>
                    <a:pt x="126" y="2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6" y="4"/>
                  </a:cubicBezTo>
                  <a:cubicBezTo>
                    <a:pt x="126" y="3"/>
                    <a:pt x="126" y="4"/>
                    <a:pt x="126" y="4"/>
                  </a:cubicBezTo>
                  <a:cubicBezTo>
                    <a:pt x="126" y="4"/>
                    <a:pt x="126" y="6"/>
                    <a:pt x="126" y="7"/>
                  </a:cubicBezTo>
                  <a:cubicBezTo>
                    <a:pt x="125" y="7"/>
                    <a:pt x="125" y="8"/>
                    <a:pt x="125" y="8"/>
                  </a:cubicBezTo>
                  <a:cubicBezTo>
                    <a:pt x="125" y="8"/>
                    <a:pt x="125" y="8"/>
                    <a:pt x="125" y="7"/>
                  </a:cubicBezTo>
                  <a:cubicBezTo>
                    <a:pt x="124" y="8"/>
                    <a:pt x="125" y="8"/>
                    <a:pt x="124" y="8"/>
                  </a:cubicBezTo>
                  <a:cubicBezTo>
                    <a:pt x="124" y="8"/>
                    <a:pt x="125" y="8"/>
                    <a:pt x="125" y="9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4" y="10"/>
                    <a:pt x="125" y="10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0" y="16"/>
                    <a:pt x="119" y="17"/>
                    <a:pt x="119" y="18"/>
                  </a:cubicBezTo>
                  <a:cubicBezTo>
                    <a:pt x="118" y="20"/>
                    <a:pt x="118" y="21"/>
                    <a:pt x="117" y="21"/>
                  </a:cubicBezTo>
                  <a:cubicBezTo>
                    <a:pt x="116" y="25"/>
                    <a:pt x="115" y="28"/>
                    <a:pt x="114" y="29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29"/>
                    <a:pt x="112" y="30"/>
                    <a:pt x="112" y="31"/>
                  </a:cubicBezTo>
                  <a:cubicBezTo>
                    <a:pt x="111" y="32"/>
                    <a:pt x="111" y="35"/>
                    <a:pt x="111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11" y="36"/>
                    <a:pt x="110" y="37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6" y="44"/>
                    <a:pt x="106" y="44"/>
                  </a:cubicBezTo>
                  <a:cubicBezTo>
                    <a:pt x="105" y="48"/>
                    <a:pt x="102" y="51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61"/>
                    <a:pt x="97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5"/>
                    <a:pt x="95" y="66"/>
                    <a:pt x="94" y="66"/>
                  </a:cubicBezTo>
                  <a:cubicBezTo>
                    <a:pt x="93" y="67"/>
                    <a:pt x="94" y="67"/>
                    <a:pt x="93" y="68"/>
                  </a:cubicBezTo>
                  <a:cubicBezTo>
                    <a:pt x="92" y="70"/>
                    <a:pt x="92" y="70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5"/>
                    <a:pt x="90" y="78"/>
                    <a:pt x="88" y="79"/>
                  </a:cubicBezTo>
                  <a:cubicBezTo>
                    <a:pt x="89" y="79"/>
                    <a:pt x="88" y="79"/>
                    <a:pt x="88" y="80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4" y="86"/>
                    <a:pt x="82" y="89"/>
                    <a:pt x="81" y="90"/>
                  </a:cubicBezTo>
                  <a:cubicBezTo>
                    <a:pt x="80" y="94"/>
                    <a:pt x="77" y="98"/>
                    <a:pt x="75" y="102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3"/>
                    <a:pt x="73" y="105"/>
                  </a:cubicBezTo>
                  <a:cubicBezTo>
                    <a:pt x="73" y="106"/>
                    <a:pt x="73" y="107"/>
                    <a:pt x="72" y="106"/>
                  </a:cubicBezTo>
                  <a:cubicBezTo>
                    <a:pt x="72" y="107"/>
                    <a:pt x="71" y="109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0"/>
                    <a:pt x="70" y="112"/>
                    <a:pt x="68" y="113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7"/>
                    <a:pt x="64" y="121"/>
                    <a:pt x="63" y="125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7"/>
                    <a:pt x="61" y="126"/>
                  </a:cubicBezTo>
                  <a:cubicBezTo>
                    <a:pt x="61" y="127"/>
                    <a:pt x="58" y="127"/>
                    <a:pt x="58" y="128"/>
                  </a:cubicBezTo>
                  <a:cubicBezTo>
                    <a:pt x="59" y="128"/>
                    <a:pt x="59" y="128"/>
                    <a:pt x="59" y="129"/>
                  </a:cubicBezTo>
                  <a:cubicBezTo>
                    <a:pt x="58" y="130"/>
                    <a:pt x="57" y="130"/>
                    <a:pt x="57" y="131"/>
                  </a:cubicBezTo>
                  <a:cubicBezTo>
                    <a:pt x="57" y="131"/>
                    <a:pt x="57" y="131"/>
                    <a:pt x="57" y="131"/>
                  </a:cubicBezTo>
                  <a:cubicBezTo>
                    <a:pt x="57" y="133"/>
                    <a:pt x="56" y="134"/>
                    <a:pt x="57" y="136"/>
                  </a:cubicBezTo>
                  <a:cubicBezTo>
                    <a:pt x="53" y="144"/>
                    <a:pt x="49" y="151"/>
                    <a:pt x="45" y="158"/>
                  </a:cubicBezTo>
                  <a:cubicBezTo>
                    <a:pt x="41" y="165"/>
                    <a:pt x="37" y="172"/>
                    <a:pt x="32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3"/>
                    <a:pt x="30" y="183"/>
                    <a:pt x="30" y="184"/>
                  </a:cubicBezTo>
                  <a:cubicBezTo>
                    <a:pt x="29" y="187"/>
                    <a:pt x="28" y="189"/>
                    <a:pt x="26" y="192"/>
                  </a:cubicBezTo>
                  <a:cubicBezTo>
                    <a:pt x="26" y="192"/>
                    <a:pt x="26" y="191"/>
                    <a:pt x="25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5" y="192"/>
                    <a:pt x="25" y="192"/>
                    <a:pt x="25" y="192"/>
                  </a:cubicBezTo>
                  <a:cubicBezTo>
                    <a:pt x="25" y="192"/>
                    <a:pt x="25" y="193"/>
                    <a:pt x="26" y="192"/>
                  </a:cubicBezTo>
                  <a:cubicBezTo>
                    <a:pt x="22" y="200"/>
                    <a:pt x="17" y="206"/>
                    <a:pt x="13" y="212"/>
                  </a:cubicBezTo>
                  <a:cubicBezTo>
                    <a:pt x="12" y="215"/>
                    <a:pt x="11" y="217"/>
                    <a:pt x="10" y="219"/>
                  </a:cubicBezTo>
                  <a:cubicBezTo>
                    <a:pt x="6" y="224"/>
                    <a:pt x="3" y="227"/>
                    <a:pt x="1" y="233"/>
                  </a:cubicBezTo>
                  <a:cubicBezTo>
                    <a:pt x="1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81" name="Freeform 115"/>
            <p:cNvSpPr/>
            <p:nvPr/>
          </p:nvSpPr>
          <p:spPr>
            <a:xfrm>
              <a:off x="496" y="260"/>
              <a:ext cx="269" cy="493"/>
            </a:xfrm>
            <a:custGeom>
              <a:avLst/>
              <a:gdLst/>
              <a:ahLst/>
              <a:cxnLst>
                <a:cxn ang="0">
                  <a:pos x="28" y="434"/>
                </a:cxn>
                <a:cxn ang="0">
                  <a:pos x="38" y="420"/>
                </a:cxn>
                <a:cxn ang="0">
                  <a:pos x="50" y="389"/>
                </a:cxn>
                <a:cxn ang="0">
                  <a:pos x="54" y="377"/>
                </a:cxn>
                <a:cxn ang="0">
                  <a:pos x="73" y="347"/>
                </a:cxn>
                <a:cxn ang="0">
                  <a:pos x="80" y="340"/>
                </a:cxn>
                <a:cxn ang="0">
                  <a:pos x="87" y="321"/>
                </a:cxn>
                <a:cxn ang="0">
                  <a:pos x="99" y="304"/>
                </a:cxn>
                <a:cxn ang="0">
                  <a:pos x="101" y="297"/>
                </a:cxn>
                <a:cxn ang="0">
                  <a:pos x="104" y="288"/>
                </a:cxn>
                <a:cxn ang="0">
                  <a:pos x="113" y="269"/>
                </a:cxn>
                <a:cxn ang="0">
                  <a:pos x="118" y="262"/>
                </a:cxn>
                <a:cxn ang="0">
                  <a:pos x="123" y="250"/>
                </a:cxn>
                <a:cxn ang="0">
                  <a:pos x="132" y="238"/>
                </a:cxn>
                <a:cxn ang="0">
                  <a:pos x="139" y="222"/>
                </a:cxn>
                <a:cxn ang="0">
                  <a:pos x="149" y="205"/>
                </a:cxn>
                <a:cxn ang="0">
                  <a:pos x="151" y="198"/>
                </a:cxn>
                <a:cxn ang="0">
                  <a:pos x="160" y="191"/>
                </a:cxn>
                <a:cxn ang="0">
                  <a:pos x="163" y="184"/>
                </a:cxn>
                <a:cxn ang="0">
                  <a:pos x="163" y="182"/>
                </a:cxn>
                <a:cxn ang="0">
                  <a:pos x="165" y="172"/>
                </a:cxn>
                <a:cxn ang="0">
                  <a:pos x="179" y="149"/>
                </a:cxn>
                <a:cxn ang="0">
                  <a:pos x="184" y="139"/>
                </a:cxn>
                <a:cxn ang="0">
                  <a:pos x="189" y="130"/>
                </a:cxn>
                <a:cxn ang="0">
                  <a:pos x="201" y="109"/>
                </a:cxn>
                <a:cxn ang="0">
                  <a:pos x="208" y="109"/>
                </a:cxn>
                <a:cxn ang="0">
                  <a:pos x="208" y="97"/>
                </a:cxn>
                <a:cxn ang="0">
                  <a:pos x="208" y="90"/>
                </a:cxn>
                <a:cxn ang="0">
                  <a:pos x="212" y="83"/>
                </a:cxn>
                <a:cxn ang="0">
                  <a:pos x="212" y="75"/>
                </a:cxn>
                <a:cxn ang="0">
                  <a:pos x="217" y="73"/>
                </a:cxn>
                <a:cxn ang="0">
                  <a:pos x="227" y="68"/>
                </a:cxn>
                <a:cxn ang="0">
                  <a:pos x="227" y="61"/>
                </a:cxn>
                <a:cxn ang="0">
                  <a:pos x="229" y="54"/>
                </a:cxn>
                <a:cxn ang="0">
                  <a:pos x="231" y="47"/>
                </a:cxn>
                <a:cxn ang="0">
                  <a:pos x="236" y="42"/>
                </a:cxn>
                <a:cxn ang="0">
                  <a:pos x="238" y="45"/>
                </a:cxn>
                <a:cxn ang="0">
                  <a:pos x="243" y="31"/>
                </a:cxn>
                <a:cxn ang="0">
                  <a:pos x="257" y="19"/>
                </a:cxn>
                <a:cxn ang="0">
                  <a:pos x="262" y="12"/>
                </a:cxn>
                <a:cxn ang="0">
                  <a:pos x="269" y="0"/>
                </a:cxn>
                <a:cxn ang="0">
                  <a:pos x="269" y="7"/>
                </a:cxn>
                <a:cxn ang="0">
                  <a:pos x="257" y="14"/>
                </a:cxn>
                <a:cxn ang="0">
                  <a:pos x="252" y="40"/>
                </a:cxn>
                <a:cxn ang="0">
                  <a:pos x="234" y="75"/>
                </a:cxn>
                <a:cxn ang="0">
                  <a:pos x="212" y="113"/>
                </a:cxn>
                <a:cxn ang="0">
                  <a:pos x="196" y="146"/>
                </a:cxn>
                <a:cxn ang="0">
                  <a:pos x="186" y="170"/>
                </a:cxn>
                <a:cxn ang="0">
                  <a:pos x="160" y="217"/>
                </a:cxn>
                <a:cxn ang="0">
                  <a:pos x="144" y="238"/>
                </a:cxn>
                <a:cxn ang="0">
                  <a:pos x="125" y="269"/>
                </a:cxn>
                <a:cxn ang="0">
                  <a:pos x="71" y="377"/>
                </a:cxn>
                <a:cxn ang="0">
                  <a:pos x="54" y="408"/>
                </a:cxn>
                <a:cxn ang="0">
                  <a:pos x="2" y="484"/>
                </a:cxn>
              </a:cxnLst>
              <a:pathLst>
                <a:path w="114" h="209">
                  <a:moveTo>
                    <a:pt x="1" y="205"/>
                  </a:moveTo>
                  <a:cubicBezTo>
                    <a:pt x="1" y="202"/>
                    <a:pt x="4" y="200"/>
                    <a:pt x="4" y="196"/>
                  </a:cubicBezTo>
                  <a:cubicBezTo>
                    <a:pt x="4" y="195"/>
                    <a:pt x="4" y="196"/>
                    <a:pt x="6" y="195"/>
                  </a:cubicBezTo>
                  <a:cubicBezTo>
                    <a:pt x="6" y="193"/>
                    <a:pt x="9" y="189"/>
                    <a:pt x="11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1" y="186"/>
                    <a:pt x="11" y="185"/>
                    <a:pt x="12" y="184"/>
                  </a:cubicBezTo>
                  <a:cubicBezTo>
                    <a:pt x="12" y="185"/>
                    <a:pt x="12" y="185"/>
                    <a:pt x="12" y="185"/>
                  </a:cubicBezTo>
                  <a:cubicBezTo>
                    <a:pt x="12" y="184"/>
                    <a:pt x="12" y="183"/>
                    <a:pt x="12" y="183"/>
                  </a:cubicBezTo>
                  <a:cubicBezTo>
                    <a:pt x="13" y="183"/>
                    <a:pt x="13" y="183"/>
                    <a:pt x="13" y="183"/>
                  </a:cubicBezTo>
                  <a:cubicBezTo>
                    <a:pt x="13" y="182"/>
                    <a:pt x="13" y="182"/>
                    <a:pt x="13" y="182"/>
                  </a:cubicBezTo>
                  <a:cubicBezTo>
                    <a:pt x="12" y="180"/>
                    <a:pt x="16" y="179"/>
                    <a:pt x="16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6" y="175"/>
                    <a:pt x="17" y="173"/>
                    <a:pt x="18" y="171"/>
                  </a:cubicBezTo>
                  <a:cubicBezTo>
                    <a:pt x="19" y="171"/>
                    <a:pt x="19" y="171"/>
                    <a:pt x="19" y="171"/>
                  </a:cubicBezTo>
                  <a:cubicBezTo>
                    <a:pt x="19" y="171"/>
                    <a:pt x="19" y="169"/>
                    <a:pt x="19" y="168"/>
                  </a:cubicBezTo>
                  <a:cubicBezTo>
                    <a:pt x="20" y="168"/>
                    <a:pt x="19" y="166"/>
                    <a:pt x="20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6"/>
                    <a:pt x="21" y="166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4"/>
                    <a:pt x="22" y="165"/>
                    <a:pt x="22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2" y="163"/>
                    <a:pt x="23" y="163"/>
                    <a:pt x="23" y="163"/>
                  </a:cubicBezTo>
                  <a:cubicBezTo>
                    <a:pt x="23" y="163"/>
                    <a:pt x="23" y="163"/>
                    <a:pt x="23" y="163"/>
                  </a:cubicBezTo>
                  <a:cubicBezTo>
                    <a:pt x="23" y="160"/>
                    <a:pt x="24" y="160"/>
                    <a:pt x="23" y="160"/>
                  </a:cubicBezTo>
                  <a:cubicBezTo>
                    <a:pt x="24" y="160"/>
                    <a:pt x="23" y="162"/>
                    <a:pt x="24" y="162"/>
                  </a:cubicBezTo>
                  <a:cubicBezTo>
                    <a:pt x="25" y="158"/>
                    <a:pt x="27" y="155"/>
                    <a:pt x="29" y="151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0"/>
                    <a:pt x="30" y="150"/>
                    <a:pt x="30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1" y="148"/>
                    <a:pt x="30" y="148"/>
                    <a:pt x="31" y="147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31" y="147"/>
                    <a:pt x="31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4" y="146"/>
                    <a:pt x="34" y="145"/>
                  </a:cubicBezTo>
                  <a:cubicBezTo>
                    <a:pt x="34" y="145"/>
                    <a:pt x="34" y="145"/>
                    <a:pt x="34" y="145"/>
                  </a:cubicBezTo>
                  <a:cubicBezTo>
                    <a:pt x="35" y="144"/>
                    <a:pt x="33" y="144"/>
                    <a:pt x="34" y="144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4" y="142"/>
                    <a:pt x="35" y="141"/>
                    <a:pt x="35" y="140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6" y="140"/>
                    <a:pt x="37" y="139"/>
                    <a:pt x="37" y="138"/>
                  </a:cubicBezTo>
                  <a:cubicBezTo>
                    <a:pt x="37" y="137"/>
                    <a:pt x="37" y="138"/>
                    <a:pt x="37" y="137"/>
                  </a:cubicBezTo>
                  <a:cubicBezTo>
                    <a:pt x="37" y="137"/>
                    <a:pt x="38" y="136"/>
                    <a:pt x="37" y="136"/>
                  </a:cubicBezTo>
                  <a:cubicBezTo>
                    <a:pt x="37" y="135"/>
                    <a:pt x="38" y="133"/>
                    <a:pt x="38" y="133"/>
                  </a:cubicBezTo>
                  <a:cubicBezTo>
                    <a:pt x="38" y="133"/>
                    <a:pt x="40" y="133"/>
                    <a:pt x="39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2" y="132"/>
                  </a:cubicBezTo>
                  <a:cubicBezTo>
                    <a:pt x="42" y="131"/>
                    <a:pt x="40" y="130"/>
                    <a:pt x="42" y="129"/>
                  </a:cubicBezTo>
                  <a:cubicBezTo>
                    <a:pt x="42" y="130"/>
                    <a:pt x="43" y="129"/>
                    <a:pt x="43" y="130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7"/>
                    <a:pt x="43" y="128"/>
                    <a:pt x="43" y="127"/>
                  </a:cubicBezTo>
                  <a:cubicBezTo>
                    <a:pt x="42" y="127"/>
                    <a:pt x="42" y="127"/>
                    <a:pt x="42" y="127"/>
                  </a:cubicBezTo>
                  <a:cubicBezTo>
                    <a:pt x="42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4" y="124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4" y="124"/>
                    <a:pt x="44" y="123"/>
                    <a:pt x="43" y="123"/>
                  </a:cubicBezTo>
                  <a:cubicBezTo>
                    <a:pt x="43" y="123"/>
                    <a:pt x="44" y="123"/>
                    <a:pt x="43" y="124"/>
                  </a:cubicBezTo>
                  <a:cubicBezTo>
                    <a:pt x="43" y="123"/>
                    <a:pt x="43" y="122"/>
                    <a:pt x="44" y="122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44" y="121"/>
                    <a:pt x="44" y="120"/>
                    <a:pt x="45" y="119"/>
                  </a:cubicBezTo>
                  <a:cubicBezTo>
                    <a:pt x="44" y="119"/>
                    <a:pt x="45" y="119"/>
                    <a:pt x="45" y="120"/>
                  </a:cubicBezTo>
                  <a:cubicBezTo>
                    <a:pt x="46" y="119"/>
                    <a:pt x="46" y="118"/>
                    <a:pt x="47" y="11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7" y="115"/>
                    <a:pt x="47" y="117"/>
                    <a:pt x="47" y="115"/>
                  </a:cubicBezTo>
                  <a:cubicBezTo>
                    <a:pt x="48" y="115"/>
                    <a:pt x="48" y="115"/>
                    <a:pt x="48" y="114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48" y="114"/>
                    <a:pt x="49" y="112"/>
                    <a:pt x="50" y="111"/>
                  </a:cubicBezTo>
                  <a:cubicBezTo>
                    <a:pt x="49" y="111"/>
                    <a:pt x="49" y="110"/>
                    <a:pt x="50" y="110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0" y="110"/>
                    <a:pt x="50" y="109"/>
                    <a:pt x="51" y="109"/>
                  </a:cubicBezTo>
                  <a:cubicBezTo>
                    <a:pt x="51" y="108"/>
                    <a:pt x="50" y="112"/>
                    <a:pt x="50" y="111"/>
                  </a:cubicBezTo>
                  <a:cubicBezTo>
                    <a:pt x="51" y="111"/>
                    <a:pt x="50" y="109"/>
                    <a:pt x="51" y="110"/>
                  </a:cubicBezTo>
                  <a:cubicBezTo>
                    <a:pt x="51" y="109"/>
                    <a:pt x="51" y="108"/>
                    <a:pt x="51" y="108"/>
                  </a:cubicBezTo>
                  <a:cubicBezTo>
                    <a:pt x="51" y="108"/>
                    <a:pt x="52" y="109"/>
                    <a:pt x="52" y="108"/>
                  </a:cubicBezTo>
                  <a:cubicBezTo>
                    <a:pt x="52" y="107"/>
                    <a:pt x="52" y="108"/>
                    <a:pt x="52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52" y="106"/>
                    <a:pt x="53" y="106"/>
                    <a:pt x="52" y="106"/>
                  </a:cubicBezTo>
                  <a:cubicBezTo>
                    <a:pt x="52" y="106"/>
                    <a:pt x="52" y="105"/>
                    <a:pt x="53" y="105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5"/>
                    <a:pt x="53" y="105"/>
                    <a:pt x="53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3" y="104"/>
                    <a:pt x="54" y="103"/>
                    <a:pt x="54" y="103"/>
                  </a:cubicBezTo>
                  <a:cubicBezTo>
                    <a:pt x="54" y="102"/>
                    <a:pt x="55" y="101"/>
                    <a:pt x="56" y="101"/>
                  </a:cubicBezTo>
                  <a:cubicBezTo>
                    <a:pt x="56" y="100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9"/>
                    <a:pt x="57" y="97"/>
                  </a:cubicBezTo>
                  <a:cubicBezTo>
                    <a:pt x="57" y="97"/>
                    <a:pt x="57" y="96"/>
                    <a:pt x="57" y="96"/>
                  </a:cubicBezTo>
                  <a:cubicBezTo>
                    <a:pt x="59" y="96"/>
                    <a:pt x="57" y="94"/>
                    <a:pt x="59" y="94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61" y="95"/>
                    <a:pt x="59" y="93"/>
                    <a:pt x="60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0" y="93"/>
                    <a:pt x="60" y="92"/>
                    <a:pt x="60" y="92"/>
                  </a:cubicBezTo>
                  <a:cubicBezTo>
                    <a:pt x="60" y="92"/>
                    <a:pt x="61" y="92"/>
                    <a:pt x="60" y="91"/>
                  </a:cubicBezTo>
                  <a:cubicBezTo>
                    <a:pt x="62" y="90"/>
                    <a:pt x="62" y="87"/>
                    <a:pt x="63" y="87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4" y="86"/>
                    <a:pt x="63" y="85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5" y="82"/>
                    <a:pt x="65" y="83"/>
                    <a:pt x="66" y="83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6" y="82"/>
                    <a:pt x="68" y="81"/>
                    <a:pt x="68" y="81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8" y="81"/>
                    <a:pt x="68" y="80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8" y="80"/>
                    <a:pt x="68" y="79"/>
                    <a:pt x="68" y="79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8" y="78"/>
                    <a:pt x="68" y="77"/>
                    <a:pt x="69" y="78"/>
                  </a:cubicBezTo>
                  <a:cubicBezTo>
                    <a:pt x="69" y="78"/>
                    <a:pt x="68" y="78"/>
                    <a:pt x="68" y="79"/>
                  </a:cubicBezTo>
                  <a:cubicBezTo>
                    <a:pt x="69" y="78"/>
                    <a:pt x="69" y="79"/>
                    <a:pt x="69" y="78"/>
                  </a:cubicBezTo>
                  <a:cubicBezTo>
                    <a:pt x="69" y="77"/>
                    <a:pt x="68" y="77"/>
                    <a:pt x="69" y="77"/>
                  </a:cubicBezTo>
                  <a:cubicBezTo>
                    <a:pt x="69" y="77"/>
                    <a:pt x="69" y="77"/>
                    <a:pt x="69" y="78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6"/>
                    <a:pt x="70" y="76"/>
                    <a:pt x="69" y="75"/>
                  </a:cubicBezTo>
                  <a:cubicBezTo>
                    <a:pt x="70" y="75"/>
                    <a:pt x="70" y="75"/>
                    <a:pt x="70" y="74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74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1" y="72"/>
                    <a:pt x="72" y="73"/>
                    <a:pt x="72" y="72"/>
                  </a:cubicBezTo>
                  <a:cubicBezTo>
                    <a:pt x="72" y="72"/>
                    <a:pt x="72" y="70"/>
                    <a:pt x="71" y="70"/>
                  </a:cubicBezTo>
                  <a:cubicBezTo>
                    <a:pt x="72" y="69"/>
                    <a:pt x="72" y="68"/>
                    <a:pt x="73" y="67"/>
                  </a:cubicBezTo>
                  <a:cubicBezTo>
                    <a:pt x="73" y="67"/>
                    <a:pt x="73" y="67"/>
                    <a:pt x="73" y="66"/>
                  </a:cubicBezTo>
                  <a:cubicBezTo>
                    <a:pt x="74" y="66"/>
                    <a:pt x="74" y="64"/>
                    <a:pt x="76" y="63"/>
                  </a:cubicBezTo>
                  <a:cubicBezTo>
                    <a:pt x="76" y="64"/>
                    <a:pt x="76" y="63"/>
                    <a:pt x="77" y="64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76" y="63"/>
                    <a:pt x="76" y="62"/>
                    <a:pt x="76" y="63"/>
                  </a:cubicBezTo>
                  <a:cubicBezTo>
                    <a:pt x="76" y="62"/>
                    <a:pt x="77" y="59"/>
                    <a:pt x="77" y="59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8"/>
                    <a:pt x="78" y="58"/>
                    <a:pt x="78" y="57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9" y="57"/>
                    <a:pt x="79" y="56"/>
                    <a:pt x="79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4"/>
                    <a:pt x="80" y="55"/>
                  </a:cubicBezTo>
                  <a:cubicBezTo>
                    <a:pt x="81" y="54"/>
                    <a:pt x="81" y="53"/>
                    <a:pt x="82" y="53"/>
                  </a:cubicBezTo>
                  <a:cubicBezTo>
                    <a:pt x="82" y="51"/>
                    <a:pt x="83" y="48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5" y="46"/>
                    <a:pt x="83" y="46"/>
                    <a:pt x="83" y="46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6" y="46"/>
                    <a:pt x="85" y="46"/>
                    <a:pt x="86" y="45"/>
                  </a:cubicBezTo>
                  <a:cubicBezTo>
                    <a:pt x="85" y="45"/>
                    <a:pt x="86" y="46"/>
                    <a:pt x="85" y="45"/>
                  </a:cubicBezTo>
                  <a:cubicBezTo>
                    <a:pt x="85" y="45"/>
                    <a:pt x="86" y="45"/>
                    <a:pt x="86" y="44"/>
                  </a:cubicBezTo>
                  <a:cubicBezTo>
                    <a:pt x="86" y="44"/>
                    <a:pt x="86" y="44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7" y="44"/>
                    <a:pt x="87" y="46"/>
                    <a:pt x="88" y="46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89" y="45"/>
                    <a:pt x="88" y="46"/>
                    <a:pt x="89" y="46"/>
                  </a:cubicBezTo>
                  <a:cubicBezTo>
                    <a:pt x="89" y="45"/>
                    <a:pt x="89" y="45"/>
                    <a:pt x="88" y="45"/>
                  </a:cubicBezTo>
                  <a:cubicBezTo>
                    <a:pt x="88" y="44"/>
                    <a:pt x="87" y="44"/>
                    <a:pt x="87" y="42"/>
                  </a:cubicBezTo>
                  <a:cubicBezTo>
                    <a:pt x="88" y="41"/>
                    <a:pt x="87" y="42"/>
                    <a:pt x="88" y="42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0"/>
                  </a:cubicBezTo>
                  <a:cubicBezTo>
                    <a:pt x="88" y="40"/>
                    <a:pt x="88" y="41"/>
                    <a:pt x="88" y="40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7" y="39"/>
                    <a:pt x="88" y="39"/>
                    <a:pt x="88" y="39"/>
                  </a:cubicBezTo>
                  <a:cubicBezTo>
                    <a:pt x="89" y="39"/>
                    <a:pt x="89" y="40"/>
                    <a:pt x="89" y="39"/>
                  </a:cubicBezTo>
                  <a:cubicBezTo>
                    <a:pt x="89" y="39"/>
                    <a:pt x="89" y="38"/>
                    <a:pt x="88" y="38"/>
                  </a:cubicBezTo>
                  <a:cubicBezTo>
                    <a:pt x="89" y="38"/>
                    <a:pt x="89" y="38"/>
                    <a:pt x="89" y="39"/>
                  </a:cubicBezTo>
                  <a:cubicBezTo>
                    <a:pt x="89" y="39"/>
                    <a:pt x="89" y="37"/>
                    <a:pt x="89" y="38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9" y="37"/>
                    <a:pt x="89" y="37"/>
                    <a:pt x="90" y="37"/>
                  </a:cubicBezTo>
                  <a:cubicBezTo>
                    <a:pt x="90" y="36"/>
                    <a:pt x="90" y="35"/>
                    <a:pt x="90" y="36"/>
                  </a:cubicBezTo>
                  <a:cubicBezTo>
                    <a:pt x="90" y="35"/>
                    <a:pt x="91" y="35"/>
                    <a:pt x="90" y="35"/>
                  </a:cubicBezTo>
                  <a:cubicBezTo>
                    <a:pt x="90" y="35"/>
                    <a:pt x="90" y="35"/>
                    <a:pt x="89" y="35"/>
                  </a:cubicBezTo>
                  <a:cubicBezTo>
                    <a:pt x="90" y="35"/>
                    <a:pt x="90" y="33"/>
                    <a:pt x="90" y="33"/>
                  </a:cubicBezTo>
                  <a:cubicBezTo>
                    <a:pt x="90" y="33"/>
                    <a:pt x="90" y="33"/>
                    <a:pt x="90" y="33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0" y="32"/>
                    <a:pt x="91" y="32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1" y="32"/>
                    <a:pt x="91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2" y="31"/>
                    <a:pt x="92" y="30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2"/>
                    <a:pt x="94" y="31"/>
                    <a:pt x="94" y="31"/>
                  </a:cubicBezTo>
                  <a:cubicBezTo>
                    <a:pt x="94" y="30"/>
                    <a:pt x="94" y="29"/>
                    <a:pt x="92" y="30"/>
                  </a:cubicBezTo>
                  <a:cubicBezTo>
                    <a:pt x="92" y="30"/>
                    <a:pt x="94" y="29"/>
                    <a:pt x="94" y="30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9"/>
                    <a:pt x="95" y="28"/>
                    <a:pt x="96" y="28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7" y="29"/>
                    <a:pt x="97" y="29"/>
                    <a:pt x="97" y="28"/>
                  </a:cubicBezTo>
                  <a:cubicBezTo>
                    <a:pt x="96" y="28"/>
                    <a:pt x="96" y="26"/>
                    <a:pt x="96" y="26"/>
                  </a:cubicBezTo>
                  <a:cubicBezTo>
                    <a:pt x="96" y="26"/>
                    <a:pt x="97" y="27"/>
                    <a:pt x="96" y="26"/>
                  </a:cubicBezTo>
                  <a:cubicBezTo>
                    <a:pt x="96" y="26"/>
                    <a:pt x="96" y="24"/>
                    <a:pt x="96" y="26"/>
                  </a:cubicBezTo>
                  <a:cubicBezTo>
                    <a:pt x="96" y="24"/>
                    <a:pt x="96" y="24"/>
                    <a:pt x="96" y="23"/>
                  </a:cubicBezTo>
                  <a:cubicBezTo>
                    <a:pt x="96" y="24"/>
                    <a:pt x="97" y="23"/>
                    <a:pt x="97" y="24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8" y="26"/>
                  </a:cubicBezTo>
                  <a:cubicBezTo>
                    <a:pt x="98" y="24"/>
                    <a:pt x="98" y="24"/>
                    <a:pt x="98" y="23"/>
                  </a:cubicBezTo>
                  <a:cubicBezTo>
                    <a:pt x="97" y="23"/>
                    <a:pt x="97" y="24"/>
                    <a:pt x="97" y="23"/>
                  </a:cubicBezTo>
                  <a:cubicBezTo>
                    <a:pt x="97" y="23"/>
                    <a:pt x="98" y="23"/>
                    <a:pt x="98" y="22"/>
                  </a:cubicBezTo>
                  <a:cubicBezTo>
                    <a:pt x="97" y="23"/>
                    <a:pt x="97" y="22"/>
                    <a:pt x="96" y="22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8" y="21"/>
                    <a:pt x="96" y="21"/>
                    <a:pt x="97" y="20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98" y="21"/>
                    <a:pt x="97" y="21"/>
                    <a:pt x="98" y="22"/>
                  </a:cubicBezTo>
                  <a:cubicBezTo>
                    <a:pt x="98" y="21"/>
                    <a:pt x="98" y="21"/>
                    <a:pt x="99" y="20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9" y="20"/>
                    <a:pt x="100" y="21"/>
                    <a:pt x="100" y="20"/>
                  </a:cubicBezTo>
                  <a:cubicBezTo>
                    <a:pt x="100" y="19"/>
                    <a:pt x="100" y="19"/>
                    <a:pt x="99" y="19"/>
                  </a:cubicBezTo>
                  <a:cubicBezTo>
                    <a:pt x="100" y="19"/>
                    <a:pt x="99" y="19"/>
                    <a:pt x="100" y="18"/>
                  </a:cubicBezTo>
                  <a:cubicBezTo>
                    <a:pt x="100" y="18"/>
                    <a:pt x="100" y="17"/>
                    <a:pt x="101" y="18"/>
                  </a:cubicBezTo>
                  <a:cubicBezTo>
                    <a:pt x="100" y="18"/>
                    <a:pt x="99" y="19"/>
                    <a:pt x="100" y="19"/>
                  </a:cubicBezTo>
                  <a:cubicBezTo>
                    <a:pt x="101" y="19"/>
                    <a:pt x="99" y="20"/>
                    <a:pt x="100" y="21"/>
                  </a:cubicBezTo>
                  <a:cubicBezTo>
                    <a:pt x="100" y="20"/>
                    <a:pt x="101" y="20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19"/>
                    <a:pt x="101" y="20"/>
                    <a:pt x="101" y="19"/>
                  </a:cubicBezTo>
                  <a:cubicBezTo>
                    <a:pt x="101" y="19"/>
                    <a:pt x="103" y="18"/>
                    <a:pt x="101" y="1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3" y="17"/>
                    <a:pt x="103" y="15"/>
                    <a:pt x="104" y="14"/>
                  </a:cubicBezTo>
                  <a:cubicBezTo>
                    <a:pt x="103" y="14"/>
                    <a:pt x="105" y="13"/>
                    <a:pt x="104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2"/>
                    <a:pt x="104" y="13"/>
                    <a:pt x="103" y="12"/>
                  </a:cubicBezTo>
                  <a:cubicBezTo>
                    <a:pt x="103" y="13"/>
                    <a:pt x="104" y="13"/>
                    <a:pt x="105" y="13"/>
                  </a:cubicBezTo>
                  <a:cubicBezTo>
                    <a:pt x="105" y="12"/>
                    <a:pt x="105" y="14"/>
                    <a:pt x="106" y="13"/>
                  </a:cubicBezTo>
                  <a:cubicBezTo>
                    <a:pt x="106" y="12"/>
                    <a:pt x="106" y="12"/>
                    <a:pt x="106" y="11"/>
                  </a:cubicBezTo>
                  <a:cubicBezTo>
                    <a:pt x="107" y="10"/>
                    <a:pt x="108" y="9"/>
                    <a:pt x="108" y="8"/>
                  </a:cubicBezTo>
                  <a:cubicBezTo>
                    <a:pt x="109" y="6"/>
                    <a:pt x="109" y="8"/>
                    <a:pt x="109" y="8"/>
                  </a:cubicBezTo>
                  <a:cubicBezTo>
                    <a:pt x="109" y="6"/>
                    <a:pt x="109" y="8"/>
                    <a:pt x="109" y="6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9" y="6"/>
                    <a:pt x="111" y="6"/>
                    <a:pt x="109" y="5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2" y="5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3"/>
                    <a:pt x="113" y="2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4" y="1"/>
                    <a:pt x="114" y="1"/>
                    <a:pt x="114" y="0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4" y="3"/>
                    <a:pt x="114" y="2"/>
                    <a:pt x="114" y="2"/>
                  </a:cubicBezTo>
                  <a:cubicBezTo>
                    <a:pt x="113" y="2"/>
                    <a:pt x="113" y="3"/>
                    <a:pt x="113" y="3"/>
                  </a:cubicBezTo>
                  <a:cubicBezTo>
                    <a:pt x="113" y="3"/>
                    <a:pt x="113" y="3"/>
                    <a:pt x="113" y="2"/>
                  </a:cubicBezTo>
                  <a:cubicBezTo>
                    <a:pt x="114" y="2"/>
                    <a:pt x="114" y="3"/>
                    <a:pt x="114" y="3"/>
                  </a:cubicBezTo>
                  <a:cubicBezTo>
                    <a:pt x="114" y="3"/>
                    <a:pt x="114" y="3"/>
                    <a:pt x="114" y="3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4" y="5"/>
                    <a:pt x="113" y="5"/>
                    <a:pt x="113" y="6"/>
                  </a:cubicBezTo>
                  <a:cubicBezTo>
                    <a:pt x="112" y="6"/>
                    <a:pt x="113" y="6"/>
                    <a:pt x="112" y="8"/>
                  </a:cubicBezTo>
                  <a:cubicBezTo>
                    <a:pt x="112" y="8"/>
                    <a:pt x="111" y="6"/>
                    <a:pt x="111" y="6"/>
                  </a:cubicBezTo>
                  <a:cubicBezTo>
                    <a:pt x="111" y="6"/>
                    <a:pt x="111" y="6"/>
                    <a:pt x="109" y="6"/>
                  </a:cubicBezTo>
                  <a:cubicBezTo>
                    <a:pt x="111" y="8"/>
                    <a:pt x="111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1" y="10"/>
                    <a:pt x="111" y="10"/>
                    <a:pt x="111" y="11"/>
                  </a:cubicBezTo>
                  <a:cubicBezTo>
                    <a:pt x="109" y="12"/>
                    <a:pt x="109" y="12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4"/>
                    <a:pt x="107" y="15"/>
                    <a:pt x="107" y="17"/>
                  </a:cubicBezTo>
                  <a:cubicBezTo>
                    <a:pt x="106" y="19"/>
                    <a:pt x="106" y="20"/>
                    <a:pt x="105" y="20"/>
                  </a:cubicBezTo>
                  <a:cubicBezTo>
                    <a:pt x="104" y="22"/>
                    <a:pt x="103" y="26"/>
                    <a:pt x="101" y="27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7"/>
                    <a:pt x="100" y="26"/>
                    <a:pt x="100" y="27"/>
                  </a:cubicBezTo>
                  <a:cubicBezTo>
                    <a:pt x="101" y="27"/>
                    <a:pt x="101" y="28"/>
                    <a:pt x="101" y="28"/>
                  </a:cubicBezTo>
                  <a:cubicBezTo>
                    <a:pt x="100" y="29"/>
                    <a:pt x="99" y="31"/>
                    <a:pt x="99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9" y="32"/>
                    <a:pt x="98" y="33"/>
                    <a:pt x="97" y="35"/>
                  </a:cubicBezTo>
                  <a:cubicBezTo>
                    <a:pt x="97" y="35"/>
                    <a:pt x="96" y="35"/>
                    <a:pt x="96" y="36"/>
                  </a:cubicBezTo>
                  <a:cubicBezTo>
                    <a:pt x="96" y="37"/>
                    <a:pt x="96" y="37"/>
                    <a:pt x="96" y="38"/>
                  </a:cubicBezTo>
                  <a:cubicBezTo>
                    <a:pt x="96" y="39"/>
                    <a:pt x="96" y="39"/>
                    <a:pt x="95" y="40"/>
                  </a:cubicBezTo>
                  <a:cubicBezTo>
                    <a:pt x="95" y="44"/>
                    <a:pt x="91" y="46"/>
                    <a:pt x="90" y="48"/>
                  </a:cubicBezTo>
                  <a:cubicBezTo>
                    <a:pt x="90" y="48"/>
                    <a:pt x="90" y="48"/>
                    <a:pt x="90" y="48"/>
                  </a:cubicBezTo>
                  <a:cubicBezTo>
                    <a:pt x="89" y="51"/>
                    <a:pt x="88" y="54"/>
                    <a:pt x="87" y="57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5" y="57"/>
                    <a:pt x="85" y="58"/>
                    <a:pt x="86" y="58"/>
                  </a:cubicBezTo>
                  <a:cubicBezTo>
                    <a:pt x="86" y="59"/>
                    <a:pt x="86" y="59"/>
                    <a:pt x="85" y="59"/>
                  </a:cubicBezTo>
                  <a:cubicBezTo>
                    <a:pt x="83" y="60"/>
                    <a:pt x="85" y="60"/>
                    <a:pt x="83" y="62"/>
                  </a:cubicBezTo>
                  <a:cubicBezTo>
                    <a:pt x="83" y="63"/>
                    <a:pt x="83" y="64"/>
                    <a:pt x="82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2" y="65"/>
                    <a:pt x="82" y="64"/>
                    <a:pt x="82" y="65"/>
                  </a:cubicBezTo>
                  <a:cubicBezTo>
                    <a:pt x="82" y="65"/>
                    <a:pt x="81" y="66"/>
                    <a:pt x="82" y="66"/>
                  </a:cubicBezTo>
                  <a:cubicBezTo>
                    <a:pt x="80" y="67"/>
                    <a:pt x="80" y="69"/>
                    <a:pt x="79" y="70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78" y="73"/>
                    <a:pt x="77" y="73"/>
                    <a:pt x="77" y="75"/>
                  </a:cubicBezTo>
                  <a:cubicBezTo>
                    <a:pt x="77" y="75"/>
                    <a:pt x="77" y="74"/>
                    <a:pt x="76" y="75"/>
                  </a:cubicBezTo>
                  <a:cubicBezTo>
                    <a:pt x="77" y="75"/>
                    <a:pt x="77" y="75"/>
                    <a:pt x="77" y="75"/>
                  </a:cubicBezTo>
                  <a:cubicBezTo>
                    <a:pt x="76" y="78"/>
                    <a:pt x="74" y="79"/>
                    <a:pt x="73" y="81"/>
                  </a:cubicBezTo>
                  <a:cubicBezTo>
                    <a:pt x="71" y="85"/>
                    <a:pt x="70" y="87"/>
                    <a:pt x="68" y="92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8" y="93"/>
                    <a:pt x="65" y="93"/>
                    <a:pt x="66" y="94"/>
                  </a:cubicBezTo>
                  <a:cubicBezTo>
                    <a:pt x="65" y="94"/>
                    <a:pt x="65" y="95"/>
                    <a:pt x="65" y="95"/>
                  </a:cubicBezTo>
                  <a:cubicBezTo>
                    <a:pt x="65" y="96"/>
                    <a:pt x="63" y="97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101"/>
                    <a:pt x="62" y="102"/>
                  </a:cubicBezTo>
                  <a:cubicBezTo>
                    <a:pt x="62" y="102"/>
                    <a:pt x="62" y="101"/>
                    <a:pt x="61" y="101"/>
                  </a:cubicBezTo>
                  <a:cubicBezTo>
                    <a:pt x="61" y="101"/>
                    <a:pt x="62" y="103"/>
                    <a:pt x="61" y="103"/>
                  </a:cubicBezTo>
                  <a:cubicBezTo>
                    <a:pt x="60" y="103"/>
                    <a:pt x="61" y="103"/>
                    <a:pt x="61" y="103"/>
                  </a:cubicBezTo>
                  <a:cubicBezTo>
                    <a:pt x="59" y="106"/>
                    <a:pt x="57" y="109"/>
                    <a:pt x="56" y="112"/>
                  </a:cubicBezTo>
                  <a:cubicBezTo>
                    <a:pt x="55" y="113"/>
                    <a:pt x="55" y="111"/>
                    <a:pt x="54" y="113"/>
                  </a:cubicBezTo>
                  <a:cubicBezTo>
                    <a:pt x="54" y="113"/>
                    <a:pt x="55" y="113"/>
                    <a:pt x="54" y="113"/>
                  </a:cubicBezTo>
                  <a:cubicBezTo>
                    <a:pt x="54" y="114"/>
                    <a:pt x="53" y="113"/>
                    <a:pt x="53" y="114"/>
                  </a:cubicBezTo>
                  <a:cubicBezTo>
                    <a:pt x="54" y="114"/>
                    <a:pt x="53" y="115"/>
                    <a:pt x="54" y="115"/>
                  </a:cubicBezTo>
                  <a:cubicBezTo>
                    <a:pt x="52" y="117"/>
                    <a:pt x="52" y="117"/>
                    <a:pt x="52" y="118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52" y="119"/>
                    <a:pt x="50" y="120"/>
                    <a:pt x="51" y="121"/>
                  </a:cubicBezTo>
                  <a:cubicBezTo>
                    <a:pt x="47" y="128"/>
                    <a:pt x="44" y="135"/>
                    <a:pt x="40" y="141"/>
                  </a:cubicBezTo>
                  <a:cubicBezTo>
                    <a:pt x="37" y="147"/>
                    <a:pt x="34" y="154"/>
                    <a:pt x="30" y="160"/>
                  </a:cubicBezTo>
                  <a:cubicBezTo>
                    <a:pt x="28" y="162"/>
                    <a:pt x="28" y="162"/>
                    <a:pt x="28" y="164"/>
                  </a:cubicBezTo>
                  <a:cubicBezTo>
                    <a:pt x="28" y="164"/>
                    <a:pt x="28" y="163"/>
                    <a:pt x="27" y="164"/>
                  </a:cubicBezTo>
                  <a:cubicBezTo>
                    <a:pt x="28" y="164"/>
                    <a:pt x="27" y="165"/>
                    <a:pt x="27" y="165"/>
                  </a:cubicBezTo>
                  <a:cubicBezTo>
                    <a:pt x="26" y="167"/>
                    <a:pt x="25" y="169"/>
                    <a:pt x="23" y="173"/>
                  </a:cubicBezTo>
                  <a:cubicBezTo>
                    <a:pt x="24" y="172"/>
                    <a:pt x="23" y="172"/>
                    <a:pt x="23" y="172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0" y="179"/>
                    <a:pt x="16" y="185"/>
                    <a:pt x="12" y="191"/>
                  </a:cubicBezTo>
                  <a:cubicBezTo>
                    <a:pt x="11" y="193"/>
                    <a:pt x="10" y="194"/>
                    <a:pt x="10" y="196"/>
                  </a:cubicBezTo>
                  <a:cubicBezTo>
                    <a:pt x="7" y="200"/>
                    <a:pt x="3" y="204"/>
                    <a:pt x="1" y="209"/>
                  </a:cubicBezTo>
                  <a:cubicBezTo>
                    <a:pt x="1" y="209"/>
                    <a:pt x="0" y="207"/>
                    <a:pt x="1" y="205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82" name="Freeform 116"/>
            <p:cNvSpPr/>
            <p:nvPr/>
          </p:nvSpPr>
          <p:spPr>
            <a:xfrm>
              <a:off x="141" y="37"/>
              <a:ext cx="319" cy="530"/>
            </a:xfrm>
            <a:custGeom>
              <a:avLst/>
              <a:gdLst/>
              <a:ahLst/>
              <a:cxnLst>
                <a:cxn ang="0">
                  <a:pos x="279" y="473"/>
                </a:cxn>
                <a:cxn ang="0">
                  <a:pos x="267" y="457"/>
                </a:cxn>
                <a:cxn ang="0">
                  <a:pos x="246" y="426"/>
                </a:cxn>
                <a:cxn ang="0">
                  <a:pos x="241" y="416"/>
                </a:cxn>
                <a:cxn ang="0">
                  <a:pos x="220" y="379"/>
                </a:cxn>
                <a:cxn ang="0">
                  <a:pos x="215" y="369"/>
                </a:cxn>
                <a:cxn ang="0">
                  <a:pos x="203" y="353"/>
                </a:cxn>
                <a:cxn ang="0">
                  <a:pos x="194" y="334"/>
                </a:cxn>
                <a:cxn ang="0">
                  <a:pos x="187" y="324"/>
                </a:cxn>
                <a:cxn ang="0">
                  <a:pos x="182" y="317"/>
                </a:cxn>
                <a:cxn ang="0">
                  <a:pos x="172" y="298"/>
                </a:cxn>
                <a:cxn ang="0">
                  <a:pos x="163" y="291"/>
                </a:cxn>
                <a:cxn ang="0">
                  <a:pos x="156" y="279"/>
                </a:cxn>
                <a:cxn ang="0">
                  <a:pos x="149" y="265"/>
                </a:cxn>
                <a:cxn ang="0">
                  <a:pos x="139" y="251"/>
                </a:cxn>
                <a:cxn ang="0">
                  <a:pos x="130" y="230"/>
                </a:cxn>
                <a:cxn ang="0">
                  <a:pos x="123" y="220"/>
                </a:cxn>
                <a:cxn ang="0">
                  <a:pos x="121" y="213"/>
                </a:cxn>
                <a:cxn ang="0">
                  <a:pos x="113" y="206"/>
                </a:cxn>
                <a:cxn ang="0">
                  <a:pos x="111" y="203"/>
                </a:cxn>
                <a:cxn ang="0">
                  <a:pos x="109" y="194"/>
                </a:cxn>
                <a:cxn ang="0">
                  <a:pos x="92" y="168"/>
                </a:cxn>
                <a:cxn ang="0">
                  <a:pos x="85" y="156"/>
                </a:cxn>
                <a:cxn ang="0">
                  <a:pos x="78" y="149"/>
                </a:cxn>
                <a:cxn ang="0">
                  <a:pos x="66" y="125"/>
                </a:cxn>
                <a:cxn ang="0">
                  <a:pos x="69" y="118"/>
                </a:cxn>
                <a:cxn ang="0">
                  <a:pos x="59" y="111"/>
                </a:cxn>
                <a:cxn ang="0">
                  <a:pos x="52" y="106"/>
                </a:cxn>
                <a:cxn ang="0">
                  <a:pos x="47" y="95"/>
                </a:cxn>
                <a:cxn ang="0">
                  <a:pos x="45" y="92"/>
                </a:cxn>
                <a:cxn ang="0">
                  <a:pos x="45" y="90"/>
                </a:cxn>
                <a:cxn ang="0">
                  <a:pos x="40" y="80"/>
                </a:cxn>
                <a:cxn ang="0">
                  <a:pos x="31" y="73"/>
                </a:cxn>
                <a:cxn ang="0">
                  <a:pos x="31" y="69"/>
                </a:cxn>
                <a:cxn ang="0">
                  <a:pos x="26" y="62"/>
                </a:cxn>
                <a:cxn ang="0">
                  <a:pos x="19" y="54"/>
                </a:cxn>
                <a:cxn ang="0">
                  <a:pos x="28" y="54"/>
                </a:cxn>
                <a:cxn ang="0">
                  <a:pos x="14" y="45"/>
                </a:cxn>
                <a:cxn ang="0">
                  <a:pos x="12" y="21"/>
                </a:cxn>
                <a:cxn ang="0">
                  <a:pos x="9" y="12"/>
                </a:cxn>
                <a:cxn ang="0">
                  <a:pos x="0" y="0"/>
                </a:cxn>
                <a:cxn ang="0">
                  <a:pos x="7" y="5"/>
                </a:cxn>
                <a:cxn ang="0">
                  <a:pos x="12" y="19"/>
                </a:cxn>
                <a:cxn ang="0">
                  <a:pos x="28" y="40"/>
                </a:cxn>
                <a:cxn ang="0">
                  <a:pos x="52" y="76"/>
                </a:cxn>
                <a:cxn ang="0">
                  <a:pos x="76" y="116"/>
                </a:cxn>
                <a:cxn ang="0">
                  <a:pos x="97" y="149"/>
                </a:cxn>
                <a:cxn ang="0">
                  <a:pos x="113" y="173"/>
                </a:cxn>
                <a:cxn ang="0">
                  <a:pos x="139" y="222"/>
                </a:cxn>
                <a:cxn ang="0">
                  <a:pos x="156" y="253"/>
                </a:cxn>
                <a:cxn ang="0">
                  <a:pos x="175" y="286"/>
                </a:cxn>
                <a:cxn ang="0">
                  <a:pos x="248" y="402"/>
                </a:cxn>
                <a:cxn ang="0">
                  <a:pos x="265" y="431"/>
                </a:cxn>
                <a:cxn ang="0">
                  <a:pos x="310" y="525"/>
                </a:cxn>
              </a:cxnLst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4" y="213"/>
                    <a:pt x="125" y="213"/>
                    <a:pt x="125" y="213"/>
                  </a:cubicBezTo>
                  <a:cubicBezTo>
                    <a:pt x="122" y="210"/>
                    <a:pt x="120" y="206"/>
                    <a:pt x="120" y="200"/>
                  </a:cubicBezTo>
                  <a:cubicBezTo>
                    <a:pt x="120" y="200"/>
                    <a:pt x="120" y="200"/>
                    <a:pt x="120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8" y="199"/>
                    <a:pt x="118" y="200"/>
                    <a:pt x="119" y="199"/>
                  </a:cubicBezTo>
                  <a:cubicBezTo>
                    <a:pt x="118" y="199"/>
                    <a:pt x="118" y="198"/>
                    <a:pt x="117" y="198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4" y="197"/>
                    <a:pt x="114" y="194"/>
                    <a:pt x="113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2" y="191"/>
                    <a:pt x="110" y="187"/>
                    <a:pt x="108" y="186"/>
                  </a:cubicBezTo>
                  <a:cubicBezTo>
                    <a:pt x="108" y="186"/>
                    <a:pt x="109" y="186"/>
                    <a:pt x="109" y="185"/>
                  </a:cubicBezTo>
                  <a:cubicBezTo>
                    <a:pt x="108" y="186"/>
                    <a:pt x="106" y="185"/>
                    <a:pt x="106" y="183"/>
                  </a:cubicBezTo>
                  <a:cubicBezTo>
                    <a:pt x="106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80"/>
                    <a:pt x="105" y="180"/>
                    <a:pt x="105" y="180"/>
                  </a:cubicBezTo>
                  <a:cubicBezTo>
                    <a:pt x="104" y="180"/>
                    <a:pt x="104" y="179"/>
                    <a:pt x="104" y="179"/>
                  </a:cubicBezTo>
                  <a:cubicBezTo>
                    <a:pt x="104" y="179"/>
                    <a:pt x="104" y="179"/>
                    <a:pt x="104" y="179"/>
                  </a:cubicBezTo>
                  <a:cubicBezTo>
                    <a:pt x="103" y="178"/>
                    <a:pt x="103" y="178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2" y="176"/>
                    <a:pt x="102" y="174"/>
                    <a:pt x="102" y="176"/>
                  </a:cubicBezTo>
                  <a:cubicBezTo>
                    <a:pt x="102" y="174"/>
                    <a:pt x="102" y="177"/>
                    <a:pt x="103" y="176"/>
                  </a:cubicBezTo>
                  <a:cubicBezTo>
                    <a:pt x="100" y="172"/>
                    <a:pt x="98" y="169"/>
                    <a:pt x="96" y="165"/>
                  </a:cubicBezTo>
                  <a:cubicBezTo>
                    <a:pt x="96" y="164"/>
                    <a:pt x="96" y="164"/>
                    <a:pt x="96" y="164"/>
                  </a:cubicBezTo>
                  <a:cubicBezTo>
                    <a:pt x="96" y="163"/>
                    <a:pt x="95" y="162"/>
                    <a:pt x="94" y="162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94" y="161"/>
                    <a:pt x="93" y="161"/>
                    <a:pt x="93" y="160"/>
                  </a:cubicBezTo>
                  <a:cubicBezTo>
                    <a:pt x="94" y="161"/>
                    <a:pt x="94" y="161"/>
                    <a:pt x="94" y="160"/>
                  </a:cubicBezTo>
                  <a:cubicBezTo>
                    <a:pt x="93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3" y="159"/>
                    <a:pt x="93" y="158"/>
                    <a:pt x="92" y="156"/>
                  </a:cubicBezTo>
                  <a:cubicBezTo>
                    <a:pt x="93" y="158"/>
                    <a:pt x="93" y="158"/>
                    <a:pt x="93" y="158"/>
                  </a:cubicBezTo>
                  <a:cubicBezTo>
                    <a:pt x="92" y="155"/>
                    <a:pt x="92" y="158"/>
                    <a:pt x="91" y="156"/>
                  </a:cubicBezTo>
                  <a:cubicBezTo>
                    <a:pt x="92" y="156"/>
                    <a:pt x="92" y="156"/>
                    <a:pt x="92" y="155"/>
                  </a:cubicBezTo>
                  <a:cubicBezTo>
                    <a:pt x="91" y="155"/>
                    <a:pt x="90" y="153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7" y="151"/>
                    <a:pt x="86" y="150"/>
                  </a:cubicBezTo>
                  <a:cubicBezTo>
                    <a:pt x="86" y="150"/>
                    <a:pt x="87" y="150"/>
                    <a:pt x="87" y="149"/>
                  </a:cubicBezTo>
                  <a:cubicBezTo>
                    <a:pt x="86" y="150"/>
                    <a:pt x="86" y="146"/>
                    <a:pt x="86" y="149"/>
                  </a:cubicBezTo>
                  <a:cubicBezTo>
                    <a:pt x="85" y="147"/>
                    <a:pt x="85" y="146"/>
                    <a:pt x="84" y="145"/>
                  </a:cubicBezTo>
                  <a:cubicBezTo>
                    <a:pt x="85" y="146"/>
                    <a:pt x="85" y="145"/>
                    <a:pt x="85" y="145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86" y="144"/>
                    <a:pt x="85" y="143"/>
                    <a:pt x="85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79" y="140"/>
                    <a:pt x="81" y="140"/>
                    <a:pt x="81" y="139"/>
                  </a:cubicBezTo>
                  <a:cubicBezTo>
                    <a:pt x="79" y="139"/>
                    <a:pt x="79" y="139"/>
                    <a:pt x="79" y="139"/>
                  </a:cubicBezTo>
                  <a:cubicBezTo>
                    <a:pt x="79" y="139"/>
                    <a:pt x="79" y="138"/>
                    <a:pt x="79" y="137"/>
                  </a:cubicBezTo>
                  <a:cubicBezTo>
                    <a:pt x="79" y="137"/>
                    <a:pt x="79" y="138"/>
                    <a:pt x="79" y="137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6"/>
                    <a:pt x="78" y="135"/>
                    <a:pt x="78" y="135"/>
                  </a:cubicBezTo>
                  <a:cubicBezTo>
                    <a:pt x="77" y="135"/>
                    <a:pt x="77" y="135"/>
                    <a:pt x="76" y="134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6" y="133"/>
                    <a:pt x="75" y="133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0"/>
                    <a:pt x="73" y="129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3" y="128"/>
                    <a:pt x="73" y="127"/>
                    <a:pt x="73" y="127"/>
                  </a:cubicBezTo>
                  <a:cubicBezTo>
                    <a:pt x="73" y="127"/>
                    <a:pt x="73" y="127"/>
                    <a:pt x="73" y="126"/>
                  </a:cubicBezTo>
                  <a:cubicBezTo>
                    <a:pt x="71" y="126"/>
                    <a:pt x="73" y="126"/>
                    <a:pt x="73" y="126"/>
                  </a:cubicBezTo>
                  <a:cubicBezTo>
                    <a:pt x="71" y="126"/>
                    <a:pt x="69" y="125"/>
                    <a:pt x="69" y="123"/>
                  </a:cubicBezTo>
                  <a:cubicBezTo>
                    <a:pt x="69" y="123"/>
                    <a:pt x="68" y="123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7" y="119"/>
                    <a:pt x="70" y="123"/>
                    <a:pt x="69" y="123"/>
                  </a:cubicBezTo>
                  <a:cubicBezTo>
                    <a:pt x="69" y="121"/>
                    <a:pt x="67" y="121"/>
                    <a:pt x="68" y="120"/>
                  </a:cubicBezTo>
                  <a:cubicBezTo>
                    <a:pt x="68" y="120"/>
                    <a:pt x="67" y="120"/>
                    <a:pt x="67" y="119"/>
                  </a:cubicBezTo>
                  <a:cubicBezTo>
                    <a:pt x="67" y="119"/>
                    <a:pt x="68" y="119"/>
                    <a:pt x="68" y="119"/>
                  </a:cubicBezTo>
                  <a:cubicBezTo>
                    <a:pt x="67" y="118"/>
                    <a:pt x="67" y="119"/>
                    <a:pt x="67" y="119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6" y="118"/>
                    <a:pt x="66" y="117"/>
                    <a:pt x="66" y="118"/>
                  </a:cubicBezTo>
                  <a:cubicBezTo>
                    <a:pt x="66" y="118"/>
                    <a:pt x="65" y="117"/>
                    <a:pt x="66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6" y="116"/>
                    <a:pt x="66" y="116"/>
                    <a:pt x="65" y="116"/>
                  </a:cubicBezTo>
                  <a:cubicBezTo>
                    <a:pt x="66" y="116"/>
                    <a:pt x="66" y="115"/>
                    <a:pt x="66" y="115"/>
                  </a:cubicBezTo>
                  <a:cubicBezTo>
                    <a:pt x="65" y="116"/>
                    <a:pt x="65" y="114"/>
                    <a:pt x="64" y="114"/>
                  </a:cubicBezTo>
                  <a:cubicBezTo>
                    <a:pt x="64" y="112"/>
                    <a:pt x="63" y="112"/>
                    <a:pt x="63" y="112"/>
                  </a:cubicBezTo>
                  <a:cubicBezTo>
                    <a:pt x="63" y="111"/>
                    <a:pt x="61" y="111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61" y="109"/>
                    <a:pt x="61" y="108"/>
                    <a:pt x="61" y="107"/>
                  </a:cubicBezTo>
                  <a:cubicBezTo>
                    <a:pt x="60" y="107"/>
                    <a:pt x="60" y="107"/>
                    <a:pt x="59" y="107"/>
                  </a:cubicBezTo>
                  <a:cubicBezTo>
                    <a:pt x="60" y="106"/>
                    <a:pt x="59" y="106"/>
                    <a:pt x="59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5"/>
                    <a:pt x="59" y="105"/>
                    <a:pt x="59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2"/>
                    <a:pt x="57" y="101"/>
                    <a:pt x="56" y="101"/>
                  </a:cubicBezTo>
                  <a:cubicBezTo>
                    <a:pt x="56" y="99"/>
                    <a:pt x="54" y="99"/>
                    <a:pt x="55" y="97"/>
                  </a:cubicBezTo>
                  <a:cubicBezTo>
                    <a:pt x="54" y="97"/>
                    <a:pt x="54" y="96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3" y="96"/>
                    <a:pt x="54" y="96"/>
                  </a:cubicBezTo>
                  <a:cubicBezTo>
                    <a:pt x="54" y="94"/>
                    <a:pt x="52" y="96"/>
                    <a:pt x="52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2"/>
                    <a:pt x="52" y="92"/>
                    <a:pt x="52" y="92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1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90"/>
                  </a:cubicBezTo>
                  <a:cubicBezTo>
                    <a:pt x="50" y="89"/>
                    <a:pt x="49" y="89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7"/>
                    <a:pt x="48" y="87"/>
                    <a:pt x="47" y="86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6" y="79"/>
                  </a:cubicBezTo>
                  <a:cubicBezTo>
                    <a:pt x="44" y="79"/>
                    <a:pt x="43" y="79"/>
                    <a:pt x="43" y="79"/>
                  </a:cubicBezTo>
                  <a:cubicBezTo>
                    <a:pt x="43" y="79"/>
                    <a:pt x="41" y="77"/>
                    <a:pt x="41" y="76"/>
                  </a:cubicBezTo>
                  <a:cubicBezTo>
                    <a:pt x="41" y="76"/>
                    <a:pt x="41" y="76"/>
                    <a:pt x="41" y="75"/>
                  </a:cubicBezTo>
                  <a:cubicBezTo>
                    <a:pt x="40" y="74"/>
                    <a:pt x="39" y="72"/>
                    <a:pt x="39" y="71"/>
                  </a:cubicBezTo>
                  <a:cubicBezTo>
                    <a:pt x="39" y="72"/>
                    <a:pt x="39" y="71"/>
                    <a:pt x="39" y="71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9" y="71"/>
                    <a:pt x="38" y="71"/>
                    <a:pt x="39" y="71"/>
                  </a:cubicBezTo>
                  <a:cubicBezTo>
                    <a:pt x="38" y="71"/>
                    <a:pt x="37" y="68"/>
                    <a:pt x="37" y="67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7" y="67"/>
                    <a:pt x="37" y="66"/>
                    <a:pt x="36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6" y="65"/>
                    <a:pt x="34" y="66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63"/>
                    <a:pt x="32" y="62"/>
                    <a:pt x="32" y="63"/>
                  </a:cubicBezTo>
                  <a:cubicBezTo>
                    <a:pt x="32" y="62"/>
                    <a:pt x="32" y="61"/>
                    <a:pt x="32" y="60"/>
                  </a:cubicBezTo>
                  <a:cubicBezTo>
                    <a:pt x="30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4"/>
                  </a:cubicBezTo>
                  <a:cubicBezTo>
                    <a:pt x="28" y="54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7" y="52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8" y="52"/>
                    <a:pt x="29" y="5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9" y="49"/>
                    <a:pt x="30" y="50"/>
                    <a:pt x="29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6" y="50"/>
                    <a:pt x="25" y="48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8"/>
                    <a:pt x="25" y="48"/>
                    <a:pt x="25" y="47"/>
                  </a:cubicBezTo>
                  <a:cubicBezTo>
                    <a:pt x="25" y="48"/>
                    <a:pt x="24" y="48"/>
                    <a:pt x="24" y="48"/>
                  </a:cubicBezTo>
                  <a:cubicBezTo>
                    <a:pt x="24" y="47"/>
                    <a:pt x="25" y="48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5"/>
                    <a:pt x="22" y="45"/>
                  </a:cubicBezTo>
                  <a:cubicBezTo>
                    <a:pt x="22" y="45"/>
                    <a:pt x="22" y="45"/>
                    <a:pt x="23" y="45"/>
                  </a:cubicBezTo>
                  <a:cubicBezTo>
                    <a:pt x="23" y="45"/>
                    <a:pt x="21" y="45"/>
                    <a:pt x="22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1" y="44"/>
                    <a:pt x="21" y="43"/>
                  </a:cubicBezTo>
                  <a:cubicBezTo>
                    <a:pt x="21" y="43"/>
                    <a:pt x="20" y="41"/>
                    <a:pt x="21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1"/>
                    <a:pt x="20" y="41"/>
                    <a:pt x="20" y="43"/>
                  </a:cubicBezTo>
                  <a:cubicBezTo>
                    <a:pt x="20" y="41"/>
                    <a:pt x="19" y="41"/>
                    <a:pt x="19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8"/>
                  </a:cubicBezTo>
                  <a:cubicBezTo>
                    <a:pt x="19" y="39"/>
                    <a:pt x="17" y="39"/>
                    <a:pt x="17" y="39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7" y="36"/>
                    <a:pt x="16" y="36"/>
                    <a:pt x="16" y="37"/>
                  </a:cubicBezTo>
                  <a:cubicBezTo>
                    <a:pt x="16" y="37"/>
                    <a:pt x="16" y="36"/>
                    <a:pt x="17" y="36"/>
                  </a:cubicBezTo>
                  <a:cubicBezTo>
                    <a:pt x="16" y="35"/>
                    <a:pt x="16" y="36"/>
                    <a:pt x="16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7" y="32"/>
                    <a:pt x="19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4"/>
                    <a:pt x="15" y="32"/>
                    <a:pt x="14" y="32"/>
                  </a:cubicBezTo>
                  <a:cubicBezTo>
                    <a:pt x="13" y="32"/>
                    <a:pt x="16" y="31"/>
                    <a:pt x="14" y="30"/>
                  </a:cubicBezTo>
                  <a:cubicBezTo>
                    <a:pt x="14" y="31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30"/>
                    <a:pt x="15" y="30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8"/>
                  </a:cubicBezTo>
                  <a:cubicBezTo>
                    <a:pt x="12" y="28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7"/>
                    <a:pt x="11" y="28"/>
                    <a:pt x="11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8"/>
                    <a:pt x="12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2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3"/>
                    <a:pt x="10" y="23"/>
                    <a:pt x="8" y="23"/>
                  </a:cubicBezTo>
                  <a:cubicBezTo>
                    <a:pt x="10" y="22"/>
                    <a:pt x="8" y="21"/>
                    <a:pt x="10" y="22"/>
                  </a:cubicBezTo>
                  <a:cubicBezTo>
                    <a:pt x="8" y="22"/>
                    <a:pt x="10" y="24"/>
                    <a:pt x="11" y="24"/>
                  </a:cubicBezTo>
                  <a:cubicBezTo>
                    <a:pt x="12" y="23"/>
                    <a:pt x="12" y="25"/>
                    <a:pt x="12" y="25"/>
                  </a:cubicBezTo>
                  <a:cubicBezTo>
                    <a:pt x="12" y="24"/>
                    <a:pt x="12" y="23"/>
                    <a:pt x="13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3"/>
                    <a:pt x="12" y="23"/>
                  </a:cubicBezTo>
                  <a:cubicBezTo>
                    <a:pt x="12" y="22"/>
                    <a:pt x="11" y="21"/>
                    <a:pt x="10" y="21"/>
                  </a:cubicBezTo>
                  <a:cubicBezTo>
                    <a:pt x="10" y="20"/>
                    <a:pt x="11" y="20"/>
                    <a:pt x="11" y="21"/>
                  </a:cubicBezTo>
                  <a:cubicBezTo>
                    <a:pt x="10" y="20"/>
                    <a:pt x="8" y="19"/>
                    <a:pt x="8" y="18"/>
                  </a:cubicBezTo>
                  <a:cubicBezTo>
                    <a:pt x="7" y="19"/>
                    <a:pt x="7" y="17"/>
                    <a:pt x="6" y="18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7" y="18"/>
                    <a:pt x="6" y="18"/>
                  </a:cubicBezTo>
                  <a:cubicBezTo>
                    <a:pt x="6" y="19"/>
                    <a:pt x="7" y="17"/>
                    <a:pt x="7" y="17"/>
                  </a:cubicBezTo>
                  <a:cubicBezTo>
                    <a:pt x="7" y="15"/>
                    <a:pt x="8" y="17"/>
                    <a:pt x="7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4" y="10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4" y="8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5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5" y="5"/>
                  </a:cubicBezTo>
                  <a:cubicBezTo>
                    <a:pt x="4" y="5"/>
                    <a:pt x="6" y="5"/>
                    <a:pt x="6" y="7"/>
                  </a:cubicBezTo>
                  <a:cubicBezTo>
                    <a:pt x="6" y="7"/>
                    <a:pt x="5" y="7"/>
                    <a:pt x="4" y="5"/>
                  </a:cubicBezTo>
                  <a:cubicBezTo>
                    <a:pt x="4" y="7"/>
                    <a:pt x="5" y="7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9"/>
                    <a:pt x="7" y="10"/>
                  </a:cubicBezTo>
                  <a:cubicBezTo>
                    <a:pt x="8" y="11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5"/>
                    <a:pt x="12" y="17"/>
                  </a:cubicBezTo>
                  <a:cubicBezTo>
                    <a:pt x="12" y="18"/>
                    <a:pt x="14" y="19"/>
                    <a:pt x="13" y="20"/>
                  </a:cubicBezTo>
                  <a:cubicBezTo>
                    <a:pt x="15" y="22"/>
                    <a:pt x="17" y="24"/>
                    <a:pt x="19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9" y="27"/>
                    <a:pt x="17" y="28"/>
                    <a:pt x="17" y="28"/>
                  </a:cubicBezTo>
                  <a:cubicBezTo>
                    <a:pt x="19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4"/>
                    <a:pt x="23" y="36"/>
                  </a:cubicBezTo>
                  <a:cubicBezTo>
                    <a:pt x="23" y="36"/>
                    <a:pt x="23" y="36"/>
                    <a:pt x="23" y="37"/>
                  </a:cubicBezTo>
                  <a:cubicBezTo>
                    <a:pt x="24" y="37"/>
                    <a:pt x="25" y="38"/>
                    <a:pt x="26" y="38"/>
                  </a:cubicBezTo>
                  <a:cubicBezTo>
                    <a:pt x="26" y="39"/>
                    <a:pt x="27" y="39"/>
                    <a:pt x="27" y="40"/>
                  </a:cubicBezTo>
                  <a:cubicBezTo>
                    <a:pt x="30" y="44"/>
                    <a:pt x="31" y="46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52"/>
                    <a:pt x="37" y="56"/>
                    <a:pt x="3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9"/>
                    <a:pt x="39" y="60"/>
                    <a:pt x="39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3"/>
                    <a:pt x="41" y="63"/>
                  </a:cubicBezTo>
                  <a:cubicBezTo>
                    <a:pt x="42" y="65"/>
                    <a:pt x="42" y="65"/>
                    <a:pt x="43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3" y="65"/>
                    <a:pt x="42" y="66"/>
                    <a:pt x="42" y="66"/>
                  </a:cubicBezTo>
                  <a:cubicBezTo>
                    <a:pt x="43" y="66"/>
                    <a:pt x="43" y="68"/>
                    <a:pt x="44" y="67"/>
                  </a:cubicBezTo>
                  <a:cubicBezTo>
                    <a:pt x="44" y="70"/>
                    <a:pt x="47" y="72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9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8" y="92"/>
                    <a:pt x="60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61" y="96"/>
                    <a:pt x="60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4" y="100"/>
                    <a:pt x="64" y="102"/>
                    <a:pt x="65" y="103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6" y="105"/>
                    <a:pt x="66" y="106"/>
                    <a:pt x="66" y="10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69" y="111"/>
                    <a:pt x="71" y="115"/>
                    <a:pt x="73" y="118"/>
                  </a:cubicBezTo>
                  <a:cubicBezTo>
                    <a:pt x="74" y="119"/>
                    <a:pt x="73" y="119"/>
                    <a:pt x="74" y="119"/>
                  </a:cubicBezTo>
                  <a:cubicBezTo>
                    <a:pt x="73" y="120"/>
                    <a:pt x="74" y="119"/>
                    <a:pt x="74" y="119"/>
                  </a:cubicBezTo>
                  <a:cubicBezTo>
                    <a:pt x="75" y="120"/>
                    <a:pt x="73" y="121"/>
                    <a:pt x="74" y="121"/>
                  </a:cubicBezTo>
                  <a:cubicBezTo>
                    <a:pt x="75" y="121"/>
                    <a:pt x="75" y="121"/>
                    <a:pt x="75" y="121"/>
                  </a:cubicBezTo>
                  <a:cubicBezTo>
                    <a:pt x="76" y="124"/>
                    <a:pt x="75" y="125"/>
                    <a:pt x="76" y="125"/>
                  </a:cubicBezTo>
                  <a:cubicBezTo>
                    <a:pt x="76" y="125"/>
                    <a:pt x="76" y="125"/>
                    <a:pt x="76" y="125"/>
                  </a:cubicBezTo>
                  <a:cubicBezTo>
                    <a:pt x="78" y="126"/>
                    <a:pt x="78" y="127"/>
                    <a:pt x="79" y="128"/>
                  </a:cubicBezTo>
                  <a:cubicBezTo>
                    <a:pt x="84" y="135"/>
                    <a:pt x="88" y="142"/>
                    <a:pt x="93" y="149"/>
                  </a:cubicBezTo>
                  <a:cubicBezTo>
                    <a:pt x="96" y="155"/>
                    <a:pt x="101" y="162"/>
                    <a:pt x="105" y="170"/>
                  </a:cubicBezTo>
                  <a:cubicBezTo>
                    <a:pt x="105" y="172"/>
                    <a:pt x="105" y="172"/>
                    <a:pt x="106" y="173"/>
                  </a:cubicBezTo>
                  <a:cubicBezTo>
                    <a:pt x="106" y="173"/>
                    <a:pt x="106" y="173"/>
                    <a:pt x="106" y="173"/>
                  </a:cubicBezTo>
                  <a:cubicBezTo>
                    <a:pt x="106" y="173"/>
                    <a:pt x="106" y="174"/>
                    <a:pt x="108" y="174"/>
                  </a:cubicBezTo>
                  <a:cubicBezTo>
                    <a:pt x="109" y="177"/>
                    <a:pt x="111" y="180"/>
                    <a:pt x="112" y="182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3"/>
                    <a:pt x="113" y="183"/>
                    <a:pt x="113" y="182"/>
                  </a:cubicBezTo>
                  <a:cubicBezTo>
                    <a:pt x="118" y="189"/>
                    <a:pt x="120" y="196"/>
                    <a:pt x="124" y="203"/>
                  </a:cubicBezTo>
                  <a:cubicBezTo>
                    <a:pt x="124" y="205"/>
                    <a:pt x="126" y="206"/>
                    <a:pt x="127" y="208"/>
                  </a:cubicBezTo>
                  <a:cubicBezTo>
                    <a:pt x="129" y="213"/>
                    <a:pt x="131" y="219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83" name="Freeform 117"/>
            <p:cNvSpPr/>
            <p:nvPr/>
          </p:nvSpPr>
          <p:spPr>
            <a:xfrm>
              <a:off x="155" y="680"/>
              <a:ext cx="319" cy="529"/>
            </a:xfrm>
            <a:custGeom>
              <a:avLst/>
              <a:gdLst/>
              <a:ahLst/>
              <a:cxnLst>
                <a:cxn ang="0">
                  <a:pos x="279" y="468"/>
                </a:cxn>
                <a:cxn ang="0">
                  <a:pos x="269" y="456"/>
                </a:cxn>
                <a:cxn ang="0">
                  <a:pos x="246" y="425"/>
                </a:cxn>
                <a:cxn ang="0">
                  <a:pos x="241" y="416"/>
                </a:cxn>
                <a:cxn ang="0">
                  <a:pos x="220" y="378"/>
                </a:cxn>
                <a:cxn ang="0">
                  <a:pos x="215" y="366"/>
                </a:cxn>
                <a:cxn ang="0">
                  <a:pos x="203" y="350"/>
                </a:cxn>
                <a:cxn ang="0">
                  <a:pos x="194" y="333"/>
                </a:cxn>
                <a:cxn ang="0">
                  <a:pos x="189" y="324"/>
                </a:cxn>
                <a:cxn ang="0">
                  <a:pos x="184" y="316"/>
                </a:cxn>
                <a:cxn ang="0">
                  <a:pos x="170" y="298"/>
                </a:cxn>
                <a:cxn ang="0">
                  <a:pos x="165" y="288"/>
                </a:cxn>
                <a:cxn ang="0">
                  <a:pos x="154" y="276"/>
                </a:cxn>
                <a:cxn ang="0">
                  <a:pos x="149" y="262"/>
                </a:cxn>
                <a:cxn ang="0">
                  <a:pos x="137" y="248"/>
                </a:cxn>
                <a:cxn ang="0">
                  <a:pos x="130" y="229"/>
                </a:cxn>
                <a:cxn ang="0">
                  <a:pos x="123" y="222"/>
                </a:cxn>
                <a:cxn ang="0">
                  <a:pos x="121" y="213"/>
                </a:cxn>
                <a:cxn ang="0">
                  <a:pos x="113" y="205"/>
                </a:cxn>
                <a:cxn ang="0">
                  <a:pos x="111" y="203"/>
                </a:cxn>
                <a:cxn ang="0">
                  <a:pos x="106" y="194"/>
                </a:cxn>
                <a:cxn ang="0">
                  <a:pos x="90" y="165"/>
                </a:cxn>
                <a:cxn ang="0">
                  <a:pos x="85" y="158"/>
                </a:cxn>
                <a:cxn ang="0">
                  <a:pos x="80" y="149"/>
                </a:cxn>
                <a:cxn ang="0">
                  <a:pos x="66" y="125"/>
                </a:cxn>
                <a:cxn ang="0">
                  <a:pos x="69" y="118"/>
                </a:cxn>
                <a:cxn ang="0">
                  <a:pos x="59" y="111"/>
                </a:cxn>
                <a:cxn ang="0">
                  <a:pos x="52" y="106"/>
                </a:cxn>
                <a:cxn ang="0">
                  <a:pos x="47" y="97"/>
                </a:cxn>
                <a:cxn ang="0">
                  <a:pos x="43" y="94"/>
                </a:cxn>
                <a:cxn ang="0">
                  <a:pos x="43" y="87"/>
                </a:cxn>
                <a:cxn ang="0">
                  <a:pos x="40" y="80"/>
                </a:cxn>
                <a:cxn ang="0">
                  <a:pos x="31" y="73"/>
                </a:cxn>
                <a:cxn ang="0">
                  <a:pos x="31" y="68"/>
                </a:cxn>
                <a:cxn ang="0">
                  <a:pos x="24" y="61"/>
                </a:cxn>
                <a:cxn ang="0">
                  <a:pos x="21" y="54"/>
                </a:cxn>
                <a:cxn ang="0">
                  <a:pos x="26" y="54"/>
                </a:cxn>
                <a:cxn ang="0">
                  <a:pos x="17" y="43"/>
                </a:cxn>
                <a:cxn ang="0">
                  <a:pos x="9" y="21"/>
                </a:cxn>
                <a:cxn ang="0">
                  <a:pos x="9" y="14"/>
                </a:cxn>
                <a:cxn ang="0">
                  <a:pos x="0" y="0"/>
                </a:cxn>
                <a:cxn ang="0">
                  <a:pos x="7" y="5"/>
                </a:cxn>
                <a:cxn ang="0">
                  <a:pos x="9" y="19"/>
                </a:cxn>
                <a:cxn ang="0">
                  <a:pos x="26" y="38"/>
                </a:cxn>
                <a:cxn ang="0">
                  <a:pos x="52" y="76"/>
                </a:cxn>
                <a:cxn ang="0">
                  <a:pos x="76" y="118"/>
                </a:cxn>
                <a:cxn ang="0">
                  <a:pos x="97" y="149"/>
                </a:cxn>
                <a:cxn ang="0">
                  <a:pos x="113" y="172"/>
                </a:cxn>
                <a:cxn ang="0">
                  <a:pos x="142" y="224"/>
                </a:cxn>
                <a:cxn ang="0">
                  <a:pos x="156" y="253"/>
                </a:cxn>
                <a:cxn ang="0">
                  <a:pos x="175" y="288"/>
                </a:cxn>
                <a:cxn ang="0">
                  <a:pos x="248" y="399"/>
                </a:cxn>
                <a:cxn ang="0">
                  <a:pos x="265" y="430"/>
                </a:cxn>
                <a:cxn ang="0">
                  <a:pos x="310" y="524"/>
                </a:cxn>
              </a:cxnLst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5" y="212"/>
                    <a:pt x="125" y="212"/>
                    <a:pt x="125" y="212"/>
                  </a:cubicBezTo>
                  <a:cubicBezTo>
                    <a:pt x="123" y="211"/>
                    <a:pt x="121" y="204"/>
                    <a:pt x="119" y="200"/>
                  </a:cubicBezTo>
                  <a:cubicBezTo>
                    <a:pt x="119" y="200"/>
                    <a:pt x="119" y="200"/>
                    <a:pt x="119" y="200"/>
                  </a:cubicBezTo>
                  <a:cubicBezTo>
                    <a:pt x="119" y="200"/>
                    <a:pt x="118" y="199"/>
                    <a:pt x="118" y="198"/>
                  </a:cubicBezTo>
                  <a:cubicBezTo>
                    <a:pt x="118" y="198"/>
                    <a:pt x="118" y="199"/>
                    <a:pt x="118" y="198"/>
                  </a:cubicBezTo>
                  <a:cubicBezTo>
                    <a:pt x="118" y="198"/>
                    <a:pt x="118" y="197"/>
                    <a:pt x="117" y="197"/>
                  </a:cubicBezTo>
                  <a:cubicBezTo>
                    <a:pt x="118" y="197"/>
                    <a:pt x="118" y="197"/>
                    <a:pt x="118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5" y="196"/>
                    <a:pt x="115" y="194"/>
                    <a:pt x="114" y="193"/>
                  </a:cubicBezTo>
                  <a:cubicBezTo>
                    <a:pt x="114" y="193"/>
                    <a:pt x="114" y="193"/>
                    <a:pt x="114" y="193"/>
                  </a:cubicBezTo>
                  <a:cubicBezTo>
                    <a:pt x="112" y="191"/>
                    <a:pt x="110" y="187"/>
                    <a:pt x="108" y="185"/>
                  </a:cubicBezTo>
                  <a:cubicBezTo>
                    <a:pt x="108" y="185"/>
                    <a:pt x="109" y="185"/>
                    <a:pt x="109" y="184"/>
                  </a:cubicBezTo>
                  <a:cubicBezTo>
                    <a:pt x="108" y="184"/>
                    <a:pt x="108" y="184"/>
                    <a:pt x="107" y="184"/>
                  </a:cubicBezTo>
                  <a:cubicBezTo>
                    <a:pt x="107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79"/>
                    <a:pt x="105" y="179"/>
                    <a:pt x="105" y="179"/>
                  </a:cubicBezTo>
                  <a:cubicBezTo>
                    <a:pt x="104" y="179"/>
                    <a:pt x="104" y="178"/>
                    <a:pt x="104" y="177"/>
                  </a:cubicBezTo>
                  <a:cubicBezTo>
                    <a:pt x="104" y="178"/>
                    <a:pt x="104" y="178"/>
                    <a:pt x="104" y="178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2" y="176"/>
                    <a:pt x="102" y="175"/>
                    <a:pt x="102" y="176"/>
                  </a:cubicBezTo>
                  <a:cubicBezTo>
                    <a:pt x="102" y="175"/>
                    <a:pt x="102" y="177"/>
                    <a:pt x="104" y="176"/>
                  </a:cubicBezTo>
                  <a:cubicBezTo>
                    <a:pt x="100" y="171"/>
                    <a:pt x="98" y="168"/>
                    <a:pt x="97" y="165"/>
                  </a:cubicBezTo>
                  <a:cubicBezTo>
                    <a:pt x="97" y="164"/>
                    <a:pt x="97" y="164"/>
                    <a:pt x="97" y="164"/>
                  </a:cubicBezTo>
                  <a:cubicBezTo>
                    <a:pt x="97" y="163"/>
                    <a:pt x="96" y="162"/>
                    <a:pt x="95" y="162"/>
                  </a:cubicBezTo>
                  <a:cubicBezTo>
                    <a:pt x="96" y="162"/>
                    <a:pt x="96" y="162"/>
                    <a:pt x="96" y="162"/>
                  </a:cubicBezTo>
                  <a:cubicBezTo>
                    <a:pt x="95" y="161"/>
                    <a:pt x="93" y="161"/>
                    <a:pt x="93" y="160"/>
                  </a:cubicBezTo>
                  <a:cubicBezTo>
                    <a:pt x="95" y="161"/>
                    <a:pt x="95" y="161"/>
                    <a:pt x="95" y="160"/>
                  </a:cubicBezTo>
                  <a:cubicBezTo>
                    <a:pt x="93" y="160"/>
                    <a:pt x="93" y="159"/>
                    <a:pt x="92" y="158"/>
                  </a:cubicBezTo>
                  <a:cubicBezTo>
                    <a:pt x="92" y="158"/>
                    <a:pt x="93" y="159"/>
                    <a:pt x="93" y="158"/>
                  </a:cubicBezTo>
                  <a:cubicBezTo>
                    <a:pt x="92" y="158"/>
                    <a:pt x="92" y="157"/>
                    <a:pt x="91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5"/>
                    <a:pt x="91" y="157"/>
                    <a:pt x="91" y="155"/>
                  </a:cubicBezTo>
                  <a:cubicBezTo>
                    <a:pt x="91" y="157"/>
                    <a:pt x="91" y="155"/>
                    <a:pt x="91" y="155"/>
                  </a:cubicBezTo>
                  <a:cubicBezTo>
                    <a:pt x="91" y="155"/>
                    <a:pt x="90" y="153"/>
                    <a:pt x="89" y="152"/>
                  </a:cubicBezTo>
                  <a:cubicBezTo>
                    <a:pt x="89" y="152"/>
                    <a:pt x="89" y="152"/>
                    <a:pt x="89" y="152"/>
                  </a:cubicBezTo>
                  <a:cubicBezTo>
                    <a:pt x="89" y="151"/>
                    <a:pt x="88" y="150"/>
                    <a:pt x="87" y="150"/>
                  </a:cubicBezTo>
                  <a:cubicBezTo>
                    <a:pt x="87" y="150"/>
                    <a:pt x="88" y="150"/>
                    <a:pt x="88" y="149"/>
                  </a:cubicBezTo>
                  <a:cubicBezTo>
                    <a:pt x="87" y="149"/>
                    <a:pt x="86" y="146"/>
                    <a:pt x="86" y="148"/>
                  </a:cubicBezTo>
                  <a:cubicBezTo>
                    <a:pt x="84" y="146"/>
                    <a:pt x="84" y="145"/>
                    <a:pt x="84" y="144"/>
                  </a:cubicBezTo>
                  <a:cubicBezTo>
                    <a:pt x="84" y="145"/>
                    <a:pt x="84" y="144"/>
                    <a:pt x="84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4" y="143"/>
                    <a:pt x="84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81" y="140"/>
                    <a:pt x="81" y="139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0" y="139"/>
                    <a:pt x="79" y="138"/>
                    <a:pt x="79" y="137"/>
                  </a:cubicBezTo>
                  <a:cubicBezTo>
                    <a:pt x="80" y="137"/>
                    <a:pt x="80" y="137"/>
                    <a:pt x="80" y="137"/>
                  </a:cubicBezTo>
                  <a:cubicBezTo>
                    <a:pt x="80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78" y="135"/>
                    <a:pt x="78" y="135"/>
                    <a:pt x="78" y="134"/>
                  </a:cubicBezTo>
                  <a:cubicBezTo>
                    <a:pt x="78" y="134"/>
                    <a:pt x="78" y="134"/>
                    <a:pt x="78" y="134"/>
                  </a:cubicBezTo>
                  <a:cubicBezTo>
                    <a:pt x="76" y="133"/>
                    <a:pt x="75" y="132"/>
                    <a:pt x="74" y="131"/>
                  </a:cubicBezTo>
                  <a:cubicBezTo>
                    <a:pt x="74" y="132"/>
                    <a:pt x="75" y="131"/>
                    <a:pt x="75" y="132"/>
                  </a:cubicBezTo>
                  <a:cubicBezTo>
                    <a:pt x="75" y="130"/>
                    <a:pt x="73" y="130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2" y="128"/>
                    <a:pt x="73" y="127"/>
                    <a:pt x="72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1" y="126"/>
                    <a:pt x="72" y="126"/>
                    <a:pt x="72" y="126"/>
                  </a:cubicBezTo>
                  <a:cubicBezTo>
                    <a:pt x="71" y="126"/>
                    <a:pt x="70" y="124"/>
                    <a:pt x="70" y="123"/>
                  </a:cubicBezTo>
                  <a:cubicBezTo>
                    <a:pt x="70" y="123"/>
                    <a:pt x="69" y="123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7" y="119"/>
                    <a:pt x="71" y="123"/>
                    <a:pt x="70" y="122"/>
                  </a:cubicBezTo>
                  <a:cubicBezTo>
                    <a:pt x="70" y="122"/>
                    <a:pt x="67" y="122"/>
                    <a:pt x="69" y="121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7" y="119"/>
                    <a:pt x="69" y="119"/>
                    <a:pt x="69" y="118"/>
                  </a:cubicBezTo>
                  <a:cubicBezTo>
                    <a:pt x="67" y="117"/>
                    <a:pt x="67" y="118"/>
                    <a:pt x="67" y="117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17"/>
                    <a:pt x="66" y="117"/>
                    <a:pt x="65" y="117"/>
                  </a:cubicBezTo>
                  <a:cubicBezTo>
                    <a:pt x="66" y="117"/>
                    <a:pt x="64" y="117"/>
                    <a:pt x="65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6"/>
                    <a:pt x="64" y="114"/>
                    <a:pt x="64" y="114"/>
                  </a:cubicBezTo>
                  <a:cubicBezTo>
                    <a:pt x="64" y="113"/>
                    <a:pt x="63" y="112"/>
                    <a:pt x="63" y="111"/>
                  </a:cubicBezTo>
                  <a:cubicBezTo>
                    <a:pt x="63" y="111"/>
                    <a:pt x="62" y="111"/>
                    <a:pt x="62" y="110"/>
                  </a:cubicBezTo>
                  <a:cubicBezTo>
                    <a:pt x="62" y="110"/>
                    <a:pt x="62" y="110"/>
                    <a:pt x="62" y="110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8"/>
                    <a:pt x="62" y="107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1" y="106"/>
                    <a:pt x="58" y="106"/>
                    <a:pt x="58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1" y="104"/>
                    <a:pt x="58" y="104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1"/>
                    <a:pt x="56" y="101"/>
                  </a:cubicBezTo>
                  <a:cubicBezTo>
                    <a:pt x="56" y="99"/>
                    <a:pt x="54" y="98"/>
                    <a:pt x="55" y="97"/>
                  </a:cubicBezTo>
                  <a:cubicBezTo>
                    <a:pt x="54" y="97"/>
                    <a:pt x="54" y="96"/>
                    <a:pt x="54" y="96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5"/>
                    <a:pt x="53" y="96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1"/>
                    <a:pt x="52" y="91"/>
                    <a:pt x="52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89"/>
                  </a:cubicBezTo>
                  <a:cubicBezTo>
                    <a:pt x="50" y="89"/>
                    <a:pt x="49" y="88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9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6"/>
                    <a:pt x="48" y="87"/>
                    <a:pt x="47" y="86"/>
                  </a:cubicBezTo>
                  <a:cubicBezTo>
                    <a:pt x="48" y="87"/>
                    <a:pt x="48" y="86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5" y="7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4" y="78"/>
                    <a:pt x="41" y="77"/>
                    <a:pt x="41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74"/>
                    <a:pt x="38" y="72"/>
                    <a:pt x="38" y="70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8" y="70"/>
                    <a:pt x="39" y="70"/>
                    <a:pt x="38" y="70"/>
                  </a:cubicBezTo>
                  <a:cubicBezTo>
                    <a:pt x="38" y="70"/>
                    <a:pt x="37" y="70"/>
                    <a:pt x="38" y="70"/>
                  </a:cubicBezTo>
                  <a:cubicBezTo>
                    <a:pt x="37" y="70"/>
                    <a:pt x="37" y="69"/>
                    <a:pt x="37" y="68"/>
                  </a:cubicBezTo>
                  <a:cubicBezTo>
                    <a:pt x="37" y="69"/>
                    <a:pt x="37" y="68"/>
                    <a:pt x="36" y="68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2"/>
                    <a:pt x="32" y="62"/>
                    <a:pt x="32" y="63"/>
                  </a:cubicBezTo>
                  <a:cubicBezTo>
                    <a:pt x="32" y="61"/>
                    <a:pt x="32" y="61"/>
                    <a:pt x="32" y="60"/>
                  </a:cubicBezTo>
                  <a:cubicBezTo>
                    <a:pt x="31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1"/>
                    <a:pt x="26" y="51"/>
                  </a:cubicBezTo>
                  <a:cubicBezTo>
                    <a:pt x="26" y="51"/>
                    <a:pt x="26" y="51"/>
                    <a:pt x="27" y="51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8" y="51"/>
                    <a:pt x="29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9" y="50"/>
                    <a:pt x="30" y="50"/>
                    <a:pt x="29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49"/>
                    <a:pt x="26" y="50"/>
                    <a:pt x="25" y="49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5" y="49"/>
                    <a:pt x="25" y="47"/>
                  </a:cubicBezTo>
                  <a:cubicBezTo>
                    <a:pt x="25" y="49"/>
                    <a:pt x="24" y="49"/>
                    <a:pt x="24" y="49"/>
                  </a:cubicBezTo>
                  <a:cubicBezTo>
                    <a:pt x="24" y="47"/>
                    <a:pt x="25" y="49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5"/>
                    <a:pt x="22" y="44"/>
                    <a:pt x="23" y="45"/>
                  </a:cubicBezTo>
                  <a:cubicBezTo>
                    <a:pt x="23" y="44"/>
                    <a:pt x="21" y="44"/>
                    <a:pt x="22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0" y="42"/>
                    <a:pt x="21" y="42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2"/>
                    <a:pt x="21" y="42"/>
                    <a:pt x="20" y="43"/>
                  </a:cubicBezTo>
                  <a:cubicBezTo>
                    <a:pt x="20" y="42"/>
                    <a:pt x="19" y="42"/>
                    <a:pt x="19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8" y="41"/>
                  </a:cubicBezTo>
                  <a:cubicBezTo>
                    <a:pt x="19" y="41"/>
                    <a:pt x="19" y="41"/>
                    <a:pt x="19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9" y="40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7"/>
                  </a:cubicBezTo>
                  <a:cubicBezTo>
                    <a:pt x="18" y="37"/>
                    <a:pt x="17" y="37"/>
                    <a:pt x="17" y="39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5"/>
                    <a:pt x="17" y="36"/>
                    <a:pt x="17" y="36"/>
                  </a:cubicBezTo>
                  <a:cubicBezTo>
                    <a:pt x="17" y="35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3"/>
                    <a:pt x="18" y="33"/>
                  </a:cubicBezTo>
                  <a:cubicBezTo>
                    <a:pt x="18" y="32"/>
                    <a:pt x="17" y="32"/>
                    <a:pt x="17" y="32"/>
                  </a:cubicBezTo>
                  <a:cubicBezTo>
                    <a:pt x="17" y="33"/>
                    <a:pt x="15" y="32"/>
                    <a:pt x="14" y="33"/>
                  </a:cubicBezTo>
                  <a:cubicBezTo>
                    <a:pt x="13" y="32"/>
                    <a:pt x="17" y="31"/>
                    <a:pt x="14" y="30"/>
                  </a:cubicBezTo>
                  <a:cubicBezTo>
                    <a:pt x="14" y="30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29"/>
                    <a:pt x="15" y="29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7"/>
                  </a:cubicBezTo>
                  <a:cubicBezTo>
                    <a:pt x="12" y="28"/>
                    <a:pt x="12" y="28"/>
                    <a:pt x="11" y="29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7"/>
                    <a:pt x="10" y="28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8"/>
                    <a:pt x="12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2" y="25"/>
                    <a:pt x="11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9" y="23"/>
                  </a:cubicBezTo>
                  <a:cubicBezTo>
                    <a:pt x="10" y="23"/>
                    <a:pt x="9" y="22"/>
                    <a:pt x="10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1" y="25"/>
                    <a:pt x="12" y="24"/>
                  </a:cubicBezTo>
                  <a:cubicBezTo>
                    <a:pt x="11" y="24"/>
                    <a:pt x="12" y="23"/>
                    <a:pt x="13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2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10" y="20"/>
                    <a:pt x="10" y="20"/>
                    <a:pt x="10" y="22"/>
                  </a:cubicBezTo>
                  <a:cubicBezTo>
                    <a:pt x="10" y="19"/>
                    <a:pt x="9" y="18"/>
                    <a:pt x="9" y="17"/>
                  </a:cubicBezTo>
                  <a:cubicBezTo>
                    <a:pt x="8" y="18"/>
                    <a:pt x="8" y="16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7"/>
                    <a:pt x="7" y="16"/>
                  </a:cubicBezTo>
                  <a:cubicBezTo>
                    <a:pt x="7" y="17"/>
                    <a:pt x="8" y="16"/>
                    <a:pt x="8" y="16"/>
                  </a:cubicBezTo>
                  <a:cubicBezTo>
                    <a:pt x="8" y="16"/>
                    <a:pt x="9" y="16"/>
                    <a:pt x="9" y="16"/>
                  </a:cubicBezTo>
                  <a:cubicBezTo>
                    <a:pt x="8" y="15"/>
                    <a:pt x="7" y="15"/>
                    <a:pt x="5" y="14"/>
                  </a:cubicBezTo>
                  <a:cubicBezTo>
                    <a:pt x="5" y="12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6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4" y="5"/>
                  </a:cubicBezTo>
                  <a:cubicBezTo>
                    <a:pt x="4" y="6"/>
                    <a:pt x="5" y="6"/>
                    <a:pt x="5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5" y="8"/>
                    <a:pt x="7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9" y="10"/>
                    <a:pt x="10" y="13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6"/>
                    <a:pt x="11" y="16"/>
                  </a:cubicBezTo>
                  <a:cubicBezTo>
                    <a:pt x="12" y="17"/>
                    <a:pt x="14" y="19"/>
                    <a:pt x="13" y="20"/>
                  </a:cubicBezTo>
                  <a:cubicBezTo>
                    <a:pt x="15" y="23"/>
                    <a:pt x="17" y="24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7" y="27"/>
                    <a:pt x="18" y="28"/>
                  </a:cubicBezTo>
                  <a:cubicBezTo>
                    <a:pt x="18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3"/>
                    <a:pt x="23" y="34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6" y="37"/>
                  </a:cubicBezTo>
                  <a:cubicBezTo>
                    <a:pt x="26" y="39"/>
                    <a:pt x="27" y="40"/>
                    <a:pt x="27" y="41"/>
                  </a:cubicBezTo>
                  <a:cubicBezTo>
                    <a:pt x="30" y="43"/>
                    <a:pt x="31" y="46"/>
                    <a:pt x="3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5" y="51"/>
                    <a:pt x="37" y="56"/>
                    <a:pt x="38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9"/>
                    <a:pt x="38" y="60"/>
                    <a:pt x="38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2"/>
                    <a:pt x="41" y="63"/>
                  </a:cubicBezTo>
                  <a:cubicBezTo>
                    <a:pt x="43" y="64"/>
                    <a:pt x="43" y="64"/>
                    <a:pt x="44" y="67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4" y="67"/>
                    <a:pt x="44" y="69"/>
                    <a:pt x="44" y="68"/>
                  </a:cubicBezTo>
                  <a:cubicBezTo>
                    <a:pt x="44" y="70"/>
                    <a:pt x="47" y="70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8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7" y="91"/>
                    <a:pt x="61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2" y="96"/>
                    <a:pt x="61" y="98"/>
                    <a:pt x="63" y="98"/>
                  </a:cubicBezTo>
                  <a:cubicBezTo>
                    <a:pt x="63" y="98"/>
                    <a:pt x="64" y="99"/>
                    <a:pt x="63" y="99"/>
                  </a:cubicBezTo>
                  <a:cubicBezTo>
                    <a:pt x="64" y="100"/>
                    <a:pt x="64" y="103"/>
                    <a:pt x="65" y="103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5" y="104"/>
                    <a:pt x="66" y="105"/>
                    <a:pt x="66" y="107"/>
                  </a:cubicBezTo>
                  <a:cubicBezTo>
                    <a:pt x="66" y="107"/>
                    <a:pt x="66" y="106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70" y="111"/>
                    <a:pt x="71" y="114"/>
                    <a:pt x="73" y="117"/>
                  </a:cubicBezTo>
                  <a:cubicBezTo>
                    <a:pt x="74" y="119"/>
                    <a:pt x="72" y="118"/>
                    <a:pt x="74" y="119"/>
                  </a:cubicBezTo>
                  <a:cubicBezTo>
                    <a:pt x="73" y="119"/>
                    <a:pt x="74" y="119"/>
                    <a:pt x="74" y="119"/>
                  </a:cubicBezTo>
                  <a:cubicBezTo>
                    <a:pt x="75" y="121"/>
                    <a:pt x="73" y="122"/>
                    <a:pt x="74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5" y="123"/>
                    <a:pt x="76" y="124"/>
                  </a:cubicBezTo>
                  <a:cubicBezTo>
                    <a:pt x="76" y="124"/>
                    <a:pt x="76" y="124"/>
                    <a:pt x="76" y="124"/>
                  </a:cubicBezTo>
                  <a:cubicBezTo>
                    <a:pt x="78" y="125"/>
                    <a:pt x="78" y="127"/>
                    <a:pt x="80" y="128"/>
                  </a:cubicBezTo>
                  <a:cubicBezTo>
                    <a:pt x="84" y="135"/>
                    <a:pt x="89" y="142"/>
                    <a:pt x="92" y="149"/>
                  </a:cubicBezTo>
                  <a:cubicBezTo>
                    <a:pt x="97" y="155"/>
                    <a:pt x="101" y="162"/>
                    <a:pt x="105" y="169"/>
                  </a:cubicBezTo>
                  <a:cubicBezTo>
                    <a:pt x="105" y="171"/>
                    <a:pt x="105" y="171"/>
                    <a:pt x="106" y="172"/>
                  </a:cubicBezTo>
                  <a:cubicBezTo>
                    <a:pt x="106" y="172"/>
                    <a:pt x="106" y="172"/>
                    <a:pt x="106" y="173"/>
                  </a:cubicBezTo>
                  <a:cubicBezTo>
                    <a:pt x="107" y="172"/>
                    <a:pt x="107" y="175"/>
                    <a:pt x="108" y="175"/>
                  </a:cubicBezTo>
                  <a:cubicBezTo>
                    <a:pt x="109" y="177"/>
                    <a:pt x="111" y="179"/>
                    <a:pt x="112" y="181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2"/>
                    <a:pt x="113" y="184"/>
                    <a:pt x="113" y="182"/>
                  </a:cubicBezTo>
                  <a:cubicBezTo>
                    <a:pt x="118" y="189"/>
                    <a:pt x="119" y="196"/>
                    <a:pt x="124" y="203"/>
                  </a:cubicBezTo>
                  <a:cubicBezTo>
                    <a:pt x="124" y="204"/>
                    <a:pt x="126" y="206"/>
                    <a:pt x="127" y="208"/>
                  </a:cubicBezTo>
                  <a:cubicBezTo>
                    <a:pt x="130" y="213"/>
                    <a:pt x="131" y="217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84" name="Freeform 118"/>
            <p:cNvSpPr/>
            <p:nvPr/>
          </p:nvSpPr>
          <p:spPr>
            <a:xfrm>
              <a:off x="165" y="1389"/>
              <a:ext cx="305" cy="517"/>
            </a:xfrm>
            <a:custGeom>
              <a:avLst/>
              <a:gdLst/>
              <a:ahLst/>
              <a:cxnLst>
                <a:cxn ang="0">
                  <a:pos x="265" y="460"/>
                </a:cxn>
                <a:cxn ang="0">
                  <a:pos x="258" y="444"/>
                </a:cxn>
                <a:cxn ang="0">
                  <a:pos x="236" y="415"/>
                </a:cxn>
                <a:cxn ang="0">
                  <a:pos x="227" y="406"/>
                </a:cxn>
                <a:cxn ang="0">
                  <a:pos x="210" y="371"/>
                </a:cxn>
                <a:cxn ang="0">
                  <a:pos x="203" y="361"/>
                </a:cxn>
                <a:cxn ang="0">
                  <a:pos x="194" y="342"/>
                </a:cxn>
                <a:cxn ang="0">
                  <a:pos x="182" y="326"/>
                </a:cxn>
                <a:cxn ang="0">
                  <a:pos x="180" y="316"/>
                </a:cxn>
                <a:cxn ang="0">
                  <a:pos x="175" y="312"/>
                </a:cxn>
                <a:cxn ang="0">
                  <a:pos x="161" y="293"/>
                </a:cxn>
                <a:cxn ang="0">
                  <a:pos x="156" y="281"/>
                </a:cxn>
                <a:cxn ang="0">
                  <a:pos x="147" y="271"/>
                </a:cxn>
                <a:cxn ang="0">
                  <a:pos x="139" y="257"/>
                </a:cxn>
                <a:cxn ang="0">
                  <a:pos x="132" y="241"/>
                </a:cxn>
                <a:cxn ang="0">
                  <a:pos x="121" y="220"/>
                </a:cxn>
                <a:cxn ang="0">
                  <a:pos x="116" y="215"/>
                </a:cxn>
                <a:cxn ang="0">
                  <a:pos x="113" y="205"/>
                </a:cxn>
                <a:cxn ang="0">
                  <a:pos x="109" y="201"/>
                </a:cxn>
                <a:cxn ang="0">
                  <a:pos x="106" y="198"/>
                </a:cxn>
                <a:cxn ang="0">
                  <a:pos x="99" y="189"/>
                </a:cxn>
                <a:cxn ang="0">
                  <a:pos x="85" y="163"/>
                </a:cxn>
                <a:cxn ang="0">
                  <a:pos x="78" y="153"/>
                </a:cxn>
                <a:cxn ang="0">
                  <a:pos x="73" y="144"/>
                </a:cxn>
                <a:cxn ang="0">
                  <a:pos x="64" y="123"/>
                </a:cxn>
                <a:cxn ang="0">
                  <a:pos x="64" y="113"/>
                </a:cxn>
                <a:cxn ang="0">
                  <a:pos x="52" y="111"/>
                </a:cxn>
                <a:cxn ang="0">
                  <a:pos x="47" y="106"/>
                </a:cxn>
                <a:cxn ang="0">
                  <a:pos x="43" y="94"/>
                </a:cxn>
                <a:cxn ang="0">
                  <a:pos x="38" y="92"/>
                </a:cxn>
                <a:cxn ang="0">
                  <a:pos x="38" y="87"/>
                </a:cxn>
                <a:cxn ang="0">
                  <a:pos x="38" y="78"/>
                </a:cxn>
                <a:cxn ang="0">
                  <a:pos x="28" y="71"/>
                </a:cxn>
                <a:cxn ang="0">
                  <a:pos x="28" y="66"/>
                </a:cxn>
                <a:cxn ang="0">
                  <a:pos x="21" y="61"/>
                </a:cxn>
                <a:cxn ang="0">
                  <a:pos x="17" y="52"/>
                </a:cxn>
                <a:cxn ang="0">
                  <a:pos x="24" y="52"/>
                </a:cxn>
                <a:cxn ang="0">
                  <a:pos x="12" y="42"/>
                </a:cxn>
                <a:cxn ang="0">
                  <a:pos x="7" y="19"/>
                </a:cxn>
                <a:cxn ang="0">
                  <a:pos x="7" y="12"/>
                </a:cxn>
                <a:cxn ang="0">
                  <a:pos x="0" y="0"/>
                </a:cxn>
                <a:cxn ang="0">
                  <a:pos x="5" y="2"/>
                </a:cxn>
                <a:cxn ang="0">
                  <a:pos x="7" y="17"/>
                </a:cxn>
                <a:cxn ang="0">
                  <a:pos x="24" y="38"/>
                </a:cxn>
                <a:cxn ang="0">
                  <a:pos x="47" y="73"/>
                </a:cxn>
                <a:cxn ang="0">
                  <a:pos x="71" y="111"/>
                </a:cxn>
                <a:cxn ang="0">
                  <a:pos x="92" y="144"/>
                </a:cxn>
                <a:cxn ang="0">
                  <a:pos x="106" y="170"/>
                </a:cxn>
                <a:cxn ang="0">
                  <a:pos x="135" y="220"/>
                </a:cxn>
                <a:cxn ang="0">
                  <a:pos x="149" y="248"/>
                </a:cxn>
                <a:cxn ang="0">
                  <a:pos x="166" y="281"/>
                </a:cxn>
                <a:cxn ang="0">
                  <a:pos x="236" y="390"/>
                </a:cxn>
                <a:cxn ang="0">
                  <a:pos x="255" y="423"/>
                </a:cxn>
                <a:cxn ang="0">
                  <a:pos x="298" y="512"/>
                </a:cxn>
              </a:cxnLst>
              <a:pathLst>
                <a:path w="129" h="219">
                  <a:moveTo>
                    <a:pt x="126" y="217"/>
                  </a:moveTo>
                  <a:cubicBezTo>
                    <a:pt x="122" y="215"/>
                    <a:pt x="122" y="210"/>
                    <a:pt x="119" y="208"/>
                  </a:cubicBezTo>
                  <a:cubicBezTo>
                    <a:pt x="119" y="208"/>
                    <a:pt x="120" y="208"/>
                    <a:pt x="120" y="207"/>
                  </a:cubicBezTo>
                  <a:cubicBezTo>
                    <a:pt x="117" y="206"/>
                    <a:pt x="115" y="201"/>
                    <a:pt x="114" y="197"/>
                  </a:cubicBezTo>
                  <a:cubicBezTo>
                    <a:pt x="114" y="197"/>
                    <a:pt x="114" y="197"/>
                    <a:pt x="114" y="197"/>
                  </a:cubicBezTo>
                  <a:cubicBezTo>
                    <a:pt x="114" y="196"/>
                    <a:pt x="113" y="196"/>
                    <a:pt x="112" y="195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2" y="195"/>
                    <a:pt x="112" y="193"/>
                    <a:pt x="111" y="193"/>
                  </a:cubicBezTo>
                  <a:cubicBezTo>
                    <a:pt x="111" y="193"/>
                    <a:pt x="112" y="193"/>
                    <a:pt x="112" y="192"/>
                  </a:cubicBezTo>
                  <a:cubicBezTo>
                    <a:pt x="111" y="192"/>
                    <a:pt x="111" y="192"/>
                    <a:pt x="111" y="192"/>
                  </a:cubicBezTo>
                  <a:cubicBezTo>
                    <a:pt x="109" y="192"/>
                    <a:pt x="109" y="189"/>
                    <a:pt x="109" y="188"/>
                  </a:cubicBezTo>
                  <a:cubicBezTo>
                    <a:pt x="109" y="188"/>
                    <a:pt x="109" y="188"/>
                    <a:pt x="109" y="188"/>
                  </a:cubicBezTo>
                  <a:cubicBezTo>
                    <a:pt x="106" y="187"/>
                    <a:pt x="104" y="183"/>
                    <a:pt x="102" y="180"/>
                  </a:cubicBezTo>
                  <a:cubicBezTo>
                    <a:pt x="103" y="180"/>
                    <a:pt x="103" y="180"/>
                    <a:pt x="103" y="180"/>
                  </a:cubicBezTo>
                  <a:cubicBezTo>
                    <a:pt x="103" y="180"/>
                    <a:pt x="102" y="180"/>
                    <a:pt x="102" y="180"/>
                  </a:cubicBezTo>
                  <a:cubicBezTo>
                    <a:pt x="102" y="179"/>
                    <a:pt x="101" y="179"/>
                    <a:pt x="101" y="178"/>
                  </a:cubicBezTo>
                  <a:cubicBezTo>
                    <a:pt x="101" y="178"/>
                    <a:pt x="101" y="178"/>
                    <a:pt x="101" y="178"/>
                  </a:cubicBezTo>
                  <a:cubicBezTo>
                    <a:pt x="100" y="177"/>
                    <a:pt x="101" y="177"/>
                    <a:pt x="100" y="176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9" y="176"/>
                    <a:pt x="100" y="174"/>
                    <a:pt x="99" y="174"/>
                  </a:cubicBezTo>
                  <a:cubicBezTo>
                    <a:pt x="99" y="174"/>
                    <a:pt x="99" y="174"/>
                    <a:pt x="99" y="174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7" y="172"/>
                    <a:pt x="97" y="171"/>
                    <a:pt x="96" y="172"/>
                  </a:cubicBezTo>
                  <a:cubicBezTo>
                    <a:pt x="97" y="171"/>
                    <a:pt x="97" y="172"/>
                    <a:pt x="97" y="171"/>
                  </a:cubicBezTo>
                  <a:cubicBezTo>
                    <a:pt x="96" y="168"/>
                    <a:pt x="94" y="164"/>
                    <a:pt x="92" y="161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1" y="160"/>
                    <a:pt x="91" y="159"/>
                    <a:pt x="90" y="159"/>
                  </a:cubicBezTo>
                  <a:cubicBezTo>
                    <a:pt x="90" y="159"/>
                    <a:pt x="91" y="159"/>
                    <a:pt x="90" y="159"/>
                  </a:cubicBezTo>
                  <a:cubicBezTo>
                    <a:pt x="90" y="157"/>
                    <a:pt x="89" y="157"/>
                    <a:pt x="89" y="157"/>
                  </a:cubicBezTo>
                  <a:cubicBezTo>
                    <a:pt x="90" y="157"/>
                    <a:pt x="90" y="157"/>
                    <a:pt x="90" y="156"/>
                  </a:cubicBezTo>
                  <a:cubicBezTo>
                    <a:pt x="89" y="156"/>
                    <a:pt x="89" y="155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8" y="154"/>
                    <a:pt x="88" y="154"/>
                    <a:pt x="87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2"/>
                    <a:pt x="87" y="154"/>
                    <a:pt x="86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6" y="152"/>
                    <a:pt x="85" y="151"/>
                    <a:pt x="84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7"/>
                    <a:pt x="83" y="147"/>
                  </a:cubicBezTo>
                  <a:cubicBezTo>
                    <a:pt x="83" y="146"/>
                    <a:pt x="84" y="146"/>
                    <a:pt x="83" y="145"/>
                  </a:cubicBezTo>
                  <a:cubicBezTo>
                    <a:pt x="82" y="146"/>
                    <a:pt x="82" y="144"/>
                    <a:pt x="82" y="145"/>
                  </a:cubicBezTo>
                  <a:cubicBezTo>
                    <a:pt x="82" y="144"/>
                    <a:pt x="81" y="142"/>
                    <a:pt x="81" y="142"/>
                  </a:cubicBezTo>
                  <a:cubicBezTo>
                    <a:pt x="81" y="142"/>
                    <a:pt x="81" y="141"/>
                    <a:pt x="82" y="142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1" y="140"/>
                    <a:pt x="81" y="139"/>
                  </a:cubicBezTo>
                  <a:cubicBezTo>
                    <a:pt x="79" y="139"/>
                    <a:pt x="78" y="139"/>
                    <a:pt x="77" y="138"/>
                  </a:cubicBezTo>
                  <a:cubicBezTo>
                    <a:pt x="78" y="138"/>
                    <a:pt x="78" y="137"/>
                    <a:pt x="78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7" y="136"/>
                    <a:pt x="76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5"/>
                    <a:pt x="75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4"/>
                    <a:pt x="76" y="134"/>
                    <a:pt x="75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4" y="132"/>
                    <a:pt x="74" y="133"/>
                  </a:cubicBezTo>
                  <a:cubicBezTo>
                    <a:pt x="74" y="133"/>
                    <a:pt x="75" y="132"/>
                    <a:pt x="75" y="133"/>
                  </a:cubicBezTo>
                  <a:cubicBezTo>
                    <a:pt x="74" y="133"/>
                    <a:pt x="73" y="132"/>
                    <a:pt x="73" y="132"/>
                  </a:cubicBezTo>
                  <a:cubicBezTo>
                    <a:pt x="73" y="132"/>
                    <a:pt x="73" y="132"/>
                    <a:pt x="74" y="132"/>
                  </a:cubicBezTo>
                  <a:cubicBezTo>
                    <a:pt x="73" y="130"/>
                    <a:pt x="72" y="129"/>
                    <a:pt x="70" y="128"/>
                  </a:cubicBezTo>
                  <a:cubicBezTo>
                    <a:pt x="70" y="128"/>
                    <a:pt x="72" y="128"/>
                    <a:pt x="72" y="129"/>
                  </a:cubicBezTo>
                  <a:cubicBezTo>
                    <a:pt x="72" y="127"/>
                    <a:pt x="69" y="127"/>
                    <a:pt x="69" y="126"/>
                  </a:cubicBezTo>
                  <a:cubicBezTo>
                    <a:pt x="69" y="126"/>
                    <a:pt x="69" y="126"/>
                    <a:pt x="69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4"/>
                    <a:pt x="68" y="124"/>
                  </a:cubicBezTo>
                  <a:cubicBezTo>
                    <a:pt x="68" y="124"/>
                    <a:pt x="68" y="124"/>
                    <a:pt x="69" y="124"/>
                  </a:cubicBezTo>
                  <a:cubicBezTo>
                    <a:pt x="68" y="124"/>
                    <a:pt x="66" y="121"/>
                    <a:pt x="66" y="120"/>
                  </a:cubicBezTo>
                  <a:cubicBezTo>
                    <a:pt x="66" y="120"/>
                    <a:pt x="65" y="120"/>
                    <a:pt x="64" y="119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5" y="119"/>
                    <a:pt x="64" y="118"/>
                    <a:pt x="65" y="118"/>
                  </a:cubicBezTo>
                  <a:cubicBezTo>
                    <a:pt x="64" y="117"/>
                    <a:pt x="67" y="120"/>
                    <a:pt x="66" y="119"/>
                  </a:cubicBezTo>
                  <a:cubicBezTo>
                    <a:pt x="66" y="119"/>
                    <a:pt x="64" y="119"/>
                    <a:pt x="65" y="118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5" y="117"/>
                    <a:pt x="65" y="116"/>
                  </a:cubicBezTo>
                  <a:cubicBezTo>
                    <a:pt x="64" y="115"/>
                    <a:pt x="64" y="116"/>
                    <a:pt x="64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5"/>
                    <a:pt x="63" y="114"/>
                    <a:pt x="62" y="115"/>
                  </a:cubicBezTo>
                  <a:cubicBezTo>
                    <a:pt x="63" y="115"/>
                    <a:pt x="61" y="114"/>
                    <a:pt x="62" y="114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3" y="114"/>
                    <a:pt x="62" y="114"/>
                    <a:pt x="61" y="114"/>
                  </a:cubicBezTo>
                  <a:cubicBezTo>
                    <a:pt x="61" y="114"/>
                    <a:pt x="62" y="114"/>
                    <a:pt x="62" y="112"/>
                  </a:cubicBezTo>
                  <a:cubicBezTo>
                    <a:pt x="61" y="114"/>
                    <a:pt x="61" y="112"/>
                    <a:pt x="60" y="111"/>
                  </a:cubicBezTo>
                  <a:cubicBezTo>
                    <a:pt x="60" y="110"/>
                    <a:pt x="59" y="109"/>
                    <a:pt x="59" y="109"/>
                  </a:cubicBezTo>
                  <a:cubicBezTo>
                    <a:pt x="59" y="108"/>
                    <a:pt x="58" y="108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6"/>
                    <a:pt x="58" y="105"/>
                  </a:cubicBezTo>
                  <a:cubicBezTo>
                    <a:pt x="57" y="105"/>
                    <a:pt x="57" y="105"/>
                    <a:pt x="56" y="106"/>
                  </a:cubicBezTo>
                  <a:cubicBezTo>
                    <a:pt x="57" y="103"/>
                    <a:pt x="56" y="103"/>
                    <a:pt x="56" y="102"/>
                  </a:cubicBezTo>
                  <a:cubicBezTo>
                    <a:pt x="56" y="102"/>
                    <a:pt x="56" y="103"/>
                    <a:pt x="56" y="102"/>
                  </a:cubicBezTo>
                  <a:cubicBezTo>
                    <a:pt x="57" y="101"/>
                    <a:pt x="56" y="101"/>
                    <a:pt x="56" y="100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5" y="100"/>
                    <a:pt x="54" y="100"/>
                    <a:pt x="55" y="100"/>
                  </a:cubicBezTo>
                  <a:cubicBezTo>
                    <a:pt x="54" y="100"/>
                    <a:pt x="54" y="99"/>
                    <a:pt x="54" y="100"/>
                  </a:cubicBezTo>
                  <a:cubicBezTo>
                    <a:pt x="52" y="98"/>
                    <a:pt x="50" y="96"/>
                    <a:pt x="51" y="93"/>
                  </a:cubicBezTo>
                  <a:cubicBezTo>
                    <a:pt x="51" y="93"/>
                    <a:pt x="51" y="93"/>
                    <a:pt x="50" y="93"/>
                  </a:cubicBezTo>
                  <a:cubicBezTo>
                    <a:pt x="50" y="94"/>
                    <a:pt x="51" y="93"/>
                    <a:pt x="51" y="94"/>
                  </a:cubicBezTo>
                  <a:cubicBezTo>
                    <a:pt x="50" y="93"/>
                    <a:pt x="50" y="94"/>
                    <a:pt x="50" y="94"/>
                  </a:cubicBezTo>
                  <a:cubicBezTo>
                    <a:pt x="50" y="93"/>
                    <a:pt x="50" y="93"/>
                    <a:pt x="51" y="93"/>
                  </a:cubicBezTo>
                  <a:cubicBezTo>
                    <a:pt x="51" y="92"/>
                    <a:pt x="49" y="93"/>
                    <a:pt x="49" y="92"/>
                  </a:cubicBezTo>
                  <a:cubicBezTo>
                    <a:pt x="49" y="92"/>
                    <a:pt x="49" y="92"/>
                    <a:pt x="49" y="91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48" y="90"/>
                    <a:pt x="49" y="90"/>
                    <a:pt x="49" y="90"/>
                  </a:cubicBezTo>
                  <a:cubicBezTo>
                    <a:pt x="49" y="89"/>
                    <a:pt x="49" y="89"/>
                    <a:pt x="48" y="89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8" y="88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7" y="87"/>
                    <a:pt x="48" y="87"/>
                    <a:pt x="48" y="88"/>
                  </a:cubicBezTo>
                  <a:cubicBezTo>
                    <a:pt x="47" y="88"/>
                    <a:pt x="47" y="87"/>
                    <a:pt x="47" y="87"/>
                  </a:cubicBezTo>
                  <a:cubicBezTo>
                    <a:pt x="47" y="87"/>
                    <a:pt x="47" y="86"/>
                    <a:pt x="46" y="86"/>
                  </a:cubicBezTo>
                  <a:cubicBezTo>
                    <a:pt x="46" y="85"/>
                    <a:pt x="46" y="86"/>
                    <a:pt x="46" y="85"/>
                  </a:cubicBezTo>
                  <a:cubicBezTo>
                    <a:pt x="46" y="85"/>
                    <a:pt x="45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7" y="85"/>
                    <a:pt x="46" y="84"/>
                  </a:cubicBezTo>
                  <a:cubicBezTo>
                    <a:pt x="46" y="84"/>
                    <a:pt x="45" y="85"/>
                    <a:pt x="45" y="84"/>
                  </a:cubicBezTo>
                  <a:cubicBezTo>
                    <a:pt x="45" y="84"/>
                    <a:pt x="45" y="84"/>
                    <a:pt x="46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2" y="82"/>
                    <a:pt x="43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3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2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0" y="76"/>
                    <a:pt x="39" y="75"/>
                    <a:pt x="39" y="74"/>
                  </a:cubicBezTo>
                  <a:cubicBezTo>
                    <a:pt x="39" y="73"/>
                    <a:pt x="39" y="74"/>
                    <a:pt x="38" y="73"/>
                  </a:cubicBezTo>
                  <a:cubicBezTo>
                    <a:pt x="38" y="73"/>
                    <a:pt x="36" y="71"/>
                    <a:pt x="36" y="69"/>
                  </a:cubicBezTo>
                  <a:cubicBezTo>
                    <a:pt x="36" y="70"/>
                    <a:pt x="36" y="69"/>
                    <a:pt x="37" y="69"/>
                  </a:cubicBezTo>
                  <a:cubicBezTo>
                    <a:pt x="36" y="69"/>
                    <a:pt x="37" y="67"/>
                    <a:pt x="36" y="67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4" y="67"/>
                    <a:pt x="34" y="66"/>
                  </a:cubicBezTo>
                  <a:cubicBezTo>
                    <a:pt x="34" y="67"/>
                    <a:pt x="34" y="66"/>
                    <a:pt x="33" y="66"/>
                  </a:cubicBezTo>
                  <a:cubicBezTo>
                    <a:pt x="34" y="66"/>
                    <a:pt x="34" y="65"/>
                    <a:pt x="33" y="65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5"/>
                    <a:pt x="32" y="64"/>
                  </a:cubicBezTo>
                  <a:cubicBezTo>
                    <a:pt x="32" y="64"/>
                    <a:pt x="32" y="64"/>
                    <a:pt x="32" y="63"/>
                  </a:cubicBezTo>
                  <a:cubicBezTo>
                    <a:pt x="32" y="63"/>
                    <a:pt x="31" y="63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0" y="60"/>
                    <a:pt x="30" y="61"/>
                  </a:cubicBezTo>
                  <a:cubicBezTo>
                    <a:pt x="30" y="60"/>
                    <a:pt x="30" y="59"/>
                    <a:pt x="30" y="58"/>
                  </a:cubicBezTo>
                  <a:cubicBezTo>
                    <a:pt x="29" y="57"/>
                    <a:pt x="27" y="55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2"/>
                    <a:pt x="27" y="52"/>
                  </a:cubicBezTo>
                  <a:cubicBezTo>
                    <a:pt x="25" y="50"/>
                    <a:pt x="24" y="52"/>
                    <a:pt x="24" y="50"/>
                  </a:cubicBezTo>
                  <a:cubicBezTo>
                    <a:pt x="24" y="50"/>
                    <a:pt x="24" y="50"/>
                    <a:pt x="24" y="52"/>
                  </a:cubicBezTo>
                  <a:cubicBezTo>
                    <a:pt x="24" y="52"/>
                    <a:pt x="24" y="49"/>
                    <a:pt x="23" y="50"/>
                  </a:cubicBezTo>
                  <a:cubicBezTo>
                    <a:pt x="23" y="49"/>
                    <a:pt x="24" y="49"/>
                    <a:pt x="24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48"/>
                    <a:pt x="25" y="49"/>
                    <a:pt x="27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47"/>
                    <a:pt x="28" y="49"/>
                    <a:pt x="27" y="47"/>
                  </a:cubicBezTo>
                  <a:cubicBezTo>
                    <a:pt x="27" y="47"/>
                    <a:pt x="25" y="47"/>
                    <a:pt x="25" y="48"/>
                  </a:cubicBezTo>
                  <a:cubicBezTo>
                    <a:pt x="24" y="47"/>
                    <a:pt x="23" y="48"/>
                    <a:pt x="22" y="47"/>
                  </a:cubicBezTo>
                  <a:cubicBezTo>
                    <a:pt x="23" y="47"/>
                    <a:pt x="23" y="48"/>
                    <a:pt x="23" y="47"/>
                  </a:cubicBezTo>
                  <a:cubicBezTo>
                    <a:pt x="24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7"/>
                    <a:pt x="22" y="46"/>
                  </a:cubicBezTo>
                  <a:cubicBezTo>
                    <a:pt x="22" y="46"/>
                    <a:pt x="22" y="46"/>
                    <a:pt x="22" y="47"/>
                  </a:cubicBezTo>
                  <a:cubicBezTo>
                    <a:pt x="21" y="47"/>
                    <a:pt x="21" y="46"/>
                    <a:pt x="21" y="46"/>
                  </a:cubicBezTo>
                  <a:cubicBezTo>
                    <a:pt x="21" y="45"/>
                    <a:pt x="22" y="46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0" y="44"/>
                    <a:pt x="21" y="44"/>
                    <a:pt x="21" y="44"/>
                  </a:cubicBezTo>
                  <a:cubicBezTo>
                    <a:pt x="21" y="43"/>
                    <a:pt x="19" y="44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0"/>
                    <a:pt x="18" y="40"/>
                    <a:pt x="19" y="40"/>
                  </a:cubicBezTo>
                  <a:cubicBezTo>
                    <a:pt x="19" y="40"/>
                    <a:pt x="19" y="39"/>
                    <a:pt x="18" y="40"/>
                  </a:cubicBezTo>
                  <a:cubicBezTo>
                    <a:pt x="18" y="40"/>
                    <a:pt x="19" y="40"/>
                    <a:pt x="18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6" y="40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8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7"/>
                    <a:pt x="16" y="37"/>
                    <a:pt x="15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6"/>
                    <a:pt x="16" y="35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4" y="34"/>
                    <a:pt x="14" y="33"/>
                    <a:pt x="14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2"/>
                    <a:pt x="14" y="31"/>
                    <a:pt x="13" y="32"/>
                  </a:cubicBezTo>
                  <a:cubicBezTo>
                    <a:pt x="12" y="30"/>
                    <a:pt x="15" y="29"/>
                    <a:pt x="13" y="29"/>
                  </a:cubicBezTo>
                  <a:cubicBezTo>
                    <a:pt x="12" y="29"/>
                    <a:pt x="11" y="29"/>
                    <a:pt x="12" y="30"/>
                  </a:cubicBezTo>
                  <a:cubicBezTo>
                    <a:pt x="12" y="29"/>
                    <a:pt x="11" y="30"/>
                    <a:pt x="11" y="29"/>
                  </a:cubicBezTo>
                  <a:cubicBezTo>
                    <a:pt x="12" y="29"/>
                    <a:pt x="11" y="28"/>
                    <a:pt x="12" y="28"/>
                  </a:cubicBezTo>
                  <a:cubicBezTo>
                    <a:pt x="12" y="28"/>
                    <a:pt x="12" y="29"/>
                    <a:pt x="13" y="29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7"/>
                    <a:pt x="12" y="27"/>
                    <a:pt x="12" y="27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1" y="27"/>
                    <a:pt x="12" y="26"/>
                    <a:pt x="11" y="26"/>
                  </a:cubicBezTo>
                  <a:cubicBezTo>
                    <a:pt x="11" y="27"/>
                    <a:pt x="11" y="27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9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2"/>
                    <a:pt x="9" y="22"/>
                    <a:pt x="7" y="22"/>
                  </a:cubicBezTo>
                  <a:cubicBezTo>
                    <a:pt x="9" y="21"/>
                    <a:pt x="6" y="20"/>
                    <a:pt x="9" y="21"/>
                  </a:cubicBezTo>
                  <a:cubicBezTo>
                    <a:pt x="7" y="21"/>
                    <a:pt x="9" y="23"/>
                    <a:pt x="9" y="23"/>
                  </a:cubicBezTo>
                  <a:cubicBezTo>
                    <a:pt x="10" y="22"/>
                    <a:pt x="10" y="25"/>
                    <a:pt x="11" y="23"/>
                  </a:cubicBezTo>
                  <a:cubicBezTo>
                    <a:pt x="10" y="23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1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7" y="18"/>
                    <a:pt x="7" y="17"/>
                  </a:cubicBezTo>
                  <a:cubicBezTo>
                    <a:pt x="6" y="18"/>
                    <a:pt x="6" y="16"/>
                    <a:pt x="6" y="17"/>
                  </a:cubicBezTo>
                  <a:cubicBezTo>
                    <a:pt x="6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6" y="17"/>
                    <a:pt x="5" y="17"/>
                  </a:cubicBezTo>
                  <a:cubicBezTo>
                    <a:pt x="5" y="18"/>
                    <a:pt x="6" y="16"/>
                    <a:pt x="6" y="16"/>
                  </a:cubicBezTo>
                  <a:cubicBezTo>
                    <a:pt x="6" y="16"/>
                    <a:pt x="7" y="16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7"/>
                    <a:pt x="3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5"/>
                    <a:pt x="4" y="5"/>
                    <a:pt x="5" y="6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9"/>
                  </a:cubicBezTo>
                  <a:cubicBezTo>
                    <a:pt x="7" y="10"/>
                    <a:pt x="9" y="12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10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1"/>
                    <a:pt x="16" y="23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6"/>
                    <a:pt x="16" y="27"/>
                    <a:pt x="18" y="27"/>
                  </a:cubicBezTo>
                  <a:cubicBezTo>
                    <a:pt x="18" y="29"/>
                    <a:pt x="19" y="30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3"/>
                    <a:pt x="22" y="34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7"/>
                  </a:cubicBezTo>
                  <a:cubicBezTo>
                    <a:pt x="24" y="38"/>
                    <a:pt x="24" y="39"/>
                    <a:pt x="24" y="40"/>
                  </a:cubicBezTo>
                  <a:cubicBezTo>
                    <a:pt x="28" y="42"/>
                    <a:pt x="29" y="46"/>
                    <a:pt x="30" y="4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3" y="50"/>
                    <a:pt x="34" y="54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7"/>
                    <a:pt x="36" y="58"/>
                    <a:pt x="36" y="57"/>
                  </a:cubicBezTo>
                  <a:cubicBezTo>
                    <a:pt x="37" y="58"/>
                    <a:pt x="38" y="59"/>
                    <a:pt x="37" y="60"/>
                  </a:cubicBezTo>
                  <a:cubicBezTo>
                    <a:pt x="38" y="61"/>
                    <a:pt x="38" y="61"/>
                    <a:pt x="39" y="61"/>
                  </a:cubicBezTo>
                  <a:cubicBezTo>
                    <a:pt x="40" y="63"/>
                    <a:pt x="40" y="64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4"/>
                    <a:pt x="40" y="65"/>
                    <a:pt x="40" y="65"/>
                  </a:cubicBezTo>
                  <a:cubicBezTo>
                    <a:pt x="41" y="66"/>
                    <a:pt x="41" y="67"/>
                    <a:pt x="42" y="66"/>
                  </a:cubicBezTo>
                  <a:cubicBezTo>
                    <a:pt x="42" y="67"/>
                    <a:pt x="45" y="70"/>
                    <a:pt x="45" y="72"/>
                  </a:cubicBezTo>
                  <a:cubicBezTo>
                    <a:pt x="45" y="71"/>
                    <a:pt x="45" y="72"/>
                    <a:pt x="45" y="72"/>
                  </a:cubicBezTo>
                  <a:cubicBezTo>
                    <a:pt x="46" y="73"/>
                    <a:pt x="46" y="74"/>
                    <a:pt x="48" y="75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9" y="78"/>
                    <a:pt x="49" y="80"/>
                    <a:pt x="50" y="82"/>
                  </a:cubicBezTo>
                  <a:cubicBezTo>
                    <a:pt x="54" y="85"/>
                    <a:pt x="56" y="89"/>
                    <a:pt x="57" y="93"/>
                  </a:cubicBezTo>
                  <a:cubicBezTo>
                    <a:pt x="57" y="93"/>
                    <a:pt x="57" y="93"/>
                    <a:pt x="57" y="93"/>
                  </a:cubicBezTo>
                  <a:cubicBezTo>
                    <a:pt x="58" y="93"/>
                    <a:pt x="58" y="96"/>
                    <a:pt x="59" y="96"/>
                  </a:cubicBezTo>
                  <a:cubicBezTo>
                    <a:pt x="59" y="97"/>
                    <a:pt x="60" y="97"/>
                    <a:pt x="59" y="97"/>
                  </a:cubicBezTo>
                  <a:cubicBezTo>
                    <a:pt x="60" y="98"/>
                    <a:pt x="60" y="100"/>
                    <a:pt x="62" y="100"/>
                  </a:cubicBezTo>
                  <a:cubicBezTo>
                    <a:pt x="62" y="100"/>
                    <a:pt x="62" y="100"/>
                    <a:pt x="61" y="100"/>
                  </a:cubicBezTo>
                  <a:cubicBezTo>
                    <a:pt x="62" y="102"/>
                    <a:pt x="63" y="102"/>
                    <a:pt x="63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4" y="106"/>
                    <a:pt x="64" y="106"/>
                  </a:cubicBezTo>
                  <a:cubicBezTo>
                    <a:pt x="64" y="107"/>
                    <a:pt x="64" y="106"/>
                    <a:pt x="64" y="106"/>
                  </a:cubicBezTo>
                  <a:cubicBezTo>
                    <a:pt x="66" y="109"/>
                    <a:pt x="68" y="112"/>
                    <a:pt x="69" y="115"/>
                  </a:cubicBezTo>
                  <a:cubicBezTo>
                    <a:pt x="70" y="117"/>
                    <a:pt x="69" y="116"/>
                    <a:pt x="69" y="117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0" y="118"/>
                    <a:pt x="69" y="119"/>
                    <a:pt x="70" y="119"/>
                  </a:cubicBezTo>
                  <a:cubicBezTo>
                    <a:pt x="70" y="119"/>
                    <a:pt x="70" y="119"/>
                    <a:pt x="72" y="119"/>
                  </a:cubicBezTo>
                  <a:cubicBezTo>
                    <a:pt x="72" y="120"/>
                    <a:pt x="72" y="120"/>
                    <a:pt x="73" y="121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4" y="123"/>
                    <a:pt x="75" y="125"/>
                    <a:pt x="76" y="125"/>
                  </a:cubicBezTo>
                  <a:cubicBezTo>
                    <a:pt x="81" y="133"/>
                    <a:pt x="84" y="138"/>
                    <a:pt x="89" y="145"/>
                  </a:cubicBezTo>
                  <a:cubicBezTo>
                    <a:pt x="92" y="152"/>
                    <a:pt x="96" y="159"/>
                    <a:pt x="100" y="165"/>
                  </a:cubicBezTo>
                  <a:cubicBezTo>
                    <a:pt x="101" y="168"/>
                    <a:pt x="101" y="168"/>
                    <a:pt x="102" y="169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102" y="169"/>
                    <a:pt x="102" y="171"/>
                    <a:pt x="102" y="170"/>
                  </a:cubicBezTo>
                  <a:cubicBezTo>
                    <a:pt x="104" y="173"/>
                    <a:pt x="105" y="174"/>
                    <a:pt x="108" y="178"/>
                  </a:cubicBezTo>
                  <a:cubicBezTo>
                    <a:pt x="106" y="178"/>
                    <a:pt x="106" y="178"/>
                    <a:pt x="106" y="178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9" y="179"/>
                    <a:pt x="109" y="179"/>
                    <a:pt x="109" y="179"/>
                  </a:cubicBezTo>
                  <a:cubicBezTo>
                    <a:pt x="112" y="184"/>
                    <a:pt x="115" y="192"/>
                    <a:pt x="119" y="198"/>
                  </a:cubicBezTo>
                  <a:cubicBezTo>
                    <a:pt x="119" y="200"/>
                    <a:pt x="121" y="201"/>
                    <a:pt x="122" y="204"/>
                  </a:cubicBezTo>
                  <a:cubicBezTo>
                    <a:pt x="123" y="208"/>
                    <a:pt x="126" y="214"/>
                    <a:pt x="129" y="218"/>
                  </a:cubicBezTo>
                  <a:cubicBezTo>
                    <a:pt x="129" y="218"/>
                    <a:pt x="127" y="219"/>
                    <a:pt x="126" y="217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85" name="Freeform 119"/>
            <p:cNvSpPr/>
            <p:nvPr/>
          </p:nvSpPr>
          <p:spPr>
            <a:xfrm>
              <a:off x="167" y="2041"/>
              <a:ext cx="310" cy="517"/>
            </a:xfrm>
            <a:custGeom>
              <a:avLst/>
              <a:gdLst/>
              <a:ahLst/>
              <a:cxnLst>
                <a:cxn ang="0">
                  <a:pos x="272" y="460"/>
                </a:cxn>
                <a:cxn ang="0">
                  <a:pos x="263" y="446"/>
                </a:cxn>
                <a:cxn ang="0">
                  <a:pos x="241" y="415"/>
                </a:cxn>
                <a:cxn ang="0">
                  <a:pos x="237" y="406"/>
                </a:cxn>
                <a:cxn ang="0">
                  <a:pos x="218" y="371"/>
                </a:cxn>
                <a:cxn ang="0">
                  <a:pos x="211" y="361"/>
                </a:cxn>
                <a:cxn ang="0">
                  <a:pos x="199" y="345"/>
                </a:cxn>
                <a:cxn ang="0">
                  <a:pos x="189" y="328"/>
                </a:cxn>
                <a:cxn ang="0">
                  <a:pos x="185" y="316"/>
                </a:cxn>
                <a:cxn ang="0">
                  <a:pos x="177" y="309"/>
                </a:cxn>
                <a:cxn ang="0">
                  <a:pos x="166" y="293"/>
                </a:cxn>
                <a:cxn ang="0">
                  <a:pos x="161" y="283"/>
                </a:cxn>
                <a:cxn ang="0">
                  <a:pos x="154" y="271"/>
                </a:cxn>
                <a:cxn ang="0">
                  <a:pos x="144" y="257"/>
                </a:cxn>
                <a:cxn ang="0">
                  <a:pos x="137" y="243"/>
                </a:cxn>
                <a:cxn ang="0">
                  <a:pos x="125" y="222"/>
                </a:cxn>
                <a:cxn ang="0">
                  <a:pos x="121" y="217"/>
                </a:cxn>
                <a:cxn ang="0">
                  <a:pos x="118" y="205"/>
                </a:cxn>
                <a:cxn ang="0">
                  <a:pos x="114" y="203"/>
                </a:cxn>
                <a:cxn ang="0">
                  <a:pos x="111" y="198"/>
                </a:cxn>
                <a:cxn ang="0">
                  <a:pos x="104" y="189"/>
                </a:cxn>
                <a:cxn ang="0">
                  <a:pos x="90" y="163"/>
                </a:cxn>
                <a:cxn ang="0">
                  <a:pos x="83" y="156"/>
                </a:cxn>
                <a:cxn ang="0">
                  <a:pos x="78" y="144"/>
                </a:cxn>
                <a:cxn ang="0">
                  <a:pos x="66" y="123"/>
                </a:cxn>
                <a:cxn ang="0">
                  <a:pos x="66" y="116"/>
                </a:cxn>
                <a:cxn ang="0">
                  <a:pos x="59" y="111"/>
                </a:cxn>
                <a:cxn ang="0">
                  <a:pos x="52" y="106"/>
                </a:cxn>
                <a:cxn ang="0">
                  <a:pos x="47" y="94"/>
                </a:cxn>
                <a:cxn ang="0">
                  <a:pos x="43" y="94"/>
                </a:cxn>
                <a:cxn ang="0">
                  <a:pos x="43" y="90"/>
                </a:cxn>
                <a:cxn ang="0">
                  <a:pos x="40" y="78"/>
                </a:cxn>
                <a:cxn ang="0">
                  <a:pos x="33" y="73"/>
                </a:cxn>
                <a:cxn ang="0">
                  <a:pos x="31" y="66"/>
                </a:cxn>
                <a:cxn ang="0">
                  <a:pos x="28" y="61"/>
                </a:cxn>
                <a:cxn ang="0">
                  <a:pos x="21" y="52"/>
                </a:cxn>
                <a:cxn ang="0">
                  <a:pos x="28" y="54"/>
                </a:cxn>
                <a:cxn ang="0">
                  <a:pos x="17" y="42"/>
                </a:cxn>
                <a:cxn ang="0">
                  <a:pos x="12" y="19"/>
                </a:cxn>
                <a:cxn ang="0">
                  <a:pos x="9" y="14"/>
                </a:cxn>
                <a:cxn ang="0">
                  <a:pos x="0" y="0"/>
                </a:cxn>
                <a:cxn ang="0">
                  <a:pos x="7" y="5"/>
                </a:cxn>
                <a:cxn ang="0">
                  <a:pos x="12" y="17"/>
                </a:cxn>
                <a:cxn ang="0">
                  <a:pos x="31" y="38"/>
                </a:cxn>
                <a:cxn ang="0">
                  <a:pos x="52" y="73"/>
                </a:cxn>
                <a:cxn ang="0">
                  <a:pos x="78" y="113"/>
                </a:cxn>
                <a:cxn ang="0">
                  <a:pos x="97" y="144"/>
                </a:cxn>
                <a:cxn ang="0">
                  <a:pos x="114" y="168"/>
                </a:cxn>
                <a:cxn ang="0">
                  <a:pos x="140" y="220"/>
                </a:cxn>
                <a:cxn ang="0">
                  <a:pos x="154" y="248"/>
                </a:cxn>
                <a:cxn ang="0">
                  <a:pos x="173" y="283"/>
                </a:cxn>
                <a:cxn ang="0">
                  <a:pos x="244" y="392"/>
                </a:cxn>
                <a:cxn ang="0">
                  <a:pos x="260" y="420"/>
                </a:cxn>
                <a:cxn ang="0">
                  <a:pos x="303" y="512"/>
                </a:cxn>
              </a:cxnLst>
              <a:pathLst>
                <a:path w="131" h="219">
                  <a:moveTo>
                    <a:pt x="128" y="217"/>
                  </a:moveTo>
                  <a:cubicBezTo>
                    <a:pt x="124" y="216"/>
                    <a:pt x="124" y="211"/>
                    <a:pt x="122" y="209"/>
                  </a:cubicBezTo>
                  <a:cubicBezTo>
                    <a:pt x="121" y="208"/>
                    <a:pt x="123" y="208"/>
                    <a:pt x="122" y="208"/>
                  </a:cubicBezTo>
                  <a:cubicBezTo>
                    <a:pt x="119" y="206"/>
                    <a:pt x="117" y="201"/>
                    <a:pt x="116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6" y="197"/>
                    <a:pt x="115" y="195"/>
                    <a:pt x="115" y="195"/>
                  </a:cubicBezTo>
                  <a:cubicBezTo>
                    <a:pt x="115" y="194"/>
                    <a:pt x="115" y="195"/>
                    <a:pt x="115" y="194"/>
                  </a:cubicBezTo>
                  <a:cubicBezTo>
                    <a:pt x="114" y="194"/>
                    <a:pt x="114" y="194"/>
                    <a:pt x="114" y="194"/>
                  </a:cubicBezTo>
                  <a:cubicBezTo>
                    <a:pt x="114" y="194"/>
                    <a:pt x="114" y="194"/>
                    <a:pt x="114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1" y="193"/>
                    <a:pt x="112" y="190"/>
                    <a:pt x="110" y="189"/>
                  </a:cubicBezTo>
                  <a:cubicBezTo>
                    <a:pt x="111" y="189"/>
                    <a:pt x="111" y="189"/>
                    <a:pt x="111" y="189"/>
                  </a:cubicBezTo>
                  <a:cubicBezTo>
                    <a:pt x="109" y="187"/>
                    <a:pt x="107" y="184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4" y="180"/>
                    <a:pt x="104" y="180"/>
                  </a:cubicBezTo>
                  <a:cubicBezTo>
                    <a:pt x="104" y="180"/>
                    <a:pt x="103" y="180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3" y="177"/>
                    <a:pt x="103" y="176"/>
                    <a:pt x="102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2" y="176"/>
                    <a:pt x="102" y="174"/>
                    <a:pt x="102" y="174"/>
                  </a:cubicBezTo>
                  <a:cubicBezTo>
                    <a:pt x="102" y="174"/>
                    <a:pt x="102" y="174"/>
                    <a:pt x="102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0" y="173"/>
                    <a:pt x="100" y="172"/>
                    <a:pt x="100" y="172"/>
                  </a:cubicBezTo>
                  <a:cubicBezTo>
                    <a:pt x="100" y="172"/>
                    <a:pt x="100" y="173"/>
                    <a:pt x="101" y="172"/>
                  </a:cubicBezTo>
                  <a:cubicBezTo>
                    <a:pt x="97" y="168"/>
                    <a:pt x="96" y="165"/>
                    <a:pt x="94" y="162"/>
                  </a:cubicBezTo>
                  <a:cubicBezTo>
                    <a:pt x="94" y="161"/>
                    <a:pt x="94" y="161"/>
                    <a:pt x="94" y="161"/>
                  </a:cubicBezTo>
                  <a:cubicBezTo>
                    <a:pt x="94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8"/>
                  </a:cubicBezTo>
                  <a:cubicBezTo>
                    <a:pt x="93" y="158"/>
                    <a:pt x="92" y="158"/>
                    <a:pt x="92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7"/>
                    <a:pt x="91" y="156"/>
                    <a:pt x="91" y="155"/>
                  </a:cubicBezTo>
                  <a:cubicBezTo>
                    <a:pt x="91" y="155"/>
                    <a:pt x="91" y="156"/>
                    <a:pt x="91" y="155"/>
                  </a:cubicBezTo>
                  <a:cubicBezTo>
                    <a:pt x="90" y="155"/>
                    <a:pt x="90" y="154"/>
                    <a:pt x="90" y="154"/>
                  </a:cubicBezTo>
                  <a:cubicBezTo>
                    <a:pt x="90" y="154"/>
                    <a:pt x="90" y="154"/>
                    <a:pt x="90" y="154"/>
                  </a:cubicBezTo>
                  <a:cubicBezTo>
                    <a:pt x="90" y="153"/>
                    <a:pt x="89" y="154"/>
                    <a:pt x="89" y="153"/>
                  </a:cubicBezTo>
                  <a:cubicBezTo>
                    <a:pt x="89" y="154"/>
                    <a:pt x="89" y="153"/>
                    <a:pt x="89" y="153"/>
                  </a:cubicBezTo>
                  <a:cubicBezTo>
                    <a:pt x="88" y="153"/>
                    <a:pt x="88" y="150"/>
                    <a:pt x="87" y="150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6" y="149"/>
                    <a:pt x="86" y="147"/>
                    <a:pt x="85" y="147"/>
                  </a:cubicBezTo>
                  <a:cubicBezTo>
                    <a:pt x="85" y="147"/>
                    <a:pt x="86" y="147"/>
                    <a:pt x="85" y="146"/>
                  </a:cubicBezTo>
                  <a:cubicBezTo>
                    <a:pt x="85" y="147"/>
                    <a:pt x="84" y="145"/>
                    <a:pt x="84" y="146"/>
                  </a:cubicBezTo>
                  <a:cubicBezTo>
                    <a:pt x="83" y="145"/>
                    <a:pt x="83" y="142"/>
                    <a:pt x="82" y="142"/>
                  </a:cubicBezTo>
                  <a:cubicBezTo>
                    <a:pt x="83" y="142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0"/>
                    <a:pt x="84" y="141"/>
                    <a:pt x="84" y="141"/>
                  </a:cubicBezTo>
                  <a:cubicBezTo>
                    <a:pt x="84" y="140"/>
                    <a:pt x="83" y="140"/>
                    <a:pt x="83" y="140"/>
                  </a:cubicBezTo>
                  <a:cubicBezTo>
                    <a:pt x="82" y="140"/>
                    <a:pt x="80" y="140"/>
                    <a:pt x="80" y="139"/>
                  </a:cubicBezTo>
                  <a:cubicBezTo>
                    <a:pt x="80" y="139"/>
                    <a:pt x="80" y="138"/>
                    <a:pt x="82" y="138"/>
                  </a:cubicBezTo>
                  <a:cubicBezTo>
                    <a:pt x="78" y="137"/>
                    <a:pt x="78" y="137"/>
                    <a:pt x="78" y="137"/>
                  </a:cubicBezTo>
                  <a:cubicBezTo>
                    <a:pt x="78" y="137"/>
                    <a:pt x="79" y="137"/>
                    <a:pt x="78" y="136"/>
                  </a:cubicBezTo>
                  <a:cubicBezTo>
                    <a:pt x="78" y="137"/>
                    <a:pt x="78" y="136"/>
                    <a:pt x="78" y="136"/>
                  </a:cubicBezTo>
                  <a:cubicBezTo>
                    <a:pt x="78" y="136"/>
                    <a:pt x="77" y="135"/>
                    <a:pt x="77" y="134"/>
                  </a:cubicBezTo>
                  <a:cubicBezTo>
                    <a:pt x="78" y="134"/>
                    <a:pt x="78" y="135"/>
                    <a:pt x="78" y="134"/>
                  </a:cubicBezTo>
                  <a:cubicBezTo>
                    <a:pt x="77" y="134"/>
                    <a:pt x="77" y="134"/>
                    <a:pt x="77" y="133"/>
                  </a:cubicBezTo>
                  <a:cubicBezTo>
                    <a:pt x="77" y="133"/>
                    <a:pt x="77" y="133"/>
                    <a:pt x="77" y="133"/>
                  </a:cubicBezTo>
                  <a:cubicBezTo>
                    <a:pt x="77" y="133"/>
                    <a:pt x="76" y="132"/>
                    <a:pt x="76" y="133"/>
                  </a:cubicBezTo>
                  <a:cubicBezTo>
                    <a:pt x="76" y="133"/>
                    <a:pt x="76" y="132"/>
                    <a:pt x="76" y="133"/>
                  </a:cubicBezTo>
                  <a:cubicBezTo>
                    <a:pt x="75" y="133"/>
                    <a:pt x="75" y="132"/>
                    <a:pt x="75" y="131"/>
                  </a:cubicBezTo>
                  <a:cubicBezTo>
                    <a:pt x="75" y="132"/>
                    <a:pt x="75" y="131"/>
                    <a:pt x="75" y="131"/>
                  </a:cubicBezTo>
                  <a:cubicBezTo>
                    <a:pt x="75" y="131"/>
                    <a:pt x="74" y="130"/>
                    <a:pt x="73" y="129"/>
                  </a:cubicBezTo>
                  <a:cubicBezTo>
                    <a:pt x="74" y="129"/>
                    <a:pt x="74" y="129"/>
                    <a:pt x="74" y="129"/>
                  </a:cubicBezTo>
                  <a:cubicBezTo>
                    <a:pt x="74" y="128"/>
                    <a:pt x="71" y="127"/>
                    <a:pt x="71" y="125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0" y="125"/>
                    <a:pt x="71" y="125"/>
                    <a:pt x="71" y="125"/>
                  </a:cubicBezTo>
                  <a:cubicBezTo>
                    <a:pt x="71" y="124"/>
                    <a:pt x="70" y="124"/>
                    <a:pt x="70" y="124"/>
                  </a:cubicBezTo>
                  <a:cubicBezTo>
                    <a:pt x="69" y="124"/>
                    <a:pt x="70" y="124"/>
                    <a:pt x="70" y="124"/>
                  </a:cubicBezTo>
                  <a:cubicBezTo>
                    <a:pt x="70" y="123"/>
                    <a:pt x="68" y="121"/>
                    <a:pt x="68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8" y="119"/>
                    <a:pt x="67" y="119"/>
                    <a:pt x="67" y="119"/>
                  </a:cubicBezTo>
                  <a:cubicBezTo>
                    <a:pt x="66" y="118"/>
                    <a:pt x="68" y="120"/>
                    <a:pt x="68" y="120"/>
                  </a:cubicBezTo>
                  <a:cubicBezTo>
                    <a:pt x="68" y="120"/>
                    <a:pt x="67" y="119"/>
                    <a:pt x="68" y="119"/>
                  </a:cubicBezTo>
                  <a:cubicBezTo>
                    <a:pt x="67" y="119"/>
                    <a:pt x="66" y="118"/>
                    <a:pt x="66" y="117"/>
                  </a:cubicBezTo>
                  <a:cubicBezTo>
                    <a:pt x="66" y="118"/>
                    <a:pt x="67" y="118"/>
                    <a:pt x="67" y="117"/>
                  </a:cubicBezTo>
                  <a:cubicBezTo>
                    <a:pt x="66" y="115"/>
                    <a:pt x="67" y="117"/>
                    <a:pt x="66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5" y="114"/>
                    <a:pt x="65" y="115"/>
                  </a:cubicBezTo>
                  <a:cubicBezTo>
                    <a:pt x="65" y="114"/>
                    <a:pt x="64" y="114"/>
                    <a:pt x="65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62" y="114"/>
                    <a:pt x="64" y="112"/>
                    <a:pt x="62" y="112"/>
                  </a:cubicBezTo>
                  <a:cubicBezTo>
                    <a:pt x="61" y="111"/>
                    <a:pt x="61" y="110"/>
                    <a:pt x="61" y="109"/>
                  </a:cubicBezTo>
                  <a:cubicBezTo>
                    <a:pt x="61" y="109"/>
                    <a:pt x="61" y="109"/>
                    <a:pt x="60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0" y="107"/>
                    <a:pt x="60" y="106"/>
                    <a:pt x="60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4"/>
                    <a:pt x="57" y="104"/>
                    <a:pt x="58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57" y="102"/>
                    <a:pt x="57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1"/>
                    <a:pt x="55" y="100"/>
                    <a:pt x="56" y="100"/>
                  </a:cubicBezTo>
                  <a:cubicBezTo>
                    <a:pt x="56" y="100"/>
                    <a:pt x="56" y="100"/>
                    <a:pt x="55" y="100"/>
                  </a:cubicBezTo>
                  <a:cubicBezTo>
                    <a:pt x="55" y="97"/>
                    <a:pt x="53" y="96"/>
                    <a:pt x="53" y="94"/>
                  </a:cubicBezTo>
                  <a:cubicBezTo>
                    <a:pt x="53" y="94"/>
                    <a:pt x="53" y="93"/>
                    <a:pt x="53" y="94"/>
                  </a:cubicBezTo>
                  <a:cubicBezTo>
                    <a:pt x="52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2" y="94"/>
                    <a:pt x="52" y="93"/>
                    <a:pt x="53" y="93"/>
                  </a:cubicBezTo>
                  <a:cubicBezTo>
                    <a:pt x="53" y="93"/>
                    <a:pt x="51" y="93"/>
                    <a:pt x="51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0" y="91"/>
                    <a:pt x="50" y="91"/>
                    <a:pt x="51" y="89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8"/>
                    <a:pt x="50" y="87"/>
                    <a:pt x="49" y="87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49" y="87"/>
                    <a:pt x="49" y="87"/>
                  </a:cubicBezTo>
                  <a:cubicBezTo>
                    <a:pt x="49" y="87"/>
                    <a:pt x="49" y="87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9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5"/>
                  </a:cubicBezTo>
                  <a:cubicBezTo>
                    <a:pt x="48" y="85"/>
                    <a:pt x="48" y="86"/>
                    <a:pt x="47" y="85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3"/>
                    <a:pt x="45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0"/>
                    <a:pt x="44" y="80"/>
                    <a:pt x="44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0"/>
                    <a:pt x="43" y="80"/>
                    <a:pt x="43" y="80"/>
                  </a:cubicBezTo>
                  <a:cubicBezTo>
                    <a:pt x="43" y="79"/>
                    <a:pt x="45" y="78"/>
                    <a:pt x="44" y="78"/>
                  </a:cubicBezTo>
                  <a:cubicBezTo>
                    <a:pt x="43" y="77"/>
                    <a:pt x="42" y="77"/>
                    <a:pt x="42" y="78"/>
                  </a:cubicBezTo>
                  <a:cubicBezTo>
                    <a:pt x="42" y="77"/>
                    <a:pt x="41" y="76"/>
                    <a:pt x="41" y="74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40" y="73"/>
                    <a:pt x="38" y="71"/>
                    <a:pt x="38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8" y="69"/>
                    <a:pt x="39" y="68"/>
                    <a:pt x="38" y="68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6" y="68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6" y="67"/>
                    <a:pt x="35" y="66"/>
                    <a:pt x="35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4"/>
                    <a:pt x="34" y="64"/>
                  </a:cubicBezTo>
                  <a:cubicBezTo>
                    <a:pt x="34" y="64"/>
                    <a:pt x="33" y="62"/>
                    <a:pt x="33" y="62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3" y="60"/>
                    <a:pt x="33" y="60"/>
                    <a:pt x="33" y="61"/>
                  </a:cubicBezTo>
                  <a:cubicBezTo>
                    <a:pt x="32" y="60"/>
                    <a:pt x="32" y="60"/>
                    <a:pt x="32" y="59"/>
                  </a:cubicBezTo>
                  <a:cubicBezTo>
                    <a:pt x="30" y="58"/>
                    <a:pt x="29" y="55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3"/>
                    <a:pt x="27" y="53"/>
                  </a:cubicBezTo>
                  <a:cubicBezTo>
                    <a:pt x="27" y="53"/>
                    <a:pt x="27" y="52"/>
                    <a:pt x="28" y="52"/>
                  </a:cubicBezTo>
                  <a:cubicBezTo>
                    <a:pt x="28" y="51"/>
                    <a:pt x="27" y="51"/>
                    <a:pt x="26" y="51"/>
                  </a:cubicBezTo>
                  <a:cubicBezTo>
                    <a:pt x="26" y="51"/>
                    <a:pt x="27" y="51"/>
                    <a:pt x="26" y="51"/>
                  </a:cubicBezTo>
                  <a:cubicBezTo>
                    <a:pt x="26" y="51"/>
                    <a:pt x="26" y="50"/>
                    <a:pt x="25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8"/>
                    <a:pt x="28" y="50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29" y="49"/>
                    <a:pt x="29" y="48"/>
                  </a:cubicBezTo>
                  <a:cubicBezTo>
                    <a:pt x="28" y="48"/>
                    <a:pt x="27" y="48"/>
                    <a:pt x="27" y="48"/>
                  </a:cubicBezTo>
                  <a:cubicBezTo>
                    <a:pt x="26" y="48"/>
                    <a:pt x="25" y="49"/>
                    <a:pt x="25" y="48"/>
                  </a:cubicBezTo>
                  <a:cubicBezTo>
                    <a:pt x="25" y="47"/>
                    <a:pt x="25" y="49"/>
                    <a:pt x="26" y="48"/>
                  </a:cubicBezTo>
                  <a:cubicBezTo>
                    <a:pt x="26" y="47"/>
                    <a:pt x="25" y="47"/>
                    <a:pt x="25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5" y="47"/>
                    <a:pt x="24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2" y="47"/>
                    <a:pt x="23" y="45"/>
                    <a:pt x="22" y="45"/>
                  </a:cubicBezTo>
                  <a:cubicBezTo>
                    <a:pt x="22" y="45"/>
                    <a:pt x="24" y="45"/>
                    <a:pt x="24" y="44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3"/>
                    <a:pt x="21" y="43"/>
                    <a:pt x="22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1"/>
                    <a:pt x="20" y="41"/>
                    <a:pt x="21" y="40"/>
                  </a:cubicBezTo>
                  <a:cubicBezTo>
                    <a:pt x="21" y="40"/>
                    <a:pt x="20" y="40"/>
                    <a:pt x="20" y="40"/>
                  </a:cubicBezTo>
                  <a:cubicBezTo>
                    <a:pt x="20" y="41"/>
                    <a:pt x="20" y="40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18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9"/>
                    <a:pt x="20" y="39"/>
                    <a:pt x="18" y="38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8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6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6"/>
                    <a:pt x="18" y="35"/>
                  </a:cubicBezTo>
                  <a:cubicBezTo>
                    <a:pt x="17" y="35"/>
                    <a:pt x="16" y="35"/>
                    <a:pt x="16" y="35"/>
                  </a:cubicBezTo>
                  <a:cubicBezTo>
                    <a:pt x="16" y="35"/>
                    <a:pt x="16" y="34"/>
                    <a:pt x="17" y="35"/>
                  </a:cubicBezTo>
                  <a:cubicBezTo>
                    <a:pt x="16" y="34"/>
                    <a:pt x="16" y="35"/>
                    <a:pt x="16" y="34"/>
                  </a:cubicBezTo>
                  <a:cubicBezTo>
                    <a:pt x="16" y="34"/>
                    <a:pt x="16" y="33"/>
                    <a:pt x="16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7" y="32"/>
                    <a:pt x="18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3"/>
                    <a:pt x="15" y="31"/>
                    <a:pt x="14" y="32"/>
                  </a:cubicBezTo>
                  <a:cubicBezTo>
                    <a:pt x="13" y="31"/>
                    <a:pt x="16" y="30"/>
                    <a:pt x="14" y="30"/>
                  </a:cubicBezTo>
                  <a:cubicBezTo>
                    <a:pt x="14" y="30"/>
                    <a:pt x="13" y="30"/>
                    <a:pt x="14" y="31"/>
                  </a:cubicBezTo>
                  <a:cubicBezTo>
                    <a:pt x="13" y="30"/>
                    <a:pt x="13" y="31"/>
                    <a:pt x="13" y="30"/>
                  </a:cubicBezTo>
                  <a:cubicBezTo>
                    <a:pt x="13" y="30"/>
                    <a:pt x="13" y="28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29"/>
                    <a:pt x="15" y="29"/>
                    <a:pt x="15" y="28"/>
                  </a:cubicBezTo>
                  <a:cubicBezTo>
                    <a:pt x="14" y="28"/>
                    <a:pt x="14" y="26"/>
                    <a:pt x="13" y="28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8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6"/>
                    <a:pt x="12" y="28"/>
                    <a:pt x="11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6"/>
                    <a:pt x="12" y="26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5"/>
                    <a:pt x="13" y="24"/>
                    <a:pt x="12" y="24"/>
                  </a:cubicBezTo>
                  <a:cubicBezTo>
                    <a:pt x="12" y="24"/>
                    <a:pt x="12" y="24"/>
                    <a:pt x="11" y="24"/>
                  </a:cubicBezTo>
                  <a:cubicBezTo>
                    <a:pt x="11" y="23"/>
                    <a:pt x="9" y="23"/>
                    <a:pt x="9" y="22"/>
                  </a:cubicBezTo>
                  <a:cubicBezTo>
                    <a:pt x="9" y="22"/>
                    <a:pt x="8" y="21"/>
                    <a:pt x="9" y="21"/>
                  </a:cubicBezTo>
                  <a:cubicBezTo>
                    <a:pt x="9" y="22"/>
                    <a:pt x="11" y="24"/>
                    <a:pt x="12" y="24"/>
                  </a:cubicBezTo>
                  <a:cubicBezTo>
                    <a:pt x="12" y="23"/>
                    <a:pt x="12" y="25"/>
                    <a:pt x="13" y="24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3"/>
                    <a:pt x="12" y="23"/>
                  </a:cubicBezTo>
                  <a:cubicBezTo>
                    <a:pt x="12" y="22"/>
                    <a:pt x="11" y="21"/>
                    <a:pt x="9" y="21"/>
                  </a:cubicBezTo>
                  <a:cubicBezTo>
                    <a:pt x="9" y="20"/>
                    <a:pt x="11" y="20"/>
                    <a:pt x="11" y="20"/>
                  </a:cubicBezTo>
                  <a:cubicBezTo>
                    <a:pt x="9" y="20"/>
                    <a:pt x="9" y="18"/>
                    <a:pt x="8" y="17"/>
                  </a:cubicBezTo>
                  <a:cubicBezTo>
                    <a:pt x="8" y="18"/>
                    <a:pt x="7" y="16"/>
                    <a:pt x="7" y="17"/>
                  </a:cubicBezTo>
                  <a:cubicBezTo>
                    <a:pt x="7" y="17"/>
                    <a:pt x="7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7" y="17"/>
                    <a:pt x="6" y="16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7" y="15"/>
                    <a:pt x="8" y="16"/>
                    <a:pt x="8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5" y="9"/>
                  </a:cubicBezTo>
                  <a:cubicBezTo>
                    <a:pt x="5" y="8"/>
                    <a:pt x="6" y="8"/>
                    <a:pt x="5" y="8"/>
                  </a:cubicBezTo>
                  <a:cubicBezTo>
                    <a:pt x="5" y="7"/>
                    <a:pt x="5" y="9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4" y="5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2" y="3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2" y="0"/>
                    <a:pt x="2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4" y="2"/>
                    <a:pt x="4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8" y="9"/>
                  </a:cubicBezTo>
                  <a:cubicBezTo>
                    <a:pt x="8" y="11"/>
                    <a:pt x="9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2" y="13"/>
                    <a:pt x="12" y="15"/>
                    <a:pt x="13" y="16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2"/>
                    <a:pt x="17" y="24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7" y="26"/>
                    <a:pt x="18" y="28"/>
                  </a:cubicBezTo>
                  <a:cubicBezTo>
                    <a:pt x="18" y="26"/>
                    <a:pt x="20" y="28"/>
                    <a:pt x="20" y="28"/>
                  </a:cubicBezTo>
                  <a:cubicBezTo>
                    <a:pt x="20" y="29"/>
                    <a:pt x="21" y="31"/>
                    <a:pt x="22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3"/>
                    <a:pt x="24" y="34"/>
                  </a:cubicBezTo>
                  <a:cubicBezTo>
                    <a:pt x="23" y="34"/>
                    <a:pt x="23" y="35"/>
                    <a:pt x="23" y="35"/>
                  </a:cubicBezTo>
                  <a:cubicBezTo>
                    <a:pt x="25" y="36"/>
                    <a:pt x="25" y="36"/>
                    <a:pt x="26" y="38"/>
                  </a:cubicBezTo>
                  <a:cubicBezTo>
                    <a:pt x="26" y="39"/>
                    <a:pt x="27" y="40"/>
                    <a:pt x="27" y="40"/>
                  </a:cubicBezTo>
                  <a:cubicBezTo>
                    <a:pt x="29" y="42"/>
                    <a:pt x="30" y="45"/>
                    <a:pt x="33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4" y="51"/>
                    <a:pt x="35" y="55"/>
                    <a:pt x="38" y="57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8"/>
                    <a:pt x="38" y="59"/>
                    <a:pt x="39" y="58"/>
                  </a:cubicBezTo>
                  <a:cubicBezTo>
                    <a:pt x="39" y="59"/>
                    <a:pt x="40" y="60"/>
                    <a:pt x="40" y="60"/>
                  </a:cubicBezTo>
                  <a:cubicBezTo>
                    <a:pt x="40" y="61"/>
                    <a:pt x="41" y="60"/>
                    <a:pt x="41" y="61"/>
                  </a:cubicBezTo>
                  <a:cubicBezTo>
                    <a:pt x="41" y="64"/>
                    <a:pt x="41" y="64"/>
                    <a:pt x="42" y="66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2" y="65"/>
                    <a:pt x="42" y="66"/>
                  </a:cubicBezTo>
                  <a:cubicBezTo>
                    <a:pt x="42" y="66"/>
                    <a:pt x="43" y="67"/>
                    <a:pt x="43" y="67"/>
                  </a:cubicBezTo>
                  <a:cubicBezTo>
                    <a:pt x="44" y="68"/>
                    <a:pt x="47" y="69"/>
                    <a:pt x="47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3"/>
                    <a:pt x="48" y="75"/>
                    <a:pt x="49" y="75"/>
                  </a:cubicBezTo>
                  <a:cubicBezTo>
                    <a:pt x="49" y="76"/>
                    <a:pt x="48" y="75"/>
                    <a:pt x="49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51" y="78"/>
                    <a:pt x="51" y="80"/>
                    <a:pt x="53" y="83"/>
                  </a:cubicBezTo>
                  <a:cubicBezTo>
                    <a:pt x="55" y="86"/>
                    <a:pt x="57" y="89"/>
                    <a:pt x="59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1" y="93"/>
                    <a:pt x="60" y="96"/>
                    <a:pt x="61" y="96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8"/>
                    <a:pt x="62" y="100"/>
                    <a:pt x="64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4" y="102"/>
                    <a:pt x="65" y="103"/>
                    <a:pt x="66" y="105"/>
                  </a:cubicBezTo>
                  <a:cubicBezTo>
                    <a:pt x="66" y="105"/>
                    <a:pt x="65" y="104"/>
                    <a:pt x="65" y="105"/>
                  </a:cubicBezTo>
                  <a:cubicBezTo>
                    <a:pt x="65" y="105"/>
                    <a:pt x="67" y="105"/>
                    <a:pt x="66" y="106"/>
                  </a:cubicBezTo>
                  <a:cubicBezTo>
                    <a:pt x="66" y="107"/>
                    <a:pt x="67" y="106"/>
                    <a:pt x="67" y="106"/>
                  </a:cubicBezTo>
                  <a:cubicBezTo>
                    <a:pt x="68" y="109"/>
                    <a:pt x="70" y="112"/>
                    <a:pt x="73" y="114"/>
                  </a:cubicBezTo>
                  <a:cubicBezTo>
                    <a:pt x="73" y="118"/>
                    <a:pt x="70" y="117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9"/>
                    <a:pt x="73" y="120"/>
                    <a:pt x="73" y="120"/>
                  </a:cubicBezTo>
                  <a:cubicBezTo>
                    <a:pt x="74" y="119"/>
                    <a:pt x="74" y="120"/>
                    <a:pt x="74" y="120"/>
                  </a:cubicBezTo>
                  <a:cubicBezTo>
                    <a:pt x="75" y="121"/>
                    <a:pt x="74" y="121"/>
                    <a:pt x="75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6" y="125"/>
                    <a:pt x="78" y="125"/>
                  </a:cubicBezTo>
                  <a:cubicBezTo>
                    <a:pt x="82" y="132"/>
                    <a:pt x="87" y="139"/>
                    <a:pt x="91" y="146"/>
                  </a:cubicBezTo>
                  <a:cubicBezTo>
                    <a:pt x="95" y="153"/>
                    <a:pt x="98" y="159"/>
                    <a:pt x="103" y="166"/>
                  </a:cubicBezTo>
                  <a:cubicBezTo>
                    <a:pt x="103" y="167"/>
                    <a:pt x="103" y="167"/>
                    <a:pt x="103" y="169"/>
                  </a:cubicBezTo>
                  <a:cubicBezTo>
                    <a:pt x="103" y="169"/>
                    <a:pt x="103" y="169"/>
                    <a:pt x="103" y="169"/>
                  </a:cubicBezTo>
                  <a:cubicBezTo>
                    <a:pt x="104" y="169"/>
                    <a:pt x="104" y="171"/>
                    <a:pt x="105" y="171"/>
                  </a:cubicBezTo>
                  <a:cubicBezTo>
                    <a:pt x="106" y="174"/>
                    <a:pt x="109" y="175"/>
                    <a:pt x="110" y="178"/>
                  </a:cubicBezTo>
                  <a:cubicBezTo>
                    <a:pt x="110" y="178"/>
                    <a:pt x="109" y="178"/>
                    <a:pt x="110" y="178"/>
                  </a:cubicBezTo>
                  <a:cubicBezTo>
                    <a:pt x="110" y="178"/>
                    <a:pt x="110" y="178"/>
                    <a:pt x="110" y="178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5" y="185"/>
                    <a:pt x="117" y="193"/>
                    <a:pt x="121" y="199"/>
                  </a:cubicBezTo>
                  <a:cubicBezTo>
                    <a:pt x="122" y="201"/>
                    <a:pt x="123" y="202"/>
                    <a:pt x="124" y="204"/>
                  </a:cubicBezTo>
                  <a:cubicBezTo>
                    <a:pt x="126" y="209"/>
                    <a:pt x="128" y="214"/>
                    <a:pt x="131" y="219"/>
                  </a:cubicBezTo>
                  <a:cubicBezTo>
                    <a:pt x="131" y="219"/>
                    <a:pt x="130" y="219"/>
                    <a:pt x="128" y="217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86" name="Freeform 120"/>
            <p:cNvSpPr/>
            <p:nvPr/>
          </p:nvSpPr>
          <p:spPr>
            <a:xfrm>
              <a:off x="484" y="2201"/>
              <a:ext cx="300" cy="551"/>
            </a:xfrm>
            <a:custGeom>
              <a:avLst/>
              <a:gdLst/>
              <a:ahLst/>
              <a:cxnLst>
                <a:cxn ang="0">
                  <a:pos x="33" y="485"/>
                </a:cxn>
                <a:cxn ang="0">
                  <a:pos x="40" y="471"/>
                </a:cxn>
                <a:cxn ang="0">
                  <a:pos x="54" y="437"/>
                </a:cxn>
                <a:cxn ang="0">
                  <a:pos x="64" y="423"/>
                </a:cxn>
                <a:cxn ang="0">
                  <a:pos x="83" y="390"/>
                </a:cxn>
                <a:cxn ang="0">
                  <a:pos x="90" y="378"/>
                </a:cxn>
                <a:cxn ang="0">
                  <a:pos x="97" y="359"/>
                </a:cxn>
                <a:cxn ang="0">
                  <a:pos x="109" y="343"/>
                </a:cxn>
                <a:cxn ang="0">
                  <a:pos x="113" y="333"/>
                </a:cxn>
                <a:cxn ang="0">
                  <a:pos x="116" y="324"/>
                </a:cxn>
                <a:cxn ang="0">
                  <a:pos x="128" y="303"/>
                </a:cxn>
                <a:cxn ang="0">
                  <a:pos x="132" y="293"/>
                </a:cxn>
                <a:cxn ang="0">
                  <a:pos x="137" y="279"/>
                </a:cxn>
                <a:cxn ang="0">
                  <a:pos x="146" y="265"/>
                </a:cxn>
                <a:cxn ang="0">
                  <a:pos x="156" y="248"/>
                </a:cxn>
                <a:cxn ang="0">
                  <a:pos x="168" y="232"/>
                </a:cxn>
                <a:cxn ang="0">
                  <a:pos x="172" y="220"/>
                </a:cxn>
                <a:cxn ang="0">
                  <a:pos x="175" y="215"/>
                </a:cxn>
                <a:cxn ang="0">
                  <a:pos x="180" y="206"/>
                </a:cxn>
                <a:cxn ang="0">
                  <a:pos x="180" y="201"/>
                </a:cxn>
                <a:cxn ang="0">
                  <a:pos x="184" y="194"/>
                </a:cxn>
                <a:cxn ang="0">
                  <a:pos x="201" y="168"/>
                </a:cxn>
                <a:cxn ang="0">
                  <a:pos x="208" y="154"/>
                </a:cxn>
                <a:cxn ang="0">
                  <a:pos x="213" y="147"/>
                </a:cxn>
                <a:cxn ang="0">
                  <a:pos x="224" y="123"/>
                </a:cxn>
                <a:cxn ang="0">
                  <a:pos x="231" y="118"/>
                </a:cxn>
                <a:cxn ang="0">
                  <a:pos x="234" y="109"/>
                </a:cxn>
                <a:cxn ang="0">
                  <a:pos x="234" y="102"/>
                </a:cxn>
                <a:cxn ang="0">
                  <a:pos x="239" y="90"/>
                </a:cxn>
                <a:cxn ang="0">
                  <a:pos x="239" y="87"/>
                </a:cxn>
                <a:cxn ang="0">
                  <a:pos x="243" y="83"/>
                </a:cxn>
                <a:cxn ang="0">
                  <a:pos x="253" y="73"/>
                </a:cxn>
                <a:cxn ang="0">
                  <a:pos x="253" y="66"/>
                </a:cxn>
                <a:cxn ang="0">
                  <a:pos x="257" y="61"/>
                </a:cxn>
                <a:cxn ang="0">
                  <a:pos x="260" y="54"/>
                </a:cxn>
                <a:cxn ang="0">
                  <a:pos x="265" y="45"/>
                </a:cxn>
                <a:cxn ang="0">
                  <a:pos x="267" y="52"/>
                </a:cxn>
                <a:cxn ang="0">
                  <a:pos x="272" y="35"/>
                </a:cxn>
                <a:cxn ang="0">
                  <a:pos x="286" y="19"/>
                </a:cxn>
                <a:cxn ang="0">
                  <a:pos x="293" y="12"/>
                </a:cxn>
                <a:cxn ang="0">
                  <a:pos x="300" y="0"/>
                </a:cxn>
                <a:cxn ang="0">
                  <a:pos x="300" y="7"/>
                </a:cxn>
                <a:cxn ang="0">
                  <a:pos x="288" y="19"/>
                </a:cxn>
                <a:cxn ang="0">
                  <a:pos x="281" y="43"/>
                </a:cxn>
                <a:cxn ang="0">
                  <a:pos x="262" y="85"/>
                </a:cxn>
                <a:cxn ang="0">
                  <a:pos x="239" y="128"/>
                </a:cxn>
                <a:cxn ang="0">
                  <a:pos x="222" y="161"/>
                </a:cxn>
                <a:cxn ang="0">
                  <a:pos x="208" y="187"/>
                </a:cxn>
                <a:cxn ang="0">
                  <a:pos x="177" y="239"/>
                </a:cxn>
                <a:cxn ang="0">
                  <a:pos x="161" y="265"/>
                </a:cxn>
                <a:cxn ang="0">
                  <a:pos x="139" y="303"/>
                </a:cxn>
                <a:cxn ang="0">
                  <a:pos x="78" y="423"/>
                </a:cxn>
                <a:cxn ang="0">
                  <a:pos x="61" y="454"/>
                </a:cxn>
                <a:cxn ang="0">
                  <a:pos x="2" y="544"/>
                </a:cxn>
              </a:cxnLst>
              <a:pathLst>
                <a:path w="127" h="233">
                  <a:moveTo>
                    <a:pt x="1" y="230"/>
                  </a:moveTo>
                  <a:cubicBezTo>
                    <a:pt x="1" y="226"/>
                    <a:pt x="4" y="223"/>
                    <a:pt x="5" y="219"/>
                  </a:cubicBezTo>
                  <a:cubicBezTo>
                    <a:pt x="5" y="219"/>
                    <a:pt x="6" y="220"/>
                    <a:pt x="6" y="219"/>
                  </a:cubicBezTo>
                  <a:cubicBezTo>
                    <a:pt x="6" y="215"/>
                    <a:pt x="10" y="212"/>
                    <a:pt x="13" y="208"/>
                  </a:cubicBezTo>
                  <a:cubicBezTo>
                    <a:pt x="13" y="208"/>
                    <a:pt x="13" y="208"/>
                    <a:pt x="13" y="208"/>
                  </a:cubicBezTo>
                  <a:cubicBezTo>
                    <a:pt x="13" y="207"/>
                    <a:pt x="13" y="206"/>
                    <a:pt x="14" y="205"/>
                  </a:cubicBezTo>
                  <a:cubicBezTo>
                    <a:pt x="14" y="206"/>
                    <a:pt x="14" y="206"/>
                    <a:pt x="14" y="206"/>
                  </a:cubicBezTo>
                  <a:cubicBezTo>
                    <a:pt x="14" y="205"/>
                    <a:pt x="15" y="205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90"/>
                    <a:pt x="21" y="189"/>
                    <a:pt x="21" y="188"/>
                  </a:cubicBezTo>
                  <a:cubicBezTo>
                    <a:pt x="22" y="188"/>
                    <a:pt x="21" y="186"/>
                    <a:pt x="22" y="186"/>
                  </a:cubicBezTo>
                  <a:cubicBezTo>
                    <a:pt x="22" y="186"/>
                    <a:pt x="22" y="186"/>
                    <a:pt x="22" y="186"/>
                  </a:cubicBezTo>
                  <a:cubicBezTo>
                    <a:pt x="22" y="185"/>
                    <a:pt x="23" y="185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3" y="183"/>
                    <a:pt x="26" y="183"/>
                    <a:pt x="24" y="182"/>
                  </a:cubicBezTo>
                  <a:cubicBezTo>
                    <a:pt x="24" y="182"/>
                    <a:pt x="24" y="182"/>
                    <a:pt x="24" y="182"/>
                  </a:cubicBezTo>
                  <a:cubicBezTo>
                    <a:pt x="24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7" y="180"/>
                    <a:pt x="27" y="179"/>
                    <a:pt x="27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8" y="177"/>
                    <a:pt x="30" y="172"/>
                    <a:pt x="32" y="169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3" y="168"/>
                    <a:pt x="34" y="167"/>
                    <a:pt x="34" y="167"/>
                  </a:cubicBezTo>
                  <a:cubicBezTo>
                    <a:pt x="34" y="167"/>
                    <a:pt x="34" y="167"/>
                    <a:pt x="35" y="167"/>
                  </a:cubicBezTo>
                  <a:cubicBezTo>
                    <a:pt x="35" y="165"/>
                    <a:pt x="34" y="165"/>
                    <a:pt x="35" y="165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35" y="165"/>
                    <a:pt x="36" y="164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8" y="162"/>
                    <a:pt x="38" y="162"/>
                    <a:pt x="38" y="162"/>
                  </a:cubicBezTo>
                  <a:cubicBezTo>
                    <a:pt x="39" y="161"/>
                    <a:pt x="37" y="161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6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1" y="155"/>
                    <a:pt x="41" y="153"/>
                  </a:cubicBezTo>
                  <a:cubicBezTo>
                    <a:pt x="41" y="153"/>
                    <a:pt x="41" y="154"/>
                    <a:pt x="41" y="153"/>
                  </a:cubicBezTo>
                  <a:cubicBezTo>
                    <a:pt x="41" y="152"/>
                    <a:pt x="42" y="152"/>
                    <a:pt x="41" y="152"/>
                  </a:cubicBezTo>
                  <a:cubicBezTo>
                    <a:pt x="42" y="151"/>
                    <a:pt x="44" y="150"/>
                    <a:pt x="44" y="148"/>
                  </a:cubicBezTo>
                  <a:cubicBezTo>
                    <a:pt x="44" y="148"/>
                    <a:pt x="45" y="148"/>
                    <a:pt x="45" y="150"/>
                  </a:cubicBezTo>
                  <a:cubicBezTo>
                    <a:pt x="45" y="148"/>
                    <a:pt x="45" y="148"/>
                    <a:pt x="45" y="148"/>
                  </a:cubicBezTo>
                  <a:cubicBezTo>
                    <a:pt x="46" y="150"/>
                    <a:pt x="45" y="150"/>
                    <a:pt x="45" y="150"/>
                  </a:cubicBezTo>
                  <a:cubicBezTo>
                    <a:pt x="46" y="150"/>
                    <a:pt x="46" y="147"/>
                    <a:pt x="46" y="147"/>
                  </a:cubicBezTo>
                  <a:cubicBezTo>
                    <a:pt x="46" y="146"/>
                    <a:pt x="46" y="145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8" y="140"/>
                    <a:pt x="48" y="140"/>
                  </a:cubicBezTo>
                  <a:cubicBezTo>
                    <a:pt x="48" y="140"/>
                    <a:pt x="48" y="141"/>
                    <a:pt x="48" y="141"/>
                  </a:cubicBezTo>
                  <a:cubicBezTo>
                    <a:pt x="48" y="140"/>
                    <a:pt x="48" y="140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49" y="138"/>
                    <a:pt x="49" y="138"/>
                    <a:pt x="48" y="138"/>
                  </a:cubicBezTo>
                  <a:cubicBezTo>
                    <a:pt x="48" y="138"/>
                    <a:pt x="49" y="138"/>
                    <a:pt x="48" y="138"/>
                  </a:cubicBezTo>
                  <a:cubicBezTo>
                    <a:pt x="48" y="138"/>
                    <a:pt x="48" y="137"/>
                    <a:pt x="49" y="136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49" y="135"/>
                    <a:pt x="50" y="134"/>
                    <a:pt x="50" y="133"/>
                  </a:cubicBezTo>
                  <a:cubicBezTo>
                    <a:pt x="50" y="134"/>
                    <a:pt x="50" y="134"/>
                    <a:pt x="50" y="134"/>
                  </a:cubicBezTo>
                  <a:cubicBezTo>
                    <a:pt x="51" y="133"/>
                    <a:pt x="51" y="132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29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7"/>
                    <a:pt x="54" y="125"/>
                    <a:pt x="55" y="125"/>
                  </a:cubicBezTo>
                  <a:cubicBezTo>
                    <a:pt x="55" y="124"/>
                    <a:pt x="55" y="123"/>
                    <a:pt x="55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1"/>
                    <a:pt x="57" y="121"/>
                  </a:cubicBezTo>
                  <a:cubicBezTo>
                    <a:pt x="57" y="120"/>
                    <a:pt x="56" y="125"/>
                    <a:pt x="56" y="124"/>
                  </a:cubicBezTo>
                  <a:cubicBezTo>
                    <a:pt x="56" y="124"/>
                    <a:pt x="56" y="121"/>
                    <a:pt x="56" y="123"/>
                  </a:cubicBezTo>
                  <a:cubicBezTo>
                    <a:pt x="57" y="121"/>
                    <a:pt x="57" y="120"/>
                    <a:pt x="57" y="120"/>
                  </a:cubicBezTo>
                  <a:cubicBezTo>
                    <a:pt x="57" y="120"/>
                    <a:pt x="58" y="121"/>
                    <a:pt x="58" y="120"/>
                  </a:cubicBezTo>
                  <a:cubicBezTo>
                    <a:pt x="58" y="119"/>
                    <a:pt x="58" y="120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9" y="118"/>
                    <a:pt x="58" y="118"/>
                  </a:cubicBezTo>
                  <a:cubicBezTo>
                    <a:pt x="59" y="118"/>
                    <a:pt x="59" y="117"/>
                    <a:pt x="59" y="118"/>
                  </a:cubicBezTo>
                  <a:cubicBezTo>
                    <a:pt x="60" y="118"/>
                    <a:pt x="60" y="118"/>
                    <a:pt x="60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59" y="116"/>
                    <a:pt x="60" y="116"/>
                    <a:pt x="60" y="115"/>
                  </a:cubicBezTo>
                  <a:cubicBezTo>
                    <a:pt x="61" y="114"/>
                    <a:pt x="61" y="112"/>
                    <a:pt x="62" y="112"/>
                  </a:cubicBezTo>
                  <a:cubicBezTo>
                    <a:pt x="62" y="111"/>
                    <a:pt x="62" y="111"/>
                    <a:pt x="63" y="110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5" y="106"/>
                    <a:pt x="66" y="105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8" y="106"/>
                    <a:pt x="66" y="105"/>
                    <a:pt x="67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7" y="104"/>
                    <a:pt x="67" y="102"/>
                    <a:pt x="68" y="103"/>
                  </a:cubicBezTo>
                  <a:cubicBezTo>
                    <a:pt x="67" y="102"/>
                    <a:pt x="68" y="102"/>
                    <a:pt x="68" y="101"/>
                  </a:cubicBezTo>
                  <a:cubicBezTo>
                    <a:pt x="68" y="100"/>
                    <a:pt x="68" y="98"/>
                    <a:pt x="71" y="98"/>
                  </a:cubicBezTo>
                  <a:cubicBezTo>
                    <a:pt x="71" y="98"/>
                    <a:pt x="72" y="97"/>
                    <a:pt x="71" y="97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2" y="97"/>
                  </a:cubicBezTo>
                  <a:cubicBezTo>
                    <a:pt x="73" y="97"/>
                    <a:pt x="71" y="96"/>
                    <a:pt x="72" y="93"/>
                  </a:cubicBezTo>
                  <a:cubicBezTo>
                    <a:pt x="72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1"/>
                    <a:pt x="74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0"/>
                    <a:pt x="75" y="90"/>
                  </a:cubicBezTo>
                  <a:cubicBezTo>
                    <a:pt x="75" y="90"/>
                    <a:pt x="74" y="90"/>
                    <a:pt x="74" y="91"/>
                  </a:cubicBezTo>
                  <a:cubicBezTo>
                    <a:pt x="74" y="90"/>
                    <a:pt x="74" y="90"/>
                    <a:pt x="74" y="89"/>
                  </a:cubicBezTo>
                  <a:cubicBezTo>
                    <a:pt x="74" y="90"/>
                    <a:pt x="75" y="89"/>
                    <a:pt x="75" y="88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5" y="88"/>
                    <a:pt x="75" y="87"/>
                    <a:pt x="76" y="87"/>
                  </a:cubicBezTo>
                  <a:cubicBezTo>
                    <a:pt x="76" y="88"/>
                    <a:pt x="75" y="88"/>
                    <a:pt x="75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5" y="87"/>
                    <a:pt x="76" y="85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6" y="85"/>
                    <a:pt x="76" y="85"/>
                    <a:pt x="77" y="85"/>
                  </a:cubicBezTo>
                  <a:cubicBezTo>
                    <a:pt x="76" y="84"/>
                    <a:pt x="77" y="84"/>
                    <a:pt x="77" y="84"/>
                  </a:cubicBezTo>
                  <a:cubicBezTo>
                    <a:pt x="77" y="84"/>
                    <a:pt x="77" y="84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1"/>
                    <a:pt x="80" y="81"/>
                    <a:pt x="80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8"/>
                    <a:pt x="81" y="76"/>
                    <a:pt x="82" y="75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6" y="71"/>
                  </a:cubicBezTo>
                  <a:cubicBezTo>
                    <a:pt x="86" y="70"/>
                    <a:pt x="86" y="71"/>
                    <a:pt x="86" y="70"/>
                  </a:cubicBezTo>
                  <a:cubicBezTo>
                    <a:pt x="85" y="70"/>
                    <a:pt x="85" y="70"/>
                    <a:pt x="85" y="70"/>
                  </a:cubicBezTo>
                  <a:cubicBezTo>
                    <a:pt x="85" y="68"/>
                    <a:pt x="86" y="67"/>
                    <a:pt x="87" y="66"/>
                  </a:cubicBezTo>
                  <a:cubicBezTo>
                    <a:pt x="86" y="66"/>
                    <a:pt x="86" y="66"/>
                    <a:pt x="86" y="66"/>
                  </a:cubicBezTo>
                  <a:cubicBezTo>
                    <a:pt x="87" y="66"/>
                    <a:pt x="88" y="66"/>
                    <a:pt x="88" y="65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7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8" y="62"/>
                    <a:pt x="89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89" y="61"/>
                  </a:cubicBezTo>
                  <a:cubicBezTo>
                    <a:pt x="90" y="59"/>
                    <a:pt x="91" y="59"/>
                    <a:pt x="92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4" y="52"/>
                    <a:pt x="94" y="52"/>
                    <a:pt x="94" y="51"/>
                  </a:cubicBezTo>
                  <a:cubicBezTo>
                    <a:pt x="94" y="52"/>
                    <a:pt x="94" y="51"/>
                    <a:pt x="95" y="52"/>
                  </a:cubicBezTo>
                  <a:cubicBezTo>
                    <a:pt x="95" y="51"/>
                    <a:pt x="95" y="50"/>
                    <a:pt x="95" y="50"/>
                  </a:cubicBezTo>
                  <a:cubicBezTo>
                    <a:pt x="94" y="49"/>
                    <a:pt x="95" y="50"/>
                    <a:pt x="94" y="50"/>
                  </a:cubicBezTo>
                  <a:cubicBezTo>
                    <a:pt x="94" y="50"/>
                    <a:pt x="95" y="49"/>
                    <a:pt x="95" y="48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8" y="48"/>
                    <a:pt x="97" y="51"/>
                    <a:pt x="98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99" y="49"/>
                    <a:pt x="98" y="49"/>
                  </a:cubicBezTo>
                  <a:cubicBezTo>
                    <a:pt x="99" y="48"/>
                    <a:pt x="97" y="48"/>
                    <a:pt x="98" y="47"/>
                  </a:cubicBezTo>
                  <a:cubicBezTo>
                    <a:pt x="98" y="47"/>
                    <a:pt x="97" y="48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6"/>
                    <a:pt x="98" y="45"/>
                  </a:cubicBezTo>
                  <a:cubicBezTo>
                    <a:pt x="99" y="45"/>
                    <a:pt x="98" y="46"/>
                    <a:pt x="99" y="45"/>
                  </a:cubicBezTo>
                  <a:cubicBezTo>
                    <a:pt x="99" y="45"/>
                    <a:pt x="99" y="44"/>
                    <a:pt x="98" y="44"/>
                  </a:cubicBezTo>
                  <a:cubicBezTo>
                    <a:pt x="98" y="44"/>
                    <a:pt x="99" y="44"/>
                    <a:pt x="99" y="44"/>
                  </a:cubicBezTo>
                  <a:cubicBezTo>
                    <a:pt x="99" y="44"/>
                    <a:pt x="99" y="44"/>
                    <a:pt x="100" y="44"/>
                  </a:cubicBezTo>
                  <a:cubicBezTo>
                    <a:pt x="100" y="44"/>
                    <a:pt x="100" y="43"/>
                    <a:pt x="99" y="43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1" y="43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0"/>
                    <a:pt x="101" y="40"/>
                  </a:cubicBezTo>
                  <a:cubicBezTo>
                    <a:pt x="101" y="40"/>
                    <a:pt x="101" y="38"/>
                    <a:pt x="101" y="39"/>
                  </a:cubicBezTo>
                  <a:cubicBezTo>
                    <a:pt x="101" y="39"/>
                    <a:pt x="102" y="38"/>
                    <a:pt x="101" y="38"/>
                  </a:cubicBezTo>
                  <a:cubicBezTo>
                    <a:pt x="101" y="38"/>
                    <a:pt x="101" y="39"/>
                    <a:pt x="101" y="39"/>
                  </a:cubicBezTo>
                  <a:cubicBezTo>
                    <a:pt x="101" y="39"/>
                    <a:pt x="101" y="38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6"/>
                    <a:pt x="102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6"/>
                    <a:pt x="103" y="35"/>
                    <a:pt x="102" y="35"/>
                  </a:cubicBezTo>
                  <a:cubicBezTo>
                    <a:pt x="102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4"/>
                    <a:pt x="104" y="32"/>
                    <a:pt x="103" y="34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5" y="31"/>
                    <a:pt x="104" y="32"/>
                    <a:pt x="104" y="31"/>
                  </a:cubicBezTo>
                  <a:cubicBezTo>
                    <a:pt x="104" y="31"/>
                    <a:pt x="105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2"/>
                    <a:pt x="107" y="31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1"/>
                    <a:pt x="107" y="30"/>
                    <a:pt x="107" y="29"/>
                  </a:cubicBezTo>
                  <a:cubicBezTo>
                    <a:pt x="107" y="28"/>
                    <a:pt x="109" y="30"/>
                    <a:pt x="108" y="28"/>
                  </a:cubicBezTo>
                  <a:cubicBezTo>
                    <a:pt x="108" y="28"/>
                    <a:pt x="107" y="27"/>
                    <a:pt x="107" y="28"/>
                  </a:cubicBezTo>
                  <a:cubicBezTo>
                    <a:pt x="108" y="27"/>
                    <a:pt x="107" y="27"/>
                    <a:pt x="107" y="26"/>
                  </a:cubicBezTo>
                  <a:cubicBezTo>
                    <a:pt x="107" y="27"/>
                    <a:pt x="109" y="26"/>
                    <a:pt x="109" y="27"/>
                  </a:cubicBezTo>
                  <a:cubicBezTo>
                    <a:pt x="108" y="27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9" y="26"/>
                    <a:pt x="109" y="27"/>
                    <a:pt x="109" y="26"/>
                  </a:cubicBezTo>
                  <a:cubicBezTo>
                    <a:pt x="109" y="25"/>
                    <a:pt x="110" y="26"/>
                    <a:pt x="109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23"/>
                    <a:pt x="108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09" y="24"/>
                    <a:pt x="110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2" y="24"/>
                    <a:pt x="112" y="22"/>
                  </a:cubicBezTo>
                  <a:cubicBezTo>
                    <a:pt x="112" y="21"/>
                    <a:pt x="111" y="22"/>
                    <a:pt x="111" y="22"/>
                  </a:cubicBezTo>
                  <a:cubicBezTo>
                    <a:pt x="112" y="20"/>
                    <a:pt x="111" y="20"/>
                    <a:pt x="112" y="19"/>
                  </a:cubicBezTo>
                  <a:cubicBezTo>
                    <a:pt x="112" y="20"/>
                    <a:pt x="113" y="18"/>
                    <a:pt x="113" y="19"/>
                  </a:cubicBezTo>
                  <a:cubicBezTo>
                    <a:pt x="112" y="19"/>
                    <a:pt x="111" y="21"/>
                    <a:pt x="112" y="22"/>
                  </a:cubicBezTo>
                  <a:cubicBezTo>
                    <a:pt x="113" y="22"/>
                    <a:pt x="111" y="22"/>
                    <a:pt x="112" y="23"/>
                  </a:cubicBezTo>
                  <a:cubicBezTo>
                    <a:pt x="112" y="22"/>
                    <a:pt x="113" y="23"/>
                    <a:pt x="114" y="23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3" y="21"/>
                    <a:pt x="114" y="20"/>
                    <a:pt x="114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18"/>
                    <a:pt x="116" y="17"/>
                    <a:pt x="116" y="17"/>
                  </a:cubicBezTo>
                  <a:cubicBezTo>
                    <a:pt x="115" y="17"/>
                    <a:pt x="117" y="14"/>
                    <a:pt x="116" y="14"/>
                  </a:cubicBezTo>
                  <a:cubicBezTo>
                    <a:pt x="115" y="15"/>
                    <a:pt x="115" y="15"/>
                    <a:pt x="114" y="15"/>
                  </a:cubicBezTo>
                  <a:cubicBezTo>
                    <a:pt x="115" y="14"/>
                    <a:pt x="115" y="15"/>
                    <a:pt x="115" y="15"/>
                  </a:cubicBezTo>
                  <a:cubicBezTo>
                    <a:pt x="115" y="14"/>
                    <a:pt x="116" y="14"/>
                    <a:pt x="116" y="14"/>
                  </a:cubicBezTo>
                  <a:cubicBezTo>
                    <a:pt x="115" y="15"/>
                    <a:pt x="117" y="14"/>
                    <a:pt x="117" y="15"/>
                  </a:cubicBezTo>
                  <a:cubicBezTo>
                    <a:pt x="117" y="14"/>
                    <a:pt x="118" y="15"/>
                    <a:pt x="118" y="14"/>
                  </a:cubicBezTo>
                  <a:cubicBezTo>
                    <a:pt x="118" y="13"/>
                    <a:pt x="118" y="12"/>
                    <a:pt x="119" y="11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1" y="9"/>
                    <a:pt x="121" y="8"/>
                  </a:cubicBezTo>
                  <a:cubicBezTo>
                    <a:pt x="122" y="8"/>
                    <a:pt x="121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7"/>
                    <a:pt x="124" y="5"/>
                    <a:pt x="122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5" y="4"/>
                    <a:pt x="125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3"/>
                    <a:pt x="126" y="2"/>
                    <a:pt x="126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6" y="2"/>
                    <a:pt x="126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6" y="4"/>
                    <a:pt x="126" y="4"/>
                  </a:cubicBezTo>
                  <a:cubicBezTo>
                    <a:pt x="127" y="4"/>
                    <a:pt x="127" y="5"/>
                    <a:pt x="126" y="5"/>
                  </a:cubicBezTo>
                  <a:cubicBezTo>
                    <a:pt x="125" y="7"/>
                    <a:pt x="125" y="8"/>
                    <a:pt x="125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4" y="7"/>
                    <a:pt x="124" y="7"/>
                    <a:pt x="122" y="8"/>
                  </a:cubicBezTo>
                  <a:cubicBezTo>
                    <a:pt x="124" y="8"/>
                    <a:pt x="124" y="9"/>
                    <a:pt x="124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2" y="11"/>
                    <a:pt x="124" y="11"/>
                    <a:pt x="122" y="11"/>
                  </a:cubicBezTo>
                  <a:cubicBezTo>
                    <a:pt x="121" y="12"/>
                    <a:pt x="121" y="14"/>
                    <a:pt x="121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7"/>
                    <a:pt x="119" y="17"/>
                    <a:pt x="119" y="18"/>
                  </a:cubicBezTo>
                  <a:cubicBezTo>
                    <a:pt x="118" y="19"/>
                    <a:pt x="118" y="22"/>
                    <a:pt x="117" y="22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3" y="29"/>
                    <a:pt x="113" y="29"/>
                    <a:pt x="113" y="29"/>
                  </a:cubicBezTo>
                  <a:cubicBezTo>
                    <a:pt x="113" y="30"/>
                    <a:pt x="112" y="29"/>
                    <a:pt x="112" y="30"/>
                  </a:cubicBezTo>
                  <a:cubicBezTo>
                    <a:pt x="113" y="30"/>
                    <a:pt x="112" y="31"/>
                    <a:pt x="112" y="31"/>
                  </a:cubicBezTo>
                  <a:cubicBezTo>
                    <a:pt x="111" y="31"/>
                    <a:pt x="111" y="34"/>
                    <a:pt x="111" y="36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09" y="37"/>
                    <a:pt x="108" y="38"/>
                  </a:cubicBezTo>
                  <a:cubicBezTo>
                    <a:pt x="108" y="38"/>
                    <a:pt x="107" y="38"/>
                    <a:pt x="107" y="39"/>
                  </a:cubicBezTo>
                  <a:cubicBezTo>
                    <a:pt x="107" y="40"/>
                    <a:pt x="107" y="40"/>
                    <a:pt x="107" y="41"/>
                  </a:cubicBezTo>
                  <a:cubicBezTo>
                    <a:pt x="107" y="43"/>
                    <a:pt x="107" y="44"/>
                    <a:pt x="105" y="44"/>
                  </a:cubicBezTo>
                  <a:cubicBezTo>
                    <a:pt x="104" y="48"/>
                    <a:pt x="102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7" y="59"/>
                    <a:pt x="97" y="63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4" y="63"/>
                    <a:pt x="94" y="64"/>
                    <a:pt x="95" y="64"/>
                  </a:cubicBezTo>
                  <a:cubicBezTo>
                    <a:pt x="94" y="64"/>
                    <a:pt x="94" y="66"/>
                    <a:pt x="94" y="66"/>
                  </a:cubicBezTo>
                  <a:cubicBezTo>
                    <a:pt x="93" y="67"/>
                    <a:pt x="94" y="67"/>
                    <a:pt x="94" y="68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89" y="75"/>
                    <a:pt x="89" y="77"/>
                    <a:pt x="87" y="78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7" y="81"/>
                    <a:pt x="86" y="82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4"/>
                    <a:pt x="77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7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69" y="111"/>
                    <a:pt x="68" y="111"/>
                    <a:pt x="68" y="114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2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1"/>
                    <a:pt x="62" y="125"/>
                  </a:cubicBezTo>
                  <a:cubicBezTo>
                    <a:pt x="60" y="127"/>
                    <a:pt x="61" y="125"/>
                    <a:pt x="60" y="126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60" y="127"/>
                    <a:pt x="59" y="127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7" y="132"/>
                    <a:pt x="57" y="132"/>
                    <a:pt x="57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8" y="151"/>
                    <a:pt x="45" y="158"/>
                  </a:cubicBezTo>
                  <a:cubicBezTo>
                    <a:pt x="41" y="165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1" y="182"/>
                    <a:pt x="29" y="183"/>
                    <a:pt x="30" y="185"/>
                  </a:cubicBezTo>
                  <a:cubicBezTo>
                    <a:pt x="28" y="186"/>
                    <a:pt x="28" y="189"/>
                    <a:pt x="26" y="192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2" y="200"/>
                    <a:pt x="17" y="206"/>
                    <a:pt x="14" y="213"/>
                  </a:cubicBezTo>
                  <a:cubicBezTo>
                    <a:pt x="12" y="214"/>
                    <a:pt x="11" y="217"/>
                    <a:pt x="11" y="219"/>
                  </a:cubicBezTo>
                  <a:cubicBezTo>
                    <a:pt x="7" y="224"/>
                    <a:pt x="3" y="227"/>
                    <a:pt x="2" y="233"/>
                  </a:cubicBezTo>
                  <a:cubicBezTo>
                    <a:pt x="2" y="233"/>
                    <a:pt x="0" y="232"/>
                    <a:pt x="1" y="230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87" name="Freeform 121"/>
            <p:cNvSpPr/>
            <p:nvPr/>
          </p:nvSpPr>
          <p:spPr>
            <a:xfrm>
              <a:off x="484" y="2853"/>
              <a:ext cx="300" cy="551"/>
            </a:xfrm>
            <a:custGeom>
              <a:avLst/>
              <a:gdLst/>
              <a:ahLst/>
              <a:cxnLst>
                <a:cxn ang="0">
                  <a:pos x="33" y="485"/>
                </a:cxn>
                <a:cxn ang="0">
                  <a:pos x="43" y="471"/>
                </a:cxn>
                <a:cxn ang="0">
                  <a:pos x="59" y="435"/>
                </a:cxn>
                <a:cxn ang="0">
                  <a:pos x="61" y="423"/>
                </a:cxn>
                <a:cxn ang="0">
                  <a:pos x="85" y="390"/>
                </a:cxn>
                <a:cxn ang="0">
                  <a:pos x="92" y="378"/>
                </a:cxn>
                <a:cxn ang="0">
                  <a:pos x="102" y="357"/>
                </a:cxn>
                <a:cxn ang="0">
                  <a:pos x="109" y="343"/>
                </a:cxn>
                <a:cxn ang="0">
                  <a:pos x="118" y="331"/>
                </a:cxn>
                <a:cxn ang="0">
                  <a:pos x="120" y="324"/>
                </a:cxn>
                <a:cxn ang="0">
                  <a:pos x="128" y="303"/>
                </a:cxn>
                <a:cxn ang="0">
                  <a:pos x="135" y="291"/>
                </a:cxn>
                <a:cxn ang="0">
                  <a:pos x="139" y="281"/>
                </a:cxn>
                <a:cxn ang="0">
                  <a:pos x="149" y="267"/>
                </a:cxn>
                <a:cxn ang="0">
                  <a:pos x="156" y="248"/>
                </a:cxn>
                <a:cxn ang="0">
                  <a:pos x="170" y="229"/>
                </a:cxn>
                <a:cxn ang="0">
                  <a:pos x="172" y="220"/>
                </a:cxn>
                <a:cxn ang="0">
                  <a:pos x="177" y="215"/>
                </a:cxn>
                <a:cxn ang="0">
                  <a:pos x="182" y="203"/>
                </a:cxn>
                <a:cxn ang="0">
                  <a:pos x="184" y="203"/>
                </a:cxn>
                <a:cxn ang="0">
                  <a:pos x="189" y="194"/>
                </a:cxn>
                <a:cxn ang="0">
                  <a:pos x="206" y="166"/>
                </a:cxn>
                <a:cxn ang="0">
                  <a:pos x="208" y="154"/>
                </a:cxn>
                <a:cxn ang="0">
                  <a:pos x="215" y="144"/>
                </a:cxn>
                <a:cxn ang="0">
                  <a:pos x="227" y="123"/>
                </a:cxn>
                <a:cxn ang="0">
                  <a:pos x="234" y="118"/>
                </a:cxn>
                <a:cxn ang="0">
                  <a:pos x="236" y="109"/>
                </a:cxn>
                <a:cxn ang="0">
                  <a:pos x="236" y="99"/>
                </a:cxn>
                <a:cxn ang="0">
                  <a:pos x="241" y="90"/>
                </a:cxn>
                <a:cxn ang="0">
                  <a:pos x="241" y="87"/>
                </a:cxn>
                <a:cxn ang="0">
                  <a:pos x="248" y="80"/>
                </a:cxn>
                <a:cxn ang="0">
                  <a:pos x="253" y="76"/>
                </a:cxn>
                <a:cxn ang="0">
                  <a:pos x="255" y="66"/>
                </a:cxn>
                <a:cxn ang="0">
                  <a:pos x="257" y="59"/>
                </a:cxn>
                <a:cxn ang="0">
                  <a:pos x="260" y="54"/>
                </a:cxn>
                <a:cxn ang="0">
                  <a:pos x="265" y="45"/>
                </a:cxn>
                <a:cxn ang="0">
                  <a:pos x="269" y="52"/>
                </a:cxn>
                <a:cxn ang="0">
                  <a:pos x="274" y="35"/>
                </a:cxn>
                <a:cxn ang="0">
                  <a:pos x="291" y="17"/>
                </a:cxn>
                <a:cxn ang="0">
                  <a:pos x="295" y="12"/>
                </a:cxn>
                <a:cxn ang="0">
                  <a:pos x="300" y="0"/>
                </a:cxn>
                <a:cxn ang="0">
                  <a:pos x="300" y="7"/>
                </a:cxn>
                <a:cxn ang="0">
                  <a:pos x="293" y="17"/>
                </a:cxn>
                <a:cxn ang="0">
                  <a:pos x="283" y="43"/>
                </a:cxn>
                <a:cxn ang="0">
                  <a:pos x="262" y="83"/>
                </a:cxn>
                <a:cxn ang="0">
                  <a:pos x="239" y="128"/>
                </a:cxn>
                <a:cxn ang="0">
                  <a:pos x="220" y="161"/>
                </a:cxn>
                <a:cxn ang="0">
                  <a:pos x="208" y="187"/>
                </a:cxn>
                <a:cxn ang="0">
                  <a:pos x="177" y="239"/>
                </a:cxn>
                <a:cxn ang="0">
                  <a:pos x="163" y="267"/>
                </a:cxn>
                <a:cxn ang="0">
                  <a:pos x="139" y="303"/>
                </a:cxn>
                <a:cxn ang="0">
                  <a:pos x="78" y="423"/>
                </a:cxn>
                <a:cxn ang="0">
                  <a:pos x="61" y="454"/>
                </a:cxn>
                <a:cxn ang="0">
                  <a:pos x="2" y="542"/>
                </a:cxn>
              </a:cxnLst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2"/>
                    <a:pt x="5" y="219"/>
                  </a:cubicBezTo>
                  <a:cubicBezTo>
                    <a:pt x="6" y="219"/>
                    <a:pt x="6" y="220"/>
                    <a:pt x="7" y="219"/>
                  </a:cubicBezTo>
                  <a:cubicBezTo>
                    <a:pt x="7" y="215"/>
                    <a:pt x="10" y="211"/>
                    <a:pt x="13" y="208"/>
                  </a:cubicBezTo>
                  <a:cubicBezTo>
                    <a:pt x="14" y="208"/>
                    <a:pt x="14" y="208"/>
                    <a:pt x="14" y="208"/>
                  </a:cubicBezTo>
                  <a:cubicBezTo>
                    <a:pt x="14" y="208"/>
                    <a:pt x="14" y="206"/>
                    <a:pt x="14" y="205"/>
                  </a:cubicBezTo>
                  <a:cubicBezTo>
                    <a:pt x="14" y="206"/>
                    <a:pt x="14" y="206"/>
                    <a:pt x="15" y="206"/>
                  </a:cubicBezTo>
                  <a:cubicBezTo>
                    <a:pt x="14" y="205"/>
                    <a:pt x="15" y="204"/>
                    <a:pt x="15" y="204"/>
                  </a:cubicBezTo>
                  <a:cubicBezTo>
                    <a:pt x="16" y="204"/>
                    <a:pt x="16" y="204"/>
                    <a:pt x="16" y="204"/>
                  </a:cubicBezTo>
                  <a:cubicBezTo>
                    <a:pt x="16" y="203"/>
                    <a:pt x="16" y="203"/>
                    <a:pt x="16" y="203"/>
                  </a:cubicBezTo>
                  <a:cubicBezTo>
                    <a:pt x="15" y="201"/>
                    <a:pt x="18" y="201"/>
                    <a:pt x="18" y="199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9" y="195"/>
                    <a:pt x="20" y="193"/>
                    <a:pt x="22" y="190"/>
                  </a:cubicBezTo>
                  <a:cubicBezTo>
                    <a:pt x="22" y="190"/>
                    <a:pt x="22" y="191"/>
                    <a:pt x="23" y="190"/>
                  </a:cubicBezTo>
                  <a:cubicBezTo>
                    <a:pt x="22" y="190"/>
                    <a:pt x="23" y="188"/>
                    <a:pt x="23" y="188"/>
                  </a:cubicBezTo>
                  <a:cubicBezTo>
                    <a:pt x="24" y="188"/>
                    <a:pt x="23" y="187"/>
                    <a:pt x="24" y="186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24" y="185"/>
                    <a:pt x="25" y="185"/>
                    <a:pt x="25" y="184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5" y="183"/>
                    <a:pt x="26" y="183"/>
                    <a:pt x="26" y="183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1"/>
                    <a:pt x="27" y="181"/>
                    <a:pt x="26" y="179"/>
                  </a:cubicBezTo>
                  <a:cubicBezTo>
                    <a:pt x="27" y="179"/>
                    <a:pt x="26" y="181"/>
                    <a:pt x="27" y="181"/>
                  </a:cubicBezTo>
                  <a:cubicBezTo>
                    <a:pt x="29" y="176"/>
                    <a:pt x="32" y="173"/>
                    <a:pt x="33" y="168"/>
                  </a:cubicBezTo>
                  <a:cubicBezTo>
                    <a:pt x="34" y="168"/>
                    <a:pt x="34" y="168"/>
                    <a:pt x="34" y="168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6" y="166"/>
                    <a:pt x="35" y="166"/>
                    <a:pt x="36" y="165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6" y="165"/>
                    <a:pt x="37" y="164"/>
                    <a:pt x="37" y="163"/>
                  </a:cubicBezTo>
                  <a:cubicBezTo>
                    <a:pt x="37" y="163"/>
                    <a:pt x="37" y="163"/>
                    <a:pt x="37" y="164"/>
                  </a:cubicBezTo>
                  <a:cubicBezTo>
                    <a:pt x="37" y="161"/>
                    <a:pt x="38" y="161"/>
                    <a:pt x="38" y="160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0"/>
                    <a:pt x="38" y="160"/>
                    <a:pt x="39" y="160"/>
                  </a:cubicBezTo>
                  <a:cubicBezTo>
                    <a:pt x="38" y="160"/>
                    <a:pt x="39" y="160"/>
                    <a:pt x="39" y="160"/>
                  </a:cubicBezTo>
                  <a:cubicBezTo>
                    <a:pt x="39" y="159"/>
                    <a:pt x="40" y="158"/>
                    <a:pt x="40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1" y="156"/>
                    <a:pt x="41" y="155"/>
                    <a:pt x="42" y="154"/>
                  </a:cubicBezTo>
                  <a:cubicBezTo>
                    <a:pt x="42" y="154"/>
                    <a:pt x="43" y="154"/>
                    <a:pt x="43" y="154"/>
                  </a:cubicBezTo>
                  <a:cubicBezTo>
                    <a:pt x="42" y="152"/>
                    <a:pt x="44" y="151"/>
                    <a:pt x="43" y="151"/>
                  </a:cubicBezTo>
                  <a:cubicBezTo>
                    <a:pt x="43" y="150"/>
                    <a:pt x="44" y="149"/>
                    <a:pt x="44" y="148"/>
                  </a:cubicBezTo>
                  <a:cubicBezTo>
                    <a:pt x="45" y="149"/>
                    <a:pt x="46" y="148"/>
                    <a:pt x="45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46" y="147"/>
                    <a:pt x="46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2"/>
                    <a:pt x="46" y="142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1"/>
                    <a:pt x="47" y="141"/>
                    <a:pt x="47" y="14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50" y="140"/>
                    <a:pt x="48" y="140"/>
                    <a:pt x="50" y="140"/>
                  </a:cubicBezTo>
                  <a:cubicBezTo>
                    <a:pt x="50" y="140"/>
                    <a:pt x="50" y="140"/>
                    <a:pt x="50" y="139"/>
                  </a:cubicBezTo>
                  <a:cubicBezTo>
                    <a:pt x="50" y="139"/>
                    <a:pt x="50" y="139"/>
                    <a:pt x="50" y="139"/>
                  </a:cubicBezTo>
                  <a:cubicBezTo>
                    <a:pt x="51" y="139"/>
                    <a:pt x="51" y="138"/>
                    <a:pt x="50" y="138"/>
                  </a:cubicBezTo>
                  <a:cubicBezTo>
                    <a:pt x="50" y="138"/>
                    <a:pt x="51" y="138"/>
                    <a:pt x="50" y="138"/>
                  </a:cubicBezTo>
                  <a:cubicBezTo>
                    <a:pt x="50" y="138"/>
                    <a:pt x="50" y="137"/>
                    <a:pt x="51" y="136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6"/>
                    <a:pt x="51" y="133"/>
                    <a:pt x="52" y="133"/>
                  </a:cubicBezTo>
                  <a:cubicBezTo>
                    <a:pt x="51" y="133"/>
                    <a:pt x="52" y="133"/>
                    <a:pt x="52" y="133"/>
                  </a:cubicBezTo>
                  <a:cubicBezTo>
                    <a:pt x="53" y="133"/>
                    <a:pt x="53" y="131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30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2"/>
                    <a:pt x="56" y="122"/>
                    <a:pt x="56" y="122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9" y="121"/>
                  </a:cubicBezTo>
                  <a:cubicBezTo>
                    <a:pt x="57" y="120"/>
                    <a:pt x="57" y="124"/>
                    <a:pt x="57" y="123"/>
                  </a:cubicBezTo>
                  <a:cubicBezTo>
                    <a:pt x="57" y="123"/>
                    <a:pt x="57" y="121"/>
                    <a:pt x="57" y="122"/>
                  </a:cubicBezTo>
                  <a:cubicBezTo>
                    <a:pt x="59" y="121"/>
                    <a:pt x="57" y="120"/>
                    <a:pt x="59" y="120"/>
                  </a:cubicBezTo>
                  <a:cubicBezTo>
                    <a:pt x="59" y="120"/>
                    <a:pt x="59" y="121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19"/>
                    <a:pt x="60" y="119"/>
                    <a:pt x="59" y="119"/>
                  </a:cubicBezTo>
                  <a:cubicBezTo>
                    <a:pt x="59" y="119"/>
                    <a:pt x="59" y="116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1" y="116"/>
                    <a:pt x="61" y="116"/>
                    <a:pt x="61" y="116"/>
                  </a:cubicBezTo>
                  <a:cubicBezTo>
                    <a:pt x="60" y="115"/>
                    <a:pt x="61" y="115"/>
                    <a:pt x="61" y="114"/>
                  </a:cubicBezTo>
                  <a:cubicBezTo>
                    <a:pt x="62" y="113"/>
                    <a:pt x="62" y="113"/>
                    <a:pt x="63" y="113"/>
                  </a:cubicBezTo>
                  <a:cubicBezTo>
                    <a:pt x="63" y="112"/>
                    <a:pt x="63" y="111"/>
                    <a:pt x="64" y="111"/>
                  </a:cubicBezTo>
                  <a:cubicBezTo>
                    <a:pt x="64" y="111"/>
                    <a:pt x="63" y="111"/>
                    <a:pt x="64" y="111"/>
                  </a:cubicBezTo>
                  <a:cubicBezTo>
                    <a:pt x="64" y="111"/>
                    <a:pt x="64" y="111"/>
                    <a:pt x="64" y="110"/>
                  </a:cubicBezTo>
                  <a:cubicBezTo>
                    <a:pt x="64" y="110"/>
                    <a:pt x="65" y="109"/>
                    <a:pt x="66" y="109"/>
                  </a:cubicBezTo>
                  <a:cubicBezTo>
                    <a:pt x="66" y="108"/>
                    <a:pt x="65" y="108"/>
                    <a:pt x="65" y="108"/>
                  </a:cubicBezTo>
                  <a:cubicBezTo>
                    <a:pt x="66" y="108"/>
                    <a:pt x="65" y="106"/>
                    <a:pt x="66" y="105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8" y="106"/>
                    <a:pt x="66" y="105"/>
                    <a:pt x="68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104"/>
                    <a:pt x="68" y="102"/>
                    <a:pt x="68" y="103"/>
                  </a:cubicBezTo>
                  <a:cubicBezTo>
                    <a:pt x="68" y="102"/>
                    <a:pt x="69" y="102"/>
                    <a:pt x="68" y="101"/>
                  </a:cubicBezTo>
                  <a:cubicBezTo>
                    <a:pt x="70" y="100"/>
                    <a:pt x="70" y="97"/>
                    <a:pt x="72" y="97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1" y="96"/>
                    <a:pt x="72" y="97"/>
                    <a:pt x="72" y="97"/>
                  </a:cubicBezTo>
                  <a:cubicBezTo>
                    <a:pt x="72" y="97"/>
                    <a:pt x="72" y="96"/>
                    <a:pt x="71" y="96"/>
                  </a:cubicBezTo>
                  <a:cubicBezTo>
                    <a:pt x="72" y="96"/>
                    <a:pt x="72" y="96"/>
                    <a:pt x="73" y="96"/>
                  </a:cubicBezTo>
                  <a:cubicBezTo>
                    <a:pt x="73" y="96"/>
                    <a:pt x="72" y="95"/>
                    <a:pt x="73" y="93"/>
                  </a:cubicBezTo>
                  <a:cubicBezTo>
                    <a:pt x="73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5" y="92"/>
                    <a:pt x="74" y="92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2"/>
                    <a:pt x="75" y="91"/>
                    <a:pt x="75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5" y="89"/>
                    <a:pt x="75" y="89"/>
                    <a:pt x="75" y="91"/>
                  </a:cubicBezTo>
                  <a:cubicBezTo>
                    <a:pt x="75" y="89"/>
                    <a:pt x="75" y="89"/>
                    <a:pt x="75" y="88"/>
                  </a:cubicBezTo>
                  <a:cubicBezTo>
                    <a:pt x="75" y="89"/>
                    <a:pt x="75" y="88"/>
                    <a:pt x="77" y="88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7"/>
                    <a:pt x="78" y="87"/>
                    <a:pt x="78" y="86"/>
                  </a:cubicBezTo>
                  <a:cubicBezTo>
                    <a:pt x="78" y="86"/>
                    <a:pt x="77" y="86"/>
                    <a:pt x="77" y="86"/>
                  </a:cubicBezTo>
                  <a:cubicBezTo>
                    <a:pt x="77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9" y="85"/>
                    <a:pt x="78" y="84"/>
                  </a:cubicBezTo>
                  <a:cubicBezTo>
                    <a:pt x="79" y="84"/>
                    <a:pt x="79" y="84"/>
                    <a:pt x="79" y="83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0" y="83"/>
                    <a:pt x="80" y="82"/>
                    <a:pt x="80" y="82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0" y="82"/>
                    <a:pt x="80" y="81"/>
                    <a:pt x="80" y="79"/>
                  </a:cubicBezTo>
                  <a:cubicBezTo>
                    <a:pt x="80" y="79"/>
                    <a:pt x="81" y="81"/>
                    <a:pt x="81" y="79"/>
                  </a:cubicBezTo>
                  <a:cubicBezTo>
                    <a:pt x="82" y="79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7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0"/>
                    <a:pt x="87" y="70"/>
                    <a:pt x="87" y="69"/>
                  </a:cubicBezTo>
                  <a:cubicBezTo>
                    <a:pt x="87" y="69"/>
                    <a:pt x="87" y="69"/>
                    <a:pt x="85" y="69"/>
                  </a:cubicBezTo>
                  <a:cubicBezTo>
                    <a:pt x="87" y="68"/>
                    <a:pt x="87" y="67"/>
                    <a:pt x="87" y="66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6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5"/>
                    <a:pt x="89" y="64"/>
                  </a:cubicBezTo>
                  <a:cubicBezTo>
                    <a:pt x="89" y="64"/>
                    <a:pt x="89" y="62"/>
                    <a:pt x="90" y="61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1"/>
                    <a:pt x="91" y="60"/>
                    <a:pt x="90" y="60"/>
                  </a:cubicBezTo>
                  <a:cubicBezTo>
                    <a:pt x="91" y="59"/>
                    <a:pt x="92" y="59"/>
                    <a:pt x="92" y="59"/>
                  </a:cubicBezTo>
                  <a:cubicBezTo>
                    <a:pt x="92" y="57"/>
                    <a:pt x="93" y="54"/>
                    <a:pt x="95" y="52"/>
                  </a:cubicBezTo>
                  <a:cubicBezTo>
                    <a:pt x="95" y="52"/>
                    <a:pt x="95" y="52"/>
                    <a:pt x="95" y="52"/>
                  </a:cubicBezTo>
                  <a:cubicBezTo>
                    <a:pt x="96" y="52"/>
                    <a:pt x="95" y="52"/>
                    <a:pt x="95" y="51"/>
                  </a:cubicBezTo>
                  <a:cubicBezTo>
                    <a:pt x="96" y="52"/>
                    <a:pt x="96" y="51"/>
                    <a:pt x="96" y="52"/>
                  </a:cubicBezTo>
                  <a:cubicBezTo>
                    <a:pt x="97" y="51"/>
                    <a:pt x="96" y="50"/>
                    <a:pt x="97" y="50"/>
                  </a:cubicBezTo>
                  <a:cubicBezTo>
                    <a:pt x="96" y="50"/>
                    <a:pt x="97" y="50"/>
                    <a:pt x="96" y="50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9" y="48"/>
                    <a:pt x="98" y="51"/>
                    <a:pt x="99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100" y="49"/>
                    <a:pt x="99" y="49"/>
                  </a:cubicBezTo>
                  <a:cubicBezTo>
                    <a:pt x="100" y="48"/>
                    <a:pt x="98" y="48"/>
                    <a:pt x="99" y="47"/>
                  </a:cubicBezTo>
                  <a:cubicBezTo>
                    <a:pt x="99" y="47"/>
                    <a:pt x="98" y="48"/>
                    <a:pt x="99" y="48"/>
                  </a:cubicBezTo>
                  <a:cubicBezTo>
                    <a:pt x="100" y="47"/>
                    <a:pt x="99" y="46"/>
                    <a:pt x="100" y="46"/>
                  </a:cubicBezTo>
                  <a:cubicBezTo>
                    <a:pt x="99" y="47"/>
                    <a:pt x="99" y="46"/>
                    <a:pt x="99" y="45"/>
                  </a:cubicBezTo>
                  <a:cubicBezTo>
                    <a:pt x="99" y="45"/>
                    <a:pt x="99" y="46"/>
                    <a:pt x="100" y="45"/>
                  </a:cubicBezTo>
                  <a:cubicBezTo>
                    <a:pt x="99" y="45"/>
                    <a:pt x="100" y="44"/>
                    <a:pt x="99" y="44"/>
                  </a:cubicBezTo>
                  <a:cubicBezTo>
                    <a:pt x="98" y="44"/>
                    <a:pt x="100" y="44"/>
                    <a:pt x="99" y="43"/>
                  </a:cubicBezTo>
                  <a:cubicBezTo>
                    <a:pt x="100" y="43"/>
                    <a:pt x="100" y="44"/>
                    <a:pt x="100" y="44"/>
                  </a:cubicBezTo>
                  <a:cubicBezTo>
                    <a:pt x="100" y="44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3"/>
                  </a:cubicBezTo>
                  <a:cubicBezTo>
                    <a:pt x="100" y="42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40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5"/>
                    <a:pt x="103" y="37"/>
                    <a:pt x="103" y="35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5" y="37"/>
                    <a:pt x="105" y="35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103" y="33"/>
                    <a:pt x="105" y="34"/>
                    <a:pt x="103" y="33"/>
                  </a:cubicBezTo>
                  <a:cubicBezTo>
                    <a:pt x="105" y="34"/>
                    <a:pt x="105" y="34"/>
                    <a:pt x="105" y="34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33"/>
                    <a:pt x="106" y="32"/>
                    <a:pt x="105" y="33"/>
                  </a:cubicBezTo>
                  <a:cubicBezTo>
                    <a:pt x="105" y="32"/>
                    <a:pt x="106" y="32"/>
                    <a:pt x="106" y="32"/>
                  </a:cubicBezTo>
                  <a:cubicBezTo>
                    <a:pt x="106" y="32"/>
                    <a:pt x="106" y="32"/>
                    <a:pt x="106" y="31"/>
                  </a:cubicBezTo>
                  <a:cubicBezTo>
                    <a:pt x="106" y="31"/>
                    <a:pt x="107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7" y="31"/>
                    <a:pt x="108" y="30"/>
                    <a:pt x="107" y="30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5"/>
                  </a:cubicBezTo>
                  <a:cubicBezTo>
                    <a:pt x="108" y="27"/>
                    <a:pt x="109" y="25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7"/>
                    <a:pt x="111" y="25"/>
                    <a:pt x="110" y="25"/>
                  </a:cubicBezTo>
                  <a:cubicBezTo>
                    <a:pt x="110" y="25"/>
                    <a:pt x="110" y="27"/>
                    <a:pt x="109" y="25"/>
                  </a:cubicBezTo>
                  <a:cubicBezTo>
                    <a:pt x="110" y="24"/>
                    <a:pt x="111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0" y="24"/>
                    <a:pt x="109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1" y="23"/>
                    <a:pt x="109" y="24"/>
                    <a:pt x="110" y="24"/>
                  </a:cubicBezTo>
                  <a:cubicBezTo>
                    <a:pt x="111" y="24"/>
                    <a:pt x="110" y="23"/>
                    <a:pt x="111" y="23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11" y="23"/>
                    <a:pt x="114" y="24"/>
                    <a:pt x="112" y="22"/>
                  </a:cubicBezTo>
                  <a:cubicBezTo>
                    <a:pt x="112" y="21"/>
                    <a:pt x="112" y="22"/>
                    <a:pt x="112" y="22"/>
                  </a:cubicBezTo>
                  <a:cubicBezTo>
                    <a:pt x="112" y="20"/>
                    <a:pt x="112" y="20"/>
                    <a:pt x="112" y="19"/>
                  </a:cubicBezTo>
                  <a:cubicBezTo>
                    <a:pt x="114" y="20"/>
                    <a:pt x="114" y="18"/>
                    <a:pt x="114" y="19"/>
                  </a:cubicBezTo>
                  <a:cubicBezTo>
                    <a:pt x="114" y="19"/>
                    <a:pt x="112" y="21"/>
                    <a:pt x="114" y="22"/>
                  </a:cubicBezTo>
                  <a:cubicBezTo>
                    <a:pt x="114" y="22"/>
                    <a:pt x="112" y="22"/>
                    <a:pt x="114" y="23"/>
                  </a:cubicBezTo>
                  <a:cubicBezTo>
                    <a:pt x="114" y="22"/>
                    <a:pt x="114" y="23"/>
                    <a:pt x="115" y="23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6" y="18"/>
                    <a:pt x="116" y="17"/>
                    <a:pt x="117" y="16"/>
                  </a:cubicBezTo>
                  <a:cubicBezTo>
                    <a:pt x="116" y="16"/>
                    <a:pt x="118" y="14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4"/>
                    <a:pt x="115" y="15"/>
                    <a:pt x="116" y="15"/>
                  </a:cubicBezTo>
                  <a:cubicBezTo>
                    <a:pt x="116" y="14"/>
                    <a:pt x="117" y="15"/>
                    <a:pt x="116" y="14"/>
                  </a:cubicBezTo>
                  <a:cubicBezTo>
                    <a:pt x="116" y="15"/>
                    <a:pt x="117" y="14"/>
                    <a:pt x="118" y="15"/>
                  </a:cubicBezTo>
                  <a:cubicBezTo>
                    <a:pt x="118" y="14"/>
                    <a:pt x="118" y="15"/>
                    <a:pt x="119" y="14"/>
                  </a:cubicBezTo>
                  <a:cubicBezTo>
                    <a:pt x="119" y="13"/>
                    <a:pt x="119" y="12"/>
                    <a:pt x="119" y="11"/>
                  </a:cubicBezTo>
                  <a:cubicBezTo>
                    <a:pt x="120" y="11"/>
                    <a:pt x="120" y="10"/>
                    <a:pt x="121" y="9"/>
                  </a:cubicBezTo>
                  <a:cubicBezTo>
                    <a:pt x="121" y="7"/>
                    <a:pt x="123" y="9"/>
                    <a:pt x="123" y="7"/>
                  </a:cubicBezTo>
                  <a:cubicBezTo>
                    <a:pt x="124" y="7"/>
                    <a:pt x="121" y="9"/>
                    <a:pt x="123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3" y="7"/>
                    <a:pt x="125" y="5"/>
                    <a:pt x="124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4" y="5"/>
                    <a:pt x="124" y="5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26" y="5"/>
                    <a:pt x="126" y="4"/>
                    <a:pt x="126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6" y="3"/>
                    <a:pt x="126" y="2"/>
                    <a:pt x="127" y="1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7" y="2"/>
                    <a:pt x="127" y="3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5"/>
                    <a:pt x="127" y="5"/>
                    <a:pt x="127" y="5"/>
                  </a:cubicBezTo>
                  <a:cubicBezTo>
                    <a:pt x="126" y="6"/>
                    <a:pt x="126" y="7"/>
                    <a:pt x="126" y="9"/>
                  </a:cubicBezTo>
                  <a:cubicBezTo>
                    <a:pt x="125" y="7"/>
                    <a:pt x="125" y="7"/>
                    <a:pt x="125" y="6"/>
                  </a:cubicBezTo>
                  <a:cubicBezTo>
                    <a:pt x="124" y="6"/>
                    <a:pt x="125" y="7"/>
                    <a:pt x="124" y="7"/>
                  </a:cubicBezTo>
                  <a:cubicBezTo>
                    <a:pt x="124" y="9"/>
                    <a:pt x="125" y="9"/>
                    <a:pt x="125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4" y="11"/>
                    <a:pt x="125" y="11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6"/>
                    <a:pt x="120" y="17"/>
                    <a:pt x="120" y="18"/>
                  </a:cubicBezTo>
                  <a:cubicBezTo>
                    <a:pt x="119" y="20"/>
                    <a:pt x="119" y="22"/>
                    <a:pt x="117" y="22"/>
                  </a:cubicBezTo>
                  <a:cubicBezTo>
                    <a:pt x="116" y="24"/>
                    <a:pt x="115" y="27"/>
                    <a:pt x="114" y="30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14" y="30"/>
                    <a:pt x="114" y="29"/>
                    <a:pt x="114" y="30"/>
                  </a:cubicBezTo>
                  <a:cubicBezTo>
                    <a:pt x="114" y="30"/>
                    <a:pt x="114" y="31"/>
                    <a:pt x="114" y="31"/>
                  </a:cubicBezTo>
                  <a:cubicBezTo>
                    <a:pt x="112" y="31"/>
                    <a:pt x="112" y="33"/>
                    <a:pt x="111" y="35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1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7" y="43"/>
                    <a:pt x="107" y="44"/>
                  </a:cubicBezTo>
                  <a:cubicBezTo>
                    <a:pt x="106" y="48"/>
                    <a:pt x="103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59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6" y="62"/>
                    <a:pt x="96" y="65"/>
                    <a:pt x="96" y="65"/>
                  </a:cubicBezTo>
                  <a:cubicBezTo>
                    <a:pt x="96" y="65"/>
                    <a:pt x="96" y="66"/>
                    <a:pt x="95" y="66"/>
                  </a:cubicBezTo>
                  <a:cubicBezTo>
                    <a:pt x="93" y="67"/>
                    <a:pt x="95" y="67"/>
                    <a:pt x="93" y="68"/>
                  </a:cubicBezTo>
                  <a:cubicBezTo>
                    <a:pt x="93" y="69"/>
                    <a:pt x="93" y="70"/>
                    <a:pt x="92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2"/>
                    <a:pt x="90" y="73"/>
                    <a:pt x="92" y="73"/>
                  </a:cubicBezTo>
                  <a:cubicBezTo>
                    <a:pt x="90" y="75"/>
                    <a:pt x="90" y="77"/>
                    <a:pt x="88" y="79"/>
                  </a:cubicBezTo>
                  <a:cubicBezTo>
                    <a:pt x="89" y="79"/>
                    <a:pt x="88" y="79"/>
                    <a:pt x="88" y="79"/>
                  </a:cubicBezTo>
                  <a:cubicBezTo>
                    <a:pt x="88" y="81"/>
                    <a:pt x="87" y="82"/>
                    <a:pt x="87" y="83"/>
                  </a:cubicBezTo>
                  <a:cubicBezTo>
                    <a:pt x="87" y="84"/>
                    <a:pt x="87" y="83"/>
                    <a:pt x="85" y="83"/>
                  </a:cubicBezTo>
                  <a:cubicBezTo>
                    <a:pt x="85" y="84"/>
                    <a:pt x="87" y="84"/>
                    <a:pt x="87" y="84"/>
                  </a:cubicBezTo>
                  <a:cubicBezTo>
                    <a:pt x="85" y="86"/>
                    <a:pt x="83" y="88"/>
                    <a:pt x="81" y="91"/>
                  </a:cubicBezTo>
                  <a:cubicBezTo>
                    <a:pt x="80" y="94"/>
                    <a:pt x="78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6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1"/>
                    <a:pt x="70" y="113"/>
                    <a:pt x="69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8" y="113"/>
                    <a:pt x="69" y="114"/>
                    <a:pt x="68" y="114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66" y="118"/>
                    <a:pt x="65" y="121"/>
                    <a:pt x="63" y="124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9" y="127"/>
                    <a:pt x="59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9" y="130"/>
                    <a:pt x="59" y="130"/>
                    <a:pt x="59" y="131"/>
                  </a:cubicBezTo>
                  <a:cubicBezTo>
                    <a:pt x="59" y="131"/>
                    <a:pt x="59" y="131"/>
                    <a:pt x="59" y="131"/>
                  </a:cubicBezTo>
                  <a:cubicBezTo>
                    <a:pt x="59" y="133"/>
                    <a:pt x="56" y="133"/>
                    <a:pt x="57" y="136"/>
                  </a:cubicBezTo>
                  <a:cubicBezTo>
                    <a:pt x="53" y="143"/>
                    <a:pt x="50" y="150"/>
                    <a:pt x="46" y="158"/>
                  </a:cubicBezTo>
                  <a:cubicBezTo>
                    <a:pt x="42" y="165"/>
                    <a:pt x="38" y="172"/>
                    <a:pt x="33" y="179"/>
                  </a:cubicBezTo>
                  <a:cubicBezTo>
                    <a:pt x="32" y="181"/>
                    <a:pt x="32" y="181"/>
                    <a:pt x="32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2"/>
                    <a:pt x="30" y="183"/>
                    <a:pt x="30" y="184"/>
                  </a:cubicBezTo>
                  <a:cubicBezTo>
                    <a:pt x="29" y="187"/>
                    <a:pt x="28" y="188"/>
                    <a:pt x="26" y="192"/>
                  </a:cubicBezTo>
                  <a:cubicBezTo>
                    <a:pt x="26" y="192"/>
                    <a:pt x="26" y="191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3" y="201"/>
                    <a:pt x="18" y="206"/>
                    <a:pt x="14" y="213"/>
                  </a:cubicBezTo>
                  <a:cubicBezTo>
                    <a:pt x="13" y="214"/>
                    <a:pt x="12" y="217"/>
                    <a:pt x="11" y="219"/>
                  </a:cubicBezTo>
                  <a:cubicBezTo>
                    <a:pt x="7" y="223"/>
                    <a:pt x="5" y="228"/>
                    <a:pt x="2" y="233"/>
                  </a:cubicBezTo>
                  <a:cubicBezTo>
                    <a:pt x="2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88" name="Freeform 122"/>
            <p:cNvSpPr/>
            <p:nvPr/>
          </p:nvSpPr>
          <p:spPr>
            <a:xfrm>
              <a:off x="451" y="515"/>
              <a:ext cx="68" cy="2938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21" y="1455"/>
                </a:cxn>
                <a:cxn ang="0">
                  <a:pos x="0" y="2938"/>
                </a:cxn>
                <a:cxn ang="0">
                  <a:pos x="61" y="2938"/>
                </a:cxn>
                <a:cxn ang="0">
                  <a:pos x="40" y="2128"/>
                </a:cxn>
                <a:cxn ang="0">
                  <a:pos x="68" y="668"/>
                </a:cxn>
                <a:cxn ang="0">
                  <a:pos x="47" y="0"/>
                </a:cxn>
                <a:cxn ang="0">
                  <a:pos x="9" y="0"/>
                </a:cxn>
                <a:cxn ang="0">
                  <a:pos x="9" y="0"/>
                </a:cxn>
              </a:cxnLst>
              <a:pathLst>
                <a:path w="29" h="1244">
                  <a:moveTo>
                    <a:pt x="4" y="0"/>
                  </a:moveTo>
                  <a:cubicBezTo>
                    <a:pt x="9" y="616"/>
                    <a:pt x="9" y="616"/>
                    <a:pt x="9" y="616"/>
                  </a:cubicBezTo>
                  <a:cubicBezTo>
                    <a:pt x="0" y="1244"/>
                    <a:pt x="0" y="1244"/>
                    <a:pt x="0" y="1244"/>
                  </a:cubicBezTo>
                  <a:cubicBezTo>
                    <a:pt x="26" y="1244"/>
                    <a:pt x="26" y="1244"/>
                    <a:pt x="26" y="1244"/>
                  </a:cubicBezTo>
                  <a:cubicBezTo>
                    <a:pt x="17" y="901"/>
                    <a:pt x="17" y="901"/>
                    <a:pt x="17" y="901"/>
                  </a:cubicBezTo>
                  <a:cubicBezTo>
                    <a:pt x="29" y="283"/>
                    <a:pt x="29" y="283"/>
                    <a:pt x="29" y="28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89" name="Freeform 123"/>
            <p:cNvSpPr/>
            <p:nvPr/>
          </p:nvSpPr>
          <p:spPr>
            <a:xfrm>
              <a:off x="937" y="1044"/>
              <a:ext cx="194" cy="385"/>
            </a:xfrm>
            <a:custGeom>
              <a:avLst/>
              <a:gdLst/>
              <a:ahLst/>
              <a:cxnLst>
                <a:cxn ang="0">
                  <a:pos x="71" y="12"/>
                </a:cxn>
                <a:cxn ang="0">
                  <a:pos x="163" y="385"/>
                </a:cxn>
                <a:cxn ang="0">
                  <a:pos x="35" y="239"/>
                </a:cxn>
                <a:cxn ang="0">
                  <a:pos x="71" y="12"/>
                </a:cxn>
              </a:cxnLst>
              <a:pathLst>
                <a:path w="82" h="163">
                  <a:moveTo>
                    <a:pt x="30" y="5"/>
                  </a:moveTo>
                  <a:cubicBezTo>
                    <a:pt x="39" y="0"/>
                    <a:pt x="82" y="68"/>
                    <a:pt x="69" y="163"/>
                  </a:cubicBezTo>
                  <a:cubicBezTo>
                    <a:pt x="54" y="158"/>
                    <a:pt x="15" y="101"/>
                    <a:pt x="15" y="101"/>
                  </a:cubicBezTo>
                  <a:cubicBezTo>
                    <a:pt x="15" y="101"/>
                    <a:pt x="0" y="16"/>
                    <a:pt x="30" y="5"/>
                  </a:cubicBezTo>
                  <a:close/>
                </a:path>
              </a:pathLst>
            </a:custGeom>
            <a:solidFill>
              <a:srgbClr val="F7D64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90" name="Freeform 124"/>
            <p:cNvSpPr/>
            <p:nvPr/>
          </p:nvSpPr>
          <p:spPr>
            <a:xfrm>
              <a:off x="944" y="1056"/>
              <a:ext cx="102" cy="318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102" y="318"/>
                </a:cxn>
                <a:cxn ang="0">
                  <a:pos x="31" y="226"/>
                </a:cxn>
                <a:cxn ang="0">
                  <a:pos x="66" y="0"/>
                </a:cxn>
              </a:cxnLst>
              <a:pathLst>
                <a:path w="43" h="135">
                  <a:moveTo>
                    <a:pt x="28" y="0"/>
                  </a:moveTo>
                  <a:cubicBezTo>
                    <a:pt x="43" y="135"/>
                    <a:pt x="43" y="135"/>
                    <a:pt x="43" y="135"/>
                  </a:cubicBezTo>
                  <a:cubicBezTo>
                    <a:pt x="43" y="135"/>
                    <a:pt x="19" y="115"/>
                    <a:pt x="13" y="96"/>
                  </a:cubicBezTo>
                  <a:cubicBezTo>
                    <a:pt x="8" y="77"/>
                    <a:pt x="0" y="9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91" name="Freeform 125"/>
            <p:cNvSpPr/>
            <p:nvPr/>
          </p:nvSpPr>
          <p:spPr>
            <a:xfrm>
              <a:off x="916" y="2248"/>
              <a:ext cx="220" cy="426"/>
            </a:xfrm>
            <a:custGeom>
              <a:avLst/>
              <a:gdLst/>
              <a:ahLst/>
              <a:cxnLst>
                <a:cxn ang="0">
                  <a:pos x="83" y="9"/>
                </a:cxn>
                <a:cxn ang="0">
                  <a:pos x="189" y="426"/>
                </a:cxn>
                <a:cxn ang="0">
                  <a:pos x="43" y="258"/>
                </a:cxn>
                <a:cxn ang="0">
                  <a:pos x="83" y="9"/>
                </a:cxn>
              </a:cxnLst>
              <a:pathLst>
                <a:path w="93" h="180">
                  <a:moveTo>
                    <a:pt x="35" y="4"/>
                  </a:moveTo>
                  <a:cubicBezTo>
                    <a:pt x="43" y="0"/>
                    <a:pt x="93" y="75"/>
                    <a:pt x="80" y="180"/>
                  </a:cubicBezTo>
                  <a:cubicBezTo>
                    <a:pt x="63" y="175"/>
                    <a:pt x="18" y="109"/>
                    <a:pt x="18" y="109"/>
                  </a:cubicBezTo>
                  <a:cubicBezTo>
                    <a:pt x="18" y="109"/>
                    <a:pt x="0" y="18"/>
                    <a:pt x="35" y="4"/>
                  </a:cubicBezTo>
                  <a:close/>
                </a:path>
              </a:pathLst>
            </a:custGeom>
            <a:solidFill>
              <a:srgbClr val="F7D64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92" name="Freeform 126"/>
            <p:cNvSpPr/>
            <p:nvPr/>
          </p:nvSpPr>
          <p:spPr>
            <a:xfrm>
              <a:off x="926" y="2256"/>
              <a:ext cx="111" cy="359"/>
            </a:xfrm>
            <a:custGeom>
              <a:avLst/>
              <a:gdLst/>
              <a:ahLst/>
              <a:cxnLst>
                <a:cxn ang="0">
                  <a:pos x="73" y="0"/>
                </a:cxn>
                <a:cxn ang="0">
                  <a:pos x="111" y="359"/>
                </a:cxn>
                <a:cxn ang="0">
                  <a:pos x="33" y="253"/>
                </a:cxn>
                <a:cxn ang="0">
                  <a:pos x="73" y="0"/>
                </a:cxn>
              </a:cxnLst>
              <a:pathLst>
                <a:path w="47" h="152">
                  <a:moveTo>
                    <a:pt x="31" y="0"/>
                  </a:moveTo>
                  <a:cubicBezTo>
                    <a:pt x="47" y="152"/>
                    <a:pt x="47" y="152"/>
                    <a:pt x="47" y="152"/>
                  </a:cubicBezTo>
                  <a:cubicBezTo>
                    <a:pt x="47" y="152"/>
                    <a:pt x="22" y="129"/>
                    <a:pt x="14" y="107"/>
                  </a:cubicBezTo>
                  <a:cubicBezTo>
                    <a:pt x="8" y="87"/>
                    <a:pt x="0" y="11"/>
                    <a:pt x="31" y="0"/>
                  </a:cubicBezTo>
                  <a:close/>
                </a:path>
              </a:pathLst>
            </a:custGeom>
            <a:solidFill>
              <a:srgbClr val="EAA3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93" name="Freeform 127"/>
            <p:cNvSpPr/>
            <p:nvPr/>
          </p:nvSpPr>
          <p:spPr>
            <a:xfrm>
              <a:off x="926" y="3309"/>
              <a:ext cx="222" cy="428"/>
            </a:xfrm>
            <a:custGeom>
              <a:avLst/>
              <a:gdLst/>
              <a:ahLst/>
              <a:cxnLst>
                <a:cxn ang="0">
                  <a:pos x="83" y="12"/>
                </a:cxn>
                <a:cxn ang="0">
                  <a:pos x="187" y="428"/>
                </a:cxn>
                <a:cxn ang="0">
                  <a:pos x="45" y="265"/>
                </a:cxn>
                <a:cxn ang="0">
                  <a:pos x="83" y="12"/>
                </a:cxn>
              </a:cxnLst>
              <a:pathLst>
                <a:path w="94" h="181">
                  <a:moveTo>
                    <a:pt x="35" y="5"/>
                  </a:moveTo>
                  <a:cubicBezTo>
                    <a:pt x="45" y="0"/>
                    <a:pt x="94" y="76"/>
                    <a:pt x="79" y="181"/>
                  </a:cubicBezTo>
                  <a:cubicBezTo>
                    <a:pt x="64" y="177"/>
                    <a:pt x="19" y="112"/>
                    <a:pt x="19" y="112"/>
                  </a:cubicBezTo>
                  <a:cubicBezTo>
                    <a:pt x="19" y="112"/>
                    <a:pt x="0" y="19"/>
                    <a:pt x="35" y="5"/>
                  </a:cubicBezTo>
                  <a:close/>
                </a:path>
              </a:pathLst>
            </a:custGeom>
            <a:solidFill>
              <a:srgbClr val="F7D64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94" name="Freeform 128"/>
            <p:cNvSpPr/>
            <p:nvPr/>
          </p:nvSpPr>
          <p:spPr>
            <a:xfrm>
              <a:off x="942" y="3321"/>
              <a:ext cx="106" cy="354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106" y="354"/>
                </a:cxn>
                <a:cxn ang="0">
                  <a:pos x="31" y="253"/>
                </a:cxn>
                <a:cxn ang="0">
                  <a:pos x="66" y="0"/>
                </a:cxn>
              </a:cxnLst>
              <a:pathLst>
                <a:path w="45" h="150">
                  <a:moveTo>
                    <a:pt x="28" y="0"/>
                  </a:moveTo>
                  <a:cubicBezTo>
                    <a:pt x="45" y="150"/>
                    <a:pt x="45" y="150"/>
                    <a:pt x="45" y="150"/>
                  </a:cubicBezTo>
                  <a:cubicBezTo>
                    <a:pt x="45" y="150"/>
                    <a:pt x="19" y="126"/>
                    <a:pt x="13" y="107"/>
                  </a:cubicBezTo>
                  <a:cubicBezTo>
                    <a:pt x="5" y="84"/>
                    <a:pt x="0" y="10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95" name="Freeform 129"/>
            <p:cNvSpPr/>
            <p:nvPr/>
          </p:nvSpPr>
          <p:spPr>
            <a:xfrm>
              <a:off x="1145" y="2085"/>
              <a:ext cx="218" cy="433"/>
            </a:xfrm>
            <a:custGeom>
              <a:avLst/>
              <a:gdLst/>
              <a:ahLst/>
              <a:cxnLst>
                <a:cxn ang="0">
                  <a:pos x="135" y="12"/>
                </a:cxn>
                <a:cxn ang="0">
                  <a:pos x="31" y="433"/>
                </a:cxn>
                <a:cxn ang="0">
                  <a:pos x="171" y="263"/>
                </a:cxn>
                <a:cxn ang="0">
                  <a:pos x="135" y="12"/>
                </a:cxn>
              </a:cxnLst>
              <a:pathLst>
                <a:path w="92" h="183">
                  <a:moveTo>
                    <a:pt x="57" y="5"/>
                  </a:moveTo>
                  <a:cubicBezTo>
                    <a:pt x="49" y="0"/>
                    <a:pt x="0" y="75"/>
                    <a:pt x="13" y="183"/>
                  </a:cubicBezTo>
                  <a:cubicBezTo>
                    <a:pt x="29" y="176"/>
                    <a:pt x="72" y="111"/>
                    <a:pt x="72" y="111"/>
                  </a:cubicBezTo>
                  <a:cubicBezTo>
                    <a:pt x="72" y="111"/>
                    <a:pt x="92" y="18"/>
                    <a:pt x="57" y="5"/>
                  </a:cubicBezTo>
                  <a:close/>
                </a:path>
              </a:pathLst>
            </a:custGeom>
            <a:solidFill>
              <a:srgbClr val="F7D64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96" name="Freeform 130"/>
            <p:cNvSpPr/>
            <p:nvPr/>
          </p:nvSpPr>
          <p:spPr>
            <a:xfrm>
              <a:off x="1242" y="2097"/>
              <a:ext cx="111" cy="355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0" y="355"/>
                </a:cxn>
                <a:cxn ang="0">
                  <a:pos x="78" y="251"/>
                </a:cxn>
                <a:cxn ang="0">
                  <a:pos x="40" y="0"/>
                </a:cxn>
              </a:cxnLst>
              <a:pathLst>
                <a:path w="47" h="150">
                  <a:moveTo>
                    <a:pt x="17" y="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25" y="128"/>
                    <a:pt x="33" y="106"/>
                  </a:cubicBezTo>
                  <a:cubicBezTo>
                    <a:pt x="39" y="86"/>
                    <a:pt x="47" y="12"/>
                    <a:pt x="17" y="0"/>
                  </a:cubicBezTo>
                  <a:close/>
                </a:path>
              </a:pathLst>
            </a:custGeom>
            <a:solidFill>
              <a:srgbClr val="EAA3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97" name="Freeform 131"/>
            <p:cNvSpPr/>
            <p:nvPr/>
          </p:nvSpPr>
          <p:spPr>
            <a:xfrm>
              <a:off x="1129" y="2719"/>
              <a:ext cx="304" cy="481"/>
            </a:xfrm>
            <a:custGeom>
              <a:avLst/>
              <a:gdLst/>
              <a:ahLst/>
              <a:cxnLst>
                <a:cxn ang="0">
                  <a:pos x="14" y="481"/>
                </a:cxn>
                <a:cxn ang="0">
                  <a:pos x="283" y="0"/>
                </a:cxn>
                <a:cxn ang="0">
                  <a:pos x="14" y="481"/>
                </a:cxn>
              </a:cxnLst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6"/>
                    <a:pt x="120" y="0"/>
                  </a:cubicBezTo>
                  <a:cubicBezTo>
                    <a:pt x="0" y="59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98" name="Freeform 132"/>
            <p:cNvSpPr/>
            <p:nvPr/>
          </p:nvSpPr>
          <p:spPr>
            <a:xfrm>
              <a:off x="840" y="2341"/>
              <a:ext cx="305" cy="477"/>
            </a:xfrm>
            <a:custGeom>
              <a:avLst/>
              <a:gdLst/>
              <a:ahLst/>
              <a:cxnLst>
                <a:cxn ang="0">
                  <a:pos x="291" y="477"/>
                </a:cxn>
                <a:cxn ang="0">
                  <a:pos x="24" y="0"/>
                </a:cxn>
                <a:cxn ang="0">
                  <a:pos x="291" y="477"/>
                </a:cxn>
              </a:cxnLst>
              <a:pathLst>
                <a:path w="129" h="202">
                  <a:moveTo>
                    <a:pt x="123" y="202"/>
                  </a:moveTo>
                  <a:cubicBezTo>
                    <a:pt x="123" y="202"/>
                    <a:pt x="0" y="136"/>
                    <a:pt x="10" y="0"/>
                  </a:cubicBezTo>
                  <a:cubicBezTo>
                    <a:pt x="129" y="59"/>
                    <a:pt x="123" y="202"/>
                    <a:pt x="123" y="202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99" name="Freeform 133"/>
            <p:cNvSpPr/>
            <p:nvPr/>
          </p:nvSpPr>
          <p:spPr>
            <a:xfrm>
              <a:off x="1138" y="3354"/>
              <a:ext cx="305" cy="479"/>
            </a:xfrm>
            <a:custGeom>
              <a:avLst/>
              <a:gdLst/>
              <a:ahLst/>
              <a:cxnLst>
                <a:cxn ang="0">
                  <a:pos x="14" y="479"/>
                </a:cxn>
                <a:cxn ang="0">
                  <a:pos x="284" y="0"/>
                </a:cxn>
                <a:cxn ang="0">
                  <a:pos x="14" y="479"/>
                </a:cxn>
              </a:cxnLst>
              <a:pathLst>
                <a:path w="129" h="203">
                  <a:moveTo>
                    <a:pt x="6" y="203"/>
                  </a:moveTo>
                  <a:cubicBezTo>
                    <a:pt x="6" y="203"/>
                    <a:pt x="129" y="136"/>
                    <a:pt x="120" y="0"/>
                  </a:cubicBezTo>
                  <a:cubicBezTo>
                    <a:pt x="0" y="59"/>
                    <a:pt x="6" y="203"/>
                    <a:pt x="6" y="203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500" name="Freeform 134"/>
            <p:cNvSpPr/>
            <p:nvPr/>
          </p:nvSpPr>
          <p:spPr>
            <a:xfrm>
              <a:off x="848" y="2886"/>
              <a:ext cx="304" cy="475"/>
            </a:xfrm>
            <a:custGeom>
              <a:avLst/>
              <a:gdLst/>
              <a:ahLst/>
              <a:cxnLst>
                <a:cxn ang="0">
                  <a:pos x="292" y="475"/>
                </a:cxn>
                <a:cxn ang="0">
                  <a:pos x="21" y="0"/>
                </a:cxn>
                <a:cxn ang="0">
                  <a:pos x="292" y="475"/>
                </a:cxn>
              </a:cxnLst>
              <a:pathLst>
                <a:path w="129" h="201">
                  <a:moveTo>
                    <a:pt x="124" y="201"/>
                  </a:moveTo>
                  <a:cubicBezTo>
                    <a:pt x="124" y="201"/>
                    <a:pt x="0" y="135"/>
                    <a:pt x="9" y="0"/>
                  </a:cubicBezTo>
                  <a:cubicBezTo>
                    <a:pt x="129" y="58"/>
                    <a:pt x="124" y="201"/>
                    <a:pt x="124" y="201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501" name="Freeform 135"/>
            <p:cNvSpPr/>
            <p:nvPr/>
          </p:nvSpPr>
          <p:spPr>
            <a:xfrm>
              <a:off x="857" y="3359"/>
              <a:ext cx="305" cy="482"/>
            </a:xfrm>
            <a:custGeom>
              <a:avLst/>
              <a:gdLst/>
              <a:ahLst/>
              <a:cxnLst>
                <a:cxn ang="0">
                  <a:pos x="293" y="482"/>
                </a:cxn>
                <a:cxn ang="0">
                  <a:pos x="21" y="0"/>
                </a:cxn>
                <a:cxn ang="0">
                  <a:pos x="293" y="482"/>
                </a:cxn>
              </a:cxnLst>
              <a:pathLst>
                <a:path w="129" h="204">
                  <a:moveTo>
                    <a:pt x="124" y="204"/>
                  </a:moveTo>
                  <a:cubicBezTo>
                    <a:pt x="124" y="204"/>
                    <a:pt x="0" y="136"/>
                    <a:pt x="9" y="0"/>
                  </a:cubicBezTo>
                  <a:cubicBezTo>
                    <a:pt x="129" y="60"/>
                    <a:pt x="124" y="204"/>
                    <a:pt x="124" y="204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502" name="Freeform 136"/>
            <p:cNvSpPr/>
            <p:nvPr/>
          </p:nvSpPr>
          <p:spPr>
            <a:xfrm>
              <a:off x="1129" y="2149"/>
              <a:ext cx="304" cy="482"/>
            </a:xfrm>
            <a:custGeom>
              <a:avLst/>
              <a:gdLst/>
              <a:ahLst/>
              <a:cxnLst>
                <a:cxn ang="0">
                  <a:pos x="14" y="482"/>
                </a:cxn>
                <a:cxn ang="0">
                  <a:pos x="283" y="0"/>
                </a:cxn>
                <a:cxn ang="0">
                  <a:pos x="14" y="482"/>
                </a:cxn>
              </a:cxnLst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7"/>
                    <a:pt x="120" y="0"/>
                  </a:cubicBezTo>
                  <a:cubicBezTo>
                    <a:pt x="0" y="60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503" name="Freeform 137"/>
            <p:cNvSpPr/>
            <p:nvPr/>
          </p:nvSpPr>
          <p:spPr>
            <a:xfrm>
              <a:off x="826" y="1710"/>
              <a:ext cx="305" cy="484"/>
            </a:xfrm>
            <a:custGeom>
              <a:avLst/>
              <a:gdLst/>
              <a:ahLst/>
              <a:cxnLst>
                <a:cxn ang="0">
                  <a:pos x="288" y="484"/>
                </a:cxn>
                <a:cxn ang="0">
                  <a:pos x="19" y="0"/>
                </a:cxn>
                <a:cxn ang="0">
                  <a:pos x="288" y="484"/>
                </a:cxn>
              </a:cxnLst>
              <a:pathLst>
                <a:path w="129" h="205">
                  <a:moveTo>
                    <a:pt x="122" y="205"/>
                  </a:moveTo>
                  <a:cubicBezTo>
                    <a:pt x="122" y="205"/>
                    <a:pt x="0" y="137"/>
                    <a:pt x="8" y="0"/>
                  </a:cubicBezTo>
                  <a:cubicBezTo>
                    <a:pt x="129" y="60"/>
                    <a:pt x="122" y="205"/>
                    <a:pt x="122" y="205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504" name="Freeform 138"/>
            <p:cNvSpPr/>
            <p:nvPr/>
          </p:nvSpPr>
          <p:spPr>
            <a:xfrm>
              <a:off x="1129" y="1511"/>
              <a:ext cx="304" cy="478"/>
            </a:xfrm>
            <a:custGeom>
              <a:avLst/>
              <a:gdLst/>
              <a:ahLst/>
              <a:cxnLst>
                <a:cxn ang="0">
                  <a:pos x="14" y="478"/>
                </a:cxn>
                <a:cxn ang="0">
                  <a:pos x="283" y="0"/>
                </a:cxn>
                <a:cxn ang="0">
                  <a:pos x="14" y="478"/>
                </a:cxn>
              </a:cxnLst>
              <a:pathLst>
                <a:path w="129" h="202">
                  <a:moveTo>
                    <a:pt x="6" y="202"/>
                  </a:moveTo>
                  <a:cubicBezTo>
                    <a:pt x="6" y="202"/>
                    <a:pt x="129" y="136"/>
                    <a:pt x="120" y="0"/>
                  </a:cubicBezTo>
                  <a:cubicBezTo>
                    <a:pt x="0" y="59"/>
                    <a:pt x="6" y="202"/>
                    <a:pt x="6" y="202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505" name="Freeform 139"/>
            <p:cNvSpPr/>
            <p:nvPr/>
          </p:nvSpPr>
          <p:spPr>
            <a:xfrm>
              <a:off x="1124" y="975"/>
              <a:ext cx="307" cy="475"/>
            </a:xfrm>
            <a:custGeom>
              <a:avLst/>
              <a:gdLst/>
              <a:ahLst/>
              <a:cxnLst>
                <a:cxn ang="0">
                  <a:pos x="17" y="475"/>
                </a:cxn>
                <a:cxn ang="0">
                  <a:pos x="283" y="0"/>
                </a:cxn>
                <a:cxn ang="0">
                  <a:pos x="17" y="475"/>
                </a:cxn>
              </a:cxnLst>
              <a:pathLst>
                <a:path w="130" h="201">
                  <a:moveTo>
                    <a:pt x="7" y="201"/>
                  </a:moveTo>
                  <a:cubicBezTo>
                    <a:pt x="7" y="201"/>
                    <a:pt x="130" y="135"/>
                    <a:pt x="120" y="0"/>
                  </a:cubicBezTo>
                  <a:cubicBezTo>
                    <a:pt x="0" y="59"/>
                    <a:pt x="7" y="201"/>
                    <a:pt x="7" y="201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506" name="Freeform 140"/>
            <p:cNvSpPr/>
            <p:nvPr/>
          </p:nvSpPr>
          <p:spPr>
            <a:xfrm>
              <a:off x="866" y="1145"/>
              <a:ext cx="274" cy="428"/>
            </a:xfrm>
            <a:custGeom>
              <a:avLst/>
              <a:gdLst/>
              <a:ahLst/>
              <a:cxnLst>
                <a:cxn ang="0">
                  <a:pos x="265" y="428"/>
                </a:cxn>
                <a:cxn ang="0">
                  <a:pos x="19" y="0"/>
                </a:cxn>
                <a:cxn ang="0">
                  <a:pos x="265" y="428"/>
                </a:cxn>
              </a:cxnLst>
              <a:pathLst>
                <a:path w="116" h="181">
                  <a:moveTo>
                    <a:pt x="112" y="181"/>
                  </a:moveTo>
                  <a:cubicBezTo>
                    <a:pt x="112" y="181"/>
                    <a:pt x="0" y="121"/>
                    <a:pt x="8" y="0"/>
                  </a:cubicBezTo>
                  <a:cubicBezTo>
                    <a:pt x="116" y="54"/>
                    <a:pt x="112" y="181"/>
                    <a:pt x="112" y="181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507" name="Freeform 141"/>
            <p:cNvSpPr/>
            <p:nvPr/>
          </p:nvSpPr>
          <p:spPr>
            <a:xfrm>
              <a:off x="869" y="2341"/>
              <a:ext cx="260" cy="474"/>
            </a:xfrm>
            <a:custGeom>
              <a:avLst/>
              <a:gdLst/>
              <a:ahLst/>
              <a:cxnLst>
                <a:cxn ang="0">
                  <a:pos x="229" y="415"/>
                </a:cxn>
                <a:cxn ang="0">
                  <a:pos x="220" y="399"/>
                </a:cxn>
                <a:cxn ang="0">
                  <a:pos x="210" y="368"/>
                </a:cxn>
                <a:cxn ang="0">
                  <a:pos x="208" y="361"/>
                </a:cxn>
                <a:cxn ang="0">
                  <a:pos x="187" y="330"/>
                </a:cxn>
                <a:cxn ang="0">
                  <a:pos x="180" y="321"/>
                </a:cxn>
                <a:cxn ang="0">
                  <a:pos x="173" y="302"/>
                </a:cxn>
                <a:cxn ang="0">
                  <a:pos x="168" y="290"/>
                </a:cxn>
                <a:cxn ang="0">
                  <a:pos x="161" y="283"/>
                </a:cxn>
                <a:cxn ang="0">
                  <a:pos x="161" y="274"/>
                </a:cxn>
                <a:cxn ang="0">
                  <a:pos x="151" y="255"/>
                </a:cxn>
                <a:cxn ang="0">
                  <a:pos x="147" y="245"/>
                </a:cxn>
                <a:cxn ang="0">
                  <a:pos x="142" y="233"/>
                </a:cxn>
                <a:cxn ang="0">
                  <a:pos x="137" y="224"/>
                </a:cxn>
                <a:cxn ang="0">
                  <a:pos x="130" y="210"/>
                </a:cxn>
                <a:cxn ang="0">
                  <a:pos x="116" y="193"/>
                </a:cxn>
                <a:cxn ang="0">
                  <a:pos x="116" y="189"/>
                </a:cxn>
                <a:cxn ang="0">
                  <a:pos x="109" y="179"/>
                </a:cxn>
                <a:cxn ang="0">
                  <a:pos x="106" y="172"/>
                </a:cxn>
                <a:cxn ang="0">
                  <a:pos x="106" y="170"/>
                </a:cxn>
                <a:cxn ang="0">
                  <a:pos x="102" y="163"/>
                </a:cxn>
                <a:cxn ang="0">
                  <a:pos x="87" y="139"/>
                </a:cxn>
                <a:cxn ang="0">
                  <a:pos x="85" y="130"/>
                </a:cxn>
                <a:cxn ang="0">
                  <a:pos x="78" y="120"/>
                </a:cxn>
                <a:cxn ang="0">
                  <a:pos x="69" y="101"/>
                </a:cxn>
                <a:cxn ang="0">
                  <a:pos x="64" y="99"/>
                </a:cxn>
                <a:cxn ang="0">
                  <a:pos x="64" y="92"/>
                </a:cxn>
                <a:cxn ang="0">
                  <a:pos x="66" y="80"/>
                </a:cxn>
                <a:cxn ang="0">
                  <a:pos x="57" y="73"/>
                </a:cxn>
                <a:cxn ang="0">
                  <a:pos x="57" y="68"/>
                </a:cxn>
                <a:cxn ang="0">
                  <a:pos x="54" y="68"/>
                </a:cxn>
                <a:cxn ang="0">
                  <a:pos x="45" y="61"/>
                </a:cxn>
                <a:cxn ang="0">
                  <a:pos x="47" y="50"/>
                </a:cxn>
                <a:cxn ang="0">
                  <a:pos x="40" y="50"/>
                </a:cxn>
                <a:cxn ang="0">
                  <a:pos x="40" y="40"/>
                </a:cxn>
                <a:cxn ang="0">
                  <a:pos x="38" y="33"/>
                </a:cxn>
                <a:cxn ang="0">
                  <a:pos x="35" y="40"/>
                </a:cxn>
                <a:cxn ang="0">
                  <a:pos x="31" y="26"/>
                </a:cxn>
                <a:cxn ang="0">
                  <a:pos x="9" y="12"/>
                </a:cxn>
                <a:cxn ang="0">
                  <a:pos x="7" y="9"/>
                </a:cxn>
                <a:cxn ang="0">
                  <a:pos x="0" y="0"/>
                </a:cxn>
                <a:cxn ang="0">
                  <a:pos x="0" y="7"/>
                </a:cxn>
                <a:cxn ang="0">
                  <a:pos x="9" y="12"/>
                </a:cxn>
                <a:cxn ang="0">
                  <a:pos x="14" y="38"/>
                </a:cxn>
                <a:cxn ang="0">
                  <a:pos x="31" y="71"/>
                </a:cxn>
                <a:cxn ang="0">
                  <a:pos x="47" y="108"/>
                </a:cxn>
                <a:cxn ang="0">
                  <a:pos x="66" y="139"/>
                </a:cxn>
                <a:cxn ang="0">
                  <a:pos x="76" y="163"/>
                </a:cxn>
                <a:cxn ang="0">
                  <a:pos x="102" y="205"/>
                </a:cxn>
                <a:cxn ang="0">
                  <a:pos x="116" y="229"/>
                </a:cxn>
                <a:cxn ang="0">
                  <a:pos x="137" y="259"/>
                </a:cxn>
                <a:cxn ang="0">
                  <a:pos x="182" y="363"/>
                </a:cxn>
                <a:cxn ang="0">
                  <a:pos x="201" y="391"/>
                </a:cxn>
                <a:cxn ang="0">
                  <a:pos x="258" y="462"/>
                </a:cxn>
              </a:cxnLst>
              <a:pathLst>
                <a:path w="110" h="201">
                  <a:moveTo>
                    <a:pt x="109" y="196"/>
                  </a:moveTo>
                  <a:cubicBezTo>
                    <a:pt x="110" y="192"/>
                    <a:pt x="105" y="190"/>
                    <a:pt x="105" y="188"/>
                  </a:cubicBezTo>
                  <a:cubicBezTo>
                    <a:pt x="105" y="186"/>
                    <a:pt x="103" y="188"/>
                    <a:pt x="103" y="188"/>
                  </a:cubicBezTo>
                  <a:cubicBezTo>
                    <a:pt x="103" y="183"/>
                    <a:pt x="101" y="180"/>
                    <a:pt x="98" y="177"/>
                  </a:cubicBezTo>
                  <a:cubicBezTo>
                    <a:pt x="98" y="177"/>
                    <a:pt x="98" y="177"/>
                    <a:pt x="98" y="177"/>
                  </a:cubicBezTo>
                  <a:cubicBezTo>
                    <a:pt x="97" y="177"/>
                    <a:pt x="98" y="176"/>
                    <a:pt x="97" y="176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6" y="175"/>
                    <a:pt x="96" y="175"/>
                    <a:pt x="96" y="175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7" y="171"/>
                    <a:pt x="93" y="171"/>
                    <a:pt x="96" y="168"/>
                  </a:cubicBezTo>
                  <a:cubicBezTo>
                    <a:pt x="96" y="169"/>
                    <a:pt x="93" y="169"/>
                    <a:pt x="93" y="169"/>
                  </a:cubicBezTo>
                  <a:cubicBezTo>
                    <a:pt x="93" y="167"/>
                    <a:pt x="92" y="164"/>
                    <a:pt x="90" y="162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0" y="162"/>
                    <a:pt x="90" y="162"/>
                    <a:pt x="90" y="160"/>
                  </a:cubicBezTo>
                  <a:cubicBezTo>
                    <a:pt x="89" y="160"/>
                    <a:pt x="90" y="159"/>
                    <a:pt x="89" y="159"/>
                  </a:cubicBezTo>
                  <a:cubicBezTo>
                    <a:pt x="89" y="159"/>
                    <a:pt x="89" y="159"/>
                    <a:pt x="89" y="159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8" y="155"/>
                    <a:pt x="88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3"/>
                    <a:pt x="86" y="153"/>
                    <a:pt x="88" y="153"/>
                  </a:cubicBezTo>
                  <a:cubicBezTo>
                    <a:pt x="86" y="153"/>
                    <a:pt x="88" y="154"/>
                    <a:pt x="86" y="154"/>
                  </a:cubicBezTo>
                  <a:cubicBezTo>
                    <a:pt x="85" y="150"/>
                    <a:pt x="84" y="147"/>
                    <a:pt x="83" y="143"/>
                  </a:cubicBezTo>
                  <a:cubicBezTo>
                    <a:pt x="81" y="143"/>
                    <a:pt x="81" y="143"/>
                    <a:pt x="81" y="143"/>
                  </a:cubicBezTo>
                  <a:cubicBezTo>
                    <a:pt x="81" y="142"/>
                    <a:pt x="79" y="142"/>
                    <a:pt x="81" y="141"/>
                  </a:cubicBezTo>
                  <a:cubicBezTo>
                    <a:pt x="81" y="142"/>
                    <a:pt x="79" y="142"/>
                    <a:pt x="79" y="141"/>
                  </a:cubicBezTo>
                  <a:cubicBezTo>
                    <a:pt x="79" y="141"/>
                    <a:pt x="81" y="141"/>
                    <a:pt x="79" y="140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79" y="140"/>
                    <a:pt x="77" y="140"/>
                    <a:pt x="77" y="138"/>
                  </a:cubicBezTo>
                  <a:cubicBezTo>
                    <a:pt x="77" y="138"/>
                    <a:pt x="77" y="138"/>
                    <a:pt x="77" y="140"/>
                  </a:cubicBezTo>
                  <a:cubicBezTo>
                    <a:pt x="77" y="138"/>
                    <a:pt x="77" y="138"/>
                    <a:pt x="77" y="137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5" y="137"/>
                    <a:pt x="77" y="137"/>
                    <a:pt x="76" y="136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6" y="134"/>
                    <a:pt x="76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5" y="133"/>
                    <a:pt x="75" y="130"/>
                    <a:pt x="75" y="130"/>
                  </a:cubicBezTo>
                  <a:cubicBezTo>
                    <a:pt x="73" y="129"/>
                    <a:pt x="73" y="130"/>
                    <a:pt x="73" y="129"/>
                  </a:cubicBezTo>
                  <a:cubicBezTo>
                    <a:pt x="73" y="129"/>
                    <a:pt x="72" y="128"/>
                    <a:pt x="73" y="128"/>
                  </a:cubicBezTo>
                  <a:cubicBezTo>
                    <a:pt x="73" y="128"/>
                    <a:pt x="72" y="126"/>
                    <a:pt x="72" y="125"/>
                  </a:cubicBezTo>
                  <a:cubicBezTo>
                    <a:pt x="72" y="126"/>
                    <a:pt x="71" y="126"/>
                    <a:pt x="71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1" y="126"/>
                    <a:pt x="71" y="128"/>
                  </a:cubicBezTo>
                  <a:cubicBezTo>
                    <a:pt x="70" y="126"/>
                    <a:pt x="70" y="126"/>
                    <a:pt x="70" y="125"/>
                  </a:cubicBezTo>
                  <a:cubicBezTo>
                    <a:pt x="70" y="125"/>
                    <a:pt x="71" y="124"/>
                    <a:pt x="71" y="123"/>
                  </a:cubicBezTo>
                  <a:cubicBezTo>
                    <a:pt x="71" y="124"/>
                    <a:pt x="70" y="123"/>
                    <a:pt x="70" y="124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0"/>
                    <a:pt x="71" y="120"/>
                  </a:cubicBezTo>
                  <a:cubicBezTo>
                    <a:pt x="70" y="120"/>
                    <a:pt x="70" y="117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6" y="117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5"/>
                    <a:pt x="68" y="115"/>
                    <a:pt x="68" y="116"/>
                  </a:cubicBezTo>
                  <a:cubicBezTo>
                    <a:pt x="68" y="115"/>
                    <a:pt x="68" y="113"/>
                    <a:pt x="68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4" y="112"/>
                    <a:pt x="66" y="111"/>
                    <a:pt x="64" y="110"/>
                  </a:cubicBezTo>
                  <a:cubicBezTo>
                    <a:pt x="64" y="111"/>
                    <a:pt x="66" y="110"/>
                    <a:pt x="66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4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4" y="108"/>
                    <a:pt x="63" y="104"/>
                    <a:pt x="62" y="104"/>
                  </a:cubicBezTo>
                  <a:cubicBezTo>
                    <a:pt x="63" y="104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3"/>
                    <a:pt x="62" y="102"/>
                    <a:pt x="62" y="103"/>
                  </a:cubicBezTo>
                  <a:cubicBezTo>
                    <a:pt x="62" y="102"/>
                    <a:pt x="62" y="104"/>
                    <a:pt x="62" y="104"/>
                  </a:cubicBezTo>
                  <a:cubicBezTo>
                    <a:pt x="62" y="104"/>
                    <a:pt x="62" y="102"/>
                    <a:pt x="62" y="103"/>
                  </a:cubicBezTo>
                  <a:cubicBezTo>
                    <a:pt x="62" y="102"/>
                    <a:pt x="62" y="102"/>
                    <a:pt x="60" y="102"/>
                  </a:cubicBezTo>
                  <a:cubicBezTo>
                    <a:pt x="62" y="102"/>
                    <a:pt x="60" y="102"/>
                    <a:pt x="60" y="102"/>
                  </a:cubicBezTo>
                  <a:cubicBezTo>
                    <a:pt x="60" y="100"/>
                    <a:pt x="60" y="102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8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7"/>
                    <a:pt x="58" y="95"/>
                    <a:pt x="58" y="95"/>
                  </a:cubicBezTo>
                  <a:cubicBezTo>
                    <a:pt x="58" y="94"/>
                    <a:pt x="58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0"/>
                    <a:pt x="55" y="90"/>
                    <a:pt x="56" y="90"/>
                  </a:cubicBezTo>
                  <a:cubicBezTo>
                    <a:pt x="55" y="90"/>
                    <a:pt x="56" y="89"/>
                    <a:pt x="55" y="89"/>
                  </a:cubicBezTo>
                  <a:cubicBezTo>
                    <a:pt x="55" y="89"/>
                    <a:pt x="54" y="90"/>
                    <a:pt x="54" y="89"/>
                  </a:cubicBezTo>
                  <a:cubicBezTo>
                    <a:pt x="51" y="90"/>
                    <a:pt x="54" y="87"/>
                    <a:pt x="54" y="87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6"/>
                    <a:pt x="51" y="86"/>
                    <a:pt x="54" y="85"/>
                  </a:cubicBezTo>
                  <a:cubicBezTo>
                    <a:pt x="51" y="85"/>
                    <a:pt x="51" y="82"/>
                    <a:pt x="49" y="82"/>
                  </a:cubicBezTo>
                  <a:cubicBezTo>
                    <a:pt x="49" y="82"/>
                    <a:pt x="49" y="82"/>
                    <a:pt x="49" y="81"/>
                  </a:cubicBezTo>
                  <a:cubicBezTo>
                    <a:pt x="50" y="81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49" y="81"/>
                    <a:pt x="49" y="82"/>
                  </a:cubicBezTo>
                  <a:cubicBezTo>
                    <a:pt x="47" y="81"/>
                    <a:pt x="50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7" y="77"/>
                    <a:pt x="47" y="77"/>
                    <a:pt x="46" y="77"/>
                  </a:cubicBezTo>
                  <a:cubicBezTo>
                    <a:pt x="46" y="77"/>
                    <a:pt x="46" y="77"/>
                    <a:pt x="47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4"/>
                    <a:pt x="46" y="76"/>
                    <a:pt x="46" y="76"/>
                  </a:cubicBezTo>
                  <a:cubicBezTo>
                    <a:pt x="47" y="74"/>
                    <a:pt x="46" y="74"/>
                    <a:pt x="47" y="7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5" y="72"/>
                    <a:pt x="45" y="72"/>
                    <a:pt x="45" y="73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3" y="69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1" y="69"/>
                    <a:pt x="41" y="68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2" y="64"/>
                    <a:pt x="42" y="63"/>
                    <a:pt x="41" y="63"/>
                  </a:cubicBezTo>
                  <a:cubicBezTo>
                    <a:pt x="41" y="63"/>
                    <a:pt x="41" y="63"/>
                    <a:pt x="41" y="61"/>
                  </a:cubicBezTo>
                  <a:cubicBezTo>
                    <a:pt x="38" y="61"/>
                    <a:pt x="41" y="59"/>
                    <a:pt x="37" y="59"/>
                  </a:cubicBezTo>
                  <a:cubicBezTo>
                    <a:pt x="37" y="59"/>
                    <a:pt x="37" y="59"/>
                    <a:pt x="36" y="59"/>
                  </a:cubicBezTo>
                  <a:cubicBezTo>
                    <a:pt x="37" y="59"/>
                    <a:pt x="36" y="59"/>
                    <a:pt x="37" y="59"/>
                  </a:cubicBezTo>
                  <a:cubicBezTo>
                    <a:pt x="37" y="57"/>
                    <a:pt x="37" y="57"/>
                    <a:pt x="38" y="57"/>
                  </a:cubicBezTo>
                  <a:cubicBezTo>
                    <a:pt x="37" y="57"/>
                    <a:pt x="37" y="56"/>
                    <a:pt x="36" y="56"/>
                  </a:cubicBezTo>
                  <a:cubicBezTo>
                    <a:pt x="37" y="56"/>
                    <a:pt x="37" y="56"/>
                    <a:pt x="37" y="55"/>
                  </a:cubicBezTo>
                  <a:cubicBezTo>
                    <a:pt x="36" y="56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6" y="51"/>
                    <a:pt x="34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0"/>
                    <a:pt x="34" y="50"/>
                    <a:pt x="34" y="50"/>
                  </a:cubicBezTo>
                  <a:cubicBezTo>
                    <a:pt x="33" y="50"/>
                    <a:pt x="33" y="48"/>
                    <a:pt x="32" y="48"/>
                  </a:cubicBezTo>
                  <a:cubicBezTo>
                    <a:pt x="33" y="47"/>
                    <a:pt x="32" y="44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2"/>
                    <a:pt x="30" y="42"/>
                  </a:cubicBezTo>
                  <a:cubicBezTo>
                    <a:pt x="30" y="43"/>
                    <a:pt x="29" y="42"/>
                    <a:pt x="29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0"/>
                    <a:pt x="29" y="42"/>
                    <a:pt x="30" y="42"/>
                  </a:cubicBezTo>
                  <a:cubicBezTo>
                    <a:pt x="30" y="42"/>
                    <a:pt x="29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4" y="42"/>
                    <a:pt x="24" y="43"/>
                    <a:pt x="24" y="43"/>
                  </a:cubicBezTo>
                  <a:cubicBezTo>
                    <a:pt x="24" y="42"/>
                    <a:pt x="27" y="42"/>
                    <a:pt x="27" y="42"/>
                  </a:cubicBezTo>
                  <a:cubicBezTo>
                    <a:pt x="27" y="40"/>
                    <a:pt x="28" y="40"/>
                    <a:pt x="28" y="39"/>
                  </a:cubicBezTo>
                  <a:cubicBezTo>
                    <a:pt x="28" y="39"/>
                    <a:pt x="28" y="39"/>
                    <a:pt x="28" y="40"/>
                  </a:cubicBezTo>
                  <a:cubicBezTo>
                    <a:pt x="27" y="40"/>
                    <a:pt x="28" y="39"/>
                    <a:pt x="27" y="39"/>
                  </a:cubicBezTo>
                  <a:cubicBezTo>
                    <a:pt x="28" y="39"/>
                    <a:pt x="28" y="37"/>
                    <a:pt x="28" y="37"/>
                  </a:cubicBezTo>
                  <a:cubicBezTo>
                    <a:pt x="28" y="37"/>
                    <a:pt x="28" y="39"/>
                    <a:pt x="27" y="37"/>
                  </a:cubicBezTo>
                  <a:cubicBezTo>
                    <a:pt x="28" y="37"/>
                    <a:pt x="28" y="35"/>
                    <a:pt x="28" y="35"/>
                  </a:cubicBezTo>
                  <a:cubicBezTo>
                    <a:pt x="29" y="35"/>
                    <a:pt x="28" y="35"/>
                    <a:pt x="28" y="34"/>
                  </a:cubicBezTo>
                  <a:cubicBezTo>
                    <a:pt x="27" y="35"/>
                    <a:pt x="27" y="37"/>
                    <a:pt x="27" y="35"/>
                  </a:cubicBezTo>
                  <a:cubicBezTo>
                    <a:pt x="27" y="35"/>
                    <a:pt x="27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4" y="34"/>
                    <a:pt x="27" y="33"/>
                    <a:pt x="24" y="3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3" y="31"/>
                  </a:cubicBezTo>
                  <a:cubicBezTo>
                    <a:pt x="24" y="31"/>
                    <a:pt x="23" y="31"/>
                    <a:pt x="24" y="31"/>
                  </a:cubicBezTo>
                  <a:cubicBezTo>
                    <a:pt x="24" y="31"/>
                    <a:pt x="24" y="31"/>
                    <a:pt x="27" y="31"/>
                  </a:cubicBezTo>
                  <a:cubicBezTo>
                    <a:pt x="24" y="31"/>
                    <a:pt x="24" y="31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3" y="30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1" y="30"/>
                    <a:pt x="21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1" y="29"/>
                    <a:pt x="21" y="27"/>
                  </a:cubicBezTo>
                  <a:cubicBezTo>
                    <a:pt x="21" y="27"/>
                    <a:pt x="21" y="26"/>
                    <a:pt x="23" y="27"/>
                  </a:cubicBezTo>
                  <a:cubicBezTo>
                    <a:pt x="23" y="26"/>
                    <a:pt x="21" y="26"/>
                    <a:pt x="21" y="27"/>
                  </a:cubicBezTo>
                  <a:cubicBezTo>
                    <a:pt x="21" y="26"/>
                    <a:pt x="21" y="26"/>
                    <a:pt x="23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6"/>
                    <a:pt x="17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4"/>
                    <a:pt x="20" y="22"/>
                  </a:cubicBezTo>
                  <a:cubicBezTo>
                    <a:pt x="20" y="21"/>
                    <a:pt x="17" y="24"/>
                    <a:pt x="19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19" y="21"/>
                    <a:pt x="17" y="20"/>
                    <a:pt x="17" y="21"/>
                  </a:cubicBezTo>
                  <a:cubicBezTo>
                    <a:pt x="17" y="21"/>
                    <a:pt x="19" y="21"/>
                    <a:pt x="19" y="22"/>
                  </a:cubicBezTo>
                  <a:cubicBezTo>
                    <a:pt x="17" y="22"/>
                    <a:pt x="17" y="22"/>
                    <a:pt x="16" y="22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0"/>
                    <a:pt x="16" y="20"/>
                    <a:pt x="17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7" y="18"/>
                    <a:pt x="19" y="18"/>
                    <a:pt x="19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8"/>
                    <a:pt x="19" y="18"/>
                    <a:pt x="17" y="20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7" y="18"/>
                    <a:pt x="16" y="18"/>
                  </a:cubicBezTo>
                  <a:cubicBezTo>
                    <a:pt x="16" y="18"/>
                    <a:pt x="15" y="18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4"/>
                  </a:cubicBezTo>
                  <a:cubicBezTo>
                    <a:pt x="15" y="16"/>
                    <a:pt x="15" y="14"/>
                    <a:pt x="15" y="14"/>
                  </a:cubicBezTo>
                  <a:cubicBezTo>
                    <a:pt x="15" y="14"/>
                    <a:pt x="16" y="16"/>
                    <a:pt x="15" y="17"/>
                  </a:cubicBezTo>
                  <a:cubicBezTo>
                    <a:pt x="13" y="17"/>
                    <a:pt x="16" y="17"/>
                    <a:pt x="15" y="18"/>
                  </a:cubicBezTo>
                  <a:cubicBezTo>
                    <a:pt x="15" y="18"/>
                    <a:pt x="13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17"/>
                    <a:pt x="13" y="18"/>
                    <a:pt x="15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4"/>
                    <a:pt x="11" y="16"/>
                    <a:pt x="13" y="16"/>
                  </a:cubicBezTo>
                  <a:cubicBezTo>
                    <a:pt x="11" y="14"/>
                    <a:pt x="11" y="14"/>
                    <a:pt x="10" y="13"/>
                  </a:cubicBezTo>
                  <a:cubicBezTo>
                    <a:pt x="11" y="13"/>
                    <a:pt x="10" y="11"/>
                    <a:pt x="11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1" y="11"/>
                    <a:pt x="11" y="9"/>
                  </a:cubicBezTo>
                  <a:cubicBezTo>
                    <a:pt x="11" y="11"/>
                    <a:pt x="10" y="11"/>
                    <a:pt x="10" y="13"/>
                  </a:cubicBezTo>
                  <a:cubicBezTo>
                    <a:pt x="10" y="11"/>
                    <a:pt x="8" y="13"/>
                    <a:pt x="8" y="11"/>
                  </a:cubicBezTo>
                  <a:cubicBezTo>
                    <a:pt x="8" y="11"/>
                    <a:pt x="8" y="9"/>
                    <a:pt x="8" y="8"/>
                  </a:cubicBezTo>
                  <a:cubicBezTo>
                    <a:pt x="7" y="8"/>
                    <a:pt x="7" y="7"/>
                    <a:pt x="7" y="5"/>
                  </a:cubicBezTo>
                  <a:cubicBezTo>
                    <a:pt x="6" y="5"/>
                    <a:pt x="6" y="7"/>
                    <a:pt x="4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4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2" y="1"/>
                  </a:cubicBezTo>
                  <a:cubicBezTo>
                    <a:pt x="2" y="1"/>
                    <a:pt x="2" y="1"/>
                    <a:pt x="2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2" y="4"/>
                    <a:pt x="2" y="4"/>
                  </a:cubicBezTo>
                  <a:cubicBezTo>
                    <a:pt x="0" y="4"/>
                    <a:pt x="0" y="4"/>
                    <a:pt x="2" y="5"/>
                  </a:cubicBezTo>
                  <a:cubicBezTo>
                    <a:pt x="3" y="5"/>
                    <a:pt x="2" y="7"/>
                    <a:pt x="2" y="7"/>
                  </a:cubicBezTo>
                  <a:cubicBezTo>
                    <a:pt x="3" y="7"/>
                    <a:pt x="3" y="5"/>
                    <a:pt x="3" y="5"/>
                  </a:cubicBezTo>
                  <a:cubicBezTo>
                    <a:pt x="4" y="5"/>
                    <a:pt x="3" y="5"/>
                    <a:pt x="4" y="5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4" y="11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4" y="14"/>
                    <a:pt x="6" y="14"/>
                    <a:pt x="6" y="16"/>
                  </a:cubicBezTo>
                  <a:cubicBezTo>
                    <a:pt x="7" y="17"/>
                    <a:pt x="7" y="18"/>
                    <a:pt x="8" y="18"/>
                  </a:cubicBezTo>
                  <a:cubicBezTo>
                    <a:pt x="8" y="21"/>
                    <a:pt x="10" y="22"/>
                    <a:pt x="11" y="2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6"/>
                    <a:pt x="13" y="24"/>
                    <a:pt x="13" y="26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3" y="27"/>
                    <a:pt x="13" y="29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1"/>
                    <a:pt x="15" y="31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4"/>
                    <a:pt x="16" y="34"/>
                    <a:pt x="16" y="35"/>
                  </a:cubicBezTo>
                  <a:cubicBezTo>
                    <a:pt x="16" y="37"/>
                    <a:pt x="17" y="37"/>
                    <a:pt x="17" y="39"/>
                  </a:cubicBezTo>
                  <a:cubicBezTo>
                    <a:pt x="17" y="42"/>
                    <a:pt x="20" y="43"/>
                    <a:pt x="20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8"/>
                    <a:pt x="24" y="51"/>
                    <a:pt x="24" y="55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8" y="55"/>
                    <a:pt x="27" y="55"/>
                    <a:pt x="27" y="56"/>
                  </a:cubicBezTo>
                  <a:cubicBezTo>
                    <a:pt x="27" y="56"/>
                    <a:pt x="27" y="57"/>
                    <a:pt x="28" y="57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60"/>
                    <a:pt x="29" y="60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30" y="61"/>
                  </a:cubicBezTo>
                  <a:cubicBezTo>
                    <a:pt x="30" y="61"/>
                    <a:pt x="32" y="63"/>
                    <a:pt x="29" y="63"/>
                  </a:cubicBezTo>
                  <a:cubicBezTo>
                    <a:pt x="30" y="64"/>
                    <a:pt x="30" y="68"/>
                    <a:pt x="32" y="68"/>
                  </a:cubicBezTo>
                  <a:cubicBezTo>
                    <a:pt x="32" y="68"/>
                    <a:pt x="32" y="68"/>
                    <a:pt x="32" y="69"/>
                  </a:cubicBezTo>
                  <a:cubicBezTo>
                    <a:pt x="32" y="69"/>
                    <a:pt x="34" y="70"/>
                    <a:pt x="33" y="72"/>
                  </a:cubicBezTo>
                  <a:cubicBezTo>
                    <a:pt x="34" y="72"/>
                    <a:pt x="34" y="70"/>
                    <a:pt x="34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74"/>
                    <a:pt x="37" y="76"/>
                    <a:pt x="37" y="77"/>
                  </a:cubicBezTo>
                  <a:cubicBezTo>
                    <a:pt x="38" y="82"/>
                    <a:pt x="41" y="85"/>
                    <a:pt x="42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2" y="89"/>
                    <a:pt x="45" y="89"/>
                    <a:pt x="45" y="90"/>
                  </a:cubicBezTo>
                  <a:cubicBezTo>
                    <a:pt x="45" y="90"/>
                    <a:pt x="45" y="93"/>
                    <a:pt x="45" y="90"/>
                  </a:cubicBezTo>
                  <a:cubicBezTo>
                    <a:pt x="45" y="93"/>
                    <a:pt x="47" y="94"/>
                    <a:pt x="46" y="95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7" y="95"/>
                    <a:pt x="47" y="97"/>
                    <a:pt x="49" y="98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8"/>
                  </a:cubicBezTo>
                  <a:cubicBezTo>
                    <a:pt x="50" y="98"/>
                    <a:pt x="49" y="99"/>
                    <a:pt x="49" y="98"/>
                  </a:cubicBezTo>
                  <a:cubicBezTo>
                    <a:pt x="51" y="100"/>
                    <a:pt x="51" y="103"/>
                    <a:pt x="54" y="108"/>
                  </a:cubicBezTo>
                  <a:cubicBezTo>
                    <a:pt x="56" y="110"/>
                    <a:pt x="56" y="107"/>
                    <a:pt x="56" y="108"/>
                  </a:cubicBezTo>
                  <a:cubicBezTo>
                    <a:pt x="56" y="108"/>
                    <a:pt x="55" y="110"/>
                    <a:pt x="56" y="108"/>
                  </a:cubicBezTo>
                  <a:cubicBezTo>
                    <a:pt x="56" y="110"/>
                    <a:pt x="58" y="108"/>
                    <a:pt x="58" y="110"/>
                  </a:cubicBezTo>
                  <a:cubicBezTo>
                    <a:pt x="56" y="110"/>
                    <a:pt x="58" y="110"/>
                    <a:pt x="56" y="111"/>
                  </a:cubicBezTo>
                  <a:cubicBezTo>
                    <a:pt x="58" y="111"/>
                    <a:pt x="59" y="111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8" y="113"/>
                    <a:pt x="59" y="115"/>
                    <a:pt x="59" y="116"/>
                  </a:cubicBezTo>
                  <a:cubicBezTo>
                    <a:pt x="62" y="124"/>
                    <a:pt x="64" y="129"/>
                    <a:pt x="68" y="136"/>
                  </a:cubicBezTo>
                  <a:cubicBezTo>
                    <a:pt x="72" y="141"/>
                    <a:pt x="73" y="149"/>
                    <a:pt x="77" y="154"/>
                  </a:cubicBezTo>
                  <a:cubicBezTo>
                    <a:pt x="81" y="154"/>
                    <a:pt x="81" y="154"/>
                    <a:pt x="81" y="156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3" y="156"/>
                    <a:pt x="81" y="159"/>
                  </a:cubicBezTo>
                  <a:cubicBezTo>
                    <a:pt x="83" y="160"/>
                    <a:pt x="84" y="163"/>
                    <a:pt x="85" y="164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6" y="173"/>
                    <a:pt x="92" y="177"/>
                    <a:pt x="96" y="183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1" y="192"/>
                    <a:pt x="105" y="194"/>
                    <a:pt x="106" y="201"/>
                  </a:cubicBezTo>
                  <a:cubicBezTo>
                    <a:pt x="106" y="201"/>
                    <a:pt x="109" y="197"/>
                    <a:pt x="109" y="196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508" name="Freeform 142"/>
            <p:cNvSpPr/>
            <p:nvPr/>
          </p:nvSpPr>
          <p:spPr>
            <a:xfrm>
              <a:off x="855" y="1726"/>
              <a:ext cx="257" cy="478"/>
            </a:xfrm>
            <a:custGeom>
              <a:avLst/>
              <a:gdLst/>
              <a:ahLst/>
              <a:cxnLst>
                <a:cxn ang="0">
                  <a:pos x="226" y="419"/>
                </a:cxn>
                <a:cxn ang="0">
                  <a:pos x="222" y="407"/>
                </a:cxn>
                <a:cxn ang="0">
                  <a:pos x="207" y="374"/>
                </a:cxn>
                <a:cxn ang="0">
                  <a:pos x="205" y="367"/>
                </a:cxn>
                <a:cxn ang="0">
                  <a:pos x="186" y="338"/>
                </a:cxn>
                <a:cxn ang="0">
                  <a:pos x="177" y="327"/>
                </a:cxn>
                <a:cxn ang="0">
                  <a:pos x="172" y="310"/>
                </a:cxn>
                <a:cxn ang="0">
                  <a:pos x="165" y="293"/>
                </a:cxn>
                <a:cxn ang="0">
                  <a:pos x="160" y="289"/>
                </a:cxn>
                <a:cxn ang="0">
                  <a:pos x="160" y="279"/>
                </a:cxn>
                <a:cxn ang="0">
                  <a:pos x="153" y="260"/>
                </a:cxn>
                <a:cxn ang="0">
                  <a:pos x="144" y="251"/>
                </a:cxn>
                <a:cxn ang="0">
                  <a:pos x="141" y="241"/>
                </a:cxn>
                <a:cxn ang="0">
                  <a:pos x="134" y="230"/>
                </a:cxn>
                <a:cxn ang="0">
                  <a:pos x="130" y="215"/>
                </a:cxn>
                <a:cxn ang="0">
                  <a:pos x="113" y="199"/>
                </a:cxn>
                <a:cxn ang="0">
                  <a:pos x="113" y="189"/>
                </a:cxn>
                <a:cxn ang="0">
                  <a:pos x="108" y="187"/>
                </a:cxn>
                <a:cxn ang="0">
                  <a:pos x="104" y="180"/>
                </a:cxn>
                <a:cxn ang="0">
                  <a:pos x="104" y="177"/>
                </a:cxn>
                <a:cxn ang="0">
                  <a:pos x="101" y="166"/>
                </a:cxn>
                <a:cxn ang="0">
                  <a:pos x="90" y="144"/>
                </a:cxn>
                <a:cxn ang="0">
                  <a:pos x="87" y="135"/>
                </a:cxn>
                <a:cxn ang="0">
                  <a:pos x="78" y="125"/>
                </a:cxn>
                <a:cxn ang="0">
                  <a:pos x="68" y="106"/>
                </a:cxn>
                <a:cxn ang="0">
                  <a:pos x="61" y="104"/>
                </a:cxn>
                <a:cxn ang="0">
                  <a:pos x="61" y="95"/>
                </a:cxn>
                <a:cxn ang="0">
                  <a:pos x="64" y="88"/>
                </a:cxn>
                <a:cxn ang="0">
                  <a:pos x="59" y="78"/>
                </a:cxn>
                <a:cxn ang="0">
                  <a:pos x="59" y="71"/>
                </a:cxn>
                <a:cxn ang="0">
                  <a:pos x="57" y="69"/>
                </a:cxn>
                <a:cxn ang="0">
                  <a:pos x="42" y="66"/>
                </a:cxn>
                <a:cxn ang="0">
                  <a:pos x="42" y="57"/>
                </a:cxn>
                <a:cxn ang="0">
                  <a:pos x="40" y="54"/>
                </a:cxn>
                <a:cxn ang="0">
                  <a:pos x="40" y="47"/>
                </a:cxn>
                <a:cxn ang="0">
                  <a:pos x="38" y="38"/>
                </a:cxn>
                <a:cxn ang="0">
                  <a:pos x="31" y="47"/>
                </a:cxn>
                <a:cxn ang="0">
                  <a:pos x="31" y="31"/>
                </a:cxn>
                <a:cxn ang="0">
                  <a:pos x="9" y="19"/>
                </a:cxn>
                <a:cxn ang="0">
                  <a:pos x="7" y="17"/>
                </a:cxn>
                <a:cxn ang="0">
                  <a:pos x="0" y="0"/>
                </a:cxn>
                <a:cxn ang="0">
                  <a:pos x="0" y="7"/>
                </a:cxn>
                <a:cxn ang="0">
                  <a:pos x="9" y="19"/>
                </a:cxn>
                <a:cxn ang="0">
                  <a:pos x="12" y="40"/>
                </a:cxn>
                <a:cxn ang="0">
                  <a:pos x="31" y="78"/>
                </a:cxn>
                <a:cxn ang="0">
                  <a:pos x="47" y="116"/>
                </a:cxn>
                <a:cxn ang="0">
                  <a:pos x="64" y="147"/>
                </a:cxn>
                <a:cxn ang="0">
                  <a:pos x="73" y="166"/>
                </a:cxn>
                <a:cxn ang="0">
                  <a:pos x="101" y="211"/>
                </a:cxn>
                <a:cxn ang="0">
                  <a:pos x="113" y="232"/>
                </a:cxn>
                <a:cxn ang="0">
                  <a:pos x="134" y="263"/>
                </a:cxn>
                <a:cxn ang="0">
                  <a:pos x="184" y="369"/>
                </a:cxn>
                <a:cxn ang="0">
                  <a:pos x="200" y="398"/>
                </a:cxn>
                <a:cxn ang="0">
                  <a:pos x="255" y="469"/>
                </a:cxn>
              </a:cxnLst>
              <a:pathLst>
                <a:path w="109" h="202">
                  <a:moveTo>
                    <a:pt x="108" y="198"/>
                  </a:moveTo>
                  <a:cubicBezTo>
                    <a:pt x="109" y="195"/>
                    <a:pt x="105" y="194"/>
                    <a:pt x="105" y="188"/>
                  </a:cubicBezTo>
                  <a:cubicBezTo>
                    <a:pt x="105" y="188"/>
                    <a:pt x="103" y="190"/>
                    <a:pt x="103" y="188"/>
                  </a:cubicBezTo>
                  <a:cubicBezTo>
                    <a:pt x="103" y="186"/>
                    <a:pt x="100" y="182"/>
                    <a:pt x="98" y="181"/>
                  </a:cubicBezTo>
                  <a:cubicBezTo>
                    <a:pt x="98" y="181"/>
                    <a:pt x="98" y="181"/>
                    <a:pt x="98" y="181"/>
                  </a:cubicBezTo>
                  <a:cubicBezTo>
                    <a:pt x="96" y="181"/>
                    <a:pt x="98" y="178"/>
                    <a:pt x="96" y="177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96" y="177"/>
                    <a:pt x="96" y="177"/>
                    <a:pt x="96" y="175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6" y="174"/>
                    <a:pt x="94" y="173"/>
                    <a:pt x="95" y="172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94" y="169"/>
                    <a:pt x="92" y="168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2"/>
                    <a:pt x="91" y="162"/>
                    <a:pt x="91" y="162"/>
                  </a:cubicBezTo>
                  <a:cubicBezTo>
                    <a:pt x="88" y="162"/>
                    <a:pt x="91" y="161"/>
                    <a:pt x="88" y="160"/>
                  </a:cubicBezTo>
                  <a:cubicBezTo>
                    <a:pt x="88" y="160"/>
                    <a:pt x="88" y="160"/>
                    <a:pt x="88" y="160"/>
                  </a:cubicBezTo>
                  <a:cubicBezTo>
                    <a:pt x="91" y="160"/>
                    <a:pt x="88" y="160"/>
                    <a:pt x="88" y="158"/>
                  </a:cubicBezTo>
                  <a:cubicBezTo>
                    <a:pt x="88" y="158"/>
                    <a:pt x="88" y="158"/>
                    <a:pt x="88" y="158"/>
                  </a:cubicBezTo>
                  <a:cubicBezTo>
                    <a:pt x="88" y="158"/>
                    <a:pt x="87" y="158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6"/>
                    <a:pt x="86" y="156"/>
                    <a:pt x="87" y="155"/>
                  </a:cubicBezTo>
                  <a:cubicBezTo>
                    <a:pt x="86" y="156"/>
                    <a:pt x="87" y="156"/>
                    <a:pt x="86" y="156"/>
                  </a:cubicBezTo>
                  <a:cubicBezTo>
                    <a:pt x="85" y="153"/>
                    <a:pt x="83" y="149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5"/>
                    <a:pt x="79" y="144"/>
                    <a:pt x="81" y="144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79" y="144"/>
                    <a:pt x="81" y="143"/>
                    <a:pt x="79" y="143"/>
                  </a:cubicBezTo>
                  <a:cubicBezTo>
                    <a:pt x="79" y="143"/>
                    <a:pt x="79" y="143"/>
                    <a:pt x="79" y="143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0"/>
                    <a:pt x="75" y="140"/>
                    <a:pt x="78" y="140"/>
                  </a:cubicBezTo>
                  <a:cubicBezTo>
                    <a:pt x="75" y="140"/>
                    <a:pt x="75" y="140"/>
                    <a:pt x="75" y="140"/>
                  </a:cubicBezTo>
                  <a:cubicBezTo>
                    <a:pt x="74" y="140"/>
                    <a:pt x="78" y="138"/>
                    <a:pt x="75" y="138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5" y="136"/>
                    <a:pt x="75" y="136"/>
                    <a:pt x="75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4" y="135"/>
                    <a:pt x="74" y="134"/>
                    <a:pt x="74" y="132"/>
                  </a:cubicBezTo>
                  <a:cubicBezTo>
                    <a:pt x="73" y="132"/>
                    <a:pt x="73" y="134"/>
                    <a:pt x="73" y="132"/>
                  </a:cubicBezTo>
                  <a:cubicBezTo>
                    <a:pt x="73" y="132"/>
                    <a:pt x="72" y="131"/>
                    <a:pt x="73" y="131"/>
                  </a:cubicBezTo>
                  <a:cubicBezTo>
                    <a:pt x="73" y="130"/>
                    <a:pt x="72" y="130"/>
                    <a:pt x="72" y="128"/>
                  </a:cubicBezTo>
                  <a:cubicBezTo>
                    <a:pt x="72" y="130"/>
                    <a:pt x="70" y="128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9" y="130"/>
                    <a:pt x="70" y="130"/>
                    <a:pt x="70" y="130"/>
                  </a:cubicBezTo>
                  <a:cubicBezTo>
                    <a:pt x="69" y="130"/>
                    <a:pt x="69" y="128"/>
                    <a:pt x="69" y="128"/>
                  </a:cubicBezTo>
                  <a:cubicBezTo>
                    <a:pt x="69" y="127"/>
                    <a:pt x="70" y="124"/>
                    <a:pt x="70" y="124"/>
                  </a:cubicBezTo>
                  <a:cubicBezTo>
                    <a:pt x="69" y="124"/>
                    <a:pt x="69" y="124"/>
                    <a:pt x="69" y="124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2"/>
                    <a:pt x="69" y="123"/>
                    <a:pt x="69" y="122"/>
                  </a:cubicBezTo>
                  <a:cubicBezTo>
                    <a:pt x="69" y="122"/>
                    <a:pt x="69" y="122"/>
                    <a:pt x="70" y="122"/>
                  </a:cubicBezTo>
                  <a:cubicBezTo>
                    <a:pt x="69" y="122"/>
                    <a:pt x="69" y="121"/>
                    <a:pt x="68" y="121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6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7"/>
                    <a:pt x="68" y="117"/>
                    <a:pt x="68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6" y="111"/>
                    <a:pt x="65" y="111"/>
                  </a:cubicBezTo>
                  <a:cubicBezTo>
                    <a:pt x="66" y="111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4" y="108"/>
                    <a:pt x="61" y="106"/>
                  </a:cubicBezTo>
                  <a:cubicBezTo>
                    <a:pt x="64" y="106"/>
                    <a:pt x="64" y="105"/>
                    <a:pt x="64" y="105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4"/>
                    <a:pt x="61" y="108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5"/>
                    <a:pt x="61" y="104"/>
                    <a:pt x="60" y="104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1"/>
                    <a:pt x="59" y="101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8"/>
                    <a:pt x="59" y="98"/>
                    <a:pt x="59" y="98"/>
                  </a:cubicBezTo>
                  <a:cubicBezTo>
                    <a:pt x="57" y="97"/>
                    <a:pt x="57" y="96"/>
                    <a:pt x="57" y="97"/>
                  </a:cubicBezTo>
                  <a:cubicBezTo>
                    <a:pt x="57" y="96"/>
                    <a:pt x="57" y="96"/>
                    <a:pt x="56" y="94"/>
                  </a:cubicBezTo>
                  <a:cubicBezTo>
                    <a:pt x="56" y="94"/>
                    <a:pt x="56" y="94"/>
                    <a:pt x="56" y="96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5" y="93"/>
                    <a:pt x="56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2" y="92"/>
                    <a:pt x="53" y="91"/>
                    <a:pt x="53" y="9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9"/>
                    <a:pt x="53" y="88"/>
                    <a:pt x="53" y="89"/>
                  </a:cubicBezTo>
                  <a:cubicBezTo>
                    <a:pt x="53" y="88"/>
                    <a:pt x="52" y="88"/>
                    <a:pt x="53" y="88"/>
                  </a:cubicBezTo>
                  <a:cubicBezTo>
                    <a:pt x="52" y="87"/>
                    <a:pt x="52" y="84"/>
                    <a:pt x="48" y="84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51" y="83"/>
                    <a:pt x="48" y="84"/>
                    <a:pt x="51" y="83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47" y="83"/>
                    <a:pt x="51" y="81"/>
                    <a:pt x="48" y="80"/>
                  </a:cubicBezTo>
                  <a:cubicBezTo>
                    <a:pt x="48" y="81"/>
                    <a:pt x="48" y="81"/>
                    <a:pt x="48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7" y="79"/>
                    <a:pt x="47" y="80"/>
                    <a:pt x="46" y="80"/>
                  </a:cubicBezTo>
                  <a:cubicBezTo>
                    <a:pt x="46" y="80"/>
                    <a:pt x="46" y="79"/>
                    <a:pt x="47" y="79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9"/>
                    <a:pt x="46" y="79"/>
                    <a:pt x="46" y="77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7" y="77"/>
                    <a:pt x="46" y="77"/>
                    <a:pt x="47" y="77"/>
                  </a:cubicBezTo>
                  <a:cubicBezTo>
                    <a:pt x="46" y="77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5"/>
                    <a:pt x="44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75"/>
                    <a:pt x="46" y="75"/>
                    <a:pt x="46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1"/>
                    <a:pt x="44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70"/>
                    <a:pt x="43" y="70"/>
                    <a:pt x="43" y="68"/>
                  </a:cubicBezTo>
                  <a:cubicBezTo>
                    <a:pt x="42" y="68"/>
                    <a:pt x="40" y="70"/>
                    <a:pt x="40" y="70"/>
                  </a:cubicBezTo>
                  <a:cubicBezTo>
                    <a:pt x="40" y="68"/>
                    <a:pt x="42" y="67"/>
                    <a:pt x="42" y="67"/>
                  </a:cubicBezTo>
                  <a:cubicBezTo>
                    <a:pt x="42" y="67"/>
                    <a:pt x="42" y="66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9" y="63"/>
                    <a:pt x="40" y="62"/>
                    <a:pt x="38" y="61"/>
                  </a:cubicBezTo>
                  <a:cubicBezTo>
                    <a:pt x="38" y="62"/>
                    <a:pt x="38" y="62"/>
                    <a:pt x="37" y="62"/>
                  </a:cubicBezTo>
                  <a:cubicBezTo>
                    <a:pt x="38" y="61"/>
                    <a:pt x="37" y="62"/>
                    <a:pt x="38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58"/>
                    <a:pt x="38" y="57"/>
                    <a:pt x="37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4"/>
                    <a:pt x="37" y="53"/>
                    <a:pt x="34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3" y="51"/>
                    <a:pt x="33" y="51"/>
                    <a:pt x="31" y="51"/>
                  </a:cubicBezTo>
                  <a:cubicBezTo>
                    <a:pt x="33" y="49"/>
                    <a:pt x="31" y="47"/>
                    <a:pt x="30" y="44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29" y="44"/>
                    <a:pt x="29" y="45"/>
                  </a:cubicBezTo>
                  <a:cubicBezTo>
                    <a:pt x="29" y="44"/>
                    <a:pt x="29" y="44"/>
                    <a:pt x="29" y="42"/>
                  </a:cubicBezTo>
                  <a:cubicBezTo>
                    <a:pt x="30" y="42"/>
                    <a:pt x="29" y="44"/>
                    <a:pt x="30" y="42"/>
                  </a:cubicBezTo>
                  <a:cubicBezTo>
                    <a:pt x="30" y="42"/>
                    <a:pt x="29" y="42"/>
                    <a:pt x="30" y="41"/>
                  </a:cubicBezTo>
                  <a:cubicBezTo>
                    <a:pt x="29" y="41"/>
                    <a:pt x="29" y="42"/>
                    <a:pt x="29" y="42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1"/>
                    <a:pt x="27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5" y="44"/>
                    <a:pt x="25" y="45"/>
                    <a:pt x="25" y="44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7" y="41"/>
                    <a:pt x="27" y="40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41"/>
                    <a:pt x="27" y="40"/>
                    <a:pt x="26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8"/>
                    <a:pt x="27" y="40"/>
                    <a:pt x="26" y="40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9" y="37"/>
                    <a:pt x="27" y="38"/>
                    <a:pt x="27" y="37"/>
                  </a:cubicBezTo>
                  <a:cubicBezTo>
                    <a:pt x="26" y="37"/>
                    <a:pt x="26" y="38"/>
                    <a:pt x="26" y="38"/>
                  </a:cubicBezTo>
                  <a:cubicBezTo>
                    <a:pt x="26" y="38"/>
                    <a:pt x="26" y="37"/>
                    <a:pt x="27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6" y="36"/>
                    <a:pt x="25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4"/>
                    <a:pt x="24" y="34"/>
                  </a:cubicBezTo>
                  <a:cubicBezTo>
                    <a:pt x="24" y="34"/>
                    <a:pt x="24" y="33"/>
                    <a:pt x="25" y="33"/>
                  </a:cubicBezTo>
                  <a:cubicBezTo>
                    <a:pt x="25" y="33"/>
                    <a:pt x="25" y="34"/>
                    <a:pt x="26" y="34"/>
                  </a:cubicBezTo>
                  <a:cubicBezTo>
                    <a:pt x="25" y="34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0"/>
                  </a:cubicBezTo>
                  <a:cubicBezTo>
                    <a:pt x="25" y="30"/>
                    <a:pt x="25" y="33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8"/>
                    <a:pt x="24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4" y="27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8"/>
                    <a:pt x="18" y="25"/>
                    <a:pt x="20" y="25"/>
                  </a:cubicBezTo>
                  <a:cubicBezTo>
                    <a:pt x="20" y="24"/>
                    <a:pt x="17" y="27"/>
                    <a:pt x="18" y="24"/>
                  </a:cubicBezTo>
                  <a:cubicBezTo>
                    <a:pt x="18" y="24"/>
                    <a:pt x="20" y="23"/>
                    <a:pt x="18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4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4"/>
                    <a:pt x="17" y="25"/>
                    <a:pt x="16" y="24"/>
                  </a:cubicBezTo>
                  <a:cubicBezTo>
                    <a:pt x="16" y="24"/>
                    <a:pt x="16" y="24"/>
                    <a:pt x="17" y="23"/>
                  </a:cubicBezTo>
                  <a:cubicBezTo>
                    <a:pt x="17" y="23"/>
                    <a:pt x="17" y="24"/>
                    <a:pt x="17" y="23"/>
                  </a:cubicBezTo>
                  <a:cubicBezTo>
                    <a:pt x="17" y="23"/>
                    <a:pt x="16" y="23"/>
                    <a:pt x="17" y="21"/>
                  </a:cubicBezTo>
                  <a:cubicBezTo>
                    <a:pt x="17" y="23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1"/>
                    <a:pt x="17" y="21"/>
                  </a:cubicBezTo>
                  <a:cubicBezTo>
                    <a:pt x="17" y="21"/>
                    <a:pt x="17" y="20"/>
                    <a:pt x="16" y="20"/>
                  </a:cubicBezTo>
                  <a:cubicBezTo>
                    <a:pt x="16" y="20"/>
                    <a:pt x="16" y="20"/>
                    <a:pt x="16" y="21"/>
                  </a:cubicBezTo>
                  <a:cubicBezTo>
                    <a:pt x="16" y="20"/>
                    <a:pt x="14" y="21"/>
                    <a:pt x="14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4" y="16"/>
                    <a:pt x="14" y="15"/>
                    <a:pt x="14" y="16"/>
                  </a:cubicBezTo>
                  <a:cubicBezTo>
                    <a:pt x="14" y="16"/>
                    <a:pt x="16" y="17"/>
                    <a:pt x="14" y="20"/>
                  </a:cubicBezTo>
                  <a:cubicBezTo>
                    <a:pt x="13" y="20"/>
                    <a:pt x="16" y="20"/>
                    <a:pt x="14" y="21"/>
                  </a:cubicBezTo>
                  <a:cubicBezTo>
                    <a:pt x="14" y="20"/>
                    <a:pt x="13" y="21"/>
                    <a:pt x="12" y="21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7"/>
                    <a:pt x="13" y="17"/>
                    <a:pt x="13" y="16"/>
                  </a:cubicBezTo>
                  <a:cubicBezTo>
                    <a:pt x="13" y="16"/>
                    <a:pt x="12" y="16"/>
                    <a:pt x="13" y="17"/>
                  </a:cubicBezTo>
                  <a:cubicBezTo>
                    <a:pt x="12" y="16"/>
                    <a:pt x="12" y="15"/>
                    <a:pt x="11" y="15"/>
                  </a:cubicBezTo>
                  <a:cubicBezTo>
                    <a:pt x="12" y="15"/>
                    <a:pt x="11" y="13"/>
                    <a:pt x="12" y="13"/>
                  </a:cubicBezTo>
                  <a:cubicBezTo>
                    <a:pt x="12" y="13"/>
                    <a:pt x="13" y="13"/>
                    <a:pt x="13" y="12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2" y="13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7" y="11"/>
                    <a:pt x="7" y="8"/>
                    <a:pt x="7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7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4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2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2" y="3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7"/>
                    <a:pt x="2" y="7"/>
                  </a:cubicBezTo>
                  <a:cubicBezTo>
                    <a:pt x="3" y="7"/>
                    <a:pt x="2" y="8"/>
                    <a:pt x="2" y="10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4" y="8"/>
                    <a:pt x="3" y="8"/>
                    <a:pt x="4" y="8"/>
                  </a:cubicBezTo>
                  <a:cubicBezTo>
                    <a:pt x="3" y="8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4" y="12"/>
                    <a:pt x="4" y="13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7" y="17"/>
                    <a:pt x="7" y="21"/>
                    <a:pt x="9" y="21"/>
                  </a:cubicBezTo>
                  <a:cubicBezTo>
                    <a:pt x="9" y="24"/>
                    <a:pt x="11" y="25"/>
                    <a:pt x="12" y="28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3" y="29"/>
                    <a:pt x="13" y="30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4" y="34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7"/>
                    <a:pt x="16" y="38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2"/>
                    <a:pt x="20" y="45"/>
                    <a:pt x="20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51"/>
                    <a:pt x="25" y="54"/>
                    <a:pt x="25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7" y="55"/>
                    <a:pt x="26" y="57"/>
                    <a:pt x="26" y="57"/>
                  </a:cubicBezTo>
                  <a:cubicBezTo>
                    <a:pt x="26" y="58"/>
                    <a:pt x="26" y="61"/>
                    <a:pt x="27" y="58"/>
                  </a:cubicBezTo>
                  <a:cubicBezTo>
                    <a:pt x="27" y="61"/>
                    <a:pt x="27" y="61"/>
                    <a:pt x="27" y="62"/>
                  </a:cubicBezTo>
                  <a:cubicBezTo>
                    <a:pt x="29" y="62"/>
                    <a:pt x="29" y="63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63"/>
                    <a:pt x="29" y="63"/>
                    <a:pt x="30" y="63"/>
                  </a:cubicBezTo>
                  <a:cubicBezTo>
                    <a:pt x="30" y="64"/>
                    <a:pt x="31" y="66"/>
                    <a:pt x="29" y="66"/>
                  </a:cubicBezTo>
                  <a:cubicBezTo>
                    <a:pt x="30" y="66"/>
                    <a:pt x="30" y="68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1"/>
                    <a:pt x="33" y="74"/>
                    <a:pt x="33" y="75"/>
                  </a:cubicBezTo>
                  <a:cubicBezTo>
                    <a:pt x="34" y="75"/>
                    <a:pt x="34" y="74"/>
                    <a:pt x="34" y="74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77"/>
                    <a:pt x="38" y="77"/>
                    <a:pt x="38" y="80"/>
                  </a:cubicBezTo>
                  <a:cubicBezTo>
                    <a:pt x="39" y="83"/>
                    <a:pt x="40" y="87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1"/>
                    <a:pt x="44" y="91"/>
                    <a:pt x="44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4"/>
                    <a:pt x="47" y="94"/>
                    <a:pt x="46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7" y="97"/>
                    <a:pt x="47" y="98"/>
                    <a:pt x="48" y="98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51" y="98"/>
                    <a:pt x="48" y="101"/>
                    <a:pt x="51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52" y="104"/>
                    <a:pt x="52" y="106"/>
                    <a:pt x="53" y="109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1"/>
                  </a:cubicBezTo>
                  <a:cubicBezTo>
                    <a:pt x="57" y="114"/>
                    <a:pt x="59" y="114"/>
                    <a:pt x="59" y="115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7" y="117"/>
                    <a:pt x="59" y="117"/>
                    <a:pt x="59" y="119"/>
                  </a:cubicBezTo>
                  <a:cubicBezTo>
                    <a:pt x="61" y="124"/>
                    <a:pt x="65" y="132"/>
                    <a:pt x="68" y="138"/>
                  </a:cubicBezTo>
                  <a:cubicBezTo>
                    <a:pt x="72" y="144"/>
                    <a:pt x="73" y="149"/>
                    <a:pt x="78" y="156"/>
                  </a:cubicBezTo>
                  <a:cubicBezTo>
                    <a:pt x="81" y="157"/>
                    <a:pt x="81" y="157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1" y="160"/>
                    <a:pt x="82" y="160"/>
                    <a:pt x="81" y="160"/>
                  </a:cubicBezTo>
                  <a:cubicBezTo>
                    <a:pt x="82" y="162"/>
                    <a:pt x="83" y="164"/>
                    <a:pt x="85" y="168"/>
                  </a:cubicBezTo>
                  <a:cubicBezTo>
                    <a:pt x="85" y="168"/>
                    <a:pt x="85" y="165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9"/>
                    <a:pt x="85" y="169"/>
                    <a:pt x="85" y="169"/>
                  </a:cubicBezTo>
                  <a:cubicBezTo>
                    <a:pt x="86" y="174"/>
                    <a:pt x="92" y="178"/>
                    <a:pt x="95" y="185"/>
                  </a:cubicBezTo>
                  <a:cubicBezTo>
                    <a:pt x="96" y="186"/>
                    <a:pt x="96" y="188"/>
                    <a:pt x="98" y="190"/>
                  </a:cubicBezTo>
                  <a:cubicBezTo>
                    <a:pt x="100" y="194"/>
                    <a:pt x="105" y="198"/>
                    <a:pt x="107" y="202"/>
                  </a:cubicBezTo>
                  <a:cubicBezTo>
                    <a:pt x="107" y="202"/>
                    <a:pt x="108" y="200"/>
                    <a:pt x="108" y="198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509" name="Freeform 143"/>
            <p:cNvSpPr/>
            <p:nvPr/>
          </p:nvSpPr>
          <p:spPr>
            <a:xfrm>
              <a:off x="895" y="1152"/>
              <a:ext cx="229" cy="421"/>
            </a:xfrm>
            <a:custGeom>
              <a:avLst/>
              <a:gdLst/>
              <a:ahLst/>
              <a:cxnLst>
                <a:cxn ang="0">
                  <a:pos x="203" y="369"/>
                </a:cxn>
                <a:cxn ang="0">
                  <a:pos x="196" y="357"/>
                </a:cxn>
                <a:cxn ang="0">
                  <a:pos x="189" y="329"/>
                </a:cxn>
                <a:cxn ang="0">
                  <a:pos x="182" y="324"/>
                </a:cxn>
                <a:cxn ang="0">
                  <a:pos x="165" y="296"/>
                </a:cxn>
                <a:cxn ang="0">
                  <a:pos x="163" y="286"/>
                </a:cxn>
                <a:cxn ang="0">
                  <a:pos x="153" y="270"/>
                </a:cxn>
                <a:cxn ang="0">
                  <a:pos x="146" y="258"/>
                </a:cxn>
                <a:cxn ang="0">
                  <a:pos x="142" y="253"/>
                </a:cxn>
                <a:cxn ang="0">
                  <a:pos x="142" y="244"/>
                </a:cxn>
                <a:cxn ang="0">
                  <a:pos x="135" y="227"/>
                </a:cxn>
                <a:cxn ang="0">
                  <a:pos x="132" y="222"/>
                </a:cxn>
                <a:cxn ang="0">
                  <a:pos x="127" y="208"/>
                </a:cxn>
                <a:cxn ang="0">
                  <a:pos x="118" y="201"/>
                </a:cxn>
                <a:cxn ang="0">
                  <a:pos x="113" y="187"/>
                </a:cxn>
                <a:cxn ang="0">
                  <a:pos x="104" y="173"/>
                </a:cxn>
                <a:cxn ang="0">
                  <a:pos x="102" y="166"/>
                </a:cxn>
                <a:cxn ang="0">
                  <a:pos x="97" y="161"/>
                </a:cxn>
                <a:cxn ang="0">
                  <a:pos x="94" y="154"/>
                </a:cxn>
                <a:cxn ang="0">
                  <a:pos x="94" y="154"/>
                </a:cxn>
                <a:cxn ang="0">
                  <a:pos x="92" y="142"/>
                </a:cxn>
                <a:cxn ang="0">
                  <a:pos x="78" y="123"/>
                </a:cxn>
                <a:cxn ang="0">
                  <a:pos x="73" y="114"/>
                </a:cxn>
                <a:cxn ang="0">
                  <a:pos x="71" y="109"/>
                </a:cxn>
                <a:cxn ang="0">
                  <a:pos x="61" y="92"/>
                </a:cxn>
                <a:cxn ang="0">
                  <a:pos x="52" y="90"/>
                </a:cxn>
                <a:cxn ang="0">
                  <a:pos x="57" y="80"/>
                </a:cxn>
                <a:cxn ang="0">
                  <a:pos x="57" y="71"/>
                </a:cxn>
                <a:cxn ang="0">
                  <a:pos x="47" y="64"/>
                </a:cxn>
                <a:cxn ang="0">
                  <a:pos x="52" y="61"/>
                </a:cxn>
                <a:cxn ang="0">
                  <a:pos x="47" y="59"/>
                </a:cxn>
                <a:cxn ang="0">
                  <a:pos x="40" y="52"/>
                </a:cxn>
                <a:cxn ang="0">
                  <a:pos x="40" y="43"/>
                </a:cxn>
                <a:cxn ang="0">
                  <a:pos x="35" y="43"/>
                </a:cxn>
                <a:cxn ang="0">
                  <a:pos x="35" y="38"/>
                </a:cxn>
                <a:cxn ang="0">
                  <a:pos x="33" y="31"/>
                </a:cxn>
                <a:cxn ang="0">
                  <a:pos x="31" y="38"/>
                </a:cxn>
                <a:cxn ang="0">
                  <a:pos x="26" y="24"/>
                </a:cxn>
                <a:cxn ang="0">
                  <a:pos x="7" y="12"/>
                </a:cxn>
                <a:cxn ang="0">
                  <a:pos x="5" y="9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5" y="12"/>
                </a:cxn>
                <a:cxn ang="0">
                  <a:pos x="12" y="33"/>
                </a:cxn>
                <a:cxn ang="0">
                  <a:pos x="26" y="64"/>
                </a:cxn>
                <a:cxn ang="0">
                  <a:pos x="42" y="99"/>
                </a:cxn>
                <a:cxn ang="0">
                  <a:pos x="57" y="125"/>
                </a:cxn>
                <a:cxn ang="0">
                  <a:pos x="64" y="144"/>
                </a:cxn>
                <a:cxn ang="0">
                  <a:pos x="85" y="184"/>
                </a:cxn>
                <a:cxn ang="0">
                  <a:pos x="102" y="203"/>
                </a:cxn>
                <a:cxn ang="0">
                  <a:pos x="116" y="232"/>
                </a:cxn>
                <a:cxn ang="0">
                  <a:pos x="163" y="326"/>
                </a:cxn>
                <a:cxn ang="0">
                  <a:pos x="175" y="350"/>
                </a:cxn>
                <a:cxn ang="0">
                  <a:pos x="227" y="416"/>
                </a:cxn>
              </a:cxnLst>
              <a:pathLst>
                <a:path w="97" h="178">
                  <a:moveTo>
                    <a:pt x="96" y="176"/>
                  </a:moveTo>
                  <a:cubicBezTo>
                    <a:pt x="97" y="172"/>
                    <a:pt x="92" y="169"/>
                    <a:pt x="92" y="166"/>
                  </a:cubicBezTo>
                  <a:cubicBezTo>
                    <a:pt x="91" y="166"/>
                    <a:pt x="91" y="166"/>
                    <a:pt x="91" y="166"/>
                  </a:cubicBezTo>
                  <a:cubicBezTo>
                    <a:pt x="92" y="164"/>
                    <a:pt x="90" y="161"/>
                    <a:pt x="87" y="159"/>
                  </a:cubicBezTo>
                  <a:cubicBezTo>
                    <a:pt x="86" y="160"/>
                    <a:pt x="86" y="160"/>
                    <a:pt x="86" y="160"/>
                  </a:cubicBezTo>
                  <a:cubicBezTo>
                    <a:pt x="86" y="159"/>
                    <a:pt x="87" y="156"/>
                    <a:pt x="86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6" y="156"/>
                    <a:pt x="86" y="156"/>
                    <a:pt x="86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6" y="152"/>
                    <a:pt x="84" y="152"/>
                    <a:pt x="84" y="151"/>
                  </a:cubicBezTo>
                  <a:cubicBezTo>
                    <a:pt x="84" y="151"/>
                    <a:pt x="84" y="151"/>
                    <a:pt x="83" y="151"/>
                  </a:cubicBezTo>
                  <a:cubicBezTo>
                    <a:pt x="84" y="150"/>
                    <a:pt x="82" y="147"/>
                    <a:pt x="82" y="143"/>
                  </a:cubicBezTo>
                  <a:cubicBezTo>
                    <a:pt x="82" y="146"/>
                    <a:pt x="80" y="146"/>
                    <a:pt x="80" y="146"/>
                  </a:cubicBezTo>
                  <a:cubicBezTo>
                    <a:pt x="82" y="143"/>
                    <a:pt x="82" y="143"/>
                    <a:pt x="80" y="142"/>
                  </a:cubicBezTo>
                  <a:cubicBezTo>
                    <a:pt x="80" y="143"/>
                    <a:pt x="82" y="140"/>
                    <a:pt x="80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80" y="140"/>
                    <a:pt x="78" y="140"/>
                    <a:pt x="80" y="139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80" y="139"/>
                    <a:pt x="78" y="139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37"/>
                    <a:pt x="77" y="137"/>
                    <a:pt x="75" y="137"/>
                  </a:cubicBezTo>
                  <a:cubicBezTo>
                    <a:pt x="75" y="134"/>
                    <a:pt x="74" y="131"/>
                    <a:pt x="73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6"/>
                    <a:pt x="71" y="125"/>
                    <a:pt x="70" y="125"/>
                  </a:cubicBezTo>
                  <a:cubicBezTo>
                    <a:pt x="70" y="125"/>
                    <a:pt x="70" y="125"/>
                    <a:pt x="70" y="126"/>
                  </a:cubicBezTo>
                  <a:cubicBezTo>
                    <a:pt x="70" y="125"/>
                    <a:pt x="70" y="125"/>
                    <a:pt x="70" y="124"/>
                  </a:cubicBezTo>
                  <a:cubicBezTo>
                    <a:pt x="70" y="124"/>
                    <a:pt x="70" y="124"/>
                    <a:pt x="69" y="124"/>
                  </a:cubicBezTo>
                  <a:cubicBezTo>
                    <a:pt x="70" y="124"/>
                    <a:pt x="69" y="124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7" y="122"/>
                    <a:pt x="69" y="122"/>
                    <a:pt x="69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18"/>
                    <a:pt x="65" y="118"/>
                    <a:pt x="65" y="116"/>
                  </a:cubicBezTo>
                  <a:cubicBezTo>
                    <a:pt x="65" y="116"/>
                    <a:pt x="64" y="118"/>
                    <a:pt x="64" y="116"/>
                  </a:cubicBezTo>
                  <a:cubicBezTo>
                    <a:pt x="65" y="116"/>
                    <a:pt x="64" y="114"/>
                    <a:pt x="65" y="114"/>
                  </a:cubicBezTo>
                  <a:cubicBezTo>
                    <a:pt x="65" y="113"/>
                    <a:pt x="64" y="113"/>
                    <a:pt x="64" y="112"/>
                  </a:cubicBezTo>
                  <a:cubicBezTo>
                    <a:pt x="64" y="113"/>
                    <a:pt x="62" y="113"/>
                    <a:pt x="62" y="113"/>
                  </a:cubicBezTo>
                  <a:cubicBezTo>
                    <a:pt x="62" y="113"/>
                    <a:pt x="62" y="113"/>
                    <a:pt x="62" y="113"/>
                  </a:cubicBezTo>
                  <a:cubicBezTo>
                    <a:pt x="61" y="113"/>
                    <a:pt x="62" y="113"/>
                    <a:pt x="61" y="113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1" y="112"/>
                    <a:pt x="62" y="111"/>
                    <a:pt x="62" y="109"/>
                  </a:cubicBezTo>
                  <a:cubicBezTo>
                    <a:pt x="62" y="111"/>
                    <a:pt x="61" y="109"/>
                    <a:pt x="61" y="111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8"/>
                    <a:pt x="62" y="108"/>
                    <a:pt x="62" y="107"/>
                  </a:cubicBezTo>
                  <a:cubicBezTo>
                    <a:pt x="62" y="107"/>
                    <a:pt x="61" y="105"/>
                    <a:pt x="61" y="107"/>
                  </a:cubicBezTo>
                  <a:cubicBezTo>
                    <a:pt x="60" y="107"/>
                    <a:pt x="61" y="107"/>
                    <a:pt x="60" y="107"/>
                  </a:cubicBezTo>
                  <a:cubicBezTo>
                    <a:pt x="60" y="107"/>
                    <a:pt x="60" y="107"/>
                    <a:pt x="60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1" y="105"/>
                    <a:pt x="60" y="105"/>
                    <a:pt x="60" y="105"/>
                  </a:cubicBezTo>
                  <a:cubicBezTo>
                    <a:pt x="61" y="103"/>
                    <a:pt x="61" y="103"/>
                    <a:pt x="60" y="101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1"/>
                    <a:pt x="60" y="100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58" y="100"/>
                    <a:pt x="60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4"/>
                    <a:pt x="56" y="94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6" y="92"/>
                    <a:pt x="56" y="92"/>
                    <a:pt x="54" y="92"/>
                  </a:cubicBezTo>
                  <a:cubicBezTo>
                    <a:pt x="56" y="91"/>
                    <a:pt x="56" y="95"/>
                    <a:pt x="56" y="94"/>
                  </a:cubicBezTo>
                  <a:cubicBezTo>
                    <a:pt x="54" y="94"/>
                    <a:pt x="56" y="92"/>
                    <a:pt x="56" y="92"/>
                  </a:cubicBezTo>
                  <a:cubicBezTo>
                    <a:pt x="54" y="92"/>
                    <a:pt x="56" y="91"/>
                    <a:pt x="54" y="91"/>
                  </a:cubicBezTo>
                  <a:cubicBezTo>
                    <a:pt x="54" y="91"/>
                    <a:pt x="54" y="92"/>
                    <a:pt x="54" y="91"/>
                  </a:cubicBezTo>
                  <a:cubicBezTo>
                    <a:pt x="53" y="91"/>
                    <a:pt x="54" y="91"/>
                    <a:pt x="54" y="91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4" y="88"/>
                    <a:pt x="53" y="88"/>
                    <a:pt x="54" y="88"/>
                  </a:cubicBezTo>
                  <a:cubicBezTo>
                    <a:pt x="54" y="88"/>
                    <a:pt x="54" y="87"/>
                    <a:pt x="53" y="87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0" y="88"/>
                    <a:pt x="53" y="87"/>
                    <a:pt x="53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4" y="86"/>
                    <a:pt x="53" y="86"/>
                    <a:pt x="53" y="86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50" y="83"/>
                    <a:pt x="50" y="83"/>
                    <a:pt x="49" y="83"/>
                  </a:cubicBezTo>
                  <a:cubicBezTo>
                    <a:pt x="49" y="83"/>
                    <a:pt x="49" y="83"/>
                    <a:pt x="49" y="82"/>
                  </a:cubicBezTo>
                  <a:cubicBezTo>
                    <a:pt x="49" y="83"/>
                    <a:pt x="48" y="82"/>
                    <a:pt x="48" y="82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8" y="81"/>
                    <a:pt x="49" y="79"/>
                    <a:pt x="48" y="79"/>
                  </a:cubicBezTo>
                  <a:cubicBezTo>
                    <a:pt x="48" y="79"/>
                    <a:pt x="48" y="81"/>
                    <a:pt x="47" y="81"/>
                  </a:cubicBezTo>
                  <a:cubicBezTo>
                    <a:pt x="45" y="81"/>
                    <a:pt x="48" y="79"/>
                    <a:pt x="47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7" y="78"/>
                    <a:pt x="48" y="75"/>
                    <a:pt x="47" y="78"/>
                  </a:cubicBezTo>
                  <a:cubicBezTo>
                    <a:pt x="47" y="75"/>
                    <a:pt x="45" y="75"/>
                    <a:pt x="47" y="75"/>
                  </a:cubicBezTo>
                  <a:cubicBezTo>
                    <a:pt x="45" y="74"/>
                    <a:pt x="47" y="73"/>
                    <a:pt x="44" y="73"/>
                  </a:cubicBezTo>
                  <a:cubicBezTo>
                    <a:pt x="44" y="73"/>
                    <a:pt x="44" y="73"/>
                    <a:pt x="44" y="72"/>
                  </a:cubicBezTo>
                  <a:cubicBezTo>
                    <a:pt x="45" y="72"/>
                    <a:pt x="44" y="73"/>
                    <a:pt x="44" y="73"/>
                  </a:cubicBezTo>
                  <a:cubicBezTo>
                    <a:pt x="44" y="73"/>
                    <a:pt x="44" y="72"/>
                    <a:pt x="45" y="72"/>
                  </a:cubicBezTo>
                  <a:cubicBezTo>
                    <a:pt x="44" y="72"/>
                    <a:pt x="44" y="72"/>
                    <a:pt x="44" y="73"/>
                  </a:cubicBezTo>
                  <a:cubicBezTo>
                    <a:pt x="43" y="72"/>
                    <a:pt x="45" y="70"/>
                    <a:pt x="44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3" y="69"/>
                    <a:pt x="43" y="69"/>
                    <a:pt x="41" y="7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6"/>
                  </a:cubicBezTo>
                  <a:cubicBezTo>
                    <a:pt x="41" y="68"/>
                    <a:pt x="41" y="66"/>
                    <a:pt x="41" y="66"/>
                  </a:cubicBezTo>
                  <a:cubicBezTo>
                    <a:pt x="40" y="66"/>
                    <a:pt x="41" y="65"/>
                    <a:pt x="41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40" y="65"/>
                    <a:pt x="41" y="65"/>
                    <a:pt x="41" y="66"/>
                  </a:cubicBezTo>
                  <a:cubicBezTo>
                    <a:pt x="40" y="66"/>
                    <a:pt x="40" y="66"/>
                    <a:pt x="40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0" y="61"/>
                    <a:pt x="40" y="61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1"/>
                    <a:pt x="39" y="61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59"/>
                    <a:pt x="35" y="60"/>
                    <a:pt x="36" y="60"/>
                  </a:cubicBezTo>
                  <a:cubicBezTo>
                    <a:pt x="35" y="59"/>
                    <a:pt x="36" y="59"/>
                    <a:pt x="39" y="59"/>
                  </a:cubicBezTo>
                  <a:cubicBezTo>
                    <a:pt x="36" y="57"/>
                    <a:pt x="36" y="56"/>
                    <a:pt x="35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5" y="55"/>
                    <a:pt x="35" y="52"/>
                    <a:pt x="33" y="52"/>
                  </a:cubicBezTo>
                  <a:cubicBezTo>
                    <a:pt x="33" y="53"/>
                    <a:pt x="32" y="52"/>
                    <a:pt x="32" y="53"/>
                  </a:cubicBezTo>
                  <a:cubicBezTo>
                    <a:pt x="32" y="52"/>
                    <a:pt x="31" y="53"/>
                    <a:pt x="32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1"/>
                    <a:pt x="33" y="48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2" y="46"/>
                    <a:pt x="31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4"/>
                    <a:pt x="30" y="44"/>
                    <a:pt x="31" y="44"/>
                  </a:cubicBezTo>
                  <a:cubicBezTo>
                    <a:pt x="30" y="44"/>
                    <a:pt x="30" y="43"/>
                    <a:pt x="28" y="44"/>
                  </a:cubicBezTo>
                  <a:cubicBezTo>
                    <a:pt x="30" y="42"/>
                    <a:pt x="28" y="39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8"/>
                    <a:pt x="28" y="38"/>
                    <a:pt x="27" y="38"/>
                  </a:cubicBezTo>
                  <a:cubicBezTo>
                    <a:pt x="27" y="38"/>
                    <a:pt x="27" y="38"/>
                    <a:pt x="26" y="39"/>
                  </a:cubicBezTo>
                  <a:cubicBezTo>
                    <a:pt x="26" y="38"/>
                    <a:pt x="27" y="38"/>
                    <a:pt x="27" y="35"/>
                  </a:cubicBezTo>
                  <a:cubicBezTo>
                    <a:pt x="27" y="35"/>
                    <a:pt x="26" y="38"/>
                    <a:pt x="27" y="35"/>
                  </a:cubicBezTo>
                  <a:cubicBezTo>
                    <a:pt x="27" y="35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5"/>
                    <a:pt x="24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0" y="38"/>
                    <a:pt x="22" y="39"/>
                    <a:pt x="20" y="39"/>
                  </a:cubicBezTo>
                  <a:cubicBezTo>
                    <a:pt x="20" y="38"/>
                    <a:pt x="22" y="35"/>
                    <a:pt x="22" y="35"/>
                  </a:cubicBezTo>
                  <a:cubicBezTo>
                    <a:pt x="22" y="35"/>
                    <a:pt x="26" y="34"/>
                    <a:pt x="24" y="34"/>
                  </a:cubicBezTo>
                  <a:cubicBezTo>
                    <a:pt x="24" y="34"/>
                    <a:pt x="26" y="34"/>
                    <a:pt x="24" y="34"/>
                  </a:cubicBezTo>
                  <a:cubicBezTo>
                    <a:pt x="22" y="34"/>
                    <a:pt x="24" y="34"/>
                    <a:pt x="24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6" y="31"/>
                  </a:cubicBezTo>
                  <a:cubicBezTo>
                    <a:pt x="26" y="31"/>
                    <a:pt x="24" y="31"/>
                    <a:pt x="26" y="31"/>
                  </a:cubicBezTo>
                  <a:cubicBezTo>
                    <a:pt x="24" y="31"/>
                    <a:pt x="22" y="33"/>
                    <a:pt x="22" y="31"/>
                  </a:cubicBezTo>
                  <a:cubicBezTo>
                    <a:pt x="24" y="31"/>
                    <a:pt x="22" y="30"/>
                    <a:pt x="24" y="30"/>
                  </a:cubicBezTo>
                  <a:cubicBezTo>
                    <a:pt x="24" y="30"/>
                    <a:pt x="24" y="30"/>
                    <a:pt x="22" y="31"/>
                  </a:cubicBezTo>
                  <a:cubicBezTo>
                    <a:pt x="22" y="31"/>
                    <a:pt x="24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0" y="29"/>
                    <a:pt x="22" y="27"/>
                    <a:pt x="20" y="29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2" y="27"/>
                    <a:pt x="20" y="29"/>
                    <a:pt x="22" y="27"/>
                  </a:cubicBezTo>
                  <a:cubicBezTo>
                    <a:pt x="20" y="29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5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2"/>
                    <a:pt x="20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5"/>
                    <a:pt x="17" y="22"/>
                    <a:pt x="15" y="25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2"/>
                    <a:pt x="17" y="21"/>
                    <a:pt x="18" y="20"/>
                  </a:cubicBezTo>
                  <a:cubicBezTo>
                    <a:pt x="18" y="20"/>
                    <a:pt x="15" y="21"/>
                    <a:pt x="17" y="20"/>
                  </a:cubicBezTo>
                  <a:cubicBezTo>
                    <a:pt x="17" y="20"/>
                    <a:pt x="18" y="18"/>
                    <a:pt x="17" y="18"/>
                  </a:cubicBezTo>
                  <a:cubicBezTo>
                    <a:pt x="17" y="18"/>
                    <a:pt x="18" y="18"/>
                    <a:pt x="18" y="17"/>
                  </a:cubicBezTo>
                  <a:cubicBezTo>
                    <a:pt x="17" y="18"/>
                    <a:pt x="15" y="18"/>
                    <a:pt x="15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4" y="18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5" y="16"/>
                    <a:pt x="17" y="16"/>
                    <a:pt x="17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7" y="16"/>
                    <a:pt x="15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3" y="17"/>
                    <a:pt x="14" y="16"/>
                  </a:cubicBezTo>
                  <a:cubicBezTo>
                    <a:pt x="14" y="14"/>
                    <a:pt x="14" y="16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3"/>
                    <a:pt x="14" y="12"/>
                    <a:pt x="13" y="13"/>
                  </a:cubicBezTo>
                  <a:cubicBezTo>
                    <a:pt x="14" y="13"/>
                    <a:pt x="14" y="14"/>
                    <a:pt x="14" y="16"/>
                  </a:cubicBezTo>
                  <a:cubicBezTo>
                    <a:pt x="13" y="16"/>
                    <a:pt x="14" y="16"/>
                    <a:pt x="13" y="17"/>
                  </a:cubicBezTo>
                  <a:cubicBezTo>
                    <a:pt x="13" y="16"/>
                    <a:pt x="11" y="17"/>
                    <a:pt x="11" y="17"/>
                  </a:cubicBezTo>
                  <a:cubicBezTo>
                    <a:pt x="10" y="17"/>
                    <a:pt x="11" y="16"/>
                    <a:pt x="11" y="16"/>
                  </a:cubicBezTo>
                  <a:cubicBezTo>
                    <a:pt x="11" y="16"/>
                    <a:pt x="11" y="16"/>
                    <a:pt x="13" y="16"/>
                  </a:cubicBezTo>
                  <a:cubicBezTo>
                    <a:pt x="11" y="14"/>
                    <a:pt x="11" y="14"/>
                    <a:pt x="13" y="13"/>
                  </a:cubicBezTo>
                  <a:cubicBezTo>
                    <a:pt x="11" y="13"/>
                    <a:pt x="11" y="13"/>
                    <a:pt x="11" y="14"/>
                  </a:cubicBezTo>
                  <a:cubicBezTo>
                    <a:pt x="11" y="13"/>
                    <a:pt x="10" y="12"/>
                    <a:pt x="10" y="12"/>
                  </a:cubicBezTo>
                  <a:cubicBezTo>
                    <a:pt x="11" y="12"/>
                    <a:pt x="10" y="10"/>
                    <a:pt x="10" y="10"/>
                  </a:cubicBezTo>
                  <a:cubicBezTo>
                    <a:pt x="11" y="10"/>
                    <a:pt x="11" y="10"/>
                    <a:pt x="13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8"/>
                    <a:pt x="10" y="10"/>
                    <a:pt x="11" y="8"/>
                  </a:cubicBezTo>
                  <a:cubicBezTo>
                    <a:pt x="11" y="10"/>
                    <a:pt x="10" y="10"/>
                    <a:pt x="7" y="10"/>
                  </a:cubicBezTo>
                  <a:cubicBezTo>
                    <a:pt x="7" y="10"/>
                    <a:pt x="7" y="12"/>
                    <a:pt x="7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5"/>
                    <a:pt x="6" y="5"/>
                  </a:cubicBezTo>
                  <a:cubicBezTo>
                    <a:pt x="5" y="4"/>
                    <a:pt x="3" y="5"/>
                    <a:pt x="3" y="5"/>
                  </a:cubicBezTo>
                  <a:cubicBezTo>
                    <a:pt x="3" y="4"/>
                    <a:pt x="5" y="5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4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3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0" y="5"/>
                    <a:pt x="1" y="7"/>
                  </a:cubicBezTo>
                  <a:cubicBezTo>
                    <a:pt x="1" y="5"/>
                    <a:pt x="2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1" y="8"/>
                    <a:pt x="2" y="8"/>
                  </a:cubicBezTo>
                  <a:cubicBezTo>
                    <a:pt x="2" y="10"/>
                    <a:pt x="3" y="12"/>
                    <a:pt x="3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3"/>
                    <a:pt x="5" y="13"/>
                    <a:pt x="5" y="14"/>
                  </a:cubicBezTo>
                  <a:cubicBezTo>
                    <a:pt x="6" y="14"/>
                    <a:pt x="5" y="17"/>
                    <a:pt x="6" y="17"/>
                  </a:cubicBezTo>
                  <a:cubicBezTo>
                    <a:pt x="7" y="18"/>
                    <a:pt x="7" y="21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1" y="21"/>
                    <a:pt x="11" y="22"/>
                  </a:cubicBezTo>
                  <a:cubicBezTo>
                    <a:pt x="10" y="22"/>
                    <a:pt x="10" y="22"/>
                    <a:pt x="10" y="25"/>
                  </a:cubicBezTo>
                  <a:cubicBezTo>
                    <a:pt x="11" y="25"/>
                    <a:pt x="11" y="26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9"/>
                    <a:pt x="13" y="29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3"/>
                  </a:cubicBezTo>
                  <a:cubicBezTo>
                    <a:pt x="14" y="33"/>
                    <a:pt x="14" y="34"/>
                    <a:pt x="15" y="34"/>
                  </a:cubicBezTo>
                  <a:cubicBezTo>
                    <a:pt x="15" y="38"/>
                    <a:pt x="17" y="39"/>
                    <a:pt x="18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4"/>
                    <a:pt x="20" y="46"/>
                    <a:pt x="20" y="4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51"/>
                  </a:cubicBezTo>
                  <a:cubicBezTo>
                    <a:pt x="22" y="51"/>
                    <a:pt x="22" y="52"/>
                    <a:pt x="24" y="52"/>
                  </a:cubicBezTo>
                  <a:cubicBezTo>
                    <a:pt x="24" y="52"/>
                    <a:pt x="22" y="52"/>
                    <a:pt x="24" y="53"/>
                  </a:cubicBezTo>
                  <a:cubicBezTo>
                    <a:pt x="24" y="55"/>
                    <a:pt x="24" y="55"/>
                    <a:pt x="26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6"/>
                    <a:pt x="27" y="56"/>
                    <a:pt x="26" y="57"/>
                  </a:cubicBezTo>
                  <a:cubicBezTo>
                    <a:pt x="27" y="57"/>
                    <a:pt x="26" y="60"/>
                    <a:pt x="28" y="60"/>
                  </a:cubicBezTo>
                  <a:cubicBezTo>
                    <a:pt x="27" y="60"/>
                    <a:pt x="27" y="61"/>
                    <a:pt x="27" y="61"/>
                  </a:cubicBezTo>
                  <a:cubicBezTo>
                    <a:pt x="28" y="62"/>
                    <a:pt x="30" y="62"/>
                    <a:pt x="30" y="65"/>
                  </a:cubicBezTo>
                  <a:cubicBezTo>
                    <a:pt x="30" y="65"/>
                    <a:pt x="30" y="62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8"/>
                    <a:pt x="32" y="68"/>
                    <a:pt x="32" y="70"/>
                  </a:cubicBezTo>
                  <a:cubicBezTo>
                    <a:pt x="33" y="73"/>
                    <a:pt x="35" y="75"/>
                    <a:pt x="36" y="79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36" y="79"/>
                    <a:pt x="40" y="79"/>
                    <a:pt x="39" y="82"/>
                  </a:cubicBezTo>
                  <a:cubicBezTo>
                    <a:pt x="39" y="82"/>
                    <a:pt x="39" y="82"/>
                    <a:pt x="40" y="82"/>
                  </a:cubicBezTo>
                  <a:cubicBezTo>
                    <a:pt x="39" y="83"/>
                    <a:pt x="41" y="83"/>
                    <a:pt x="41" y="85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3" y="85"/>
                    <a:pt x="41" y="86"/>
                    <a:pt x="43" y="87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4" y="86"/>
                    <a:pt x="43" y="88"/>
                    <a:pt x="44" y="87"/>
                  </a:cubicBezTo>
                  <a:cubicBezTo>
                    <a:pt x="44" y="87"/>
                    <a:pt x="44" y="88"/>
                    <a:pt x="44" y="87"/>
                  </a:cubicBezTo>
                  <a:cubicBezTo>
                    <a:pt x="45" y="91"/>
                    <a:pt x="45" y="94"/>
                    <a:pt x="47" y="96"/>
                  </a:cubicBezTo>
                  <a:cubicBezTo>
                    <a:pt x="48" y="98"/>
                    <a:pt x="49" y="95"/>
                    <a:pt x="48" y="96"/>
                  </a:cubicBezTo>
                  <a:cubicBezTo>
                    <a:pt x="49" y="96"/>
                    <a:pt x="48" y="98"/>
                    <a:pt x="48" y="98"/>
                  </a:cubicBezTo>
                  <a:cubicBezTo>
                    <a:pt x="48" y="98"/>
                    <a:pt x="50" y="98"/>
                    <a:pt x="49" y="98"/>
                  </a:cubicBezTo>
                  <a:cubicBezTo>
                    <a:pt x="49" y="98"/>
                    <a:pt x="49" y="98"/>
                    <a:pt x="49" y="99"/>
                  </a:cubicBezTo>
                  <a:cubicBezTo>
                    <a:pt x="50" y="99"/>
                    <a:pt x="50" y="99"/>
                    <a:pt x="50" y="100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50" y="101"/>
                    <a:pt x="53" y="103"/>
                    <a:pt x="50" y="105"/>
                  </a:cubicBezTo>
                  <a:cubicBezTo>
                    <a:pt x="54" y="111"/>
                    <a:pt x="57" y="116"/>
                    <a:pt x="60" y="122"/>
                  </a:cubicBezTo>
                  <a:cubicBezTo>
                    <a:pt x="62" y="126"/>
                    <a:pt x="65" y="133"/>
                    <a:pt x="69" y="138"/>
                  </a:cubicBezTo>
                  <a:cubicBezTo>
                    <a:pt x="71" y="138"/>
                    <a:pt x="71" y="138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0" y="140"/>
                    <a:pt x="71" y="140"/>
                    <a:pt x="71" y="140"/>
                  </a:cubicBezTo>
                  <a:cubicBezTo>
                    <a:pt x="73" y="143"/>
                    <a:pt x="73" y="146"/>
                    <a:pt x="74" y="148"/>
                  </a:cubicBezTo>
                  <a:cubicBezTo>
                    <a:pt x="74" y="147"/>
                    <a:pt x="75" y="147"/>
                    <a:pt x="75" y="147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53"/>
                    <a:pt x="82" y="159"/>
                    <a:pt x="84" y="164"/>
                  </a:cubicBezTo>
                  <a:cubicBezTo>
                    <a:pt x="84" y="164"/>
                    <a:pt x="86" y="166"/>
                    <a:pt x="86" y="168"/>
                  </a:cubicBezTo>
                  <a:cubicBezTo>
                    <a:pt x="90" y="172"/>
                    <a:pt x="92" y="174"/>
                    <a:pt x="95" y="178"/>
                  </a:cubicBezTo>
                  <a:cubicBezTo>
                    <a:pt x="95" y="178"/>
                    <a:pt x="96" y="177"/>
                    <a:pt x="96" y="176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510" name="Freeform 144"/>
            <p:cNvSpPr/>
            <p:nvPr/>
          </p:nvSpPr>
          <p:spPr>
            <a:xfrm>
              <a:off x="1124" y="1004"/>
              <a:ext cx="276" cy="448"/>
            </a:xfrm>
            <a:custGeom>
              <a:avLst/>
              <a:gdLst/>
              <a:ahLst/>
              <a:cxnLst>
                <a:cxn ang="0">
                  <a:pos x="38" y="403"/>
                </a:cxn>
                <a:cxn ang="0">
                  <a:pos x="45" y="387"/>
                </a:cxn>
                <a:cxn ang="0">
                  <a:pos x="66" y="363"/>
                </a:cxn>
                <a:cxn ang="0">
                  <a:pos x="71" y="354"/>
                </a:cxn>
                <a:cxn ang="0">
                  <a:pos x="90" y="323"/>
                </a:cxn>
                <a:cxn ang="0">
                  <a:pos x="94" y="316"/>
                </a:cxn>
                <a:cxn ang="0">
                  <a:pos x="106" y="297"/>
                </a:cxn>
                <a:cxn ang="0">
                  <a:pos x="111" y="285"/>
                </a:cxn>
                <a:cxn ang="0">
                  <a:pos x="116" y="276"/>
                </a:cxn>
                <a:cxn ang="0">
                  <a:pos x="125" y="274"/>
                </a:cxn>
                <a:cxn ang="0">
                  <a:pos x="134" y="259"/>
                </a:cxn>
                <a:cxn ang="0">
                  <a:pos x="139" y="250"/>
                </a:cxn>
                <a:cxn ang="0">
                  <a:pos x="146" y="241"/>
                </a:cxn>
                <a:cxn ang="0">
                  <a:pos x="149" y="229"/>
                </a:cxn>
                <a:cxn ang="0">
                  <a:pos x="160" y="215"/>
                </a:cxn>
                <a:cxn ang="0">
                  <a:pos x="167" y="198"/>
                </a:cxn>
                <a:cxn ang="0">
                  <a:pos x="175" y="191"/>
                </a:cxn>
                <a:cxn ang="0">
                  <a:pos x="175" y="184"/>
                </a:cxn>
                <a:cxn ang="0">
                  <a:pos x="179" y="179"/>
                </a:cxn>
                <a:cxn ang="0">
                  <a:pos x="186" y="179"/>
                </a:cxn>
                <a:cxn ang="0">
                  <a:pos x="189" y="165"/>
                </a:cxn>
                <a:cxn ang="0">
                  <a:pos x="201" y="149"/>
                </a:cxn>
                <a:cxn ang="0">
                  <a:pos x="208" y="134"/>
                </a:cxn>
                <a:cxn ang="0">
                  <a:pos x="210" y="130"/>
                </a:cxn>
                <a:cxn ang="0">
                  <a:pos x="222" y="111"/>
                </a:cxn>
                <a:cxn ang="0">
                  <a:pos x="219" y="101"/>
                </a:cxn>
                <a:cxn ang="0">
                  <a:pos x="229" y="99"/>
                </a:cxn>
                <a:cxn ang="0">
                  <a:pos x="238" y="97"/>
                </a:cxn>
                <a:cxn ang="0">
                  <a:pos x="241" y="87"/>
                </a:cxn>
                <a:cxn ang="0">
                  <a:pos x="248" y="87"/>
                </a:cxn>
                <a:cxn ang="0">
                  <a:pos x="248" y="83"/>
                </a:cxn>
                <a:cxn ang="0">
                  <a:pos x="248" y="71"/>
                </a:cxn>
                <a:cxn ang="0">
                  <a:pos x="252" y="66"/>
                </a:cxn>
                <a:cxn ang="0">
                  <a:pos x="252" y="61"/>
                </a:cxn>
                <a:cxn ang="0">
                  <a:pos x="259" y="59"/>
                </a:cxn>
                <a:cxn ang="0">
                  <a:pos x="262" y="52"/>
                </a:cxn>
                <a:cxn ang="0">
                  <a:pos x="257" y="50"/>
                </a:cxn>
                <a:cxn ang="0">
                  <a:pos x="267" y="40"/>
                </a:cxn>
                <a:cxn ang="0">
                  <a:pos x="267" y="19"/>
                </a:cxn>
                <a:cxn ang="0">
                  <a:pos x="269" y="17"/>
                </a:cxn>
                <a:cxn ang="0">
                  <a:pos x="276" y="0"/>
                </a:cxn>
                <a:cxn ang="0">
                  <a:pos x="269" y="2"/>
                </a:cxn>
                <a:cxn ang="0">
                  <a:pos x="267" y="19"/>
                </a:cxn>
                <a:cxn ang="0">
                  <a:pos x="250" y="31"/>
                </a:cxn>
                <a:cxn ang="0">
                  <a:pos x="229" y="61"/>
                </a:cxn>
                <a:cxn ang="0">
                  <a:pos x="205" y="97"/>
                </a:cxn>
                <a:cxn ang="0">
                  <a:pos x="189" y="127"/>
                </a:cxn>
                <a:cxn ang="0">
                  <a:pos x="175" y="149"/>
                </a:cxn>
                <a:cxn ang="0">
                  <a:pos x="149" y="191"/>
                </a:cxn>
                <a:cxn ang="0">
                  <a:pos x="139" y="215"/>
                </a:cxn>
                <a:cxn ang="0">
                  <a:pos x="125" y="245"/>
                </a:cxn>
                <a:cxn ang="0">
                  <a:pos x="59" y="337"/>
                </a:cxn>
                <a:cxn ang="0">
                  <a:pos x="45" y="363"/>
                </a:cxn>
                <a:cxn ang="0">
                  <a:pos x="9" y="446"/>
                </a:cxn>
              </a:cxnLst>
              <a:pathLst>
                <a:path w="117" h="190">
                  <a:moveTo>
                    <a:pt x="4" y="189"/>
                  </a:moveTo>
                  <a:cubicBezTo>
                    <a:pt x="7" y="189"/>
                    <a:pt x="7" y="185"/>
                    <a:pt x="10" y="181"/>
                  </a:cubicBezTo>
                  <a:cubicBezTo>
                    <a:pt x="10" y="181"/>
                    <a:pt x="8" y="181"/>
                    <a:pt x="10" y="181"/>
                  </a:cubicBezTo>
                  <a:cubicBezTo>
                    <a:pt x="14" y="180"/>
                    <a:pt x="15" y="176"/>
                    <a:pt x="15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5" y="172"/>
                    <a:pt x="16" y="172"/>
                    <a:pt x="16" y="171"/>
                  </a:cubicBezTo>
                  <a:cubicBezTo>
                    <a:pt x="16" y="171"/>
                    <a:pt x="16" y="171"/>
                    <a:pt x="15" y="171"/>
                  </a:cubicBezTo>
                  <a:cubicBezTo>
                    <a:pt x="16" y="171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9" y="168"/>
                    <a:pt x="17" y="166"/>
                    <a:pt x="20" y="164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1" y="163"/>
                    <a:pt x="23" y="160"/>
                    <a:pt x="25" y="159"/>
                  </a:cubicBezTo>
                  <a:cubicBezTo>
                    <a:pt x="25" y="159"/>
                    <a:pt x="23" y="159"/>
                    <a:pt x="23" y="158"/>
                  </a:cubicBezTo>
                  <a:cubicBezTo>
                    <a:pt x="25" y="159"/>
                    <a:pt x="25" y="158"/>
                    <a:pt x="27" y="158"/>
                  </a:cubicBezTo>
                  <a:cubicBezTo>
                    <a:pt x="25" y="156"/>
                    <a:pt x="28" y="158"/>
                    <a:pt x="28" y="156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9" y="154"/>
                    <a:pt x="28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2" y="147"/>
                    <a:pt x="33" y="145"/>
                    <a:pt x="34" y="14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9"/>
                    <a:pt x="34" y="138"/>
                    <a:pt x="36" y="138"/>
                  </a:cubicBezTo>
                  <a:cubicBezTo>
                    <a:pt x="36" y="138"/>
                    <a:pt x="36" y="138"/>
                    <a:pt x="36" y="138"/>
                  </a:cubicBezTo>
                  <a:cubicBezTo>
                    <a:pt x="36" y="137"/>
                    <a:pt x="38" y="138"/>
                    <a:pt x="38" y="137"/>
                  </a:cubicBezTo>
                  <a:cubicBezTo>
                    <a:pt x="36" y="137"/>
                    <a:pt x="36" y="137"/>
                    <a:pt x="36" y="137"/>
                  </a:cubicBezTo>
                  <a:cubicBezTo>
                    <a:pt x="38" y="137"/>
                    <a:pt x="38" y="137"/>
                    <a:pt x="38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40" y="136"/>
                    <a:pt x="38" y="134"/>
                    <a:pt x="4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8" y="133"/>
                    <a:pt x="40" y="134"/>
                    <a:pt x="40" y="134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1" y="133"/>
                    <a:pt x="41" y="132"/>
                    <a:pt x="41" y="132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2" y="130"/>
                    <a:pt x="42" y="130"/>
                    <a:pt x="44" y="129"/>
                  </a:cubicBezTo>
                  <a:cubicBezTo>
                    <a:pt x="42" y="129"/>
                    <a:pt x="42" y="129"/>
                    <a:pt x="42" y="126"/>
                  </a:cubicBezTo>
                  <a:cubicBezTo>
                    <a:pt x="44" y="129"/>
                    <a:pt x="44" y="125"/>
                    <a:pt x="45" y="126"/>
                  </a:cubicBezTo>
                  <a:cubicBezTo>
                    <a:pt x="45" y="126"/>
                    <a:pt x="45" y="125"/>
                    <a:pt x="45" y="124"/>
                  </a:cubicBezTo>
                  <a:cubicBezTo>
                    <a:pt x="45" y="124"/>
                    <a:pt x="45" y="124"/>
                    <a:pt x="44" y="124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4" y="123"/>
                    <a:pt x="44" y="124"/>
                    <a:pt x="44" y="123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5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7" y="120"/>
                    <a:pt x="49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51" y="119"/>
                    <a:pt x="49" y="119"/>
                  </a:cubicBezTo>
                  <a:cubicBezTo>
                    <a:pt x="49" y="117"/>
                    <a:pt x="49" y="119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6"/>
                    <a:pt x="51" y="116"/>
                    <a:pt x="51" y="117"/>
                  </a:cubicBezTo>
                  <a:cubicBezTo>
                    <a:pt x="51" y="117"/>
                    <a:pt x="51" y="116"/>
                    <a:pt x="51" y="117"/>
                  </a:cubicBezTo>
                  <a:cubicBezTo>
                    <a:pt x="53" y="117"/>
                    <a:pt x="53" y="116"/>
                    <a:pt x="53" y="116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3" y="116"/>
                    <a:pt x="54" y="113"/>
                    <a:pt x="55" y="113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54" y="112"/>
                    <a:pt x="57" y="112"/>
                    <a:pt x="55" y="111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0"/>
                    <a:pt x="55" y="110"/>
                    <a:pt x="57" y="110"/>
                  </a:cubicBezTo>
                  <a:cubicBezTo>
                    <a:pt x="55" y="110"/>
                    <a:pt x="57" y="110"/>
                    <a:pt x="57" y="110"/>
                  </a:cubicBezTo>
                  <a:cubicBezTo>
                    <a:pt x="57" y="110"/>
                    <a:pt x="57" y="108"/>
                    <a:pt x="57" y="110"/>
                  </a:cubicBezTo>
                  <a:cubicBezTo>
                    <a:pt x="57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8" y="106"/>
                    <a:pt x="59" y="106"/>
                  </a:cubicBezTo>
                  <a:cubicBezTo>
                    <a:pt x="58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3"/>
                  </a:cubicBezTo>
                  <a:cubicBezTo>
                    <a:pt x="60" y="104"/>
                    <a:pt x="59" y="103"/>
                    <a:pt x="59" y="103"/>
                  </a:cubicBezTo>
                  <a:cubicBezTo>
                    <a:pt x="60" y="103"/>
                    <a:pt x="59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2" y="103"/>
                    <a:pt x="60" y="102"/>
                    <a:pt x="62" y="102"/>
                  </a:cubicBezTo>
                  <a:cubicBezTo>
                    <a:pt x="60" y="102"/>
                    <a:pt x="63" y="102"/>
                    <a:pt x="62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3" y="99"/>
                    <a:pt x="62" y="98"/>
                    <a:pt x="63" y="99"/>
                  </a:cubicBezTo>
                  <a:cubicBezTo>
                    <a:pt x="63" y="98"/>
                    <a:pt x="66" y="97"/>
                    <a:pt x="63" y="97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6" y="94"/>
                    <a:pt x="66" y="95"/>
                    <a:pt x="66" y="94"/>
                  </a:cubicBezTo>
                  <a:cubicBezTo>
                    <a:pt x="66" y="94"/>
                    <a:pt x="66" y="94"/>
                    <a:pt x="66" y="93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7" y="93"/>
                    <a:pt x="70" y="93"/>
                    <a:pt x="68" y="91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66" y="90"/>
                    <a:pt x="68" y="90"/>
                    <a:pt x="68" y="90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68" y="90"/>
                    <a:pt x="71" y="90"/>
                    <a:pt x="70" y="89"/>
                  </a:cubicBezTo>
                  <a:cubicBezTo>
                    <a:pt x="70" y="89"/>
                    <a:pt x="70" y="86"/>
                    <a:pt x="71" y="89"/>
                  </a:cubicBezTo>
                  <a:cubicBezTo>
                    <a:pt x="71" y="86"/>
                    <a:pt x="72" y="85"/>
                    <a:pt x="71" y="84"/>
                  </a:cubicBezTo>
                  <a:cubicBezTo>
                    <a:pt x="71" y="84"/>
                    <a:pt x="72" y="82"/>
                    <a:pt x="72" y="84"/>
                  </a:cubicBezTo>
                  <a:cubicBezTo>
                    <a:pt x="72" y="84"/>
                    <a:pt x="71" y="84"/>
                    <a:pt x="72" y="84"/>
                  </a:cubicBezTo>
                  <a:cubicBezTo>
                    <a:pt x="72" y="84"/>
                    <a:pt x="72" y="84"/>
                    <a:pt x="72" y="84"/>
                  </a:cubicBezTo>
                  <a:cubicBezTo>
                    <a:pt x="72" y="84"/>
                    <a:pt x="72" y="82"/>
                    <a:pt x="71" y="82"/>
                  </a:cubicBezTo>
                  <a:cubicBezTo>
                    <a:pt x="71" y="81"/>
                    <a:pt x="74" y="82"/>
                    <a:pt x="74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5" y="80"/>
                    <a:pt x="74" y="80"/>
                    <a:pt x="74" y="80"/>
                  </a:cubicBezTo>
                  <a:cubicBezTo>
                    <a:pt x="74" y="80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7"/>
                    <a:pt x="75" y="77"/>
                    <a:pt x="75" y="77"/>
                  </a:cubicBezTo>
                  <a:cubicBezTo>
                    <a:pt x="75" y="78"/>
                    <a:pt x="75" y="78"/>
                    <a:pt x="75" y="78"/>
                  </a:cubicBezTo>
                  <a:cubicBezTo>
                    <a:pt x="75" y="78"/>
                    <a:pt x="75" y="78"/>
                    <a:pt x="76" y="78"/>
                  </a:cubicBezTo>
                  <a:cubicBezTo>
                    <a:pt x="75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9" y="76"/>
                    <a:pt x="76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6"/>
                    <a:pt x="75" y="76"/>
                    <a:pt x="76" y="76"/>
                  </a:cubicBezTo>
                  <a:cubicBezTo>
                    <a:pt x="76" y="76"/>
                    <a:pt x="79" y="77"/>
                    <a:pt x="79" y="76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79" y="74"/>
                    <a:pt x="76" y="74"/>
                    <a:pt x="76" y="74"/>
                  </a:cubicBezTo>
                  <a:cubicBezTo>
                    <a:pt x="79" y="76"/>
                    <a:pt x="79" y="74"/>
                    <a:pt x="80" y="74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79" y="72"/>
                    <a:pt x="80" y="70"/>
                    <a:pt x="80" y="70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0" y="70"/>
                    <a:pt x="80" y="70"/>
                    <a:pt x="81" y="70"/>
                  </a:cubicBezTo>
                  <a:cubicBezTo>
                    <a:pt x="81" y="69"/>
                    <a:pt x="79" y="69"/>
                    <a:pt x="80" y="69"/>
                  </a:cubicBezTo>
                  <a:cubicBezTo>
                    <a:pt x="80" y="68"/>
                    <a:pt x="81" y="69"/>
                    <a:pt x="81" y="69"/>
                  </a:cubicBezTo>
                  <a:cubicBezTo>
                    <a:pt x="81" y="68"/>
                    <a:pt x="84" y="68"/>
                    <a:pt x="83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4" y="65"/>
                    <a:pt x="87" y="64"/>
                    <a:pt x="85" y="63"/>
                  </a:cubicBezTo>
                  <a:cubicBezTo>
                    <a:pt x="85" y="63"/>
                    <a:pt x="85" y="61"/>
                    <a:pt x="84" y="61"/>
                  </a:cubicBezTo>
                  <a:cubicBezTo>
                    <a:pt x="85" y="61"/>
                    <a:pt x="84" y="61"/>
                    <a:pt x="85" y="61"/>
                  </a:cubicBezTo>
                  <a:cubicBezTo>
                    <a:pt x="85" y="61"/>
                    <a:pt x="85" y="61"/>
                    <a:pt x="85" y="63"/>
                  </a:cubicBezTo>
                  <a:cubicBezTo>
                    <a:pt x="87" y="61"/>
                    <a:pt x="88" y="61"/>
                    <a:pt x="87" y="59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7" y="59"/>
                    <a:pt x="87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8" y="57"/>
                    <a:pt x="88" y="56"/>
                    <a:pt x="88" y="56"/>
                  </a:cubicBezTo>
                  <a:cubicBezTo>
                    <a:pt x="89" y="56"/>
                    <a:pt x="92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54"/>
                    <a:pt x="92" y="54"/>
                    <a:pt x="92" y="52"/>
                  </a:cubicBezTo>
                  <a:cubicBezTo>
                    <a:pt x="93" y="52"/>
                    <a:pt x="94" y="50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7"/>
                    <a:pt x="94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7" y="47"/>
                    <a:pt x="96" y="47"/>
                    <a:pt x="97" y="47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7" y="44"/>
                    <a:pt x="97" y="44"/>
                    <a:pt x="96" y="44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6" y="43"/>
                    <a:pt x="94" y="44"/>
                    <a:pt x="93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3" y="42"/>
                    <a:pt x="93" y="43"/>
                    <a:pt x="93" y="42"/>
                  </a:cubicBezTo>
                  <a:cubicBezTo>
                    <a:pt x="93" y="42"/>
                    <a:pt x="94" y="42"/>
                    <a:pt x="94" y="43"/>
                  </a:cubicBezTo>
                  <a:cubicBezTo>
                    <a:pt x="96" y="42"/>
                    <a:pt x="97" y="43"/>
                    <a:pt x="97" y="43"/>
                  </a:cubicBezTo>
                  <a:cubicBezTo>
                    <a:pt x="97" y="42"/>
                    <a:pt x="97" y="43"/>
                    <a:pt x="96" y="43"/>
                  </a:cubicBezTo>
                  <a:cubicBezTo>
                    <a:pt x="96" y="42"/>
                    <a:pt x="97" y="42"/>
                    <a:pt x="97" y="42"/>
                  </a:cubicBezTo>
                  <a:cubicBezTo>
                    <a:pt x="97" y="42"/>
                    <a:pt x="98" y="43"/>
                    <a:pt x="98" y="42"/>
                  </a:cubicBezTo>
                  <a:cubicBezTo>
                    <a:pt x="98" y="42"/>
                    <a:pt x="97" y="42"/>
                    <a:pt x="98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1"/>
                    <a:pt x="98" y="41"/>
                    <a:pt x="98" y="41"/>
                  </a:cubicBezTo>
                  <a:cubicBezTo>
                    <a:pt x="98" y="41"/>
                    <a:pt x="100" y="39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0" y="39"/>
                    <a:pt x="101" y="39"/>
                    <a:pt x="100" y="39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1" y="39"/>
                    <a:pt x="101" y="39"/>
                    <a:pt x="100" y="38"/>
                  </a:cubicBezTo>
                  <a:cubicBezTo>
                    <a:pt x="100" y="38"/>
                    <a:pt x="102" y="38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2" y="38"/>
                    <a:pt x="101" y="38"/>
                    <a:pt x="102" y="38"/>
                  </a:cubicBezTo>
                  <a:cubicBezTo>
                    <a:pt x="101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5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5" y="37"/>
                    <a:pt x="105" y="37"/>
                    <a:pt x="105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6" y="35"/>
                    <a:pt x="105" y="34"/>
                    <a:pt x="106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5" y="34"/>
                    <a:pt x="102" y="34"/>
                    <a:pt x="102" y="31"/>
                  </a:cubicBezTo>
                  <a:cubicBezTo>
                    <a:pt x="105" y="31"/>
                    <a:pt x="106" y="31"/>
                    <a:pt x="106" y="34"/>
                  </a:cubicBezTo>
                  <a:cubicBezTo>
                    <a:pt x="106" y="34"/>
                    <a:pt x="106" y="31"/>
                    <a:pt x="105" y="31"/>
                  </a:cubicBezTo>
                  <a:cubicBezTo>
                    <a:pt x="106" y="31"/>
                    <a:pt x="106" y="34"/>
                    <a:pt x="106" y="31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8"/>
                  </a:cubicBezTo>
                  <a:cubicBezTo>
                    <a:pt x="105" y="30"/>
                    <a:pt x="106" y="29"/>
                    <a:pt x="107" y="29"/>
                  </a:cubicBezTo>
                  <a:cubicBezTo>
                    <a:pt x="107" y="29"/>
                    <a:pt x="105" y="28"/>
                    <a:pt x="107" y="28"/>
                  </a:cubicBezTo>
                  <a:cubicBezTo>
                    <a:pt x="107" y="28"/>
                    <a:pt x="109" y="28"/>
                    <a:pt x="107" y="28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9" y="28"/>
                    <a:pt x="109" y="26"/>
                    <a:pt x="107" y="26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5"/>
                    <a:pt x="106" y="25"/>
                    <a:pt x="107" y="25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9" y="26"/>
                    <a:pt x="107" y="25"/>
                    <a:pt x="109" y="25"/>
                  </a:cubicBezTo>
                  <a:cubicBezTo>
                    <a:pt x="109" y="26"/>
                    <a:pt x="109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5"/>
                    <a:pt x="110" y="26"/>
                    <a:pt x="111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4"/>
                    <a:pt x="110" y="26"/>
                    <a:pt x="109" y="25"/>
                  </a:cubicBezTo>
                  <a:cubicBezTo>
                    <a:pt x="109" y="25"/>
                    <a:pt x="110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7" y="22"/>
                    <a:pt x="109" y="22"/>
                  </a:cubicBezTo>
                  <a:cubicBezTo>
                    <a:pt x="110" y="22"/>
                    <a:pt x="110" y="22"/>
                    <a:pt x="110" y="24"/>
                  </a:cubicBezTo>
                  <a:cubicBezTo>
                    <a:pt x="110" y="22"/>
                    <a:pt x="111" y="22"/>
                    <a:pt x="111" y="22"/>
                  </a:cubicBezTo>
                  <a:cubicBezTo>
                    <a:pt x="110" y="21"/>
                    <a:pt x="113" y="21"/>
                    <a:pt x="111" y="21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09" y="21"/>
                    <a:pt x="109" y="24"/>
                    <a:pt x="107" y="22"/>
                  </a:cubicBezTo>
                  <a:cubicBezTo>
                    <a:pt x="109" y="22"/>
                    <a:pt x="107" y="21"/>
                    <a:pt x="106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9" y="21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09" y="20"/>
                  </a:cubicBezTo>
                  <a:cubicBezTo>
                    <a:pt x="110" y="17"/>
                    <a:pt x="110" y="17"/>
                    <a:pt x="111" y="16"/>
                  </a:cubicBezTo>
                  <a:cubicBezTo>
                    <a:pt x="111" y="17"/>
                    <a:pt x="111" y="15"/>
                    <a:pt x="113" y="16"/>
                  </a:cubicBezTo>
                  <a:cubicBezTo>
                    <a:pt x="113" y="16"/>
                    <a:pt x="113" y="17"/>
                    <a:pt x="114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7"/>
                    <a:pt x="113" y="16"/>
                    <a:pt x="113" y="16"/>
                  </a:cubicBezTo>
                  <a:cubicBezTo>
                    <a:pt x="113" y="17"/>
                    <a:pt x="111" y="16"/>
                    <a:pt x="111" y="15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11" y="13"/>
                    <a:pt x="113" y="13"/>
                    <a:pt x="113" y="13"/>
                  </a:cubicBezTo>
                  <a:cubicBezTo>
                    <a:pt x="113" y="12"/>
                    <a:pt x="114" y="11"/>
                    <a:pt x="114" y="9"/>
                  </a:cubicBezTo>
                  <a:cubicBezTo>
                    <a:pt x="114" y="9"/>
                    <a:pt x="113" y="9"/>
                    <a:pt x="113" y="8"/>
                  </a:cubicBezTo>
                  <a:cubicBezTo>
                    <a:pt x="114" y="8"/>
                    <a:pt x="114" y="9"/>
                    <a:pt x="114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8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4"/>
                    <a:pt x="114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7" y="4"/>
                    <a:pt x="115" y="3"/>
                    <a:pt x="117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5" y="1"/>
                    <a:pt x="115" y="0"/>
                    <a:pt x="117" y="0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4" y="1"/>
                    <a:pt x="114" y="3"/>
                    <a:pt x="114" y="1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4" y="1"/>
                    <a:pt x="113" y="1"/>
                    <a:pt x="113" y="3"/>
                  </a:cubicBezTo>
                  <a:cubicBezTo>
                    <a:pt x="114" y="3"/>
                    <a:pt x="113" y="3"/>
                    <a:pt x="114" y="3"/>
                  </a:cubicBezTo>
                  <a:cubicBezTo>
                    <a:pt x="113" y="3"/>
                    <a:pt x="113" y="3"/>
                    <a:pt x="113" y="4"/>
                  </a:cubicBezTo>
                  <a:cubicBezTo>
                    <a:pt x="113" y="4"/>
                    <a:pt x="111" y="4"/>
                    <a:pt x="111" y="7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3" y="7"/>
                    <a:pt x="113" y="7"/>
                    <a:pt x="113" y="8"/>
                  </a:cubicBezTo>
                  <a:cubicBezTo>
                    <a:pt x="113" y="8"/>
                    <a:pt x="111" y="7"/>
                    <a:pt x="110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9"/>
                    <a:pt x="109" y="11"/>
                    <a:pt x="107" y="12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07" y="12"/>
                    <a:pt x="107" y="13"/>
                    <a:pt x="106" y="13"/>
                  </a:cubicBezTo>
                  <a:cubicBezTo>
                    <a:pt x="106" y="15"/>
                    <a:pt x="105" y="16"/>
                    <a:pt x="105" y="17"/>
                  </a:cubicBezTo>
                  <a:cubicBezTo>
                    <a:pt x="102" y="20"/>
                    <a:pt x="101" y="21"/>
                    <a:pt x="10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24"/>
                    <a:pt x="101" y="24"/>
                    <a:pt x="101" y="25"/>
                  </a:cubicBezTo>
                  <a:cubicBezTo>
                    <a:pt x="101" y="24"/>
                    <a:pt x="100" y="25"/>
                    <a:pt x="100" y="24"/>
                  </a:cubicBezTo>
                  <a:cubicBezTo>
                    <a:pt x="100" y="25"/>
                    <a:pt x="98" y="26"/>
                    <a:pt x="97" y="26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6" y="28"/>
                    <a:pt x="96" y="29"/>
                    <a:pt x="96" y="30"/>
                  </a:cubicBezTo>
                  <a:cubicBezTo>
                    <a:pt x="96" y="30"/>
                    <a:pt x="97" y="30"/>
                    <a:pt x="96" y="3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3" y="34"/>
                    <a:pt x="93" y="34"/>
                    <a:pt x="93" y="35"/>
                  </a:cubicBezTo>
                  <a:cubicBezTo>
                    <a:pt x="89" y="37"/>
                    <a:pt x="89" y="39"/>
                    <a:pt x="87" y="41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5" y="43"/>
                    <a:pt x="84" y="48"/>
                    <a:pt x="83" y="50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51"/>
                    <a:pt x="83" y="51"/>
                    <a:pt x="83" y="50"/>
                  </a:cubicBezTo>
                  <a:cubicBezTo>
                    <a:pt x="83" y="51"/>
                    <a:pt x="81" y="51"/>
                    <a:pt x="81" y="52"/>
                  </a:cubicBezTo>
                  <a:cubicBezTo>
                    <a:pt x="81" y="54"/>
                    <a:pt x="80" y="52"/>
                    <a:pt x="80" y="54"/>
                  </a:cubicBezTo>
                  <a:cubicBezTo>
                    <a:pt x="80" y="55"/>
                    <a:pt x="79" y="55"/>
                    <a:pt x="79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6"/>
                    <a:pt x="80" y="56"/>
                    <a:pt x="79" y="56"/>
                  </a:cubicBezTo>
                  <a:cubicBezTo>
                    <a:pt x="79" y="56"/>
                    <a:pt x="79" y="57"/>
                    <a:pt x="76" y="56"/>
                  </a:cubicBezTo>
                  <a:cubicBezTo>
                    <a:pt x="76" y="59"/>
                    <a:pt x="74" y="59"/>
                    <a:pt x="75" y="63"/>
                  </a:cubicBezTo>
                  <a:cubicBezTo>
                    <a:pt x="74" y="61"/>
                    <a:pt x="74" y="63"/>
                    <a:pt x="74" y="63"/>
                  </a:cubicBezTo>
                  <a:cubicBezTo>
                    <a:pt x="74" y="63"/>
                    <a:pt x="74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0" y="67"/>
                    <a:pt x="71" y="69"/>
                    <a:pt x="70" y="70"/>
                  </a:cubicBezTo>
                  <a:cubicBezTo>
                    <a:pt x="67" y="74"/>
                    <a:pt x="66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2" y="81"/>
                    <a:pt x="63" y="84"/>
                    <a:pt x="60" y="82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84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9"/>
                    <a:pt x="58" y="90"/>
                    <a:pt x="58" y="91"/>
                  </a:cubicBezTo>
                  <a:cubicBezTo>
                    <a:pt x="58" y="91"/>
                    <a:pt x="58" y="91"/>
                    <a:pt x="59" y="91"/>
                  </a:cubicBezTo>
                  <a:cubicBezTo>
                    <a:pt x="59" y="91"/>
                    <a:pt x="57" y="91"/>
                    <a:pt x="58" y="93"/>
                  </a:cubicBezTo>
                  <a:cubicBezTo>
                    <a:pt x="58" y="93"/>
                    <a:pt x="58" y="93"/>
                    <a:pt x="58" y="91"/>
                  </a:cubicBezTo>
                  <a:cubicBezTo>
                    <a:pt x="57" y="95"/>
                    <a:pt x="54" y="97"/>
                    <a:pt x="53" y="99"/>
                  </a:cubicBezTo>
                  <a:cubicBezTo>
                    <a:pt x="53" y="103"/>
                    <a:pt x="54" y="102"/>
                    <a:pt x="53" y="103"/>
                  </a:cubicBezTo>
                  <a:cubicBezTo>
                    <a:pt x="53" y="103"/>
                    <a:pt x="53" y="102"/>
                    <a:pt x="53" y="103"/>
                  </a:cubicBezTo>
                  <a:cubicBezTo>
                    <a:pt x="51" y="103"/>
                    <a:pt x="54" y="104"/>
                    <a:pt x="53" y="104"/>
                  </a:cubicBezTo>
                  <a:cubicBezTo>
                    <a:pt x="51" y="103"/>
                    <a:pt x="51" y="104"/>
                    <a:pt x="51" y="104"/>
                  </a:cubicBezTo>
                  <a:cubicBezTo>
                    <a:pt x="51" y="106"/>
                    <a:pt x="51" y="106"/>
                    <a:pt x="51" y="107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49" y="107"/>
                    <a:pt x="49" y="108"/>
                    <a:pt x="46" y="108"/>
                  </a:cubicBezTo>
                  <a:cubicBezTo>
                    <a:pt x="42" y="113"/>
                    <a:pt x="40" y="120"/>
                    <a:pt x="34" y="125"/>
                  </a:cubicBezTo>
                  <a:cubicBezTo>
                    <a:pt x="32" y="132"/>
                    <a:pt x="28" y="137"/>
                    <a:pt x="25" y="143"/>
                  </a:cubicBezTo>
                  <a:cubicBezTo>
                    <a:pt x="25" y="146"/>
                    <a:pt x="25" y="146"/>
                    <a:pt x="23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3" y="147"/>
                    <a:pt x="23" y="149"/>
                    <a:pt x="21" y="147"/>
                  </a:cubicBezTo>
                  <a:cubicBezTo>
                    <a:pt x="21" y="150"/>
                    <a:pt x="20" y="151"/>
                    <a:pt x="19" y="154"/>
                  </a:cubicBezTo>
                  <a:cubicBezTo>
                    <a:pt x="19" y="154"/>
                    <a:pt x="20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6"/>
                    <a:pt x="17" y="156"/>
                    <a:pt x="17" y="154"/>
                  </a:cubicBezTo>
                  <a:cubicBezTo>
                    <a:pt x="14" y="160"/>
                    <a:pt x="12" y="167"/>
                    <a:pt x="8" y="172"/>
                  </a:cubicBezTo>
                  <a:cubicBezTo>
                    <a:pt x="8" y="173"/>
                    <a:pt x="7" y="176"/>
                    <a:pt x="6" y="176"/>
                  </a:cubicBezTo>
                  <a:cubicBezTo>
                    <a:pt x="4" y="181"/>
                    <a:pt x="3" y="186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511" name="Freeform 145"/>
            <p:cNvSpPr/>
            <p:nvPr/>
          </p:nvSpPr>
          <p:spPr>
            <a:xfrm>
              <a:off x="1129" y="1530"/>
              <a:ext cx="274" cy="449"/>
            </a:xfrm>
            <a:custGeom>
              <a:avLst/>
              <a:gdLst/>
              <a:ahLst/>
              <a:cxnLst>
                <a:cxn ang="0">
                  <a:pos x="38" y="402"/>
                </a:cxn>
                <a:cxn ang="0">
                  <a:pos x="43" y="388"/>
                </a:cxn>
                <a:cxn ang="0">
                  <a:pos x="64" y="364"/>
                </a:cxn>
                <a:cxn ang="0">
                  <a:pos x="71" y="354"/>
                </a:cxn>
                <a:cxn ang="0">
                  <a:pos x="85" y="324"/>
                </a:cxn>
                <a:cxn ang="0">
                  <a:pos x="92" y="317"/>
                </a:cxn>
                <a:cxn ang="0">
                  <a:pos x="104" y="300"/>
                </a:cxn>
                <a:cxn ang="0">
                  <a:pos x="111" y="286"/>
                </a:cxn>
                <a:cxn ang="0">
                  <a:pos x="113" y="276"/>
                </a:cxn>
                <a:cxn ang="0">
                  <a:pos x="120" y="272"/>
                </a:cxn>
                <a:cxn ang="0">
                  <a:pos x="132" y="260"/>
                </a:cxn>
                <a:cxn ang="0">
                  <a:pos x="139" y="250"/>
                </a:cxn>
                <a:cxn ang="0">
                  <a:pos x="144" y="241"/>
                </a:cxn>
                <a:cxn ang="0">
                  <a:pos x="149" y="227"/>
                </a:cxn>
                <a:cxn ang="0">
                  <a:pos x="156" y="215"/>
                </a:cxn>
                <a:cxn ang="0">
                  <a:pos x="165" y="196"/>
                </a:cxn>
                <a:cxn ang="0">
                  <a:pos x="172" y="191"/>
                </a:cxn>
                <a:cxn ang="0">
                  <a:pos x="172" y="184"/>
                </a:cxn>
                <a:cxn ang="0">
                  <a:pos x="180" y="175"/>
                </a:cxn>
                <a:cxn ang="0">
                  <a:pos x="182" y="175"/>
                </a:cxn>
                <a:cxn ang="0">
                  <a:pos x="184" y="165"/>
                </a:cxn>
                <a:cxn ang="0">
                  <a:pos x="201" y="149"/>
                </a:cxn>
                <a:cxn ang="0">
                  <a:pos x="206" y="135"/>
                </a:cxn>
                <a:cxn ang="0">
                  <a:pos x="210" y="130"/>
                </a:cxn>
                <a:cxn ang="0">
                  <a:pos x="220" y="109"/>
                </a:cxn>
                <a:cxn ang="0">
                  <a:pos x="215" y="102"/>
                </a:cxn>
                <a:cxn ang="0">
                  <a:pos x="224" y="99"/>
                </a:cxn>
                <a:cxn ang="0">
                  <a:pos x="236" y="95"/>
                </a:cxn>
                <a:cxn ang="0">
                  <a:pos x="241" y="85"/>
                </a:cxn>
                <a:cxn ang="0">
                  <a:pos x="243" y="85"/>
                </a:cxn>
                <a:cxn ang="0">
                  <a:pos x="243" y="83"/>
                </a:cxn>
                <a:cxn ang="0">
                  <a:pos x="243" y="71"/>
                </a:cxn>
                <a:cxn ang="0">
                  <a:pos x="250" y="64"/>
                </a:cxn>
                <a:cxn ang="0">
                  <a:pos x="250" y="61"/>
                </a:cxn>
                <a:cxn ang="0">
                  <a:pos x="255" y="59"/>
                </a:cxn>
                <a:cxn ang="0">
                  <a:pos x="260" y="52"/>
                </a:cxn>
                <a:cxn ang="0">
                  <a:pos x="253" y="45"/>
                </a:cxn>
                <a:cxn ang="0">
                  <a:pos x="262" y="40"/>
                </a:cxn>
                <a:cxn ang="0">
                  <a:pos x="262" y="19"/>
                </a:cxn>
                <a:cxn ang="0">
                  <a:pos x="267" y="12"/>
                </a:cxn>
                <a:cxn ang="0">
                  <a:pos x="274" y="0"/>
                </a:cxn>
                <a:cxn ang="0">
                  <a:pos x="267" y="2"/>
                </a:cxn>
                <a:cxn ang="0">
                  <a:pos x="262" y="19"/>
                </a:cxn>
                <a:cxn ang="0">
                  <a:pos x="246" y="31"/>
                </a:cxn>
                <a:cxn ang="0">
                  <a:pos x="224" y="61"/>
                </a:cxn>
                <a:cxn ang="0">
                  <a:pos x="203" y="95"/>
                </a:cxn>
                <a:cxn ang="0">
                  <a:pos x="184" y="125"/>
                </a:cxn>
                <a:cxn ang="0">
                  <a:pos x="172" y="149"/>
                </a:cxn>
                <a:cxn ang="0">
                  <a:pos x="149" y="191"/>
                </a:cxn>
                <a:cxn ang="0">
                  <a:pos x="135" y="215"/>
                </a:cxn>
                <a:cxn ang="0">
                  <a:pos x="120" y="246"/>
                </a:cxn>
                <a:cxn ang="0">
                  <a:pos x="59" y="336"/>
                </a:cxn>
                <a:cxn ang="0">
                  <a:pos x="43" y="364"/>
                </a:cxn>
                <a:cxn ang="0">
                  <a:pos x="9" y="447"/>
                </a:cxn>
              </a:cxnLst>
              <a:pathLst>
                <a:path w="116" h="190">
                  <a:moveTo>
                    <a:pt x="4" y="189"/>
                  </a:moveTo>
                  <a:cubicBezTo>
                    <a:pt x="6" y="189"/>
                    <a:pt x="6" y="184"/>
                    <a:pt x="10" y="183"/>
                  </a:cubicBezTo>
                  <a:cubicBezTo>
                    <a:pt x="10" y="181"/>
                    <a:pt x="9" y="181"/>
                    <a:pt x="10" y="181"/>
                  </a:cubicBezTo>
                  <a:cubicBezTo>
                    <a:pt x="13" y="180"/>
                    <a:pt x="14" y="176"/>
                    <a:pt x="14" y="172"/>
                  </a:cubicBezTo>
                  <a:cubicBezTo>
                    <a:pt x="14" y="172"/>
                    <a:pt x="14" y="172"/>
                    <a:pt x="14" y="172"/>
                  </a:cubicBezTo>
                  <a:cubicBezTo>
                    <a:pt x="14" y="172"/>
                    <a:pt x="16" y="172"/>
                    <a:pt x="16" y="170"/>
                  </a:cubicBezTo>
                  <a:cubicBezTo>
                    <a:pt x="16" y="170"/>
                    <a:pt x="16" y="170"/>
                    <a:pt x="14" y="170"/>
                  </a:cubicBezTo>
                  <a:cubicBezTo>
                    <a:pt x="16" y="170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8"/>
                    <a:pt x="17" y="168"/>
                    <a:pt x="17" y="168"/>
                  </a:cubicBezTo>
                  <a:cubicBezTo>
                    <a:pt x="18" y="168"/>
                    <a:pt x="17" y="166"/>
                    <a:pt x="19" y="164"/>
                  </a:cubicBezTo>
                  <a:cubicBezTo>
                    <a:pt x="18" y="164"/>
                    <a:pt x="18" y="164"/>
                    <a:pt x="18" y="164"/>
                  </a:cubicBezTo>
                  <a:cubicBezTo>
                    <a:pt x="21" y="163"/>
                    <a:pt x="22" y="160"/>
                    <a:pt x="25" y="159"/>
                  </a:cubicBezTo>
                  <a:cubicBezTo>
                    <a:pt x="25" y="159"/>
                    <a:pt x="22" y="159"/>
                    <a:pt x="22" y="157"/>
                  </a:cubicBezTo>
                  <a:cubicBezTo>
                    <a:pt x="25" y="159"/>
                    <a:pt x="25" y="157"/>
                    <a:pt x="26" y="157"/>
                  </a:cubicBezTo>
                  <a:cubicBezTo>
                    <a:pt x="25" y="155"/>
                    <a:pt x="27" y="157"/>
                    <a:pt x="27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7" y="155"/>
                    <a:pt x="26" y="154"/>
                    <a:pt x="27" y="154"/>
                  </a:cubicBezTo>
                  <a:cubicBezTo>
                    <a:pt x="27" y="154"/>
                    <a:pt x="27" y="154"/>
                    <a:pt x="27" y="154"/>
                  </a:cubicBezTo>
                  <a:cubicBezTo>
                    <a:pt x="29" y="154"/>
                    <a:pt x="27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1" y="147"/>
                    <a:pt x="33" y="145"/>
                    <a:pt x="34" y="141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40"/>
                    <a:pt x="34" y="138"/>
                    <a:pt x="35" y="138"/>
                  </a:cubicBezTo>
                  <a:cubicBezTo>
                    <a:pt x="35" y="140"/>
                    <a:pt x="35" y="138"/>
                    <a:pt x="35" y="138"/>
                  </a:cubicBezTo>
                  <a:cubicBezTo>
                    <a:pt x="35" y="137"/>
                    <a:pt x="36" y="138"/>
                    <a:pt x="36" y="137"/>
                  </a:cubicBezTo>
                  <a:cubicBezTo>
                    <a:pt x="35" y="137"/>
                    <a:pt x="35" y="137"/>
                    <a:pt x="35" y="137"/>
                  </a:cubicBezTo>
                  <a:cubicBezTo>
                    <a:pt x="35" y="137"/>
                    <a:pt x="36" y="137"/>
                    <a:pt x="36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6"/>
                    <a:pt x="36" y="134"/>
                    <a:pt x="39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6" y="133"/>
                    <a:pt x="39" y="134"/>
                    <a:pt x="39" y="134"/>
                  </a:cubicBezTo>
                  <a:cubicBezTo>
                    <a:pt x="39" y="134"/>
                    <a:pt x="39" y="134"/>
                    <a:pt x="39" y="133"/>
                  </a:cubicBezTo>
                  <a:cubicBezTo>
                    <a:pt x="40" y="133"/>
                    <a:pt x="40" y="132"/>
                    <a:pt x="40" y="132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2" y="129"/>
                    <a:pt x="42" y="129"/>
                    <a:pt x="43" y="128"/>
                  </a:cubicBezTo>
                  <a:cubicBezTo>
                    <a:pt x="42" y="128"/>
                    <a:pt x="42" y="128"/>
                    <a:pt x="42" y="127"/>
                  </a:cubicBezTo>
                  <a:cubicBezTo>
                    <a:pt x="43" y="128"/>
                    <a:pt x="43" y="125"/>
                    <a:pt x="44" y="127"/>
                  </a:cubicBezTo>
                  <a:cubicBezTo>
                    <a:pt x="44" y="127"/>
                    <a:pt x="44" y="125"/>
                    <a:pt x="44" y="124"/>
                  </a:cubicBezTo>
                  <a:cubicBezTo>
                    <a:pt x="44" y="124"/>
                    <a:pt x="44" y="124"/>
                    <a:pt x="43" y="124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23"/>
                    <a:pt x="43" y="124"/>
                    <a:pt x="43" y="123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4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7" y="120"/>
                    <a:pt x="48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9" y="119"/>
                    <a:pt x="48" y="119"/>
                  </a:cubicBezTo>
                  <a:cubicBezTo>
                    <a:pt x="48" y="117"/>
                    <a:pt x="48" y="119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5"/>
                    <a:pt x="49" y="115"/>
                    <a:pt x="49" y="117"/>
                  </a:cubicBezTo>
                  <a:cubicBezTo>
                    <a:pt x="49" y="117"/>
                    <a:pt x="49" y="115"/>
                    <a:pt x="49" y="117"/>
                  </a:cubicBezTo>
                  <a:cubicBezTo>
                    <a:pt x="51" y="117"/>
                    <a:pt x="51" y="115"/>
                    <a:pt x="51" y="115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1" y="115"/>
                    <a:pt x="52" y="113"/>
                    <a:pt x="55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52" y="112"/>
                    <a:pt x="56" y="112"/>
                    <a:pt x="55" y="111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5" y="110"/>
                    <a:pt x="56" y="110"/>
                    <a:pt x="56" y="110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7" y="106"/>
                    <a:pt x="59" y="106"/>
                  </a:cubicBezTo>
                  <a:cubicBezTo>
                    <a:pt x="57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2"/>
                  </a:cubicBezTo>
                  <a:cubicBezTo>
                    <a:pt x="60" y="104"/>
                    <a:pt x="59" y="102"/>
                    <a:pt x="59" y="102"/>
                  </a:cubicBezTo>
                  <a:cubicBezTo>
                    <a:pt x="60" y="102"/>
                    <a:pt x="59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1" y="102"/>
                    <a:pt x="60" y="100"/>
                    <a:pt x="61" y="102"/>
                  </a:cubicBezTo>
                  <a:cubicBezTo>
                    <a:pt x="60" y="100"/>
                    <a:pt x="61" y="100"/>
                    <a:pt x="61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3" y="99"/>
                    <a:pt x="61" y="98"/>
                    <a:pt x="63" y="99"/>
                  </a:cubicBezTo>
                  <a:cubicBezTo>
                    <a:pt x="63" y="98"/>
                    <a:pt x="64" y="96"/>
                    <a:pt x="63" y="96"/>
                  </a:cubicBezTo>
                  <a:cubicBezTo>
                    <a:pt x="64" y="96"/>
                    <a:pt x="64" y="95"/>
                    <a:pt x="64" y="95"/>
                  </a:cubicBezTo>
                  <a:cubicBezTo>
                    <a:pt x="64" y="95"/>
                    <a:pt x="64" y="95"/>
                    <a:pt x="64" y="95"/>
                  </a:cubicBezTo>
                  <a:cubicBezTo>
                    <a:pt x="64" y="94"/>
                    <a:pt x="64" y="95"/>
                    <a:pt x="64" y="94"/>
                  </a:cubicBezTo>
                  <a:cubicBezTo>
                    <a:pt x="64" y="94"/>
                    <a:pt x="64" y="94"/>
                    <a:pt x="64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0"/>
                    <a:pt x="66" y="90"/>
                    <a:pt x="66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6" y="90"/>
                    <a:pt x="70" y="90"/>
                    <a:pt x="69" y="87"/>
                  </a:cubicBezTo>
                  <a:cubicBezTo>
                    <a:pt x="69" y="87"/>
                    <a:pt x="69" y="87"/>
                    <a:pt x="70" y="87"/>
                  </a:cubicBezTo>
                  <a:cubicBezTo>
                    <a:pt x="70" y="86"/>
                    <a:pt x="72" y="85"/>
                    <a:pt x="70" y="83"/>
                  </a:cubicBezTo>
                  <a:cubicBezTo>
                    <a:pt x="70" y="83"/>
                    <a:pt x="72" y="82"/>
                    <a:pt x="72" y="83"/>
                  </a:cubicBezTo>
                  <a:cubicBezTo>
                    <a:pt x="72" y="83"/>
                    <a:pt x="70" y="83"/>
                    <a:pt x="72" y="83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2" y="83"/>
                    <a:pt x="72" y="82"/>
                    <a:pt x="70" y="82"/>
                  </a:cubicBezTo>
                  <a:cubicBezTo>
                    <a:pt x="70" y="81"/>
                    <a:pt x="73" y="82"/>
                    <a:pt x="73" y="81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4" y="80"/>
                    <a:pt x="73" y="80"/>
                    <a:pt x="73" y="80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4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6" y="78"/>
                  </a:cubicBezTo>
                  <a:cubicBezTo>
                    <a:pt x="74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7" y="74"/>
                    <a:pt x="76" y="74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4"/>
                    <a:pt x="74" y="74"/>
                    <a:pt x="76" y="74"/>
                  </a:cubicBezTo>
                  <a:cubicBezTo>
                    <a:pt x="76" y="74"/>
                    <a:pt x="77" y="77"/>
                    <a:pt x="77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3"/>
                    <a:pt x="78" y="73"/>
                  </a:cubicBezTo>
                  <a:cubicBezTo>
                    <a:pt x="78" y="73"/>
                    <a:pt x="77" y="72"/>
                    <a:pt x="78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7" y="72"/>
                    <a:pt x="78" y="70"/>
                    <a:pt x="78" y="70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78" y="70"/>
                    <a:pt x="78" y="70"/>
                    <a:pt x="80" y="70"/>
                  </a:cubicBezTo>
                  <a:cubicBezTo>
                    <a:pt x="80" y="69"/>
                    <a:pt x="77" y="69"/>
                    <a:pt x="78" y="69"/>
                  </a:cubicBezTo>
                  <a:cubicBezTo>
                    <a:pt x="78" y="68"/>
                    <a:pt x="80" y="69"/>
                    <a:pt x="80" y="69"/>
                  </a:cubicBezTo>
                  <a:cubicBezTo>
                    <a:pt x="80" y="68"/>
                    <a:pt x="83" y="68"/>
                    <a:pt x="81" y="66"/>
                  </a:cubicBezTo>
                  <a:cubicBezTo>
                    <a:pt x="83" y="66"/>
                    <a:pt x="83" y="66"/>
                    <a:pt x="83" y="66"/>
                  </a:cubicBezTo>
                  <a:cubicBezTo>
                    <a:pt x="83" y="65"/>
                    <a:pt x="86" y="64"/>
                    <a:pt x="85" y="63"/>
                  </a:cubicBezTo>
                  <a:cubicBezTo>
                    <a:pt x="85" y="63"/>
                    <a:pt x="85" y="60"/>
                    <a:pt x="83" y="60"/>
                  </a:cubicBezTo>
                  <a:cubicBezTo>
                    <a:pt x="85" y="60"/>
                    <a:pt x="83" y="60"/>
                    <a:pt x="85" y="6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86" y="60"/>
                    <a:pt x="87" y="60"/>
                    <a:pt x="86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6" y="59"/>
                    <a:pt x="86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7" y="57"/>
                    <a:pt x="87" y="56"/>
                    <a:pt x="87" y="56"/>
                  </a:cubicBezTo>
                  <a:cubicBezTo>
                    <a:pt x="89" y="56"/>
                    <a:pt x="90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3"/>
                    <a:pt x="90" y="53"/>
                    <a:pt x="89" y="52"/>
                  </a:cubicBezTo>
                  <a:cubicBezTo>
                    <a:pt x="91" y="52"/>
                    <a:pt x="93" y="50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6"/>
                    <a:pt x="93" y="46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4"/>
                    <a:pt x="95" y="46"/>
                  </a:cubicBezTo>
                  <a:cubicBezTo>
                    <a:pt x="95" y="44"/>
                    <a:pt x="95" y="44"/>
                    <a:pt x="94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4" y="43"/>
                    <a:pt x="93" y="44"/>
                    <a:pt x="91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1" y="42"/>
                    <a:pt x="91" y="43"/>
                    <a:pt x="91" y="42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4" y="42"/>
                    <a:pt x="95" y="43"/>
                    <a:pt x="95" y="43"/>
                  </a:cubicBezTo>
                  <a:cubicBezTo>
                    <a:pt x="95" y="42"/>
                    <a:pt x="95" y="43"/>
                    <a:pt x="94" y="43"/>
                  </a:cubicBezTo>
                  <a:cubicBezTo>
                    <a:pt x="94" y="42"/>
                    <a:pt x="95" y="42"/>
                    <a:pt x="95" y="42"/>
                  </a:cubicBezTo>
                  <a:cubicBezTo>
                    <a:pt x="95" y="42"/>
                    <a:pt x="96" y="43"/>
                    <a:pt x="96" y="42"/>
                  </a:cubicBezTo>
                  <a:cubicBezTo>
                    <a:pt x="96" y="42"/>
                    <a:pt x="95" y="42"/>
                    <a:pt x="96" y="42"/>
                  </a:cubicBezTo>
                  <a:cubicBezTo>
                    <a:pt x="96" y="42"/>
                    <a:pt x="96" y="42"/>
                    <a:pt x="99" y="42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0"/>
                    <a:pt x="96" y="40"/>
                    <a:pt x="96" y="40"/>
                  </a:cubicBezTo>
                  <a:cubicBezTo>
                    <a:pt x="96" y="40"/>
                    <a:pt x="99" y="39"/>
                    <a:pt x="100" y="40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39"/>
                    <a:pt x="100" y="39"/>
                    <a:pt x="99" y="39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9"/>
                    <a:pt x="99" y="39"/>
                    <a:pt x="99" y="38"/>
                  </a:cubicBezTo>
                  <a:cubicBezTo>
                    <a:pt x="99" y="38"/>
                    <a:pt x="100" y="38"/>
                    <a:pt x="100" y="36"/>
                  </a:cubicBezTo>
                  <a:cubicBezTo>
                    <a:pt x="100" y="36"/>
                    <a:pt x="100" y="36"/>
                    <a:pt x="102" y="36"/>
                  </a:cubicBezTo>
                  <a:cubicBezTo>
                    <a:pt x="102" y="38"/>
                    <a:pt x="100" y="38"/>
                    <a:pt x="102" y="38"/>
                  </a:cubicBezTo>
                  <a:cubicBezTo>
                    <a:pt x="100" y="38"/>
                    <a:pt x="102" y="38"/>
                    <a:pt x="102" y="38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6"/>
                    <a:pt x="102" y="36"/>
                    <a:pt x="103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3" y="33"/>
                    <a:pt x="104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3"/>
                    <a:pt x="102" y="33"/>
                    <a:pt x="102" y="31"/>
                  </a:cubicBezTo>
                  <a:cubicBezTo>
                    <a:pt x="103" y="31"/>
                    <a:pt x="104" y="31"/>
                    <a:pt x="104" y="33"/>
                  </a:cubicBezTo>
                  <a:cubicBezTo>
                    <a:pt x="104" y="33"/>
                    <a:pt x="104" y="31"/>
                    <a:pt x="103" y="31"/>
                  </a:cubicBezTo>
                  <a:cubicBezTo>
                    <a:pt x="104" y="31"/>
                    <a:pt x="104" y="33"/>
                    <a:pt x="104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7"/>
                  </a:cubicBezTo>
                  <a:cubicBezTo>
                    <a:pt x="103" y="30"/>
                    <a:pt x="104" y="29"/>
                    <a:pt x="106" y="29"/>
                  </a:cubicBezTo>
                  <a:cubicBezTo>
                    <a:pt x="106" y="29"/>
                    <a:pt x="103" y="27"/>
                    <a:pt x="106" y="27"/>
                  </a:cubicBezTo>
                  <a:cubicBezTo>
                    <a:pt x="106" y="27"/>
                    <a:pt x="107" y="27"/>
                    <a:pt x="106" y="27"/>
                  </a:cubicBezTo>
                  <a:cubicBezTo>
                    <a:pt x="106" y="27"/>
                    <a:pt x="107" y="29"/>
                    <a:pt x="107" y="27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6"/>
                    <a:pt x="104" y="25"/>
                    <a:pt x="106" y="25"/>
                  </a:cubicBezTo>
                  <a:cubicBezTo>
                    <a:pt x="106" y="26"/>
                    <a:pt x="104" y="26"/>
                    <a:pt x="106" y="26"/>
                  </a:cubicBezTo>
                  <a:cubicBezTo>
                    <a:pt x="107" y="26"/>
                    <a:pt x="106" y="25"/>
                    <a:pt x="107" y="25"/>
                  </a:cubicBezTo>
                  <a:cubicBezTo>
                    <a:pt x="107" y="26"/>
                    <a:pt x="107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5"/>
                    <a:pt x="108" y="26"/>
                    <a:pt x="110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7" y="23"/>
                    <a:pt x="108" y="26"/>
                    <a:pt x="107" y="25"/>
                  </a:cubicBezTo>
                  <a:cubicBezTo>
                    <a:pt x="107" y="25"/>
                    <a:pt x="108" y="25"/>
                    <a:pt x="108" y="23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07" y="23"/>
                    <a:pt x="106" y="22"/>
                    <a:pt x="107" y="22"/>
                  </a:cubicBezTo>
                  <a:cubicBezTo>
                    <a:pt x="108" y="22"/>
                    <a:pt x="108" y="22"/>
                    <a:pt x="108" y="23"/>
                  </a:cubicBezTo>
                  <a:cubicBezTo>
                    <a:pt x="108" y="22"/>
                    <a:pt x="110" y="22"/>
                    <a:pt x="110" y="22"/>
                  </a:cubicBezTo>
                  <a:cubicBezTo>
                    <a:pt x="108" y="19"/>
                    <a:pt x="111" y="19"/>
                    <a:pt x="110" y="19"/>
                  </a:cubicBezTo>
                  <a:cubicBezTo>
                    <a:pt x="110" y="19"/>
                    <a:pt x="108" y="22"/>
                    <a:pt x="107" y="22"/>
                  </a:cubicBezTo>
                  <a:cubicBezTo>
                    <a:pt x="107" y="19"/>
                    <a:pt x="107" y="23"/>
                    <a:pt x="106" y="22"/>
                  </a:cubicBezTo>
                  <a:cubicBezTo>
                    <a:pt x="107" y="22"/>
                    <a:pt x="106" y="19"/>
                    <a:pt x="104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7" y="19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7" y="18"/>
                  </a:cubicBezTo>
                  <a:cubicBezTo>
                    <a:pt x="108" y="17"/>
                    <a:pt x="108" y="17"/>
                    <a:pt x="110" y="16"/>
                  </a:cubicBezTo>
                  <a:cubicBezTo>
                    <a:pt x="110" y="17"/>
                    <a:pt x="110" y="14"/>
                    <a:pt x="111" y="16"/>
                  </a:cubicBezTo>
                  <a:cubicBezTo>
                    <a:pt x="111" y="16"/>
                    <a:pt x="111" y="17"/>
                    <a:pt x="113" y="17"/>
                  </a:cubicBezTo>
                  <a:cubicBezTo>
                    <a:pt x="111" y="17"/>
                    <a:pt x="111" y="17"/>
                    <a:pt x="111" y="17"/>
                  </a:cubicBezTo>
                  <a:cubicBezTo>
                    <a:pt x="113" y="17"/>
                    <a:pt x="111" y="16"/>
                    <a:pt x="111" y="16"/>
                  </a:cubicBezTo>
                  <a:cubicBezTo>
                    <a:pt x="111" y="17"/>
                    <a:pt x="110" y="16"/>
                    <a:pt x="110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10" y="13"/>
                    <a:pt x="111" y="13"/>
                    <a:pt x="111" y="13"/>
                  </a:cubicBezTo>
                  <a:cubicBezTo>
                    <a:pt x="111" y="12"/>
                    <a:pt x="113" y="10"/>
                    <a:pt x="113" y="9"/>
                  </a:cubicBezTo>
                  <a:cubicBezTo>
                    <a:pt x="113" y="9"/>
                    <a:pt x="111" y="9"/>
                    <a:pt x="111" y="8"/>
                  </a:cubicBezTo>
                  <a:cubicBezTo>
                    <a:pt x="113" y="8"/>
                    <a:pt x="113" y="9"/>
                    <a:pt x="113" y="8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8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5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1" y="4"/>
                    <a:pt x="113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6" y="4"/>
                    <a:pt x="115" y="3"/>
                    <a:pt x="116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5" y="1"/>
                    <a:pt x="115" y="0"/>
                    <a:pt x="116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3" y="3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1" y="1"/>
                    <a:pt x="111" y="3"/>
                  </a:cubicBezTo>
                  <a:cubicBezTo>
                    <a:pt x="113" y="3"/>
                    <a:pt x="111" y="3"/>
                    <a:pt x="113" y="3"/>
                  </a:cubicBezTo>
                  <a:cubicBezTo>
                    <a:pt x="111" y="3"/>
                    <a:pt x="111" y="3"/>
                    <a:pt x="111" y="4"/>
                  </a:cubicBezTo>
                  <a:cubicBezTo>
                    <a:pt x="111" y="4"/>
                    <a:pt x="110" y="4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8"/>
                  </a:cubicBezTo>
                  <a:cubicBezTo>
                    <a:pt x="111" y="8"/>
                    <a:pt x="110" y="5"/>
                    <a:pt x="108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9"/>
                    <a:pt x="107" y="10"/>
                    <a:pt x="106" y="12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6" y="12"/>
                    <a:pt x="106" y="13"/>
                    <a:pt x="104" y="13"/>
                  </a:cubicBezTo>
                  <a:cubicBezTo>
                    <a:pt x="104" y="14"/>
                    <a:pt x="103" y="16"/>
                    <a:pt x="103" y="17"/>
                  </a:cubicBezTo>
                  <a:cubicBezTo>
                    <a:pt x="102" y="18"/>
                    <a:pt x="100" y="19"/>
                    <a:pt x="99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99" y="23"/>
                    <a:pt x="100" y="23"/>
                    <a:pt x="100" y="25"/>
                  </a:cubicBezTo>
                  <a:cubicBezTo>
                    <a:pt x="100" y="23"/>
                    <a:pt x="99" y="25"/>
                    <a:pt x="99" y="25"/>
                  </a:cubicBezTo>
                  <a:cubicBezTo>
                    <a:pt x="99" y="25"/>
                    <a:pt x="96" y="26"/>
                    <a:pt x="95" y="26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7"/>
                    <a:pt x="94" y="29"/>
                    <a:pt x="94" y="30"/>
                  </a:cubicBezTo>
                  <a:cubicBezTo>
                    <a:pt x="94" y="30"/>
                    <a:pt x="95" y="30"/>
                    <a:pt x="94" y="31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1" y="33"/>
                    <a:pt x="91" y="33"/>
                    <a:pt x="91" y="35"/>
                  </a:cubicBezTo>
                  <a:cubicBezTo>
                    <a:pt x="89" y="36"/>
                    <a:pt x="89" y="39"/>
                    <a:pt x="86" y="40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85" y="43"/>
                    <a:pt x="83" y="47"/>
                    <a:pt x="81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1"/>
                    <a:pt x="81" y="51"/>
                    <a:pt x="81" y="50"/>
                  </a:cubicBezTo>
                  <a:cubicBezTo>
                    <a:pt x="81" y="51"/>
                    <a:pt x="78" y="51"/>
                    <a:pt x="80" y="52"/>
                  </a:cubicBezTo>
                  <a:cubicBezTo>
                    <a:pt x="80" y="53"/>
                    <a:pt x="78" y="52"/>
                    <a:pt x="78" y="53"/>
                  </a:cubicBezTo>
                  <a:cubicBezTo>
                    <a:pt x="78" y="55"/>
                    <a:pt x="77" y="55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7"/>
                    <a:pt x="76" y="56"/>
                  </a:cubicBezTo>
                  <a:cubicBezTo>
                    <a:pt x="76" y="59"/>
                    <a:pt x="73" y="59"/>
                    <a:pt x="74" y="63"/>
                  </a:cubicBezTo>
                  <a:cubicBezTo>
                    <a:pt x="73" y="60"/>
                    <a:pt x="73" y="63"/>
                    <a:pt x="73" y="63"/>
                  </a:cubicBezTo>
                  <a:cubicBezTo>
                    <a:pt x="73" y="63"/>
                    <a:pt x="73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69" y="66"/>
                    <a:pt x="69" y="69"/>
                    <a:pt x="69" y="70"/>
                  </a:cubicBezTo>
                  <a:cubicBezTo>
                    <a:pt x="65" y="73"/>
                    <a:pt x="64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1" y="81"/>
                    <a:pt x="63" y="83"/>
                    <a:pt x="60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0" y="83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7"/>
                    <a:pt x="57" y="90"/>
                    <a:pt x="57" y="91"/>
                  </a:cubicBezTo>
                  <a:cubicBezTo>
                    <a:pt x="57" y="91"/>
                    <a:pt x="57" y="91"/>
                    <a:pt x="57" y="91"/>
                  </a:cubicBezTo>
                  <a:cubicBezTo>
                    <a:pt x="59" y="91"/>
                    <a:pt x="56" y="91"/>
                    <a:pt x="57" y="93"/>
                  </a:cubicBezTo>
                  <a:cubicBezTo>
                    <a:pt x="57" y="93"/>
                    <a:pt x="56" y="93"/>
                    <a:pt x="57" y="91"/>
                  </a:cubicBezTo>
                  <a:cubicBezTo>
                    <a:pt x="56" y="95"/>
                    <a:pt x="52" y="96"/>
                    <a:pt x="51" y="99"/>
                  </a:cubicBezTo>
                  <a:cubicBezTo>
                    <a:pt x="51" y="102"/>
                    <a:pt x="52" y="100"/>
                    <a:pt x="51" y="102"/>
                  </a:cubicBezTo>
                  <a:cubicBezTo>
                    <a:pt x="51" y="102"/>
                    <a:pt x="51" y="100"/>
                    <a:pt x="51" y="102"/>
                  </a:cubicBezTo>
                  <a:cubicBezTo>
                    <a:pt x="49" y="102"/>
                    <a:pt x="52" y="104"/>
                    <a:pt x="51" y="104"/>
                  </a:cubicBezTo>
                  <a:cubicBezTo>
                    <a:pt x="49" y="102"/>
                    <a:pt x="49" y="104"/>
                    <a:pt x="49" y="104"/>
                  </a:cubicBezTo>
                  <a:cubicBezTo>
                    <a:pt x="49" y="106"/>
                    <a:pt x="49" y="106"/>
                    <a:pt x="49" y="107"/>
                  </a:cubicBezTo>
                  <a:cubicBezTo>
                    <a:pt x="49" y="107"/>
                    <a:pt x="49" y="107"/>
                    <a:pt x="49" y="107"/>
                  </a:cubicBezTo>
                  <a:cubicBezTo>
                    <a:pt x="48" y="107"/>
                    <a:pt x="48" y="108"/>
                    <a:pt x="46" y="108"/>
                  </a:cubicBezTo>
                  <a:cubicBezTo>
                    <a:pt x="42" y="113"/>
                    <a:pt x="36" y="120"/>
                    <a:pt x="34" y="125"/>
                  </a:cubicBezTo>
                  <a:cubicBezTo>
                    <a:pt x="31" y="132"/>
                    <a:pt x="27" y="137"/>
                    <a:pt x="25" y="142"/>
                  </a:cubicBezTo>
                  <a:cubicBezTo>
                    <a:pt x="25" y="146"/>
                    <a:pt x="25" y="146"/>
                    <a:pt x="22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2" y="147"/>
                    <a:pt x="22" y="149"/>
                    <a:pt x="21" y="147"/>
                  </a:cubicBezTo>
                  <a:cubicBezTo>
                    <a:pt x="21" y="150"/>
                    <a:pt x="19" y="151"/>
                    <a:pt x="18" y="154"/>
                  </a:cubicBezTo>
                  <a:cubicBezTo>
                    <a:pt x="18" y="154"/>
                    <a:pt x="19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5"/>
                    <a:pt x="17" y="155"/>
                    <a:pt x="17" y="154"/>
                  </a:cubicBezTo>
                  <a:cubicBezTo>
                    <a:pt x="13" y="160"/>
                    <a:pt x="12" y="167"/>
                    <a:pt x="9" y="172"/>
                  </a:cubicBezTo>
                  <a:cubicBezTo>
                    <a:pt x="9" y="173"/>
                    <a:pt x="6" y="176"/>
                    <a:pt x="5" y="176"/>
                  </a:cubicBezTo>
                  <a:cubicBezTo>
                    <a:pt x="4" y="181"/>
                    <a:pt x="3" y="187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512" name="Freeform 146"/>
            <p:cNvSpPr/>
            <p:nvPr/>
          </p:nvSpPr>
          <p:spPr>
            <a:xfrm>
              <a:off x="1129" y="2171"/>
              <a:ext cx="271" cy="441"/>
            </a:xfrm>
            <a:custGeom>
              <a:avLst/>
              <a:gdLst/>
              <a:ahLst/>
              <a:cxnLst>
                <a:cxn ang="0">
                  <a:pos x="40" y="394"/>
                </a:cxn>
                <a:cxn ang="0">
                  <a:pos x="45" y="380"/>
                </a:cxn>
                <a:cxn ang="0">
                  <a:pos x="68" y="358"/>
                </a:cxn>
                <a:cxn ang="0">
                  <a:pos x="73" y="349"/>
                </a:cxn>
                <a:cxn ang="0">
                  <a:pos x="85" y="318"/>
                </a:cxn>
                <a:cxn ang="0">
                  <a:pos x="92" y="309"/>
                </a:cxn>
                <a:cxn ang="0">
                  <a:pos x="104" y="295"/>
                </a:cxn>
                <a:cxn ang="0">
                  <a:pos x="111" y="281"/>
                </a:cxn>
                <a:cxn ang="0">
                  <a:pos x="113" y="271"/>
                </a:cxn>
                <a:cxn ang="0">
                  <a:pos x="120" y="269"/>
                </a:cxn>
                <a:cxn ang="0">
                  <a:pos x="132" y="250"/>
                </a:cxn>
                <a:cxn ang="0">
                  <a:pos x="139" y="243"/>
                </a:cxn>
                <a:cxn ang="0">
                  <a:pos x="144" y="233"/>
                </a:cxn>
                <a:cxn ang="0">
                  <a:pos x="146" y="222"/>
                </a:cxn>
                <a:cxn ang="0">
                  <a:pos x="160" y="210"/>
                </a:cxn>
                <a:cxn ang="0">
                  <a:pos x="165" y="191"/>
                </a:cxn>
                <a:cxn ang="0">
                  <a:pos x="172" y="184"/>
                </a:cxn>
                <a:cxn ang="0">
                  <a:pos x="172" y="179"/>
                </a:cxn>
                <a:cxn ang="0">
                  <a:pos x="179" y="177"/>
                </a:cxn>
                <a:cxn ang="0">
                  <a:pos x="179" y="172"/>
                </a:cxn>
                <a:cxn ang="0">
                  <a:pos x="186" y="163"/>
                </a:cxn>
                <a:cxn ang="0">
                  <a:pos x="200" y="141"/>
                </a:cxn>
                <a:cxn ang="0">
                  <a:pos x="203" y="132"/>
                </a:cxn>
                <a:cxn ang="0">
                  <a:pos x="205" y="123"/>
                </a:cxn>
                <a:cxn ang="0">
                  <a:pos x="217" y="108"/>
                </a:cxn>
                <a:cxn ang="0">
                  <a:pos x="217" y="99"/>
                </a:cxn>
                <a:cxn ang="0">
                  <a:pos x="224" y="97"/>
                </a:cxn>
                <a:cxn ang="0">
                  <a:pos x="233" y="92"/>
                </a:cxn>
                <a:cxn ang="0">
                  <a:pos x="236" y="83"/>
                </a:cxn>
                <a:cxn ang="0">
                  <a:pos x="240" y="83"/>
                </a:cxn>
                <a:cxn ang="0">
                  <a:pos x="240" y="78"/>
                </a:cxn>
                <a:cxn ang="0">
                  <a:pos x="240" y="68"/>
                </a:cxn>
                <a:cxn ang="0">
                  <a:pos x="247" y="61"/>
                </a:cxn>
                <a:cxn ang="0">
                  <a:pos x="247" y="59"/>
                </a:cxn>
                <a:cxn ang="0">
                  <a:pos x="255" y="57"/>
                </a:cxn>
                <a:cxn ang="0">
                  <a:pos x="257" y="50"/>
                </a:cxn>
                <a:cxn ang="0">
                  <a:pos x="252" y="50"/>
                </a:cxn>
                <a:cxn ang="0">
                  <a:pos x="262" y="38"/>
                </a:cxn>
                <a:cxn ang="0">
                  <a:pos x="262" y="19"/>
                </a:cxn>
                <a:cxn ang="0">
                  <a:pos x="264" y="12"/>
                </a:cxn>
                <a:cxn ang="0">
                  <a:pos x="271" y="0"/>
                </a:cxn>
                <a:cxn ang="0">
                  <a:pos x="264" y="2"/>
                </a:cxn>
                <a:cxn ang="0">
                  <a:pos x="262" y="17"/>
                </a:cxn>
                <a:cxn ang="0">
                  <a:pos x="243" y="31"/>
                </a:cxn>
                <a:cxn ang="0">
                  <a:pos x="224" y="59"/>
                </a:cxn>
                <a:cxn ang="0">
                  <a:pos x="200" y="92"/>
                </a:cxn>
                <a:cxn ang="0">
                  <a:pos x="181" y="120"/>
                </a:cxn>
                <a:cxn ang="0">
                  <a:pos x="172" y="141"/>
                </a:cxn>
                <a:cxn ang="0">
                  <a:pos x="146" y="184"/>
                </a:cxn>
                <a:cxn ang="0">
                  <a:pos x="134" y="210"/>
                </a:cxn>
                <a:cxn ang="0">
                  <a:pos x="120" y="241"/>
                </a:cxn>
                <a:cxn ang="0">
                  <a:pos x="59" y="333"/>
                </a:cxn>
                <a:cxn ang="0">
                  <a:pos x="45" y="358"/>
                </a:cxn>
                <a:cxn ang="0">
                  <a:pos x="12" y="439"/>
                </a:cxn>
              </a:cxnLst>
              <a:pathLst>
                <a:path w="115" h="187">
                  <a:moveTo>
                    <a:pt x="5" y="186"/>
                  </a:moveTo>
                  <a:cubicBezTo>
                    <a:pt x="9" y="184"/>
                    <a:pt x="8" y="180"/>
                    <a:pt x="10" y="179"/>
                  </a:cubicBezTo>
                  <a:cubicBezTo>
                    <a:pt x="10" y="179"/>
                    <a:pt x="9" y="179"/>
                    <a:pt x="10" y="179"/>
                  </a:cubicBezTo>
                  <a:cubicBezTo>
                    <a:pt x="13" y="176"/>
                    <a:pt x="16" y="172"/>
                    <a:pt x="16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6" y="167"/>
                    <a:pt x="17" y="167"/>
                    <a:pt x="17" y="167"/>
                  </a:cubicBezTo>
                  <a:cubicBezTo>
                    <a:pt x="17" y="167"/>
                    <a:pt x="17" y="167"/>
                    <a:pt x="16" y="167"/>
                  </a:cubicBezTo>
                  <a:cubicBezTo>
                    <a:pt x="17" y="167"/>
                    <a:pt x="17" y="166"/>
                    <a:pt x="18" y="166"/>
                  </a:cubicBezTo>
                  <a:cubicBezTo>
                    <a:pt x="17" y="166"/>
                    <a:pt x="17" y="166"/>
                    <a:pt x="17" y="165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6"/>
                    <a:pt x="18" y="162"/>
                    <a:pt x="21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2" y="159"/>
                    <a:pt x="23" y="157"/>
                    <a:pt x="25" y="155"/>
                  </a:cubicBezTo>
                  <a:cubicBezTo>
                    <a:pt x="23" y="155"/>
                    <a:pt x="23" y="155"/>
                    <a:pt x="23" y="155"/>
                  </a:cubicBezTo>
                  <a:cubicBezTo>
                    <a:pt x="25" y="155"/>
                    <a:pt x="25" y="154"/>
                    <a:pt x="26" y="154"/>
                  </a:cubicBezTo>
                  <a:cubicBezTo>
                    <a:pt x="25" y="154"/>
                    <a:pt x="29" y="154"/>
                    <a:pt x="29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9" y="153"/>
                    <a:pt x="26" y="152"/>
                    <a:pt x="29" y="152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30" y="152"/>
                    <a:pt x="29" y="149"/>
                    <a:pt x="29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9"/>
                    <a:pt x="30" y="149"/>
                    <a:pt x="30" y="148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30" y="148"/>
                    <a:pt x="30" y="146"/>
                    <a:pt x="31" y="148"/>
                  </a:cubicBezTo>
                  <a:cubicBezTo>
                    <a:pt x="30" y="146"/>
                    <a:pt x="30" y="148"/>
                    <a:pt x="30" y="146"/>
                  </a:cubicBezTo>
                  <a:cubicBezTo>
                    <a:pt x="31" y="145"/>
                    <a:pt x="34" y="141"/>
                    <a:pt x="35" y="139"/>
                  </a:cubicBezTo>
                  <a:cubicBezTo>
                    <a:pt x="35" y="139"/>
                    <a:pt x="35" y="139"/>
                    <a:pt x="34" y="139"/>
                  </a:cubicBezTo>
                  <a:cubicBezTo>
                    <a:pt x="35" y="136"/>
                    <a:pt x="35" y="136"/>
                    <a:pt x="35" y="136"/>
                  </a:cubicBezTo>
                  <a:cubicBezTo>
                    <a:pt x="35" y="136"/>
                    <a:pt x="35" y="136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5" y="135"/>
                  </a:cubicBezTo>
                  <a:cubicBezTo>
                    <a:pt x="36" y="135"/>
                    <a:pt x="36" y="133"/>
                    <a:pt x="38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8" y="133"/>
                    <a:pt x="38" y="132"/>
                    <a:pt x="38" y="132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9" y="132"/>
                    <a:pt x="39" y="131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9" y="131"/>
                    <a:pt x="39" y="129"/>
                    <a:pt x="42" y="128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8"/>
                    <a:pt x="42" y="127"/>
                    <a:pt x="43" y="127"/>
                  </a:cubicBezTo>
                  <a:cubicBezTo>
                    <a:pt x="43" y="125"/>
                    <a:pt x="42" y="125"/>
                    <a:pt x="42" y="125"/>
                  </a:cubicBezTo>
                  <a:cubicBezTo>
                    <a:pt x="43" y="125"/>
                    <a:pt x="43" y="123"/>
                    <a:pt x="44" y="125"/>
                  </a:cubicBezTo>
                  <a:cubicBezTo>
                    <a:pt x="44" y="123"/>
                    <a:pt x="44" y="122"/>
                    <a:pt x="46" y="122"/>
                  </a:cubicBezTo>
                  <a:cubicBezTo>
                    <a:pt x="44" y="122"/>
                    <a:pt x="44" y="120"/>
                    <a:pt x="44" y="122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7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6"/>
                    <a:pt x="49" y="116"/>
                    <a:pt x="48" y="115"/>
                  </a:cubicBezTo>
                  <a:cubicBezTo>
                    <a:pt x="48" y="115"/>
                    <a:pt x="48" y="116"/>
                    <a:pt x="48" y="115"/>
                  </a:cubicBezTo>
                  <a:cubicBezTo>
                    <a:pt x="48" y="115"/>
                    <a:pt x="48" y="115"/>
                    <a:pt x="49" y="115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49" y="114"/>
                    <a:pt x="49" y="114"/>
                    <a:pt x="51" y="114"/>
                  </a:cubicBezTo>
                  <a:cubicBezTo>
                    <a:pt x="51" y="115"/>
                    <a:pt x="49" y="114"/>
                    <a:pt x="49" y="114"/>
                  </a:cubicBezTo>
                  <a:cubicBezTo>
                    <a:pt x="51" y="115"/>
                    <a:pt x="51" y="114"/>
                    <a:pt x="51" y="114"/>
                  </a:cubicBezTo>
                  <a:cubicBezTo>
                    <a:pt x="51" y="114"/>
                    <a:pt x="51" y="114"/>
                    <a:pt x="51" y="114"/>
                  </a:cubicBezTo>
                  <a:cubicBezTo>
                    <a:pt x="53" y="112"/>
                    <a:pt x="53" y="112"/>
                    <a:pt x="55" y="112"/>
                  </a:cubicBezTo>
                  <a:cubicBezTo>
                    <a:pt x="55" y="112"/>
                    <a:pt x="53" y="110"/>
                    <a:pt x="53" y="112"/>
                  </a:cubicBezTo>
                  <a:cubicBezTo>
                    <a:pt x="53" y="110"/>
                    <a:pt x="56" y="108"/>
                    <a:pt x="55" y="107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7"/>
                    <a:pt x="55" y="107"/>
                    <a:pt x="56" y="107"/>
                  </a:cubicBezTo>
                  <a:cubicBezTo>
                    <a:pt x="55" y="107"/>
                    <a:pt x="56" y="107"/>
                    <a:pt x="56" y="106"/>
                  </a:cubicBezTo>
                  <a:cubicBezTo>
                    <a:pt x="57" y="106"/>
                    <a:pt x="56" y="106"/>
                    <a:pt x="56" y="107"/>
                  </a:cubicBezTo>
                  <a:cubicBezTo>
                    <a:pt x="56" y="106"/>
                    <a:pt x="59" y="105"/>
                    <a:pt x="59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60" y="102"/>
                    <a:pt x="59" y="102"/>
                  </a:cubicBezTo>
                  <a:cubicBezTo>
                    <a:pt x="60" y="102"/>
                    <a:pt x="57" y="103"/>
                    <a:pt x="59" y="103"/>
                  </a:cubicBezTo>
                  <a:cubicBezTo>
                    <a:pt x="57" y="102"/>
                    <a:pt x="60" y="103"/>
                    <a:pt x="59" y="102"/>
                  </a:cubicBezTo>
                  <a:cubicBezTo>
                    <a:pt x="59" y="102"/>
                    <a:pt x="60" y="102"/>
                    <a:pt x="60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9"/>
                    <a:pt x="60" y="101"/>
                    <a:pt x="60" y="101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101"/>
                    <a:pt x="60" y="99"/>
                    <a:pt x="61" y="99"/>
                  </a:cubicBezTo>
                  <a:cubicBezTo>
                    <a:pt x="61" y="99"/>
                    <a:pt x="62" y="99"/>
                    <a:pt x="61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2" y="98"/>
                    <a:pt x="61" y="95"/>
                    <a:pt x="62" y="98"/>
                  </a:cubicBezTo>
                  <a:cubicBezTo>
                    <a:pt x="62" y="95"/>
                    <a:pt x="64" y="94"/>
                    <a:pt x="62" y="94"/>
                  </a:cubicBezTo>
                  <a:cubicBezTo>
                    <a:pt x="64" y="94"/>
                    <a:pt x="64" y="93"/>
                    <a:pt x="64" y="93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93"/>
                    <a:pt x="64" y="93"/>
                    <a:pt x="64" y="92"/>
                  </a:cubicBezTo>
                  <a:cubicBezTo>
                    <a:pt x="64" y="92"/>
                    <a:pt x="64" y="92"/>
                    <a:pt x="64" y="90"/>
                  </a:cubicBezTo>
                  <a:cubicBezTo>
                    <a:pt x="66" y="90"/>
                    <a:pt x="66" y="90"/>
                    <a:pt x="66" y="92"/>
                  </a:cubicBezTo>
                  <a:cubicBezTo>
                    <a:pt x="66" y="90"/>
                    <a:pt x="68" y="90"/>
                    <a:pt x="68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4" y="88"/>
                    <a:pt x="68" y="89"/>
                    <a:pt x="68" y="88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68" y="88"/>
                    <a:pt x="70" y="88"/>
                    <a:pt x="69" y="86"/>
                  </a:cubicBezTo>
                  <a:cubicBezTo>
                    <a:pt x="69" y="86"/>
                    <a:pt x="69" y="86"/>
                    <a:pt x="70" y="86"/>
                  </a:cubicBezTo>
                  <a:cubicBezTo>
                    <a:pt x="69" y="85"/>
                    <a:pt x="72" y="82"/>
                    <a:pt x="70" y="81"/>
                  </a:cubicBezTo>
                  <a:cubicBezTo>
                    <a:pt x="70" y="81"/>
                    <a:pt x="70" y="81"/>
                    <a:pt x="72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1"/>
                    <a:pt x="72" y="81"/>
                    <a:pt x="70" y="81"/>
                  </a:cubicBezTo>
                  <a:cubicBezTo>
                    <a:pt x="70" y="80"/>
                    <a:pt x="73" y="81"/>
                    <a:pt x="73" y="80"/>
                  </a:cubicBezTo>
                  <a:cubicBezTo>
                    <a:pt x="73" y="80"/>
                    <a:pt x="72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8"/>
                    <a:pt x="73" y="77"/>
                    <a:pt x="72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7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5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4" y="75"/>
                    <a:pt x="74" y="73"/>
                    <a:pt x="76" y="73"/>
                  </a:cubicBezTo>
                  <a:cubicBezTo>
                    <a:pt x="76" y="73"/>
                    <a:pt x="77" y="75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3"/>
                    <a:pt x="77" y="72"/>
                    <a:pt x="77" y="72"/>
                  </a:cubicBezTo>
                  <a:cubicBezTo>
                    <a:pt x="77" y="72"/>
                    <a:pt x="77" y="72"/>
                    <a:pt x="77" y="69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7" y="69"/>
                    <a:pt x="77" y="69"/>
                    <a:pt x="79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9" y="68"/>
                    <a:pt x="77" y="67"/>
                    <a:pt x="79" y="67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7"/>
                    <a:pt x="82" y="65"/>
                    <a:pt x="82" y="64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3" y="63"/>
                    <a:pt x="85" y="63"/>
                    <a:pt x="85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3" y="60"/>
                    <a:pt x="83" y="59"/>
                    <a:pt x="83" y="60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6" y="60"/>
                    <a:pt x="86" y="59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6"/>
                    <a:pt x="87" y="55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7" y="55"/>
                    <a:pt x="89" y="55"/>
                    <a:pt x="89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9" y="52"/>
                    <a:pt x="89" y="52"/>
                    <a:pt x="89" y="54"/>
                  </a:cubicBezTo>
                  <a:cubicBezTo>
                    <a:pt x="89" y="52"/>
                    <a:pt x="89" y="51"/>
                    <a:pt x="89" y="51"/>
                  </a:cubicBezTo>
                  <a:cubicBezTo>
                    <a:pt x="92" y="51"/>
                    <a:pt x="94" y="48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6"/>
                    <a:pt x="95" y="47"/>
                    <a:pt x="94" y="47"/>
                  </a:cubicBezTo>
                  <a:cubicBezTo>
                    <a:pt x="94" y="46"/>
                    <a:pt x="94" y="46"/>
                    <a:pt x="92" y="46"/>
                  </a:cubicBezTo>
                  <a:cubicBezTo>
                    <a:pt x="92" y="43"/>
                    <a:pt x="94" y="46"/>
                    <a:pt x="95" y="43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3"/>
                    <a:pt x="96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2" y="43"/>
                    <a:pt x="92" y="42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0" y="41"/>
                    <a:pt x="90" y="42"/>
                    <a:pt x="90" y="41"/>
                  </a:cubicBezTo>
                  <a:cubicBezTo>
                    <a:pt x="90" y="41"/>
                    <a:pt x="92" y="41"/>
                    <a:pt x="94" y="42"/>
                  </a:cubicBezTo>
                  <a:cubicBezTo>
                    <a:pt x="94" y="41"/>
                    <a:pt x="95" y="42"/>
                    <a:pt x="95" y="42"/>
                  </a:cubicBezTo>
                  <a:cubicBezTo>
                    <a:pt x="95" y="41"/>
                    <a:pt x="95" y="42"/>
                    <a:pt x="95" y="42"/>
                  </a:cubicBezTo>
                  <a:cubicBezTo>
                    <a:pt x="94" y="41"/>
                    <a:pt x="95" y="41"/>
                    <a:pt x="95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8" y="39"/>
                    <a:pt x="98" y="41"/>
                  </a:cubicBezTo>
                  <a:cubicBezTo>
                    <a:pt x="99" y="41"/>
                    <a:pt x="98" y="39"/>
                    <a:pt x="99" y="39"/>
                  </a:cubicBezTo>
                  <a:cubicBezTo>
                    <a:pt x="98" y="39"/>
                    <a:pt x="96" y="39"/>
                    <a:pt x="96" y="39"/>
                  </a:cubicBezTo>
                  <a:cubicBezTo>
                    <a:pt x="98" y="39"/>
                    <a:pt x="98" y="38"/>
                    <a:pt x="99" y="39"/>
                  </a:cubicBezTo>
                  <a:cubicBezTo>
                    <a:pt x="99" y="39"/>
                    <a:pt x="98" y="39"/>
                    <a:pt x="98" y="38"/>
                  </a:cubicBezTo>
                  <a:cubicBezTo>
                    <a:pt x="98" y="38"/>
                    <a:pt x="99" y="38"/>
                    <a:pt x="98" y="38"/>
                  </a:cubicBezTo>
                  <a:cubicBezTo>
                    <a:pt x="99" y="38"/>
                    <a:pt x="99" y="38"/>
                    <a:pt x="99" y="38"/>
                  </a:cubicBezTo>
                  <a:cubicBezTo>
                    <a:pt x="99" y="38"/>
                    <a:pt x="99" y="37"/>
                    <a:pt x="98" y="37"/>
                  </a:cubicBezTo>
                  <a:cubicBezTo>
                    <a:pt x="99" y="37"/>
                    <a:pt x="100" y="37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100" y="37"/>
                    <a:pt x="99" y="35"/>
                    <a:pt x="100" y="37"/>
                  </a:cubicBezTo>
                  <a:cubicBezTo>
                    <a:pt x="99" y="35"/>
                    <a:pt x="100" y="37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2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0" y="34"/>
                    <a:pt x="102" y="34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4"/>
                    <a:pt x="100" y="34"/>
                    <a:pt x="100" y="33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4"/>
                    <a:pt x="102" y="33"/>
                    <a:pt x="103" y="33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102" y="33"/>
                    <a:pt x="100" y="33"/>
                    <a:pt x="102" y="30"/>
                  </a:cubicBezTo>
                  <a:cubicBezTo>
                    <a:pt x="102" y="30"/>
                    <a:pt x="103" y="30"/>
                    <a:pt x="103" y="33"/>
                  </a:cubicBezTo>
                  <a:cubicBezTo>
                    <a:pt x="103" y="33"/>
                    <a:pt x="103" y="30"/>
                    <a:pt x="102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6"/>
                  </a:cubicBezTo>
                  <a:cubicBezTo>
                    <a:pt x="102" y="29"/>
                    <a:pt x="103" y="28"/>
                    <a:pt x="105" y="28"/>
                  </a:cubicBezTo>
                  <a:cubicBezTo>
                    <a:pt x="105" y="28"/>
                    <a:pt x="102" y="26"/>
                    <a:pt x="105" y="26"/>
                  </a:cubicBezTo>
                  <a:cubicBezTo>
                    <a:pt x="105" y="26"/>
                    <a:pt x="107" y="26"/>
                    <a:pt x="105" y="26"/>
                  </a:cubicBezTo>
                  <a:cubicBezTo>
                    <a:pt x="105" y="26"/>
                    <a:pt x="107" y="28"/>
                    <a:pt x="107" y="26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4"/>
                    <a:pt x="105" y="25"/>
                  </a:cubicBezTo>
                  <a:cubicBezTo>
                    <a:pt x="105" y="25"/>
                    <a:pt x="103" y="25"/>
                    <a:pt x="105" y="25"/>
                  </a:cubicBezTo>
                  <a:cubicBezTo>
                    <a:pt x="107" y="25"/>
                    <a:pt x="105" y="24"/>
                    <a:pt x="107" y="24"/>
                  </a:cubicBezTo>
                  <a:cubicBezTo>
                    <a:pt x="107" y="25"/>
                    <a:pt x="107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5"/>
                    <a:pt x="109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7" y="24"/>
                    <a:pt x="108" y="25"/>
                    <a:pt x="107" y="24"/>
                  </a:cubicBezTo>
                  <a:cubicBezTo>
                    <a:pt x="107" y="24"/>
                    <a:pt x="108" y="24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5" y="21"/>
                    <a:pt x="107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08" y="21"/>
                    <a:pt x="109" y="21"/>
                    <a:pt x="109" y="21"/>
                  </a:cubicBezTo>
                  <a:cubicBezTo>
                    <a:pt x="108" y="20"/>
                    <a:pt x="109" y="20"/>
                    <a:pt x="109" y="20"/>
                  </a:cubicBezTo>
                  <a:cubicBezTo>
                    <a:pt x="109" y="20"/>
                    <a:pt x="108" y="21"/>
                    <a:pt x="107" y="21"/>
                  </a:cubicBezTo>
                  <a:cubicBezTo>
                    <a:pt x="107" y="20"/>
                    <a:pt x="107" y="22"/>
                    <a:pt x="105" y="21"/>
                  </a:cubicBezTo>
                  <a:cubicBezTo>
                    <a:pt x="107" y="21"/>
                    <a:pt x="105" y="20"/>
                    <a:pt x="103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20"/>
                    <a:pt x="105" y="20"/>
                    <a:pt x="107" y="21"/>
                  </a:cubicBezTo>
                  <a:cubicBezTo>
                    <a:pt x="107" y="20"/>
                    <a:pt x="107" y="20"/>
                    <a:pt x="108" y="20"/>
                  </a:cubicBezTo>
                  <a:cubicBezTo>
                    <a:pt x="108" y="18"/>
                    <a:pt x="107" y="18"/>
                    <a:pt x="107" y="18"/>
                  </a:cubicBezTo>
                  <a:cubicBezTo>
                    <a:pt x="108" y="18"/>
                    <a:pt x="108" y="16"/>
                    <a:pt x="108" y="14"/>
                  </a:cubicBezTo>
                  <a:cubicBezTo>
                    <a:pt x="109" y="16"/>
                    <a:pt x="109" y="14"/>
                    <a:pt x="111" y="14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2" y="16"/>
                    <a:pt x="109" y="14"/>
                    <a:pt x="111" y="14"/>
                  </a:cubicBezTo>
                  <a:cubicBezTo>
                    <a:pt x="111" y="16"/>
                    <a:pt x="109" y="14"/>
                    <a:pt x="109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9" y="13"/>
                    <a:pt x="109" y="12"/>
                    <a:pt x="111" y="12"/>
                  </a:cubicBezTo>
                  <a:cubicBezTo>
                    <a:pt x="111" y="11"/>
                    <a:pt x="112" y="9"/>
                    <a:pt x="112" y="9"/>
                  </a:cubicBezTo>
                  <a:cubicBezTo>
                    <a:pt x="112" y="8"/>
                    <a:pt x="111" y="8"/>
                    <a:pt x="111" y="8"/>
                  </a:cubicBezTo>
                  <a:cubicBezTo>
                    <a:pt x="111" y="7"/>
                    <a:pt x="112" y="8"/>
                    <a:pt x="112" y="8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2" y="8"/>
                    <a:pt x="112" y="5"/>
                    <a:pt x="113" y="7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1" y="3"/>
                    <a:pt x="112" y="3"/>
                    <a:pt x="112" y="3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3"/>
                    <a:pt x="113" y="1"/>
                    <a:pt x="115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3" y="0"/>
                    <a:pt x="113" y="0"/>
                    <a:pt x="115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1"/>
                    <a:pt x="113" y="0"/>
                    <a:pt x="113" y="1"/>
                  </a:cubicBezTo>
                  <a:cubicBezTo>
                    <a:pt x="113" y="1"/>
                    <a:pt x="113" y="1"/>
                    <a:pt x="112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2" y="1"/>
                    <a:pt x="112" y="1"/>
                    <a:pt x="111" y="1"/>
                  </a:cubicBezTo>
                  <a:cubicBezTo>
                    <a:pt x="112" y="1"/>
                    <a:pt x="111" y="0"/>
                    <a:pt x="112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09" y="1"/>
                    <a:pt x="109" y="3"/>
                  </a:cubicBezTo>
                  <a:cubicBezTo>
                    <a:pt x="111" y="5"/>
                    <a:pt x="108" y="5"/>
                    <a:pt x="108" y="5"/>
                  </a:cubicBezTo>
                  <a:cubicBezTo>
                    <a:pt x="109" y="5"/>
                    <a:pt x="111" y="5"/>
                    <a:pt x="111" y="5"/>
                  </a:cubicBezTo>
                  <a:cubicBezTo>
                    <a:pt x="111" y="7"/>
                    <a:pt x="111" y="5"/>
                    <a:pt x="111" y="7"/>
                  </a:cubicBezTo>
                  <a:cubicBezTo>
                    <a:pt x="109" y="7"/>
                    <a:pt x="109" y="7"/>
                    <a:pt x="108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8" y="7"/>
                    <a:pt x="108" y="7"/>
                    <a:pt x="107" y="8"/>
                  </a:cubicBezTo>
                  <a:cubicBezTo>
                    <a:pt x="107" y="9"/>
                    <a:pt x="107" y="9"/>
                    <a:pt x="105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5" y="11"/>
                    <a:pt x="105" y="12"/>
                    <a:pt x="103" y="13"/>
                  </a:cubicBezTo>
                  <a:cubicBezTo>
                    <a:pt x="103" y="14"/>
                    <a:pt x="102" y="14"/>
                    <a:pt x="102" y="16"/>
                  </a:cubicBezTo>
                  <a:cubicBezTo>
                    <a:pt x="100" y="18"/>
                    <a:pt x="99" y="20"/>
                    <a:pt x="98" y="22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98" y="22"/>
                    <a:pt x="99" y="22"/>
                    <a:pt x="99" y="24"/>
                  </a:cubicBezTo>
                  <a:cubicBezTo>
                    <a:pt x="99" y="22"/>
                    <a:pt x="98" y="24"/>
                    <a:pt x="98" y="24"/>
                  </a:cubicBezTo>
                  <a:cubicBezTo>
                    <a:pt x="98" y="24"/>
                    <a:pt x="96" y="25"/>
                    <a:pt x="95" y="25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4" y="26"/>
                    <a:pt x="94" y="28"/>
                    <a:pt x="94" y="29"/>
                  </a:cubicBezTo>
                  <a:cubicBezTo>
                    <a:pt x="94" y="29"/>
                    <a:pt x="95" y="29"/>
                    <a:pt x="94" y="29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0" y="30"/>
                    <a:pt x="90" y="33"/>
                    <a:pt x="90" y="34"/>
                  </a:cubicBezTo>
                  <a:cubicBezTo>
                    <a:pt x="87" y="35"/>
                    <a:pt x="87" y="38"/>
                    <a:pt x="85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3" y="42"/>
                    <a:pt x="83" y="46"/>
                    <a:pt x="81" y="47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2" y="48"/>
                    <a:pt x="81" y="50"/>
                    <a:pt x="81" y="48"/>
                  </a:cubicBezTo>
                  <a:cubicBezTo>
                    <a:pt x="81" y="50"/>
                    <a:pt x="79" y="50"/>
                    <a:pt x="79" y="51"/>
                  </a:cubicBezTo>
                  <a:cubicBezTo>
                    <a:pt x="79" y="51"/>
                    <a:pt x="79" y="51"/>
                    <a:pt x="77" y="51"/>
                  </a:cubicBezTo>
                  <a:cubicBezTo>
                    <a:pt x="77" y="52"/>
                    <a:pt x="77" y="54"/>
                    <a:pt x="76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6" y="55"/>
                    <a:pt x="76" y="56"/>
                    <a:pt x="76" y="55"/>
                  </a:cubicBezTo>
                  <a:cubicBezTo>
                    <a:pt x="76" y="56"/>
                    <a:pt x="73" y="59"/>
                    <a:pt x="73" y="60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72" y="61"/>
                    <a:pt x="72" y="63"/>
                    <a:pt x="70" y="63"/>
                  </a:cubicBezTo>
                  <a:cubicBezTo>
                    <a:pt x="70" y="64"/>
                    <a:pt x="72" y="63"/>
                    <a:pt x="72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69" y="65"/>
                    <a:pt x="69" y="68"/>
                    <a:pt x="68" y="69"/>
                  </a:cubicBezTo>
                  <a:cubicBezTo>
                    <a:pt x="66" y="72"/>
                    <a:pt x="64" y="76"/>
                    <a:pt x="61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0" y="78"/>
                    <a:pt x="62" y="81"/>
                    <a:pt x="60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9" y="82"/>
                    <a:pt x="60" y="85"/>
                    <a:pt x="59" y="86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59" y="86"/>
                    <a:pt x="57" y="88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9" y="89"/>
                    <a:pt x="56" y="89"/>
                    <a:pt x="57" y="90"/>
                  </a:cubicBezTo>
                  <a:cubicBezTo>
                    <a:pt x="57" y="90"/>
                    <a:pt x="56" y="90"/>
                    <a:pt x="57" y="90"/>
                  </a:cubicBezTo>
                  <a:cubicBezTo>
                    <a:pt x="56" y="93"/>
                    <a:pt x="53" y="94"/>
                    <a:pt x="51" y="98"/>
                  </a:cubicBezTo>
                  <a:cubicBezTo>
                    <a:pt x="51" y="101"/>
                    <a:pt x="53" y="99"/>
                    <a:pt x="51" y="99"/>
                  </a:cubicBezTo>
                  <a:cubicBezTo>
                    <a:pt x="51" y="101"/>
                    <a:pt x="51" y="99"/>
                    <a:pt x="51" y="99"/>
                  </a:cubicBezTo>
                  <a:cubicBezTo>
                    <a:pt x="49" y="101"/>
                    <a:pt x="53" y="102"/>
                    <a:pt x="51" y="102"/>
                  </a:cubicBezTo>
                  <a:cubicBezTo>
                    <a:pt x="49" y="101"/>
                    <a:pt x="51" y="102"/>
                    <a:pt x="49" y="102"/>
                  </a:cubicBezTo>
                  <a:cubicBezTo>
                    <a:pt x="49" y="103"/>
                    <a:pt x="51" y="103"/>
                    <a:pt x="49" y="103"/>
                  </a:cubicBezTo>
                  <a:cubicBezTo>
                    <a:pt x="49" y="105"/>
                    <a:pt x="49" y="105"/>
                    <a:pt x="49" y="105"/>
                  </a:cubicBezTo>
                  <a:cubicBezTo>
                    <a:pt x="48" y="105"/>
                    <a:pt x="48" y="106"/>
                    <a:pt x="46" y="106"/>
                  </a:cubicBezTo>
                  <a:cubicBezTo>
                    <a:pt x="43" y="112"/>
                    <a:pt x="38" y="118"/>
                    <a:pt x="34" y="123"/>
                  </a:cubicBezTo>
                  <a:cubicBezTo>
                    <a:pt x="31" y="129"/>
                    <a:pt x="29" y="133"/>
                    <a:pt x="25" y="141"/>
                  </a:cubicBezTo>
                  <a:cubicBezTo>
                    <a:pt x="25" y="142"/>
                    <a:pt x="25" y="142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3" y="144"/>
                    <a:pt x="23" y="145"/>
                    <a:pt x="22" y="145"/>
                  </a:cubicBezTo>
                  <a:cubicBezTo>
                    <a:pt x="21" y="146"/>
                    <a:pt x="19" y="149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3"/>
                    <a:pt x="19" y="153"/>
                    <a:pt x="19" y="153"/>
                  </a:cubicBezTo>
                  <a:cubicBezTo>
                    <a:pt x="19" y="153"/>
                    <a:pt x="18" y="153"/>
                    <a:pt x="18" y="152"/>
                  </a:cubicBezTo>
                  <a:cubicBezTo>
                    <a:pt x="13" y="157"/>
                    <a:pt x="12" y="165"/>
                    <a:pt x="9" y="169"/>
                  </a:cubicBezTo>
                  <a:cubicBezTo>
                    <a:pt x="9" y="170"/>
                    <a:pt x="8" y="171"/>
                    <a:pt x="6" y="172"/>
                  </a:cubicBezTo>
                  <a:cubicBezTo>
                    <a:pt x="5" y="179"/>
                    <a:pt x="4" y="183"/>
                    <a:pt x="0" y="186"/>
                  </a:cubicBezTo>
                  <a:cubicBezTo>
                    <a:pt x="0" y="186"/>
                    <a:pt x="4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513" name="Freeform 147"/>
            <p:cNvSpPr/>
            <p:nvPr/>
          </p:nvSpPr>
          <p:spPr>
            <a:xfrm>
              <a:off x="1240" y="2411"/>
              <a:ext cx="2" cy="3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2" y="3"/>
                </a:cxn>
                <a:cxn ang="0">
                  <a:pos x="2" y="0"/>
                </a:cxn>
              </a:cxnLst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514" name="Freeform 148"/>
            <p:cNvSpPr/>
            <p:nvPr/>
          </p:nvSpPr>
          <p:spPr>
            <a:xfrm>
              <a:off x="1138" y="2723"/>
              <a:ext cx="267" cy="444"/>
            </a:xfrm>
            <a:custGeom>
              <a:avLst/>
              <a:gdLst/>
              <a:ahLst/>
              <a:cxnLst>
                <a:cxn ang="0">
                  <a:pos x="35" y="394"/>
                </a:cxn>
                <a:cxn ang="0">
                  <a:pos x="43" y="380"/>
                </a:cxn>
                <a:cxn ang="0">
                  <a:pos x="64" y="357"/>
                </a:cxn>
                <a:cxn ang="0">
                  <a:pos x="71" y="350"/>
                </a:cxn>
                <a:cxn ang="0">
                  <a:pos x="83" y="319"/>
                </a:cxn>
                <a:cxn ang="0">
                  <a:pos x="87" y="307"/>
                </a:cxn>
                <a:cxn ang="0">
                  <a:pos x="102" y="295"/>
                </a:cxn>
                <a:cxn ang="0">
                  <a:pos x="106" y="279"/>
                </a:cxn>
                <a:cxn ang="0">
                  <a:pos x="111" y="272"/>
                </a:cxn>
                <a:cxn ang="0">
                  <a:pos x="116" y="267"/>
                </a:cxn>
                <a:cxn ang="0">
                  <a:pos x="128" y="255"/>
                </a:cxn>
                <a:cxn ang="0">
                  <a:pos x="135" y="243"/>
                </a:cxn>
                <a:cxn ang="0">
                  <a:pos x="142" y="236"/>
                </a:cxn>
                <a:cxn ang="0">
                  <a:pos x="144" y="224"/>
                </a:cxn>
                <a:cxn ang="0">
                  <a:pos x="154" y="208"/>
                </a:cxn>
                <a:cxn ang="0">
                  <a:pos x="163" y="194"/>
                </a:cxn>
                <a:cxn ang="0">
                  <a:pos x="168" y="184"/>
                </a:cxn>
                <a:cxn ang="0">
                  <a:pos x="168" y="177"/>
                </a:cxn>
                <a:cxn ang="0">
                  <a:pos x="175" y="175"/>
                </a:cxn>
                <a:cxn ang="0">
                  <a:pos x="175" y="172"/>
                </a:cxn>
                <a:cxn ang="0">
                  <a:pos x="182" y="165"/>
                </a:cxn>
                <a:cxn ang="0">
                  <a:pos x="196" y="142"/>
                </a:cxn>
                <a:cxn ang="0">
                  <a:pos x="198" y="135"/>
                </a:cxn>
                <a:cxn ang="0">
                  <a:pos x="203" y="130"/>
                </a:cxn>
                <a:cxn ang="0">
                  <a:pos x="215" y="106"/>
                </a:cxn>
                <a:cxn ang="0">
                  <a:pos x="213" y="102"/>
                </a:cxn>
                <a:cxn ang="0">
                  <a:pos x="217" y="99"/>
                </a:cxn>
                <a:cxn ang="0">
                  <a:pos x="229" y="92"/>
                </a:cxn>
                <a:cxn ang="0">
                  <a:pos x="234" y="83"/>
                </a:cxn>
                <a:cxn ang="0">
                  <a:pos x="236" y="83"/>
                </a:cxn>
                <a:cxn ang="0">
                  <a:pos x="236" y="80"/>
                </a:cxn>
                <a:cxn ang="0">
                  <a:pos x="236" y="71"/>
                </a:cxn>
                <a:cxn ang="0">
                  <a:pos x="243" y="61"/>
                </a:cxn>
                <a:cxn ang="0">
                  <a:pos x="243" y="59"/>
                </a:cxn>
                <a:cxn ang="0">
                  <a:pos x="248" y="54"/>
                </a:cxn>
                <a:cxn ang="0">
                  <a:pos x="253" y="50"/>
                </a:cxn>
                <a:cxn ang="0">
                  <a:pos x="246" y="50"/>
                </a:cxn>
                <a:cxn ang="0">
                  <a:pos x="258" y="40"/>
                </a:cxn>
                <a:cxn ang="0">
                  <a:pos x="258" y="19"/>
                </a:cxn>
                <a:cxn ang="0">
                  <a:pos x="260" y="12"/>
                </a:cxn>
                <a:cxn ang="0">
                  <a:pos x="267" y="0"/>
                </a:cxn>
                <a:cxn ang="0">
                  <a:pos x="260" y="5"/>
                </a:cxn>
                <a:cxn ang="0">
                  <a:pos x="258" y="14"/>
                </a:cxn>
                <a:cxn ang="0">
                  <a:pos x="239" y="31"/>
                </a:cxn>
                <a:cxn ang="0">
                  <a:pos x="217" y="59"/>
                </a:cxn>
                <a:cxn ang="0">
                  <a:pos x="196" y="92"/>
                </a:cxn>
                <a:cxn ang="0">
                  <a:pos x="177" y="120"/>
                </a:cxn>
                <a:cxn ang="0">
                  <a:pos x="168" y="142"/>
                </a:cxn>
                <a:cxn ang="0">
                  <a:pos x="144" y="184"/>
                </a:cxn>
                <a:cxn ang="0">
                  <a:pos x="132" y="208"/>
                </a:cxn>
                <a:cxn ang="0">
                  <a:pos x="116" y="241"/>
                </a:cxn>
                <a:cxn ang="0">
                  <a:pos x="54" y="333"/>
                </a:cxn>
                <a:cxn ang="0">
                  <a:pos x="43" y="357"/>
                </a:cxn>
                <a:cxn ang="0">
                  <a:pos x="9" y="437"/>
                </a:cxn>
              </a:cxnLst>
              <a:pathLst>
                <a:path w="113" h="188">
                  <a:moveTo>
                    <a:pt x="4" y="185"/>
                  </a:moveTo>
                  <a:cubicBezTo>
                    <a:pt x="8" y="184"/>
                    <a:pt x="6" y="180"/>
                    <a:pt x="9" y="178"/>
                  </a:cubicBezTo>
                  <a:cubicBezTo>
                    <a:pt x="9" y="178"/>
                    <a:pt x="8" y="178"/>
                    <a:pt x="9" y="178"/>
                  </a:cubicBezTo>
                  <a:cubicBezTo>
                    <a:pt x="13" y="177"/>
                    <a:pt x="14" y="172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5" y="168"/>
                    <a:pt x="15" y="167"/>
                  </a:cubicBezTo>
                  <a:cubicBezTo>
                    <a:pt x="15" y="167"/>
                    <a:pt x="15" y="167"/>
                    <a:pt x="14" y="167"/>
                  </a:cubicBezTo>
                  <a:cubicBezTo>
                    <a:pt x="15" y="167"/>
                    <a:pt x="15" y="165"/>
                    <a:pt x="17" y="165"/>
                  </a:cubicBezTo>
                  <a:cubicBezTo>
                    <a:pt x="15" y="165"/>
                    <a:pt x="15" y="165"/>
                    <a:pt x="15" y="164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18" y="165"/>
                    <a:pt x="18" y="163"/>
                    <a:pt x="19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21" y="159"/>
                    <a:pt x="22" y="158"/>
                    <a:pt x="23" y="155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3" y="155"/>
                    <a:pt x="23" y="155"/>
                    <a:pt x="24" y="154"/>
                  </a:cubicBezTo>
                  <a:cubicBezTo>
                    <a:pt x="23" y="154"/>
                    <a:pt x="27" y="154"/>
                    <a:pt x="27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7" y="152"/>
                    <a:pt x="24" y="151"/>
                    <a:pt x="27" y="151"/>
                  </a:cubicBezTo>
                  <a:cubicBezTo>
                    <a:pt x="27" y="151"/>
                    <a:pt x="27" y="151"/>
                    <a:pt x="27" y="151"/>
                  </a:cubicBezTo>
                  <a:cubicBezTo>
                    <a:pt x="28" y="151"/>
                    <a:pt x="27" y="150"/>
                    <a:pt x="27" y="150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0"/>
                    <a:pt x="28" y="150"/>
                    <a:pt x="28" y="148"/>
                  </a:cubicBezTo>
                  <a:cubicBezTo>
                    <a:pt x="28" y="148"/>
                    <a:pt x="28" y="148"/>
                    <a:pt x="28" y="148"/>
                  </a:cubicBezTo>
                  <a:cubicBezTo>
                    <a:pt x="28" y="148"/>
                    <a:pt x="28" y="146"/>
                    <a:pt x="30" y="148"/>
                  </a:cubicBezTo>
                  <a:cubicBezTo>
                    <a:pt x="28" y="146"/>
                    <a:pt x="28" y="148"/>
                    <a:pt x="28" y="146"/>
                  </a:cubicBezTo>
                  <a:cubicBezTo>
                    <a:pt x="31" y="145"/>
                    <a:pt x="32" y="141"/>
                    <a:pt x="34" y="138"/>
                  </a:cubicBezTo>
                  <a:cubicBezTo>
                    <a:pt x="34" y="138"/>
                    <a:pt x="34" y="138"/>
                    <a:pt x="32" y="138"/>
                  </a:cubicBezTo>
                  <a:cubicBezTo>
                    <a:pt x="34" y="137"/>
                    <a:pt x="34" y="137"/>
                    <a:pt x="34" y="137"/>
                  </a:cubicBezTo>
                  <a:cubicBezTo>
                    <a:pt x="34" y="137"/>
                    <a:pt x="34" y="137"/>
                    <a:pt x="34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5" y="135"/>
                    <a:pt x="35" y="135"/>
                    <a:pt x="34" y="135"/>
                  </a:cubicBezTo>
                  <a:cubicBezTo>
                    <a:pt x="35" y="135"/>
                    <a:pt x="35" y="134"/>
                    <a:pt x="36" y="134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6" y="134"/>
                    <a:pt x="36" y="132"/>
                    <a:pt x="36" y="132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6" y="130"/>
                    <a:pt x="37" y="132"/>
                    <a:pt x="37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7" y="130"/>
                    <a:pt x="37" y="129"/>
                    <a:pt x="40" y="129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8"/>
                    <a:pt x="40" y="126"/>
                    <a:pt x="41" y="126"/>
                  </a:cubicBezTo>
                  <a:cubicBezTo>
                    <a:pt x="41" y="125"/>
                    <a:pt x="40" y="125"/>
                    <a:pt x="41" y="125"/>
                  </a:cubicBezTo>
                  <a:cubicBezTo>
                    <a:pt x="41" y="125"/>
                    <a:pt x="41" y="124"/>
                    <a:pt x="43" y="125"/>
                  </a:cubicBezTo>
                  <a:cubicBezTo>
                    <a:pt x="43" y="124"/>
                    <a:pt x="43" y="122"/>
                    <a:pt x="44" y="122"/>
                  </a:cubicBezTo>
                  <a:cubicBezTo>
                    <a:pt x="43" y="122"/>
                    <a:pt x="43" y="121"/>
                    <a:pt x="43" y="122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41" y="121"/>
                    <a:pt x="41" y="122"/>
                    <a:pt x="41" y="121"/>
                  </a:cubicBezTo>
                  <a:cubicBezTo>
                    <a:pt x="41" y="121"/>
                    <a:pt x="43" y="121"/>
                    <a:pt x="43" y="118"/>
                  </a:cubicBezTo>
                  <a:cubicBezTo>
                    <a:pt x="44" y="118"/>
                    <a:pt x="45" y="118"/>
                    <a:pt x="45" y="118"/>
                  </a:cubicBezTo>
                  <a:cubicBezTo>
                    <a:pt x="44" y="117"/>
                    <a:pt x="44" y="117"/>
                    <a:pt x="44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8" y="117"/>
                  </a:cubicBezTo>
                  <a:cubicBezTo>
                    <a:pt x="47" y="117"/>
                    <a:pt x="48" y="116"/>
                    <a:pt x="47" y="115"/>
                  </a:cubicBezTo>
                  <a:cubicBezTo>
                    <a:pt x="47" y="115"/>
                    <a:pt x="47" y="116"/>
                    <a:pt x="47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3"/>
                    <a:pt x="48" y="113"/>
                    <a:pt x="49" y="113"/>
                  </a:cubicBezTo>
                  <a:cubicBezTo>
                    <a:pt x="49" y="115"/>
                    <a:pt x="48" y="113"/>
                    <a:pt x="48" y="115"/>
                  </a:cubicBezTo>
                  <a:cubicBezTo>
                    <a:pt x="49" y="115"/>
                    <a:pt x="49" y="113"/>
                    <a:pt x="49" y="113"/>
                  </a:cubicBezTo>
                  <a:cubicBezTo>
                    <a:pt x="49" y="113"/>
                    <a:pt x="49" y="113"/>
                    <a:pt x="49" y="113"/>
                  </a:cubicBezTo>
                  <a:cubicBezTo>
                    <a:pt x="51" y="113"/>
                    <a:pt x="51" y="112"/>
                    <a:pt x="52" y="112"/>
                  </a:cubicBezTo>
                  <a:cubicBezTo>
                    <a:pt x="52" y="112"/>
                    <a:pt x="51" y="111"/>
                    <a:pt x="51" y="112"/>
                  </a:cubicBezTo>
                  <a:cubicBezTo>
                    <a:pt x="51" y="111"/>
                    <a:pt x="54" y="111"/>
                    <a:pt x="52" y="108"/>
                  </a:cubicBezTo>
                  <a:cubicBezTo>
                    <a:pt x="52" y="109"/>
                    <a:pt x="54" y="109"/>
                    <a:pt x="54" y="109"/>
                  </a:cubicBezTo>
                  <a:cubicBezTo>
                    <a:pt x="54" y="108"/>
                    <a:pt x="52" y="108"/>
                    <a:pt x="54" y="108"/>
                  </a:cubicBezTo>
                  <a:cubicBezTo>
                    <a:pt x="52" y="108"/>
                    <a:pt x="54" y="108"/>
                    <a:pt x="54" y="108"/>
                  </a:cubicBezTo>
                  <a:cubicBezTo>
                    <a:pt x="56" y="108"/>
                    <a:pt x="54" y="105"/>
                    <a:pt x="54" y="108"/>
                  </a:cubicBezTo>
                  <a:cubicBezTo>
                    <a:pt x="54" y="105"/>
                    <a:pt x="57" y="104"/>
                    <a:pt x="57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8" y="102"/>
                    <a:pt x="57" y="102"/>
                  </a:cubicBezTo>
                  <a:cubicBezTo>
                    <a:pt x="58" y="102"/>
                    <a:pt x="56" y="103"/>
                    <a:pt x="57" y="103"/>
                  </a:cubicBezTo>
                  <a:cubicBezTo>
                    <a:pt x="56" y="103"/>
                    <a:pt x="58" y="103"/>
                    <a:pt x="57" y="102"/>
                  </a:cubicBezTo>
                  <a:cubicBezTo>
                    <a:pt x="57" y="102"/>
                    <a:pt x="58" y="102"/>
                    <a:pt x="58" y="100"/>
                  </a:cubicBezTo>
                  <a:cubicBezTo>
                    <a:pt x="58" y="102"/>
                    <a:pt x="57" y="100"/>
                    <a:pt x="57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60" y="100"/>
                    <a:pt x="60" y="99"/>
                    <a:pt x="60" y="100"/>
                  </a:cubicBezTo>
                  <a:cubicBezTo>
                    <a:pt x="60" y="99"/>
                    <a:pt x="61" y="99"/>
                    <a:pt x="60" y="99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0" y="96"/>
                    <a:pt x="61" y="98"/>
                  </a:cubicBezTo>
                  <a:cubicBezTo>
                    <a:pt x="61" y="96"/>
                    <a:pt x="62" y="95"/>
                    <a:pt x="61" y="95"/>
                  </a:cubicBezTo>
                  <a:cubicBezTo>
                    <a:pt x="62" y="95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1"/>
                    <a:pt x="62" y="90"/>
                  </a:cubicBezTo>
                  <a:cubicBezTo>
                    <a:pt x="64" y="90"/>
                    <a:pt x="64" y="90"/>
                    <a:pt x="64" y="91"/>
                  </a:cubicBezTo>
                  <a:cubicBezTo>
                    <a:pt x="64" y="90"/>
                    <a:pt x="65" y="90"/>
                    <a:pt x="6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2" y="87"/>
                    <a:pt x="65" y="88"/>
                    <a:pt x="65" y="87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65" y="87"/>
                    <a:pt x="69" y="87"/>
                    <a:pt x="67" y="86"/>
                  </a:cubicBezTo>
                  <a:cubicBezTo>
                    <a:pt x="67" y="86"/>
                    <a:pt x="67" y="86"/>
                    <a:pt x="69" y="86"/>
                  </a:cubicBezTo>
                  <a:cubicBezTo>
                    <a:pt x="67" y="85"/>
                    <a:pt x="70" y="83"/>
                    <a:pt x="69" y="82"/>
                  </a:cubicBezTo>
                  <a:cubicBezTo>
                    <a:pt x="69" y="82"/>
                    <a:pt x="69" y="82"/>
                    <a:pt x="70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0" y="82"/>
                    <a:pt x="70" y="82"/>
                    <a:pt x="69" y="82"/>
                  </a:cubicBezTo>
                  <a:cubicBezTo>
                    <a:pt x="69" y="79"/>
                    <a:pt x="71" y="82"/>
                    <a:pt x="71" y="79"/>
                  </a:cubicBezTo>
                  <a:cubicBezTo>
                    <a:pt x="71" y="79"/>
                    <a:pt x="71" y="79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3" y="78"/>
                    <a:pt x="71" y="78"/>
                    <a:pt x="70" y="77"/>
                  </a:cubicBezTo>
                  <a:cubicBezTo>
                    <a:pt x="71" y="77"/>
                    <a:pt x="71" y="77"/>
                    <a:pt x="71" y="77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7"/>
                    <a:pt x="71" y="75"/>
                    <a:pt x="71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5"/>
                    <a:pt x="71" y="75"/>
                    <a:pt x="73" y="75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3" y="75"/>
                    <a:pt x="73" y="75"/>
                    <a:pt x="74" y="75"/>
                  </a:cubicBezTo>
                  <a:cubicBezTo>
                    <a:pt x="73" y="75"/>
                    <a:pt x="73" y="74"/>
                    <a:pt x="73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3" y="74"/>
                    <a:pt x="74" y="73"/>
                  </a:cubicBezTo>
                  <a:cubicBezTo>
                    <a:pt x="74" y="73"/>
                    <a:pt x="75" y="74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5" y="73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0"/>
                    <a:pt x="75" y="70"/>
                    <a:pt x="77" y="7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7" y="69"/>
                    <a:pt x="75" y="66"/>
                    <a:pt x="7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66"/>
                    <a:pt x="79" y="65"/>
                    <a:pt x="79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2" y="62"/>
                    <a:pt x="83" y="62"/>
                    <a:pt x="83" y="60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2" y="60"/>
                    <a:pt x="82" y="59"/>
                    <a:pt x="82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6"/>
                    <a:pt x="86" y="57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6"/>
                    <a:pt x="87" y="56"/>
                    <a:pt x="87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2"/>
                    <a:pt x="87" y="52"/>
                    <a:pt x="87" y="55"/>
                  </a:cubicBezTo>
                  <a:cubicBezTo>
                    <a:pt x="87" y="52"/>
                    <a:pt x="87" y="52"/>
                    <a:pt x="87" y="51"/>
                  </a:cubicBezTo>
                  <a:cubicBezTo>
                    <a:pt x="90" y="51"/>
                    <a:pt x="91" y="48"/>
                    <a:pt x="91" y="47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5"/>
                    <a:pt x="92" y="47"/>
                    <a:pt x="92" y="47"/>
                  </a:cubicBezTo>
                  <a:cubicBezTo>
                    <a:pt x="91" y="47"/>
                    <a:pt x="91" y="45"/>
                    <a:pt x="91" y="45"/>
                  </a:cubicBezTo>
                  <a:cubicBezTo>
                    <a:pt x="90" y="44"/>
                    <a:pt x="91" y="45"/>
                    <a:pt x="92" y="45"/>
                  </a:cubicBezTo>
                  <a:cubicBezTo>
                    <a:pt x="92" y="45"/>
                    <a:pt x="91" y="45"/>
                    <a:pt x="92" y="45"/>
                  </a:cubicBezTo>
                  <a:cubicBezTo>
                    <a:pt x="92" y="45"/>
                    <a:pt x="92" y="44"/>
                    <a:pt x="95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3"/>
                    <a:pt x="90" y="44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8" y="42"/>
                    <a:pt x="88" y="43"/>
                    <a:pt x="88" y="42"/>
                  </a:cubicBezTo>
                  <a:cubicBezTo>
                    <a:pt x="88" y="42"/>
                    <a:pt x="90" y="42"/>
                    <a:pt x="91" y="43"/>
                  </a:cubicBezTo>
                  <a:cubicBezTo>
                    <a:pt x="91" y="42"/>
                    <a:pt x="92" y="43"/>
                    <a:pt x="95" y="43"/>
                  </a:cubicBezTo>
                  <a:cubicBezTo>
                    <a:pt x="92" y="42"/>
                    <a:pt x="92" y="43"/>
                    <a:pt x="92" y="43"/>
                  </a:cubicBezTo>
                  <a:cubicBezTo>
                    <a:pt x="91" y="42"/>
                    <a:pt x="92" y="42"/>
                    <a:pt x="92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7" y="42"/>
                    <a:pt x="96" y="39"/>
                    <a:pt x="97" y="42"/>
                  </a:cubicBezTo>
                  <a:cubicBezTo>
                    <a:pt x="96" y="39"/>
                    <a:pt x="95" y="39"/>
                    <a:pt x="95" y="39"/>
                  </a:cubicBezTo>
                  <a:cubicBezTo>
                    <a:pt x="96" y="39"/>
                    <a:pt x="96" y="38"/>
                    <a:pt x="97" y="39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6" y="38"/>
                    <a:pt x="97" y="38"/>
                    <a:pt x="96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38"/>
                    <a:pt x="97" y="38"/>
                    <a:pt x="96" y="36"/>
                  </a:cubicBezTo>
                  <a:cubicBezTo>
                    <a:pt x="97" y="36"/>
                    <a:pt x="99" y="36"/>
                    <a:pt x="97" y="35"/>
                  </a:cubicBezTo>
                  <a:cubicBezTo>
                    <a:pt x="97" y="35"/>
                    <a:pt x="97" y="35"/>
                    <a:pt x="99" y="35"/>
                  </a:cubicBezTo>
                  <a:cubicBezTo>
                    <a:pt x="99" y="36"/>
                    <a:pt x="97" y="35"/>
                    <a:pt x="99" y="36"/>
                  </a:cubicBezTo>
                  <a:cubicBezTo>
                    <a:pt x="97" y="35"/>
                    <a:pt x="99" y="36"/>
                    <a:pt x="99" y="36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99" y="34"/>
                    <a:pt x="100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4"/>
                    <a:pt x="99" y="34"/>
                    <a:pt x="99" y="32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4"/>
                    <a:pt x="100" y="32"/>
                    <a:pt x="101" y="32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2"/>
                    <a:pt x="99" y="32"/>
                    <a:pt x="100" y="31"/>
                  </a:cubicBezTo>
                  <a:cubicBezTo>
                    <a:pt x="100" y="31"/>
                    <a:pt x="101" y="31"/>
                    <a:pt x="101" y="32"/>
                  </a:cubicBezTo>
                  <a:cubicBezTo>
                    <a:pt x="101" y="32"/>
                    <a:pt x="101" y="31"/>
                    <a:pt x="100" y="31"/>
                  </a:cubicBezTo>
                  <a:cubicBezTo>
                    <a:pt x="101" y="31"/>
                    <a:pt x="101" y="32"/>
                    <a:pt x="101" y="31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00" y="30"/>
                    <a:pt x="101" y="29"/>
                    <a:pt x="103" y="29"/>
                  </a:cubicBezTo>
                  <a:cubicBezTo>
                    <a:pt x="103" y="29"/>
                    <a:pt x="100" y="26"/>
                    <a:pt x="103" y="26"/>
                  </a:cubicBezTo>
                  <a:cubicBezTo>
                    <a:pt x="103" y="26"/>
                    <a:pt x="104" y="26"/>
                    <a:pt x="103" y="26"/>
                  </a:cubicBezTo>
                  <a:cubicBezTo>
                    <a:pt x="103" y="26"/>
                    <a:pt x="104" y="29"/>
                    <a:pt x="104" y="26"/>
                  </a:cubicBezTo>
                  <a:cubicBezTo>
                    <a:pt x="104" y="26"/>
                    <a:pt x="104" y="25"/>
                    <a:pt x="103" y="25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3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4" y="25"/>
                    <a:pt x="103" y="23"/>
                    <a:pt x="104" y="23"/>
                  </a:cubicBezTo>
                  <a:cubicBezTo>
                    <a:pt x="104" y="25"/>
                    <a:pt x="104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3"/>
                    <a:pt x="105" y="25"/>
                    <a:pt x="107" y="23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4" y="23"/>
                    <a:pt x="105" y="25"/>
                    <a:pt x="104" y="23"/>
                  </a:cubicBezTo>
                  <a:cubicBezTo>
                    <a:pt x="104" y="23"/>
                    <a:pt x="105" y="23"/>
                    <a:pt x="105" y="22"/>
                  </a:cubicBezTo>
                  <a:cubicBezTo>
                    <a:pt x="104" y="22"/>
                    <a:pt x="104" y="23"/>
                    <a:pt x="104" y="23"/>
                  </a:cubicBezTo>
                  <a:cubicBezTo>
                    <a:pt x="104" y="22"/>
                    <a:pt x="103" y="22"/>
                    <a:pt x="104" y="21"/>
                  </a:cubicBezTo>
                  <a:cubicBezTo>
                    <a:pt x="105" y="21"/>
                    <a:pt x="105" y="22"/>
                    <a:pt x="105" y="22"/>
                  </a:cubicBezTo>
                  <a:cubicBezTo>
                    <a:pt x="105" y="21"/>
                    <a:pt x="107" y="21"/>
                    <a:pt x="107" y="21"/>
                  </a:cubicBezTo>
                  <a:cubicBezTo>
                    <a:pt x="105" y="19"/>
                    <a:pt x="109" y="19"/>
                    <a:pt x="107" y="19"/>
                  </a:cubicBezTo>
                  <a:cubicBezTo>
                    <a:pt x="107" y="21"/>
                    <a:pt x="105" y="21"/>
                    <a:pt x="104" y="21"/>
                  </a:cubicBezTo>
                  <a:cubicBezTo>
                    <a:pt x="104" y="21"/>
                    <a:pt x="104" y="22"/>
                    <a:pt x="103" y="21"/>
                  </a:cubicBezTo>
                  <a:cubicBezTo>
                    <a:pt x="104" y="21"/>
                    <a:pt x="103" y="19"/>
                    <a:pt x="101" y="19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3" y="19"/>
                    <a:pt x="104" y="21"/>
                  </a:cubicBezTo>
                  <a:cubicBezTo>
                    <a:pt x="104" y="19"/>
                    <a:pt x="105" y="19"/>
                    <a:pt x="105" y="19"/>
                  </a:cubicBezTo>
                  <a:cubicBezTo>
                    <a:pt x="105" y="18"/>
                    <a:pt x="105" y="18"/>
                    <a:pt x="104" y="18"/>
                  </a:cubicBezTo>
                  <a:cubicBezTo>
                    <a:pt x="105" y="18"/>
                    <a:pt x="105" y="17"/>
                    <a:pt x="105" y="16"/>
                  </a:cubicBezTo>
                  <a:cubicBezTo>
                    <a:pt x="107" y="17"/>
                    <a:pt x="107" y="16"/>
                    <a:pt x="109" y="16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10" y="17"/>
                    <a:pt x="109" y="17"/>
                    <a:pt x="109" y="17"/>
                  </a:cubicBezTo>
                  <a:cubicBezTo>
                    <a:pt x="110" y="17"/>
                    <a:pt x="107" y="16"/>
                    <a:pt x="109" y="16"/>
                  </a:cubicBezTo>
                  <a:cubicBezTo>
                    <a:pt x="109" y="17"/>
                    <a:pt x="107" y="16"/>
                    <a:pt x="107" y="16"/>
                  </a:cubicBezTo>
                  <a:cubicBezTo>
                    <a:pt x="107" y="13"/>
                    <a:pt x="105" y="13"/>
                    <a:pt x="105" y="13"/>
                  </a:cubicBezTo>
                  <a:cubicBezTo>
                    <a:pt x="107" y="13"/>
                    <a:pt x="109" y="12"/>
                    <a:pt x="109" y="12"/>
                  </a:cubicBezTo>
                  <a:cubicBezTo>
                    <a:pt x="109" y="10"/>
                    <a:pt x="110" y="9"/>
                    <a:pt x="110" y="9"/>
                  </a:cubicBezTo>
                  <a:cubicBezTo>
                    <a:pt x="110" y="8"/>
                    <a:pt x="109" y="8"/>
                    <a:pt x="109" y="8"/>
                  </a:cubicBezTo>
                  <a:cubicBezTo>
                    <a:pt x="109" y="6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5"/>
                    <a:pt x="112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09" y="4"/>
                    <a:pt x="110" y="4"/>
                    <a:pt x="110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4"/>
                    <a:pt x="112" y="2"/>
                    <a:pt x="113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2" y="0"/>
                    <a:pt x="112" y="0"/>
                    <a:pt x="113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2"/>
                    <a:pt x="112" y="0"/>
                    <a:pt x="112" y="2"/>
                  </a:cubicBezTo>
                  <a:cubicBezTo>
                    <a:pt x="112" y="2"/>
                    <a:pt x="112" y="2"/>
                    <a:pt x="110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09" y="2"/>
                    <a:pt x="110" y="2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2"/>
                    <a:pt x="107" y="2"/>
                    <a:pt x="107" y="4"/>
                  </a:cubicBezTo>
                  <a:cubicBezTo>
                    <a:pt x="109" y="5"/>
                    <a:pt x="105" y="5"/>
                    <a:pt x="105" y="5"/>
                  </a:cubicBezTo>
                  <a:cubicBezTo>
                    <a:pt x="107" y="5"/>
                    <a:pt x="109" y="5"/>
                    <a:pt x="109" y="5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7" y="6"/>
                    <a:pt x="107" y="6"/>
                    <a:pt x="105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5" y="6"/>
                    <a:pt x="105" y="6"/>
                    <a:pt x="104" y="8"/>
                  </a:cubicBezTo>
                  <a:cubicBezTo>
                    <a:pt x="104" y="9"/>
                    <a:pt x="104" y="9"/>
                    <a:pt x="103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3" y="10"/>
                    <a:pt x="103" y="12"/>
                    <a:pt x="101" y="13"/>
                  </a:cubicBezTo>
                  <a:cubicBezTo>
                    <a:pt x="101" y="16"/>
                    <a:pt x="100" y="16"/>
                    <a:pt x="100" y="17"/>
                  </a:cubicBezTo>
                  <a:cubicBezTo>
                    <a:pt x="99" y="18"/>
                    <a:pt x="97" y="19"/>
                    <a:pt x="96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6" y="22"/>
                    <a:pt x="97" y="22"/>
                    <a:pt x="97" y="23"/>
                  </a:cubicBezTo>
                  <a:cubicBezTo>
                    <a:pt x="97" y="22"/>
                    <a:pt x="96" y="23"/>
                    <a:pt x="96" y="23"/>
                  </a:cubicBezTo>
                  <a:cubicBezTo>
                    <a:pt x="96" y="25"/>
                    <a:pt x="95" y="25"/>
                    <a:pt x="92" y="25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6"/>
                    <a:pt x="92" y="29"/>
                    <a:pt x="91" y="30"/>
                  </a:cubicBezTo>
                  <a:cubicBezTo>
                    <a:pt x="91" y="30"/>
                    <a:pt x="92" y="30"/>
                    <a:pt x="91" y="30"/>
                  </a:cubicBezTo>
                  <a:cubicBezTo>
                    <a:pt x="91" y="31"/>
                    <a:pt x="90" y="31"/>
                    <a:pt x="90" y="31"/>
                  </a:cubicBezTo>
                  <a:cubicBezTo>
                    <a:pt x="88" y="32"/>
                    <a:pt x="88" y="32"/>
                    <a:pt x="88" y="34"/>
                  </a:cubicBezTo>
                  <a:cubicBezTo>
                    <a:pt x="86" y="35"/>
                    <a:pt x="86" y="38"/>
                    <a:pt x="83" y="39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2" y="43"/>
                    <a:pt x="82" y="45"/>
                    <a:pt x="78" y="47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9" y="48"/>
                    <a:pt x="78" y="49"/>
                    <a:pt x="78" y="48"/>
                  </a:cubicBezTo>
                  <a:cubicBezTo>
                    <a:pt x="78" y="49"/>
                    <a:pt x="77" y="49"/>
                    <a:pt x="77" y="51"/>
                  </a:cubicBezTo>
                  <a:cubicBezTo>
                    <a:pt x="77" y="51"/>
                    <a:pt x="77" y="51"/>
                    <a:pt x="75" y="51"/>
                  </a:cubicBezTo>
                  <a:cubicBezTo>
                    <a:pt x="75" y="52"/>
                    <a:pt x="75" y="55"/>
                    <a:pt x="74" y="55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5"/>
                    <a:pt x="75" y="55"/>
                    <a:pt x="75" y="56"/>
                  </a:cubicBezTo>
                  <a:cubicBezTo>
                    <a:pt x="74" y="56"/>
                    <a:pt x="74" y="57"/>
                    <a:pt x="74" y="56"/>
                  </a:cubicBezTo>
                  <a:cubicBezTo>
                    <a:pt x="74" y="57"/>
                    <a:pt x="71" y="59"/>
                    <a:pt x="71" y="60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70" y="61"/>
                    <a:pt x="70" y="62"/>
                    <a:pt x="69" y="62"/>
                  </a:cubicBezTo>
                  <a:cubicBezTo>
                    <a:pt x="69" y="64"/>
                    <a:pt x="70" y="64"/>
                    <a:pt x="70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5"/>
                    <a:pt x="67" y="69"/>
                    <a:pt x="65" y="70"/>
                  </a:cubicBezTo>
                  <a:cubicBezTo>
                    <a:pt x="64" y="73"/>
                    <a:pt x="62" y="75"/>
                    <a:pt x="60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0" y="78"/>
                    <a:pt x="61" y="82"/>
                    <a:pt x="58" y="82"/>
                  </a:cubicBezTo>
                  <a:cubicBezTo>
                    <a:pt x="58" y="82"/>
                    <a:pt x="58" y="82"/>
                    <a:pt x="58" y="83"/>
                  </a:cubicBezTo>
                  <a:cubicBezTo>
                    <a:pt x="57" y="83"/>
                    <a:pt x="58" y="85"/>
                    <a:pt x="57" y="86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7" y="87"/>
                    <a:pt x="56" y="87"/>
                    <a:pt x="56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7" y="88"/>
                    <a:pt x="54" y="88"/>
                    <a:pt x="56" y="90"/>
                  </a:cubicBezTo>
                  <a:cubicBezTo>
                    <a:pt x="56" y="90"/>
                    <a:pt x="54" y="90"/>
                    <a:pt x="56" y="90"/>
                  </a:cubicBezTo>
                  <a:cubicBezTo>
                    <a:pt x="54" y="92"/>
                    <a:pt x="51" y="95"/>
                    <a:pt x="49" y="98"/>
                  </a:cubicBezTo>
                  <a:cubicBezTo>
                    <a:pt x="49" y="100"/>
                    <a:pt x="52" y="99"/>
                    <a:pt x="49" y="100"/>
                  </a:cubicBezTo>
                  <a:cubicBezTo>
                    <a:pt x="49" y="100"/>
                    <a:pt x="49" y="99"/>
                    <a:pt x="49" y="100"/>
                  </a:cubicBezTo>
                  <a:cubicBezTo>
                    <a:pt x="48" y="100"/>
                    <a:pt x="51" y="102"/>
                    <a:pt x="49" y="102"/>
                  </a:cubicBezTo>
                  <a:cubicBezTo>
                    <a:pt x="48" y="100"/>
                    <a:pt x="49" y="102"/>
                    <a:pt x="48" y="102"/>
                  </a:cubicBezTo>
                  <a:cubicBezTo>
                    <a:pt x="48" y="103"/>
                    <a:pt x="49" y="103"/>
                    <a:pt x="48" y="103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7" y="104"/>
                    <a:pt x="47" y="105"/>
                    <a:pt x="44" y="105"/>
                  </a:cubicBezTo>
                  <a:cubicBezTo>
                    <a:pt x="41" y="112"/>
                    <a:pt x="36" y="117"/>
                    <a:pt x="32" y="124"/>
                  </a:cubicBezTo>
                  <a:cubicBezTo>
                    <a:pt x="30" y="129"/>
                    <a:pt x="27" y="134"/>
                    <a:pt x="23" y="141"/>
                  </a:cubicBezTo>
                  <a:cubicBezTo>
                    <a:pt x="23" y="142"/>
                    <a:pt x="23" y="142"/>
                    <a:pt x="22" y="143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3"/>
                    <a:pt x="22" y="145"/>
                    <a:pt x="21" y="145"/>
                  </a:cubicBezTo>
                  <a:cubicBezTo>
                    <a:pt x="19" y="146"/>
                    <a:pt x="18" y="150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8" y="152"/>
                    <a:pt x="17" y="152"/>
                    <a:pt x="17" y="151"/>
                  </a:cubicBezTo>
                  <a:cubicBezTo>
                    <a:pt x="13" y="156"/>
                    <a:pt x="10" y="164"/>
                    <a:pt x="8" y="168"/>
                  </a:cubicBezTo>
                  <a:cubicBezTo>
                    <a:pt x="8" y="169"/>
                    <a:pt x="6" y="171"/>
                    <a:pt x="5" y="172"/>
                  </a:cubicBezTo>
                  <a:cubicBezTo>
                    <a:pt x="4" y="178"/>
                    <a:pt x="2" y="182"/>
                    <a:pt x="0" y="185"/>
                  </a:cubicBezTo>
                  <a:cubicBezTo>
                    <a:pt x="0" y="185"/>
                    <a:pt x="2" y="188"/>
                    <a:pt x="4" y="185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515" name="Freeform 149"/>
            <p:cNvSpPr/>
            <p:nvPr/>
          </p:nvSpPr>
          <p:spPr>
            <a:xfrm>
              <a:off x="1145" y="3385"/>
              <a:ext cx="267" cy="441"/>
            </a:xfrm>
            <a:custGeom>
              <a:avLst/>
              <a:gdLst/>
              <a:ahLst/>
              <a:cxnLst>
                <a:cxn ang="0">
                  <a:pos x="33" y="391"/>
                </a:cxn>
                <a:cxn ang="0">
                  <a:pos x="45" y="380"/>
                </a:cxn>
                <a:cxn ang="0">
                  <a:pos x="64" y="354"/>
                </a:cxn>
                <a:cxn ang="0">
                  <a:pos x="66" y="344"/>
                </a:cxn>
                <a:cxn ang="0">
                  <a:pos x="85" y="318"/>
                </a:cxn>
                <a:cxn ang="0">
                  <a:pos x="87" y="309"/>
                </a:cxn>
                <a:cxn ang="0">
                  <a:pos x="102" y="292"/>
                </a:cxn>
                <a:cxn ang="0">
                  <a:pos x="109" y="278"/>
                </a:cxn>
                <a:cxn ang="0">
                  <a:pos x="109" y="269"/>
                </a:cxn>
                <a:cxn ang="0">
                  <a:pos x="116" y="262"/>
                </a:cxn>
                <a:cxn ang="0">
                  <a:pos x="128" y="250"/>
                </a:cxn>
                <a:cxn ang="0">
                  <a:pos x="132" y="243"/>
                </a:cxn>
                <a:cxn ang="0">
                  <a:pos x="142" y="231"/>
                </a:cxn>
                <a:cxn ang="0">
                  <a:pos x="146" y="222"/>
                </a:cxn>
                <a:cxn ang="0">
                  <a:pos x="154" y="210"/>
                </a:cxn>
                <a:cxn ang="0">
                  <a:pos x="163" y="191"/>
                </a:cxn>
                <a:cxn ang="0">
                  <a:pos x="165" y="186"/>
                </a:cxn>
                <a:cxn ang="0">
                  <a:pos x="172" y="179"/>
                </a:cxn>
                <a:cxn ang="0">
                  <a:pos x="175" y="170"/>
                </a:cxn>
                <a:cxn ang="0">
                  <a:pos x="177" y="170"/>
                </a:cxn>
                <a:cxn ang="0">
                  <a:pos x="180" y="163"/>
                </a:cxn>
                <a:cxn ang="0">
                  <a:pos x="194" y="139"/>
                </a:cxn>
                <a:cxn ang="0">
                  <a:pos x="203" y="132"/>
                </a:cxn>
                <a:cxn ang="0">
                  <a:pos x="206" y="123"/>
                </a:cxn>
                <a:cxn ang="0">
                  <a:pos x="215" y="106"/>
                </a:cxn>
                <a:cxn ang="0">
                  <a:pos x="210" y="99"/>
                </a:cxn>
                <a:cxn ang="0">
                  <a:pos x="220" y="97"/>
                </a:cxn>
                <a:cxn ang="0">
                  <a:pos x="227" y="92"/>
                </a:cxn>
                <a:cxn ang="0">
                  <a:pos x="234" y="83"/>
                </a:cxn>
                <a:cxn ang="0">
                  <a:pos x="236" y="83"/>
                </a:cxn>
                <a:cxn ang="0">
                  <a:pos x="236" y="75"/>
                </a:cxn>
                <a:cxn ang="0">
                  <a:pos x="236" y="68"/>
                </a:cxn>
                <a:cxn ang="0">
                  <a:pos x="246" y="61"/>
                </a:cxn>
                <a:cxn ang="0">
                  <a:pos x="246" y="59"/>
                </a:cxn>
                <a:cxn ang="0">
                  <a:pos x="248" y="57"/>
                </a:cxn>
                <a:cxn ang="0">
                  <a:pos x="255" y="47"/>
                </a:cxn>
                <a:cxn ang="0">
                  <a:pos x="246" y="42"/>
                </a:cxn>
                <a:cxn ang="0">
                  <a:pos x="255" y="38"/>
                </a:cxn>
                <a:cxn ang="0">
                  <a:pos x="258" y="12"/>
                </a:cxn>
                <a:cxn ang="0">
                  <a:pos x="258" y="9"/>
                </a:cxn>
                <a:cxn ang="0">
                  <a:pos x="267" y="0"/>
                </a:cxn>
                <a:cxn ang="0">
                  <a:pos x="258" y="0"/>
                </a:cxn>
                <a:cxn ang="0">
                  <a:pos x="255" y="12"/>
                </a:cxn>
                <a:cxn ang="0">
                  <a:pos x="239" y="28"/>
                </a:cxn>
                <a:cxn ang="0">
                  <a:pos x="217" y="59"/>
                </a:cxn>
                <a:cxn ang="0">
                  <a:pos x="196" y="92"/>
                </a:cxn>
                <a:cxn ang="0">
                  <a:pos x="180" y="120"/>
                </a:cxn>
                <a:cxn ang="0">
                  <a:pos x="165" y="139"/>
                </a:cxn>
                <a:cxn ang="0">
                  <a:pos x="144" y="186"/>
                </a:cxn>
                <a:cxn ang="0">
                  <a:pos x="132" y="210"/>
                </a:cxn>
                <a:cxn ang="0">
                  <a:pos x="116" y="241"/>
                </a:cxn>
                <a:cxn ang="0">
                  <a:pos x="54" y="330"/>
                </a:cxn>
                <a:cxn ang="0">
                  <a:pos x="40" y="354"/>
                </a:cxn>
                <a:cxn ang="0">
                  <a:pos x="12" y="439"/>
                </a:cxn>
              </a:cxnLst>
              <a:pathLst>
                <a:path w="113" h="187">
                  <a:moveTo>
                    <a:pt x="5" y="186"/>
                  </a:moveTo>
                  <a:cubicBezTo>
                    <a:pt x="7" y="184"/>
                    <a:pt x="7" y="179"/>
                    <a:pt x="10" y="178"/>
                  </a:cubicBezTo>
                  <a:cubicBezTo>
                    <a:pt x="10" y="178"/>
                    <a:pt x="9" y="178"/>
                    <a:pt x="9" y="176"/>
                  </a:cubicBezTo>
                  <a:cubicBezTo>
                    <a:pt x="11" y="175"/>
                    <a:pt x="13" y="171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6"/>
                    <a:pt x="14" y="166"/>
                    <a:pt x="14" y="166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4" y="163"/>
                  </a:cubicBezTo>
                  <a:cubicBezTo>
                    <a:pt x="15" y="163"/>
                    <a:pt x="15" y="163"/>
                    <a:pt x="15" y="163"/>
                  </a:cubicBezTo>
                  <a:cubicBezTo>
                    <a:pt x="19" y="163"/>
                    <a:pt x="17" y="162"/>
                    <a:pt x="19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0" y="159"/>
                    <a:pt x="22" y="157"/>
                    <a:pt x="23" y="156"/>
                  </a:cubicBezTo>
                  <a:cubicBezTo>
                    <a:pt x="23" y="156"/>
                    <a:pt x="23" y="156"/>
                    <a:pt x="23" y="153"/>
                  </a:cubicBezTo>
                  <a:cubicBezTo>
                    <a:pt x="23" y="156"/>
                    <a:pt x="24" y="153"/>
                    <a:pt x="24" y="153"/>
                  </a:cubicBezTo>
                  <a:cubicBezTo>
                    <a:pt x="24" y="152"/>
                    <a:pt x="26" y="153"/>
                    <a:pt x="26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27" y="152"/>
                    <a:pt x="26" y="150"/>
                    <a:pt x="27" y="150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27" y="150"/>
                    <a:pt x="26" y="149"/>
                    <a:pt x="27" y="149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8" y="148"/>
                    <a:pt x="28" y="146"/>
                    <a:pt x="28" y="146"/>
                  </a:cubicBezTo>
                  <a:cubicBezTo>
                    <a:pt x="28" y="146"/>
                    <a:pt x="28" y="148"/>
                    <a:pt x="27" y="146"/>
                  </a:cubicBezTo>
                  <a:cubicBezTo>
                    <a:pt x="30" y="144"/>
                    <a:pt x="32" y="140"/>
                    <a:pt x="33" y="137"/>
                  </a:cubicBezTo>
                  <a:cubicBezTo>
                    <a:pt x="33" y="137"/>
                    <a:pt x="33" y="137"/>
                    <a:pt x="33" y="136"/>
                  </a:cubicBezTo>
                  <a:cubicBezTo>
                    <a:pt x="33" y="136"/>
                    <a:pt x="33" y="136"/>
                    <a:pt x="35" y="136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5" y="135"/>
                    <a:pt x="35" y="135"/>
                    <a:pt x="35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6" y="133"/>
                    <a:pt x="36" y="133"/>
                    <a:pt x="36" y="132"/>
                  </a:cubicBezTo>
                  <a:cubicBezTo>
                    <a:pt x="37" y="132"/>
                    <a:pt x="36" y="132"/>
                    <a:pt x="37" y="131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36" y="129"/>
                    <a:pt x="37" y="132"/>
                    <a:pt x="37" y="131"/>
                  </a:cubicBezTo>
                  <a:cubicBezTo>
                    <a:pt x="37" y="131"/>
                    <a:pt x="37" y="131"/>
                    <a:pt x="37" y="131"/>
                  </a:cubicBezTo>
                  <a:cubicBezTo>
                    <a:pt x="39" y="131"/>
                    <a:pt x="39" y="129"/>
                    <a:pt x="39" y="127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40" y="127"/>
                    <a:pt x="40" y="126"/>
                    <a:pt x="40" y="126"/>
                  </a:cubicBezTo>
                  <a:cubicBezTo>
                    <a:pt x="40" y="124"/>
                    <a:pt x="39" y="124"/>
                    <a:pt x="40" y="124"/>
                  </a:cubicBezTo>
                  <a:cubicBezTo>
                    <a:pt x="41" y="124"/>
                    <a:pt x="41" y="123"/>
                    <a:pt x="43" y="124"/>
                  </a:cubicBezTo>
                  <a:cubicBezTo>
                    <a:pt x="43" y="123"/>
                    <a:pt x="43" y="122"/>
                    <a:pt x="43" y="122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0" y="120"/>
                  </a:cubicBezTo>
                  <a:cubicBezTo>
                    <a:pt x="41" y="120"/>
                    <a:pt x="41" y="119"/>
                    <a:pt x="41" y="119"/>
                  </a:cubicBezTo>
                  <a:cubicBezTo>
                    <a:pt x="43" y="119"/>
                    <a:pt x="45" y="119"/>
                    <a:pt x="46" y="118"/>
                  </a:cubicBezTo>
                  <a:cubicBezTo>
                    <a:pt x="45" y="119"/>
                    <a:pt x="45" y="118"/>
                    <a:pt x="45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6" y="118"/>
                    <a:pt x="46" y="116"/>
                  </a:cubicBezTo>
                  <a:cubicBezTo>
                    <a:pt x="48" y="116"/>
                    <a:pt x="48" y="116"/>
                    <a:pt x="48" y="116"/>
                  </a:cubicBezTo>
                  <a:cubicBezTo>
                    <a:pt x="48" y="116"/>
                    <a:pt x="49" y="116"/>
                    <a:pt x="48" y="114"/>
                  </a:cubicBezTo>
                  <a:cubicBezTo>
                    <a:pt x="48" y="114"/>
                    <a:pt x="48" y="114"/>
                    <a:pt x="46" y="114"/>
                  </a:cubicBezTo>
                  <a:cubicBezTo>
                    <a:pt x="48" y="114"/>
                    <a:pt x="48" y="114"/>
                    <a:pt x="48" y="112"/>
                  </a:cubicBezTo>
                  <a:cubicBezTo>
                    <a:pt x="48" y="112"/>
                    <a:pt x="48" y="112"/>
                    <a:pt x="48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50" y="112"/>
                    <a:pt x="49" y="111"/>
                  </a:cubicBezTo>
                  <a:cubicBezTo>
                    <a:pt x="50" y="111"/>
                    <a:pt x="52" y="111"/>
                    <a:pt x="52" y="110"/>
                  </a:cubicBezTo>
                  <a:cubicBezTo>
                    <a:pt x="53" y="111"/>
                    <a:pt x="50" y="110"/>
                    <a:pt x="52" y="110"/>
                  </a:cubicBezTo>
                  <a:cubicBezTo>
                    <a:pt x="52" y="109"/>
                    <a:pt x="53" y="109"/>
                    <a:pt x="53" y="107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53" y="107"/>
                    <a:pt x="53" y="106"/>
                    <a:pt x="54" y="106"/>
                  </a:cubicBezTo>
                  <a:cubicBezTo>
                    <a:pt x="54" y="106"/>
                    <a:pt x="54" y="106"/>
                    <a:pt x="53" y="106"/>
                  </a:cubicBezTo>
                  <a:cubicBezTo>
                    <a:pt x="54" y="106"/>
                    <a:pt x="56" y="105"/>
                    <a:pt x="56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102"/>
                    <a:pt x="54" y="103"/>
                    <a:pt x="56" y="103"/>
                  </a:cubicBezTo>
                  <a:cubicBezTo>
                    <a:pt x="56" y="102"/>
                    <a:pt x="57" y="102"/>
                    <a:pt x="57" y="102"/>
                  </a:cubicBezTo>
                  <a:cubicBezTo>
                    <a:pt x="57" y="102"/>
                    <a:pt x="60" y="102"/>
                    <a:pt x="57" y="99"/>
                  </a:cubicBezTo>
                  <a:cubicBezTo>
                    <a:pt x="57" y="99"/>
                    <a:pt x="56" y="99"/>
                    <a:pt x="57" y="99"/>
                  </a:cubicBezTo>
                  <a:cubicBezTo>
                    <a:pt x="57" y="98"/>
                    <a:pt x="57" y="99"/>
                    <a:pt x="57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9"/>
                    <a:pt x="60" y="98"/>
                    <a:pt x="60" y="98"/>
                  </a:cubicBezTo>
                  <a:cubicBezTo>
                    <a:pt x="60" y="98"/>
                    <a:pt x="61" y="98"/>
                    <a:pt x="6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0" y="97"/>
                    <a:pt x="60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6"/>
                    <a:pt x="62" y="96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2" y="93"/>
                    <a:pt x="63" y="93"/>
                    <a:pt x="63" y="93"/>
                  </a:cubicBezTo>
                  <a:cubicBezTo>
                    <a:pt x="63" y="93"/>
                    <a:pt x="63" y="93"/>
                    <a:pt x="62" y="93"/>
                  </a:cubicBezTo>
                  <a:cubicBezTo>
                    <a:pt x="62" y="92"/>
                    <a:pt x="63" y="92"/>
                    <a:pt x="63" y="92"/>
                  </a:cubicBezTo>
                  <a:cubicBezTo>
                    <a:pt x="63" y="92"/>
                    <a:pt x="63" y="90"/>
                    <a:pt x="62" y="90"/>
                  </a:cubicBezTo>
                  <a:cubicBezTo>
                    <a:pt x="63" y="90"/>
                    <a:pt x="63" y="90"/>
                    <a:pt x="65" y="90"/>
                  </a:cubicBezTo>
                  <a:cubicBezTo>
                    <a:pt x="63" y="89"/>
                    <a:pt x="66" y="90"/>
                    <a:pt x="65" y="89"/>
                  </a:cubicBezTo>
                  <a:cubicBezTo>
                    <a:pt x="65" y="89"/>
                    <a:pt x="65" y="89"/>
                    <a:pt x="63" y="89"/>
                  </a:cubicBezTo>
                  <a:cubicBezTo>
                    <a:pt x="63" y="86"/>
                    <a:pt x="66" y="86"/>
                    <a:pt x="65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7" y="86"/>
                    <a:pt x="66" y="85"/>
                  </a:cubicBezTo>
                  <a:cubicBezTo>
                    <a:pt x="67" y="85"/>
                    <a:pt x="66" y="84"/>
                    <a:pt x="67" y="85"/>
                  </a:cubicBezTo>
                  <a:cubicBezTo>
                    <a:pt x="67" y="84"/>
                    <a:pt x="70" y="82"/>
                    <a:pt x="69" y="81"/>
                  </a:cubicBezTo>
                  <a:cubicBezTo>
                    <a:pt x="69" y="81"/>
                    <a:pt x="69" y="80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7" y="79"/>
                    <a:pt x="70" y="80"/>
                    <a:pt x="70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3" y="77"/>
                    <a:pt x="70" y="77"/>
                    <a:pt x="70" y="77"/>
                  </a:cubicBezTo>
                  <a:cubicBezTo>
                    <a:pt x="70" y="77"/>
                    <a:pt x="70" y="76"/>
                    <a:pt x="73" y="77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0" y="76"/>
                    <a:pt x="73" y="73"/>
                    <a:pt x="73" y="73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3" y="76"/>
                    <a:pt x="74" y="73"/>
                    <a:pt x="74" y="73"/>
                  </a:cubicBezTo>
                  <a:cubicBezTo>
                    <a:pt x="74" y="73"/>
                    <a:pt x="74" y="73"/>
                    <a:pt x="75" y="73"/>
                  </a:cubicBezTo>
                  <a:cubicBezTo>
                    <a:pt x="74" y="73"/>
                    <a:pt x="75" y="72"/>
                    <a:pt x="74" y="72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2"/>
                    <a:pt x="73" y="72"/>
                    <a:pt x="74" y="72"/>
                  </a:cubicBezTo>
                  <a:cubicBezTo>
                    <a:pt x="74" y="72"/>
                    <a:pt x="75" y="73"/>
                    <a:pt x="75" y="72"/>
                  </a:cubicBezTo>
                  <a:cubicBezTo>
                    <a:pt x="75" y="72"/>
                    <a:pt x="75" y="72"/>
                    <a:pt x="74" y="72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1"/>
                    <a:pt x="76" y="71"/>
                  </a:cubicBezTo>
                  <a:cubicBezTo>
                    <a:pt x="76" y="71"/>
                    <a:pt x="76" y="71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8"/>
                    <a:pt x="78" y="68"/>
                    <a:pt x="78" y="68"/>
                  </a:cubicBezTo>
                  <a:cubicBezTo>
                    <a:pt x="78" y="68"/>
                    <a:pt x="75" y="67"/>
                    <a:pt x="76" y="67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78" y="65"/>
                    <a:pt x="80" y="65"/>
                    <a:pt x="79" y="64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80" y="63"/>
                    <a:pt x="83" y="60"/>
                    <a:pt x="82" y="59"/>
                  </a:cubicBezTo>
                  <a:cubicBezTo>
                    <a:pt x="82" y="59"/>
                    <a:pt x="82" y="59"/>
                    <a:pt x="80" y="59"/>
                  </a:cubicBezTo>
                  <a:cubicBezTo>
                    <a:pt x="82" y="59"/>
                    <a:pt x="80" y="58"/>
                    <a:pt x="82" y="58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3" y="59"/>
                    <a:pt x="83" y="58"/>
                    <a:pt x="83" y="56"/>
                  </a:cubicBezTo>
                  <a:cubicBezTo>
                    <a:pt x="83" y="58"/>
                    <a:pt x="86" y="58"/>
                    <a:pt x="86" y="58"/>
                  </a:cubicBezTo>
                  <a:cubicBezTo>
                    <a:pt x="83" y="56"/>
                    <a:pt x="83" y="56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6" y="55"/>
                    <a:pt x="87" y="56"/>
                    <a:pt x="86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4"/>
                    <a:pt x="87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88" y="52"/>
                    <a:pt x="88" y="51"/>
                    <a:pt x="87" y="51"/>
                  </a:cubicBezTo>
                  <a:cubicBezTo>
                    <a:pt x="89" y="50"/>
                    <a:pt x="91" y="47"/>
                    <a:pt x="92" y="46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5"/>
                    <a:pt x="92" y="46"/>
                    <a:pt x="92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3"/>
                    <a:pt x="92" y="45"/>
                    <a:pt x="92" y="43"/>
                  </a:cubicBezTo>
                  <a:cubicBezTo>
                    <a:pt x="93" y="43"/>
                    <a:pt x="92" y="43"/>
                    <a:pt x="92" y="45"/>
                  </a:cubicBezTo>
                  <a:cubicBezTo>
                    <a:pt x="92" y="45"/>
                    <a:pt x="92" y="43"/>
                    <a:pt x="93" y="43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2" y="42"/>
                    <a:pt x="91" y="43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41"/>
                    <a:pt x="88" y="42"/>
                    <a:pt x="88" y="41"/>
                  </a:cubicBezTo>
                  <a:cubicBezTo>
                    <a:pt x="89" y="41"/>
                    <a:pt x="91" y="41"/>
                    <a:pt x="91" y="41"/>
                  </a:cubicBezTo>
                  <a:cubicBezTo>
                    <a:pt x="92" y="41"/>
                    <a:pt x="93" y="42"/>
                    <a:pt x="93" y="41"/>
                  </a:cubicBezTo>
                  <a:cubicBezTo>
                    <a:pt x="93" y="41"/>
                    <a:pt x="93" y="42"/>
                    <a:pt x="92" y="41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3" y="41"/>
                    <a:pt x="93" y="39"/>
                  </a:cubicBezTo>
                  <a:cubicBezTo>
                    <a:pt x="95" y="41"/>
                    <a:pt x="95" y="39"/>
                    <a:pt x="95" y="41"/>
                  </a:cubicBezTo>
                  <a:cubicBezTo>
                    <a:pt x="96" y="41"/>
                    <a:pt x="95" y="39"/>
                    <a:pt x="96" y="39"/>
                  </a:cubicBezTo>
                  <a:cubicBezTo>
                    <a:pt x="96" y="39"/>
                    <a:pt x="93" y="39"/>
                    <a:pt x="93" y="38"/>
                  </a:cubicBezTo>
                  <a:cubicBezTo>
                    <a:pt x="95" y="39"/>
                    <a:pt x="96" y="38"/>
                    <a:pt x="96" y="39"/>
                  </a:cubicBezTo>
                  <a:cubicBezTo>
                    <a:pt x="96" y="39"/>
                    <a:pt x="96" y="38"/>
                    <a:pt x="95" y="38"/>
                  </a:cubicBezTo>
                  <a:cubicBezTo>
                    <a:pt x="95" y="38"/>
                    <a:pt x="99" y="38"/>
                    <a:pt x="96" y="37"/>
                  </a:cubicBezTo>
                  <a:cubicBezTo>
                    <a:pt x="96" y="38"/>
                    <a:pt x="96" y="38"/>
                    <a:pt x="96" y="38"/>
                  </a:cubicBezTo>
                  <a:cubicBezTo>
                    <a:pt x="96" y="37"/>
                    <a:pt x="96" y="37"/>
                    <a:pt x="96" y="37"/>
                  </a:cubicBezTo>
                  <a:cubicBezTo>
                    <a:pt x="96" y="37"/>
                    <a:pt x="99" y="37"/>
                    <a:pt x="96" y="35"/>
                  </a:cubicBezTo>
                  <a:cubicBezTo>
                    <a:pt x="96" y="35"/>
                    <a:pt x="99" y="33"/>
                    <a:pt x="99" y="35"/>
                  </a:cubicBezTo>
                  <a:cubicBezTo>
                    <a:pt x="99" y="37"/>
                    <a:pt x="96" y="35"/>
                    <a:pt x="99" y="37"/>
                  </a:cubicBezTo>
                  <a:cubicBezTo>
                    <a:pt x="99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1" y="33"/>
                    <a:pt x="100" y="33"/>
                    <a:pt x="100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0" y="33"/>
                    <a:pt x="99" y="32"/>
                    <a:pt x="99" y="32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0"/>
                  </a:cubicBezTo>
                  <a:cubicBezTo>
                    <a:pt x="100" y="30"/>
                    <a:pt x="101" y="30"/>
                    <a:pt x="101" y="32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1" y="30"/>
                    <a:pt x="101" y="30"/>
                    <a:pt x="102" y="30"/>
                  </a:cubicBezTo>
                  <a:cubicBezTo>
                    <a:pt x="101" y="30"/>
                    <a:pt x="101" y="29"/>
                    <a:pt x="101" y="29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99" y="28"/>
                    <a:pt x="100" y="28"/>
                    <a:pt x="99" y="28"/>
                  </a:cubicBezTo>
                  <a:cubicBezTo>
                    <a:pt x="99" y="26"/>
                    <a:pt x="99" y="26"/>
                    <a:pt x="100" y="26"/>
                  </a:cubicBezTo>
                  <a:cubicBezTo>
                    <a:pt x="100" y="28"/>
                    <a:pt x="101" y="28"/>
                    <a:pt x="102" y="28"/>
                  </a:cubicBezTo>
                  <a:cubicBezTo>
                    <a:pt x="104" y="28"/>
                    <a:pt x="100" y="25"/>
                    <a:pt x="102" y="26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6"/>
                    <a:pt x="104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4" y="25"/>
                    <a:pt x="102" y="25"/>
                    <a:pt x="104" y="25"/>
                  </a:cubicBezTo>
                  <a:cubicBezTo>
                    <a:pt x="104" y="24"/>
                    <a:pt x="102" y="24"/>
                    <a:pt x="104" y="24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4"/>
                    <a:pt x="106" y="25"/>
                    <a:pt x="106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5" y="22"/>
                    <a:pt x="105" y="25"/>
                    <a:pt x="104" y="24"/>
                  </a:cubicBezTo>
                  <a:cubicBezTo>
                    <a:pt x="105" y="22"/>
                    <a:pt x="105" y="24"/>
                    <a:pt x="105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22"/>
                    <a:pt x="104" y="20"/>
                    <a:pt x="105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6" y="20"/>
                    <a:pt x="106" y="20"/>
                    <a:pt x="108" y="20"/>
                  </a:cubicBezTo>
                  <a:cubicBezTo>
                    <a:pt x="106" y="18"/>
                    <a:pt x="108" y="18"/>
                    <a:pt x="106" y="18"/>
                  </a:cubicBezTo>
                  <a:cubicBezTo>
                    <a:pt x="106" y="18"/>
                    <a:pt x="106" y="20"/>
                    <a:pt x="105" y="20"/>
                  </a:cubicBezTo>
                  <a:cubicBezTo>
                    <a:pt x="104" y="18"/>
                    <a:pt x="105" y="22"/>
                    <a:pt x="104" y="20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4" y="18"/>
                    <a:pt x="105" y="17"/>
                    <a:pt x="106" y="17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05" y="16"/>
                    <a:pt x="106" y="16"/>
                    <a:pt x="106" y="15"/>
                  </a:cubicBezTo>
                  <a:cubicBezTo>
                    <a:pt x="106" y="16"/>
                    <a:pt x="106" y="13"/>
                    <a:pt x="108" y="15"/>
                  </a:cubicBezTo>
                  <a:cubicBezTo>
                    <a:pt x="108" y="15"/>
                    <a:pt x="108" y="16"/>
                    <a:pt x="109" y="16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08" y="15"/>
                    <a:pt x="108" y="15"/>
                    <a:pt x="106" y="13"/>
                  </a:cubicBezTo>
                  <a:cubicBezTo>
                    <a:pt x="108" y="13"/>
                    <a:pt x="105" y="13"/>
                    <a:pt x="106" y="13"/>
                  </a:cubicBezTo>
                  <a:cubicBezTo>
                    <a:pt x="106" y="12"/>
                    <a:pt x="108" y="12"/>
                    <a:pt x="108" y="12"/>
                  </a:cubicBezTo>
                  <a:cubicBezTo>
                    <a:pt x="108" y="11"/>
                    <a:pt x="109" y="9"/>
                    <a:pt x="110" y="9"/>
                  </a:cubicBezTo>
                  <a:cubicBezTo>
                    <a:pt x="109" y="7"/>
                    <a:pt x="109" y="7"/>
                    <a:pt x="109" y="5"/>
                  </a:cubicBezTo>
                  <a:cubicBezTo>
                    <a:pt x="109" y="5"/>
                    <a:pt x="109" y="7"/>
                    <a:pt x="109" y="5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09" y="5"/>
                    <a:pt x="109" y="4"/>
                    <a:pt x="110" y="5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3"/>
                    <a:pt x="110" y="3"/>
                    <a:pt x="110" y="3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3" y="3"/>
                    <a:pt x="113" y="1"/>
                    <a:pt x="113" y="1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0" y="0"/>
                    <a:pt x="113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3" y="1"/>
                    <a:pt x="110" y="1"/>
                    <a:pt x="110" y="1"/>
                  </a:cubicBezTo>
                  <a:cubicBezTo>
                    <a:pt x="110" y="1"/>
                    <a:pt x="110" y="1"/>
                    <a:pt x="110" y="1"/>
                  </a:cubicBezTo>
                  <a:cubicBezTo>
                    <a:pt x="110" y="0"/>
                    <a:pt x="109" y="1"/>
                    <a:pt x="109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109" y="1"/>
                    <a:pt x="108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8" y="1"/>
                    <a:pt x="108" y="1"/>
                    <a:pt x="108" y="3"/>
                  </a:cubicBezTo>
                  <a:cubicBezTo>
                    <a:pt x="108" y="3"/>
                    <a:pt x="106" y="3"/>
                    <a:pt x="106" y="4"/>
                  </a:cubicBezTo>
                  <a:cubicBezTo>
                    <a:pt x="106" y="4"/>
                    <a:pt x="108" y="4"/>
                    <a:pt x="109" y="4"/>
                  </a:cubicBezTo>
                  <a:cubicBezTo>
                    <a:pt x="109" y="4"/>
                    <a:pt x="108" y="4"/>
                    <a:pt x="108" y="5"/>
                  </a:cubicBezTo>
                  <a:cubicBezTo>
                    <a:pt x="108" y="5"/>
                    <a:pt x="106" y="4"/>
                    <a:pt x="106" y="5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5" y="7"/>
                    <a:pt x="104" y="9"/>
                    <a:pt x="104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2" y="11"/>
                    <a:pt x="102" y="12"/>
                    <a:pt x="101" y="12"/>
                  </a:cubicBezTo>
                  <a:cubicBezTo>
                    <a:pt x="101" y="13"/>
                    <a:pt x="100" y="15"/>
                    <a:pt x="101" y="16"/>
                  </a:cubicBezTo>
                  <a:cubicBezTo>
                    <a:pt x="99" y="17"/>
                    <a:pt x="96" y="18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9" y="22"/>
                    <a:pt x="96" y="22"/>
                  </a:cubicBezTo>
                  <a:cubicBezTo>
                    <a:pt x="96" y="22"/>
                    <a:pt x="96" y="22"/>
                    <a:pt x="95" y="22"/>
                  </a:cubicBezTo>
                  <a:cubicBezTo>
                    <a:pt x="95" y="24"/>
                    <a:pt x="93" y="25"/>
                    <a:pt x="92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2" y="26"/>
                    <a:pt x="92" y="28"/>
                    <a:pt x="92" y="28"/>
                  </a:cubicBezTo>
                  <a:cubicBezTo>
                    <a:pt x="92" y="29"/>
                    <a:pt x="92" y="29"/>
                    <a:pt x="92" y="29"/>
                  </a:cubicBezTo>
                  <a:cubicBezTo>
                    <a:pt x="91" y="29"/>
                    <a:pt x="91" y="29"/>
                    <a:pt x="89" y="30"/>
                  </a:cubicBezTo>
                  <a:cubicBezTo>
                    <a:pt x="89" y="30"/>
                    <a:pt x="89" y="32"/>
                    <a:pt x="89" y="33"/>
                  </a:cubicBezTo>
                  <a:cubicBezTo>
                    <a:pt x="87" y="35"/>
                    <a:pt x="86" y="38"/>
                    <a:pt x="83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0" y="41"/>
                    <a:pt x="80" y="45"/>
                    <a:pt x="79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80" y="47"/>
                    <a:pt x="79" y="47"/>
                    <a:pt x="78" y="47"/>
                  </a:cubicBezTo>
                  <a:cubicBezTo>
                    <a:pt x="78" y="47"/>
                    <a:pt x="76" y="50"/>
                    <a:pt x="78" y="50"/>
                  </a:cubicBezTo>
                  <a:cubicBezTo>
                    <a:pt x="78" y="51"/>
                    <a:pt x="76" y="51"/>
                    <a:pt x="76" y="51"/>
                  </a:cubicBezTo>
                  <a:cubicBezTo>
                    <a:pt x="76" y="52"/>
                    <a:pt x="75" y="52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5"/>
                    <a:pt x="75" y="56"/>
                    <a:pt x="74" y="55"/>
                  </a:cubicBezTo>
                  <a:cubicBezTo>
                    <a:pt x="74" y="56"/>
                    <a:pt x="70" y="58"/>
                    <a:pt x="73" y="59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0"/>
                    <a:pt x="70" y="63"/>
                    <a:pt x="69" y="63"/>
                  </a:cubicBezTo>
                  <a:cubicBezTo>
                    <a:pt x="69" y="63"/>
                    <a:pt x="69" y="63"/>
                    <a:pt x="69" y="64"/>
                  </a:cubicBezTo>
                  <a:cubicBezTo>
                    <a:pt x="69" y="64"/>
                    <a:pt x="69" y="63"/>
                    <a:pt x="69" y="64"/>
                  </a:cubicBezTo>
                  <a:cubicBezTo>
                    <a:pt x="66" y="65"/>
                    <a:pt x="67" y="67"/>
                    <a:pt x="66" y="69"/>
                  </a:cubicBezTo>
                  <a:cubicBezTo>
                    <a:pt x="63" y="71"/>
                    <a:pt x="62" y="76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0" y="79"/>
                    <a:pt x="61" y="81"/>
                    <a:pt x="60" y="80"/>
                  </a:cubicBezTo>
                  <a:cubicBezTo>
                    <a:pt x="60" y="81"/>
                    <a:pt x="57" y="81"/>
                    <a:pt x="60" y="81"/>
                  </a:cubicBezTo>
                  <a:cubicBezTo>
                    <a:pt x="57" y="81"/>
                    <a:pt x="57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4" y="86"/>
                    <a:pt x="54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6" y="89"/>
                    <a:pt x="54" y="89"/>
                    <a:pt x="54" y="90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3" y="92"/>
                    <a:pt x="52" y="94"/>
                    <a:pt x="49" y="97"/>
                  </a:cubicBezTo>
                  <a:cubicBezTo>
                    <a:pt x="49" y="98"/>
                    <a:pt x="52" y="98"/>
                    <a:pt x="50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99"/>
                    <a:pt x="50" y="102"/>
                    <a:pt x="49" y="102"/>
                  </a:cubicBezTo>
                  <a:cubicBezTo>
                    <a:pt x="49" y="99"/>
                    <a:pt x="49" y="102"/>
                    <a:pt x="49" y="99"/>
                  </a:cubicBezTo>
                  <a:cubicBezTo>
                    <a:pt x="49" y="102"/>
                    <a:pt x="49" y="103"/>
                    <a:pt x="48" y="103"/>
                  </a:cubicBezTo>
                  <a:cubicBezTo>
                    <a:pt x="49" y="103"/>
                    <a:pt x="49" y="103"/>
                    <a:pt x="49" y="103"/>
                  </a:cubicBezTo>
                  <a:cubicBezTo>
                    <a:pt x="46" y="105"/>
                    <a:pt x="46" y="106"/>
                    <a:pt x="45" y="106"/>
                  </a:cubicBezTo>
                  <a:cubicBezTo>
                    <a:pt x="40" y="111"/>
                    <a:pt x="36" y="116"/>
                    <a:pt x="33" y="122"/>
                  </a:cubicBezTo>
                  <a:cubicBezTo>
                    <a:pt x="30" y="129"/>
                    <a:pt x="26" y="133"/>
                    <a:pt x="23" y="140"/>
                  </a:cubicBezTo>
                  <a:cubicBezTo>
                    <a:pt x="24" y="143"/>
                    <a:pt x="23" y="143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2" y="144"/>
                    <a:pt x="22" y="145"/>
                    <a:pt x="22" y="144"/>
                  </a:cubicBezTo>
                  <a:cubicBezTo>
                    <a:pt x="20" y="146"/>
                    <a:pt x="19" y="148"/>
                    <a:pt x="17" y="15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2"/>
                    <a:pt x="15" y="150"/>
                  </a:cubicBezTo>
                  <a:cubicBezTo>
                    <a:pt x="13" y="157"/>
                    <a:pt x="11" y="162"/>
                    <a:pt x="7" y="169"/>
                  </a:cubicBezTo>
                  <a:cubicBezTo>
                    <a:pt x="7" y="170"/>
                    <a:pt x="6" y="171"/>
                    <a:pt x="5" y="173"/>
                  </a:cubicBezTo>
                  <a:cubicBezTo>
                    <a:pt x="5" y="178"/>
                    <a:pt x="2" y="183"/>
                    <a:pt x="0" y="186"/>
                  </a:cubicBezTo>
                  <a:cubicBezTo>
                    <a:pt x="0" y="186"/>
                    <a:pt x="2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516" name="Freeform 150"/>
            <p:cNvSpPr/>
            <p:nvPr/>
          </p:nvSpPr>
          <p:spPr>
            <a:xfrm>
              <a:off x="878" y="2863"/>
              <a:ext cx="260" cy="472"/>
            </a:xfrm>
            <a:custGeom>
              <a:avLst/>
              <a:gdLst/>
              <a:ahLst/>
              <a:cxnLst>
                <a:cxn ang="0">
                  <a:pos x="232" y="413"/>
                </a:cxn>
                <a:cxn ang="0">
                  <a:pos x="225" y="399"/>
                </a:cxn>
                <a:cxn ang="0">
                  <a:pos x="210" y="368"/>
                </a:cxn>
                <a:cxn ang="0">
                  <a:pos x="208" y="359"/>
                </a:cxn>
                <a:cxn ang="0">
                  <a:pos x="184" y="330"/>
                </a:cxn>
                <a:cxn ang="0">
                  <a:pos x="182" y="321"/>
                </a:cxn>
                <a:cxn ang="0">
                  <a:pos x="177" y="300"/>
                </a:cxn>
                <a:cxn ang="0">
                  <a:pos x="168" y="288"/>
                </a:cxn>
                <a:cxn ang="0">
                  <a:pos x="161" y="281"/>
                </a:cxn>
                <a:cxn ang="0">
                  <a:pos x="161" y="274"/>
                </a:cxn>
                <a:cxn ang="0">
                  <a:pos x="151" y="257"/>
                </a:cxn>
                <a:cxn ang="0">
                  <a:pos x="147" y="248"/>
                </a:cxn>
                <a:cxn ang="0">
                  <a:pos x="142" y="236"/>
                </a:cxn>
                <a:cxn ang="0">
                  <a:pos x="137" y="224"/>
                </a:cxn>
                <a:cxn ang="0">
                  <a:pos x="130" y="208"/>
                </a:cxn>
                <a:cxn ang="0">
                  <a:pos x="118" y="194"/>
                </a:cxn>
                <a:cxn ang="0">
                  <a:pos x="116" y="186"/>
                </a:cxn>
                <a:cxn ang="0">
                  <a:pos x="109" y="177"/>
                </a:cxn>
                <a:cxn ang="0">
                  <a:pos x="109" y="172"/>
                </a:cxn>
                <a:cxn ang="0">
                  <a:pos x="106" y="168"/>
                </a:cxn>
                <a:cxn ang="0">
                  <a:pos x="102" y="163"/>
                </a:cxn>
                <a:cxn ang="0">
                  <a:pos x="87" y="137"/>
                </a:cxn>
                <a:cxn ang="0">
                  <a:pos x="83" y="127"/>
                </a:cxn>
                <a:cxn ang="0">
                  <a:pos x="80" y="123"/>
                </a:cxn>
                <a:cxn ang="0">
                  <a:pos x="69" y="101"/>
                </a:cxn>
                <a:cxn ang="0">
                  <a:pos x="59" y="101"/>
                </a:cxn>
                <a:cxn ang="0">
                  <a:pos x="66" y="92"/>
                </a:cxn>
                <a:cxn ang="0">
                  <a:pos x="66" y="80"/>
                </a:cxn>
                <a:cxn ang="0">
                  <a:pos x="57" y="73"/>
                </a:cxn>
                <a:cxn ang="0">
                  <a:pos x="57" y="71"/>
                </a:cxn>
                <a:cxn ang="0">
                  <a:pos x="52" y="66"/>
                </a:cxn>
                <a:cxn ang="0">
                  <a:pos x="47" y="64"/>
                </a:cxn>
                <a:cxn ang="0">
                  <a:pos x="47" y="52"/>
                </a:cxn>
                <a:cxn ang="0">
                  <a:pos x="40" y="50"/>
                </a:cxn>
                <a:cxn ang="0">
                  <a:pos x="40" y="42"/>
                </a:cxn>
                <a:cxn ang="0">
                  <a:pos x="38" y="38"/>
                </a:cxn>
                <a:cxn ang="0">
                  <a:pos x="35" y="42"/>
                </a:cxn>
                <a:cxn ang="0">
                  <a:pos x="31" y="28"/>
                </a:cxn>
                <a:cxn ang="0">
                  <a:pos x="14" y="14"/>
                </a:cxn>
                <a:cxn ang="0">
                  <a:pos x="7" y="9"/>
                </a:cxn>
                <a:cxn ang="0">
                  <a:pos x="5" y="0"/>
                </a:cxn>
                <a:cxn ang="0">
                  <a:pos x="0" y="7"/>
                </a:cxn>
                <a:cxn ang="0">
                  <a:pos x="9" y="14"/>
                </a:cxn>
                <a:cxn ang="0">
                  <a:pos x="17" y="38"/>
                </a:cxn>
                <a:cxn ang="0">
                  <a:pos x="31" y="73"/>
                </a:cxn>
                <a:cxn ang="0">
                  <a:pos x="50" y="111"/>
                </a:cxn>
                <a:cxn ang="0">
                  <a:pos x="66" y="137"/>
                </a:cxn>
                <a:cxn ang="0">
                  <a:pos x="76" y="163"/>
                </a:cxn>
                <a:cxn ang="0">
                  <a:pos x="102" y="205"/>
                </a:cxn>
                <a:cxn ang="0">
                  <a:pos x="116" y="229"/>
                </a:cxn>
                <a:cxn ang="0">
                  <a:pos x="137" y="257"/>
                </a:cxn>
                <a:cxn ang="0">
                  <a:pos x="184" y="361"/>
                </a:cxn>
                <a:cxn ang="0">
                  <a:pos x="201" y="389"/>
                </a:cxn>
                <a:cxn ang="0">
                  <a:pos x="253" y="460"/>
                </a:cxn>
              </a:cxnLst>
              <a:pathLst>
                <a:path w="110" h="200">
                  <a:moveTo>
                    <a:pt x="107" y="195"/>
                  </a:moveTo>
                  <a:cubicBezTo>
                    <a:pt x="110" y="191"/>
                    <a:pt x="105" y="190"/>
                    <a:pt x="105" y="187"/>
                  </a:cubicBezTo>
                  <a:cubicBezTo>
                    <a:pt x="103" y="187"/>
                    <a:pt x="103" y="187"/>
                    <a:pt x="103" y="187"/>
                  </a:cubicBezTo>
                  <a:cubicBezTo>
                    <a:pt x="103" y="182"/>
                    <a:pt x="101" y="179"/>
                    <a:pt x="98" y="177"/>
                  </a:cubicBezTo>
                  <a:cubicBezTo>
                    <a:pt x="98" y="178"/>
                    <a:pt x="98" y="178"/>
                    <a:pt x="98" y="178"/>
                  </a:cubicBezTo>
                  <a:cubicBezTo>
                    <a:pt x="97" y="177"/>
                    <a:pt x="98" y="175"/>
                    <a:pt x="98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8" y="175"/>
                    <a:pt x="97" y="175"/>
                    <a:pt x="97" y="174"/>
                  </a:cubicBezTo>
                  <a:cubicBezTo>
                    <a:pt x="97" y="174"/>
                    <a:pt x="97" y="174"/>
                    <a:pt x="95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8" y="171"/>
                    <a:pt x="95" y="171"/>
                    <a:pt x="95" y="169"/>
                  </a:cubicBezTo>
                  <a:cubicBezTo>
                    <a:pt x="95" y="169"/>
                    <a:pt x="95" y="169"/>
                    <a:pt x="95" y="169"/>
                  </a:cubicBezTo>
                  <a:cubicBezTo>
                    <a:pt x="93" y="166"/>
                    <a:pt x="91" y="164"/>
                    <a:pt x="91" y="161"/>
                  </a:cubicBezTo>
                  <a:cubicBezTo>
                    <a:pt x="91" y="162"/>
                    <a:pt x="90" y="162"/>
                    <a:pt x="90" y="162"/>
                  </a:cubicBezTo>
                  <a:cubicBezTo>
                    <a:pt x="90" y="162"/>
                    <a:pt x="90" y="161"/>
                    <a:pt x="90" y="160"/>
                  </a:cubicBezTo>
                  <a:cubicBezTo>
                    <a:pt x="89" y="161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8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5"/>
                    <a:pt x="88" y="156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8" y="155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6" y="153"/>
                    <a:pt x="88" y="152"/>
                  </a:cubicBezTo>
                  <a:cubicBezTo>
                    <a:pt x="86" y="152"/>
                    <a:pt x="88" y="153"/>
                    <a:pt x="86" y="153"/>
                  </a:cubicBezTo>
                  <a:cubicBezTo>
                    <a:pt x="85" y="149"/>
                    <a:pt x="84" y="147"/>
                    <a:pt x="82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0"/>
                    <a:pt x="80" y="140"/>
                    <a:pt x="78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8" y="139"/>
                    <a:pt x="78" y="139"/>
                    <a:pt x="78" y="138"/>
                  </a:cubicBezTo>
                  <a:cubicBezTo>
                    <a:pt x="78" y="139"/>
                    <a:pt x="78" y="139"/>
                    <a:pt x="77" y="139"/>
                  </a:cubicBezTo>
                  <a:cubicBezTo>
                    <a:pt x="78" y="138"/>
                    <a:pt x="77" y="138"/>
                    <a:pt x="77" y="136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6"/>
                    <a:pt x="77" y="136"/>
                    <a:pt x="77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7" y="135"/>
                    <a:pt x="76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2"/>
                    <a:pt x="75" y="132"/>
                    <a:pt x="75" y="131"/>
                  </a:cubicBezTo>
                  <a:cubicBezTo>
                    <a:pt x="73" y="131"/>
                    <a:pt x="73" y="131"/>
                    <a:pt x="73" y="131"/>
                  </a:cubicBezTo>
                  <a:cubicBezTo>
                    <a:pt x="75" y="129"/>
                    <a:pt x="73" y="129"/>
                    <a:pt x="75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2" y="126"/>
                    <a:pt x="71" y="126"/>
                    <a:pt x="72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7"/>
                    <a:pt x="71" y="126"/>
                    <a:pt x="69" y="126"/>
                  </a:cubicBezTo>
                  <a:cubicBezTo>
                    <a:pt x="71" y="125"/>
                    <a:pt x="71" y="123"/>
                    <a:pt x="71" y="122"/>
                  </a:cubicBezTo>
                  <a:cubicBezTo>
                    <a:pt x="71" y="123"/>
                    <a:pt x="69" y="123"/>
                    <a:pt x="69" y="123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69" y="122"/>
                    <a:pt x="69" y="121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8" y="119"/>
                    <a:pt x="69" y="119"/>
                    <a:pt x="68" y="119"/>
                  </a:cubicBezTo>
                  <a:cubicBezTo>
                    <a:pt x="68" y="119"/>
                    <a:pt x="68" y="119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8"/>
                    <a:pt x="68" y="118"/>
                    <a:pt x="68" y="118"/>
                  </a:cubicBezTo>
                  <a:cubicBezTo>
                    <a:pt x="69" y="116"/>
                    <a:pt x="69" y="116"/>
                    <a:pt x="68" y="114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4"/>
                    <a:pt x="68" y="113"/>
                    <a:pt x="68" y="112"/>
                  </a:cubicBezTo>
                  <a:cubicBezTo>
                    <a:pt x="68" y="112"/>
                    <a:pt x="65" y="113"/>
                    <a:pt x="68" y="113"/>
                  </a:cubicBezTo>
                  <a:cubicBezTo>
                    <a:pt x="65" y="113"/>
                    <a:pt x="65" y="110"/>
                    <a:pt x="64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09"/>
                    <a:pt x="64" y="110"/>
                    <a:pt x="64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8"/>
                    <a:pt x="64" y="109"/>
                    <a:pt x="64" y="109"/>
                  </a:cubicBezTo>
                  <a:cubicBezTo>
                    <a:pt x="64" y="108"/>
                    <a:pt x="64" y="106"/>
                    <a:pt x="63" y="105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1"/>
                    <a:pt x="62" y="106"/>
                    <a:pt x="62" y="105"/>
                  </a:cubicBezTo>
                  <a:cubicBezTo>
                    <a:pt x="62" y="105"/>
                    <a:pt x="63" y="103"/>
                    <a:pt x="62" y="103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1"/>
                    <a:pt x="60" y="103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2" y="100"/>
                    <a:pt x="60" y="100"/>
                    <a:pt x="60" y="100"/>
                  </a:cubicBezTo>
                  <a:cubicBezTo>
                    <a:pt x="60" y="100"/>
                    <a:pt x="60" y="99"/>
                    <a:pt x="59" y="99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60" y="97"/>
                    <a:pt x="59" y="97"/>
                    <a:pt x="59" y="96"/>
                  </a:cubicBezTo>
                  <a:cubicBezTo>
                    <a:pt x="59" y="96"/>
                    <a:pt x="59" y="95"/>
                    <a:pt x="58" y="95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8" y="93"/>
                    <a:pt x="58" y="93"/>
                    <a:pt x="56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5" y="92"/>
                    <a:pt x="55" y="92"/>
                    <a:pt x="55" y="92"/>
                  </a:cubicBezTo>
                  <a:cubicBezTo>
                    <a:pt x="55" y="92"/>
                    <a:pt x="56" y="92"/>
                    <a:pt x="56" y="90"/>
                  </a:cubicBezTo>
                  <a:cubicBezTo>
                    <a:pt x="55" y="92"/>
                    <a:pt x="56" y="88"/>
                    <a:pt x="55" y="88"/>
                  </a:cubicBezTo>
                  <a:cubicBezTo>
                    <a:pt x="55" y="88"/>
                    <a:pt x="55" y="90"/>
                    <a:pt x="52" y="90"/>
                  </a:cubicBezTo>
                  <a:cubicBezTo>
                    <a:pt x="51" y="90"/>
                    <a:pt x="55" y="88"/>
                    <a:pt x="52" y="87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2" y="87"/>
                    <a:pt x="55" y="86"/>
                    <a:pt x="52" y="86"/>
                  </a:cubicBezTo>
                  <a:cubicBezTo>
                    <a:pt x="52" y="86"/>
                    <a:pt x="51" y="86"/>
                    <a:pt x="52" y="86"/>
                  </a:cubicBezTo>
                  <a:cubicBezTo>
                    <a:pt x="51" y="84"/>
                    <a:pt x="51" y="82"/>
                    <a:pt x="50" y="82"/>
                  </a:cubicBezTo>
                  <a:cubicBezTo>
                    <a:pt x="50" y="82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0"/>
                    <a:pt x="49" y="82"/>
                  </a:cubicBezTo>
                  <a:cubicBezTo>
                    <a:pt x="47" y="82"/>
                    <a:pt x="50" y="80"/>
                    <a:pt x="49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9" y="78"/>
                    <a:pt x="47" y="78"/>
                    <a:pt x="47" y="79"/>
                  </a:cubicBezTo>
                  <a:cubicBezTo>
                    <a:pt x="47" y="78"/>
                    <a:pt x="46" y="78"/>
                    <a:pt x="47" y="78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7" y="78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7" y="75"/>
                  </a:cubicBezTo>
                  <a:cubicBezTo>
                    <a:pt x="47" y="75"/>
                    <a:pt x="47" y="75"/>
                    <a:pt x="47" y="74"/>
                  </a:cubicBezTo>
                  <a:cubicBezTo>
                    <a:pt x="46" y="75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4"/>
                  </a:cubicBezTo>
                  <a:cubicBezTo>
                    <a:pt x="46" y="73"/>
                    <a:pt x="45" y="74"/>
                    <a:pt x="45" y="73"/>
                  </a:cubicBezTo>
                  <a:cubicBezTo>
                    <a:pt x="45" y="73"/>
                    <a:pt x="46" y="73"/>
                    <a:pt x="46" y="71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3" y="70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3" y="67"/>
                    <a:pt x="41" y="69"/>
                    <a:pt x="42" y="67"/>
                  </a:cubicBezTo>
                  <a:cubicBezTo>
                    <a:pt x="41" y="67"/>
                    <a:pt x="42" y="66"/>
                    <a:pt x="43" y="66"/>
                  </a:cubicBezTo>
                  <a:cubicBezTo>
                    <a:pt x="42" y="66"/>
                    <a:pt x="42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1"/>
                    <a:pt x="41" y="58"/>
                    <a:pt x="37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8"/>
                    <a:pt x="35" y="58"/>
                    <a:pt x="37" y="58"/>
                  </a:cubicBezTo>
                  <a:cubicBezTo>
                    <a:pt x="37" y="58"/>
                    <a:pt x="37" y="58"/>
                    <a:pt x="38" y="58"/>
                  </a:cubicBezTo>
                  <a:cubicBezTo>
                    <a:pt x="38" y="57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5" y="56"/>
                    <a:pt x="35" y="56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7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7"/>
                    <a:pt x="32" y="44"/>
                    <a:pt x="32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3"/>
                    <a:pt x="30" y="43"/>
                  </a:cubicBezTo>
                  <a:cubicBezTo>
                    <a:pt x="30" y="43"/>
                    <a:pt x="30" y="43"/>
                    <a:pt x="29" y="43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29" y="41"/>
                    <a:pt x="30" y="41"/>
                  </a:cubicBezTo>
                  <a:cubicBezTo>
                    <a:pt x="30" y="41"/>
                    <a:pt x="29" y="40"/>
                    <a:pt x="30" y="40"/>
                  </a:cubicBezTo>
                  <a:cubicBezTo>
                    <a:pt x="29" y="40"/>
                    <a:pt x="29" y="40"/>
                    <a:pt x="29" y="41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3"/>
                    <a:pt x="25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3"/>
                    <a:pt x="25" y="44"/>
                    <a:pt x="24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0"/>
                    <a:pt x="29" y="40"/>
                    <a:pt x="28" y="39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5" y="40"/>
                    <a:pt x="28" y="39"/>
                    <a:pt x="28" y="39"/>
                  </a:cubicBezTo>
                  <a:cubicBezTo>
                    <a:pt x="28" y="39"/>
                    <a:pt x="28" y="39"/>
                    <a:pt x="28" y="36"/>
                  </a:cubicBezTo>
                  <a:cubicBezTo>
                    <a:pt x="28" y="36"/>
                    <a:pt x="28" y="39"/>
                    <a:pt x="28" y="36"/>
                  </a:cubicBezTo>
                  <a:cubicBezTo>
                    <a:pt x="28" y="36"/>
                    <a:pt x="28" y="35"/>
                    <a:pt x="28" y="36"/>
                  </a:cubicBezTo>
                  <a:cubicBezTo>
                    <a:pt x="29" y="35"/>
                    <a:pt x="28" y="35"/>
                    <a:pt x="28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5"/>
                    <a:pt x="25" y="35"/>
                    <a:pt x="28" y="34"/>
                  </a:cubicBezTo>
                  <a:cubicBezTo>
                    <a:pt x="28" y="34"/>
                    <a:pt x="25" y="34"/>
                    <a:pt x="25" y="35"/>
                  </a:cubicBezTo>
                  <a:cubicBezTo>
                    <a:pt x="25" y="35"/>
                    <a:pt x="28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4" y="34"/>
                  </a:cubicBezTo>
                  <a:cubicBezTo>
                    <a:pt x="24" y="32"/>
                    <a:pt x="25" y="31"/>
                    <a:pt x="24" y="32"/>
                  </a:cubicBezTo>
                  <a:cubicBezTo>
                    <a:pt x="24" y="32"/>
                    <a:pt x="22" y="31"/>
                    <a:pt x="24" y="31"/>
                  </a:cubicBezTo>
                  <a:cubicBezTo>
                    <a:pt x="25" y="31"/>
                    <a:pt x="24" y="32"/>
                    <a:pt x="25" y="31"/>
                  </a:cubicBezTo>
                  <a:cubicBezTo>
                    <a:pt x="24" y="32"/>
                    <a:pt x="25" y="31"/>
                    <a:pt x="25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8"/>
                    <a:pt x="22" y="30"/>
                    <a:pt x="22" y="28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7"/>
                    <a:pt x="22" y="28"/>
                    <a:pt x="22" y="27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6"/>
                    <a:pt x="22" y="27"/>
                    <a:pt x="22" y="26"/>
                  </a:cubicBezTo>
                  <a:cubicBezTo>
                    <a:pt x="21" y="26"/>
                    <a:pt x="21" y="26"/>
                    <a:pt x="20" y="26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7"/>
                    <a:pt x="17" y="27"/>
                  </a:cubicBezTo>
                  <a:cubicBezTo>
                    <a:pt x="17" y="27"/>
                    <a:pt x="17" y="27"/>
                    <a:pt x="17" y="26"/>
                  </a:cubicBezTo>
                  <a:cubicBezTo>
                    <a:pt x="20" y="26"/>
                    <a:pt x="19" y="23"/>
                    <a:pt x="20" y="23"/>
                  </a:cubicBezTo>
                  <a:cubicBezTo>
                    <a:pt x="20" y="22"/>
                    <a:pt x="17" y="23"/>
                    <a:pt x="19" y="22"/>
                  </a:cubicBezTo>
                  <a:cubicBezTo>
                    <a:pt x="19" y="22"/>
                    <a:pt x="20" y="21"/>
                    <a:pt x="20" y="22"/>
                  </a:cubicBezTo>
                  <a:cubicBezTo>
                    <a:pt x="19" y="21"/>
                    <a:pt x="20" y="21"/>
                    <a:pt x="20" y="21"/>
                  </a:cubicBezTo>
                  <a:cubicBezTo>
                    <a:pt x="20" y="21"/>
                    <a:pt x="19" y="21"/>
                    <a:pt x="17" y="22"/>
                  </a:cubicBezTo>
                  <a:cubicBezTo>
                    <a:pt x="19" y="21"/>
                    <a:pt x="19" y="22"/>
                    <a:pt x="19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1"/>
                    <a:pt x="17" y="21"/>
                  </a:cubicBezTo>
                  <a:cubicBezTo>
                    <a:pt x="17" y="21"/>
                    <a:pt x="17" y="22"/>
                    <a:pt x="17" y="21"/>
                  </a:cubicBezTo>
                  <a:cubicBezTo>
                    <a:pt x="17" y="19"/>
                    <a:pt x="16" y="21"/>
                    <a:pt x="17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7" y="18"/>
                    <a:pt x="20" y="18"/>
                    <a:pt x="19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9" y="18"/>
                    <a:pt x="17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5" y="19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6" y="14"/>
                    <a:pt x="15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5" y="18"/>
                    <a:pt x="16" y="18"/>
                    <a:pt x="15" y="18"/>
                  </a:cubicBezTo>
                  <a:cubicBezTo>
                    <a:pt x="15" y="18"/>
                    <a:pt x="13" y="18"/>
                    <a:pt x="13" y="19"/>
                  </a:cubicBezTo>
                  <a:cubicBezTo>
                    <a:pt x="11" y="18"/>
                    <a:pt x="13" y="18"/>
                    <a:pt x="13" y="18"/>
                  </a:cubicBezTo>
                  <a:cubicBezTo>
                    <a:pt x="13" y="18"/>
                    <a:pt x="13" y="18"/>
                    <a:pt x="15" y="18"/>
                  </a:cubicBezTo>
                  <a:cubicBezTo>
                    <a:pt x="13" y="17"/>
                    <a:pt x="13" y="16"/>
                    <a:pt x="15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1" y="14"/>
                    <a:pt x="11" y="13"/>
                  </a:cubicBezTo>
                  <a:cubicBezTo>
                    <a:pt x="13" y="13"/>
                    <a:pt x="9" y="12"/>
                    <a:pt x="11" y="12"/>
                  </a:cubicBezTo>
                  <a:cubicBezTo>
                    <a:pt x="13" y="13"/>
                    <a:pt x="13" y="13"/>
                    <a:pt x="15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3" y="12"/>
                  </a:cubicBezTo>
                  <a:cubicBezTo>
                    <a:pt x="13" y="12"/>
                    <a:pt x="11" y="12"/>
                    <a:pt x="9" y="13"/>
                  </a:cubicBezTo>
                  <a:cubicBezTo>
                    <a:pt x="9" y="12"/>
                    <a:pt x="9" y="13"/>
                    <a:pt x="8" y="13"/>
                  </a:cubicBezTo>
                  <a:cubicBezTo>
                    <a:pt x="8" y="12"/>
                    <a:pt x="8" y="9"/>
                    <a:pt x="8" y="9"/>
                  </a:cubicBezTo>
                  <a:cubicBezTo>
                    <a:pt x="7" y="8"/>
                    <a:pt x="7" y="6"/>
                    <a:pt x="7" y="6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4" y="5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5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0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1"/>
                    <a:pt x="2" y="1"/>
                  </a:cubicBezTo>
                  <a:cubicBezTo>
                    <a:pt x="2" y="1"/>
                    <a:pt x="3" y="3"/>
                    <a:pt x="2" y="3"/>
                  </a:cubicBezTo>
                  <a:cubicBezTo>
                    <a:pt x="2" y="3"/>
                    <a:pt x="2" y="3"/>
                    <a:pt x="2" y="1"/>
                  </a:cubicBezTo>
                  <a:cubicBezTo>
                    <a:pt x="2" y="3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5"/>
                    <a:pt x="2" y="5"/>
                  </a:cubicBezTo>
                  <a:cubicBezTo>
                    <a:pt x="3" y="5"/>
                    <a:pt x="2" y="6"/>
                    <a:pt x="2" y="8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4" y="5"/>
                    <a:pt x="3" y="5"/>
                    <a:pt x="4" y="6"/>
                  </a:cubicBezTo>
                  <a:cubicBezTo>
                    <a:pt x="4" y="6"/>
                    <a:pt x="3" y="6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12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7" y="16"/>
                    <a:pt x="7" y="16"/>
                  </a:cubicBezTo>
                  <a:cubicBezTo>
                    <a:pt x="7" y="17"/>
                    <a:pt x="7" y="19"/>
                    <a:pt x="8" y="19"/>
                  </a:cubicBezTo>
                  <a:cubicBezTo>
                    <a:pt x="9" y="21"/>
                    <a:pt x="9" y="23"/>
                    <a:pt x="1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6"/>
                    <a:pt x="13" y="26"/>
                    <a:pt x="13" y="26"/>
                  </a:cubicBezTo>
                  <a:cubicBezTo>
                    <a:pt x="11" y="26"/>
                    <a:pt x="13" y="27"/>
                    <a:pt x="11" y="27"/>
                  </a:cubicBezTo>
                  <a:cubicBezTo>
                    <a:pt x="13" y="27"/>
                    <a:pt x="13" y="30"/>
                    <a:pt x="13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16" y="32"/>
                    <a:pt x="17" y="32"/>
                    <a:pt x="17" y="34"/>
                  </a:cubicBezTo>
                  <a:cubicBezTo>
                    <a:pt x="16" y="34"/>
                    <a:pt x="16" y="35"/>
                    <a:pt x="16" y="35"/>
                  </a:cubicBezTo>
                  <a:cubicBezTo>
                    <a:pt x="16" y="36"/>
                    <a:pt x="17" y="39"/>
                    <a:pt x="19" y="39"/>
                  </a:cubicBezTo>
                  <a:cubicBezTo>
                    <a:pt x="19" y="41"/>
                    <a:pt x="20" y="44"/>
                    <a:pt x="21" y="47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9"/>
                    <a:pt x="24" y="52"/>
                    <a:pt x="24" y="54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8" y="54"/>
                    <a:pt x="28" y="56"/>
                    <a:pt x="25" y="56"/>
                  </a:cubicBezTo>
                  <a:cubicBezTo>
                    <a:pt x="25" y="56"/>
                    <a:pt x="25" y="57"/>
                    <a:pt x="28" y="57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9" y="60"/>
                    <a:pt x="29" y="61"/>
                    <a:pt x="29" y="62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2"/>
                    <a:pt x="32" y="62"/>
                    <a:pt x="30" y="62"/>
                  </a:cubicBezTo>
                  <a:cubicBezTo>
                    <a:pt x="32" y="65"/>
                    <a:pt x="30" y="67"/>
                    <a:pt x="33" y="67"/>
                  </a:cubicBezTo>
                  <a:cubicBezTo>
                    <a:pt x="32" y="67"/>
                    <a:pt x="32" y="69"/>
                    <a:pt x="32" y="69"/>
                  </a:cubicBezTo>
                  <a:cubicBezTo>
                    <a:pt x="33" y="70"/>
                    <a:pt x="34" y="70"/>
                    <a:pt x="34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4" y="71"/>
                    <a:pt x="34" y="71"/>
                    <a:pt x="34" y="73"/>
                  </a:cubicBezTo>
                  <a:cubicBezTo>
                    <a:pt x="34" y="74"/>
                    <a:pt x="37" y="75"/>
                    <a:pt x="37" y="78"/>
                  </a:cubicBezTo>
                  <a:cubicBezTo>
                    <a:pt x="38" y="82"/>
                    <a:pt x="42" y="84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3" y="88"/>
                    <a:pt x="46" y="88"/>
                    <a:pt x="45" y="90"/>
                  </a:cubicBezTo>
                  <a:cubicBezTo>
                    <a:pt x="45" y="90"/>
                    <a:pt x="45" y="92"/>
                    <a:pt x="46" y="92"/>
                  </a:cubicBezTo>
                  <a:cubicBezTo>
                    <a:pt x="45" y="92"/>
                    <a:pt x="47" y="93"/>
                    <a:pt x="47" y="95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9" y="95"/>
                    <a:pt x="47" y="96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7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1" y="100"/>
                    <a:pt x="52" y="105"/>
                    <a:pt x="52" y="108"/>
                  </a:cubicBezTo>
                  <a:cubicBezTo>
                    <a:pt x="56" y="109"/>
                    <a:pt x="56" y="106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56" y="110"/>
                    <a:pt x="58" y="110"/>
                    <a:pt x="56" y="110"/>
                  </a:cubicBezTo>
                  <a:cubicBezTo>
                    <a:pt x="58" y="112"/>
                    <a:pt x="59" y="110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9" y="113"/>
                    <a:pt x="60" y="114"/>
                    <a:pt x="59" y="116"/>
                  </a:cubicBezTo>
                  <a:cubicBezTo>
                    <a:pt x="62" y="123"/>
                    <a:pt x="64" y="129"/>
                    <a:pt x="68" y="136"/>
                  </a:cubicBezTo>
                  <a:cubicBezTo>
                    <a:pt x="72" y="142"/>
                    <a:pt x="75" y="148"/>
                    <a:pt x="78" y="153"/>
                  </a:cubicBezTo>
                  <a:cubicBezTo>
                    <a:pt x="80" y="155"/>
                    <a:pt x="80" y="155"/>
                    <a:pt x="80" y="156"/>
                  </a:cubicBezTo>
                  <a:cubicBezTo>
                    <a:pt x="80" y="156"/>
                    <a:pt x="80" y="156"/>
                    <a:pt x="82" y="156"/>
                  </a:cubicBezTo>
                  <a:cubicBezTo>
                    <a:pt x="80" y="156"/>
                    <a:pt x="82" y="158"/>
                    <a:pt x="80" y="158"/>
                  </a:cubicBezTo>
                  <a:cubicBezTo>
                    <a:pt x="82" y="161"/>
                    <a:pt x="84" y="162"/>
                    <a:pt x="85" y="16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6"/>
                    <a:pt x="85" y="165"/>
                  </a:cubicBezTo>
                  <a:cubicBezTo>
                    <a:pt x="86" y="173"/>
                    <a:pt x="91" y="177"/>
                    <a:pt x="95" y="182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2" y="191"/>
                    <a:pt x="105" y="194"/>
                    <a:pt x="106" y="200"/>
                  </a:cubicBezTo>
                  <a:cubicBezTo>
                    <a:pt x="106" y="200"/>
                    <a:pt x="107" y="199"/>
                    <a:pt x="107" y="195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517" name="Freeform 151"/>
            <p:cNvSpPr/>
            <p:nvPr/>
          </p:nvSpPr>
          <p:spPr>
            <a:xfrm>
              <a:off x="885" y="3373"/>
              <a:ext cx="260" cy="475"/>
            </a:xfrm>
            <a:custGeom>
              <a:avLst/>
              <a:gdLst/>
              <a:ahLst/>
              <a:cxnLst>
                <a:cxn ang="0">
                  <a:pos x="229" y="418"/>
                </a:cxn>
                <a:cxn ang="0">
                  <a:pos x="222" y="404"/>
                </a:cxn>
                <a:cxn ang="0">
                  <a:pos x="213" y="373"/>
                </a:cxn>
                <a:cxn ang="0">
                  <a:pos x="210" y="364"/>
                </a:cxn>
                <a:cxn ang="0">
                  <a:pos x="189" y="333"/>
                </a:cxn>
                <a:cxn ang="0">
                  <a:pos x="182" y="324"/>
                </a:cxn>
                <a:cxn ang="0">
                  <a:pos x="175" y="305"/>
                </a:cxn>
                <a:cxn ang="0">
                  <a:pos x="165" y="293"/>
                </a:cxn>
                <a:cxn ang="0">
                  <a:pos x="161" y="284"/>
                </a:cxn>
                <a:cxn ang="0">
                  <a:pos x="161" y="274"/>
                </a:cxn>
                <a:cxn ang="0">
                  <a:pos x="154" y="260"/>
                </a:cxn>
                <a:cxn ang="0">
                  <a:pos x="149" y="250"/>
                </a:cxn>
                <a:cxn ang="0">
                  <a:pos x="144" y="236"/>
                </a:cxn>
                <a:cxn ang="0">
                  <a:pos x="135" y="229"/>
                </a:cxn>
                <a:cxn ang="0">
                  <a:pos x="130" y="213"/>
                </a:cxn>
                <a:cxn ang="0">
                  <a:pos x="116" y="199"/>
                </a:cxn>
                <a:cxn ang="0">
                  <a:pos x="116" y="189"/>
                </a:cxn>
                <a:cxn ang="0">
                  <a:pos x="111" y="182"/>
                </a:cxn>
                <a:cxn ang="0">
                  <a:pos x="104" y="175"/>
                </a:cxn>
                <a:cxn ang="0">
                  <a:pos x="104" y="173"/>
                </a:cxn>
                <a:cxn ang="0">
                  <a:pos x="102" y="168"/>
                </a:cxn>
                <a:cxn ang="0">
                  <a:pos x="90" y="142"/>
                </a:cxn>
                <a:cxn ang="0">
                  <a:pos x="85" y="130"/>
                </a:cxn>
                <a:cxn ang="0">
                  <a:pos x="80" y="123"/>
                </a:cxn>
                <a:cxn ang="0">
                  <a:pos x="66" y="106"/>
                </a:cxn>
                <a:cxn ang="0">
                  <a:pos x="61" y="102"/>
                </a:cxn>
                <a:cxn ang="0">
                  <a:pos x="61" y="92"/>
                </a:cxn>
                <a:cxn ang="0">
                  <a:pos x="64" y="83"/>
                </a:cxn>
                <a:cxn ang="0">
                  <a:pos x="59" y="78"/>
                </a:cxn>
                <a:cxn ang="0">
                  <a:pos x="59" y="71"/>
                </a:cxn>
                <a:cxn ang="0">
                  <a:pos x="54" y="71"/>
                </a:cxn>
                <a:cxn ang="0">
                  <a:pos x="43" y="61"/>
                </a:cxn>
                <a:cxn ang="0">
                  <a:pos x="43" y="52"/>
                </a:cxn>
                <a:cxn ang="0">
                  <a:pos x="40" y="52"/>
                </a:cxn>
                <a:cxn ang="0">
                  <a:pos x="40" y="45"/>
                </a:cxn>
                <a:cxn ang="0">
                  <a:pos x="35" y="35"/>
                </a:cxn>
                <a:cxn ang="0">
                  <a:pos x="31" y="45"/>
                </a:cxn>
                <a:cxn ang="0">
                  <a:pos x="31" y="28"/>
                </a:cxn>
                <a:cxn ang="0">
                  <a:pos x="9" y="17"/>
                </a:cxn>
                <a:cxn ang="0">
                  <a:pos x="5" y="14"/>
                </a:cxn>
                <a:cxn ang="0">
                  <a:pos x="0" y="0"/>
                </a:cxn>
                <a:cxn ang="0">
                  <a:pos x="0" y="9"/>
                </a:cxn>
                <a:cxn ang="0">
                  <a:pos x="9" y="17"/>
                </a:cxn>
                <a:cxn ang="0">
                  <a:pos x="12" y="40"/>
                </a:cxn>
                <a:cxn ang="0">
                  <a:pos x="31" y="76"/>
                </a:cxn>
                <a:cxn ang="0">
                  <a:pos x="50" y="111"/>
                </a:cxn>
                <a:cxn ang="0">
                  <a:pos x="64" y="142"/>
                </a:cxn>
                <a:cxn ang="0">
                  <a:pos x="73" y="168"/>
                </a:cxn>
                <a:cxn ang="0">
                  <a:pos x="102" y="210"/>
                </a:cxn>
                <a:cxn ang="0">
                  <a:pos x="116" y="232"/>
                </a:cxn>
                <a:cxn ang="0">
                  <a:pos x="135" y="262"/>
                </a:cxn>
                <a:cxn ang="0">
                  <a:pos x="184" y="366"/>
                </a:cxn>
                <a:cxn ang="0">
                  <a:pos x="203" y="395"/>
                </a:cxn>
                <a:cxn ang="0">
                  <a:pos x="255" y="466"/>
                </a:cxn>
              </a:cxnLst>
              <a:pathLst>
                <a:path w="110" h="201">
                  <a:moveTo>
                    <a:pt x="108" y="197"/>
                  </a:moveTo>
                  <a:cubicBezTo>
                    <a:pt x="110" y="193"/>
                    <a:pt x="106" y="191"/>
                    <a:pt x="106" y="188"/>
                  </a:cubicBezTo>
                  <a:cubicBezTo>
                    <a:pt x="106" y="186"/>
                    <a:pt x="104" y="188"/>
                    <a:pt x="104" y="186"/>
                  </a:cubicBezTo>
                  <a:cubicBezTo>
                    <a:pt x="104" y="184"/>
                    <a:pt x="102" y="181"/>
                    <a:pt x="99" y="178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97" y="178"/>
                    <a:pt x="99" y="177"/>
                    <a:pt x="97" y="177"/>
                  </a:cubicBezTo>
                  <a:cubicBezTo>
                    <a:pt x="97" y="177"/>
                    <a:pt x="97" y="177"/>
                    <a:pt x="97" y="177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5" y="176"/>
                    <a:pt x="95" y="176"/>
                    <a:pt x="95" y="176"/>
                  </a:cubicBezTo>
                  <a:cubicBezTo>
                    <a:pt x="95" y="173"/>
                    <a:pt x="95" y="173"/>
                    <a:pt x="95" y="173"/>
                  </a:cubicBezTo>
                  <a:cubicBezTo>
                    <a:pt x="97" y="172"/>
                    <a:pt x="94" y="172"/>
                    <a:pt x="95" y="169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94" y="168"/>
                    <a:pt x="93" y="165"/>
                    <a:pt x="91" y="16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3"/>
                    <a:pt x="91" y="163"/>
                    <a:pt x="91" y="160"/>
                  </a:cubicBezTo>
                  <a:cubicBezTo>
                    <a:pt x="90" y="160"/>
                    <a:pt x="91" y="159"/>
                    <a:pt x="90" y="159"/>
                  </a:cubicBezTo>
                  <a:cubicBezTo>
                    <a:pt x="90" y="159"/>
                    <a:pt x="90" y="159"/>
                    <a:pt x="90" y="159"/>
                  </a:cubicBezTo>
                  <a:cubicBezTo>
                    <a:pt x="91" y="158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4"/>
                    <a:pt x="87" y="154"/>
                    <a:pt x="89" y="154"/>
                  </a:cubicBezTo>
                  <a:cubicBezTo>
                    <a:pt x="87" y="154"/>
                    <a:pt x="89" y="155"/>
                    <a:pt x="87" y="155"/>
                  </a:cubicBezTo>
                  <a:cubicBezTo>
                    <a:pt x="86" y="151"/>
                    <a:pt x="83" y="147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3"/>
                    <a:pt x="80" y="143"/>
                    <a:pt x="81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1" y="142"/>
                    <a:pt x="80" y="141"/>
                  </a:cubicBezTo>
                  <a:cubicBezTo>
                    <a:pt x="80" y="142"/>
                    <a:pt x="80" y="142"/>
                    <a:pt x="78" y="142"/>
                  </a:cubicBezTo>
                  <a:cubicBezTo>
                    <a:pt x="80" y="141"/>
                    <a:pt x="78" y="141"/>
                    <a:pt x="78" y="139"/>
                  </a:cubicBezTo>
                  <a:cubicBezTo>
                    <a:pt x="78" y="139"/>
                    <a:pt x="78" y="139"/>
                    <a:pt x="78" y="141"/>
                  </a:cubicBezTo>
                  <a:cubicBezTo>
                    <a:pt x="78" y="139"/>
                    <a:pt x="77" y="139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8"/>
                    <a:pt x="78" y="138"/>
                    <a:pt x="77" y="137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4"/>
                    <a:pt x="77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3"/>
                    <a:pt x="76" y="132"/>
                    <a:pt x="76" y="132"/>
                  </a:cubicBezTo>
                  <a:cubicBezTo>
                    <a:pt x="74" y="130"/>
                    <a:pt x="74" y="132"/>
                    <a:pt x="74" y="130"/>
                  </a:cubicBezTo>
                  <a:cubicBezTo>
                    <a:pt x="74" y="130"/>
                    <a:pt x="73" y="129"/>
                    <a:pt x="74" y="129"/>
                  </a:cubicBezTo>
                  <a:cubicBezTo>
                    <a:pt x="74" y="129"/>
                    <a:pt x="73" y="128"/>
                    <a:pt x="73" y="126"/>
                  </a:cubicBezTo>
                  <a:cubicBezTo>
                    <a:pt x="73" y="128"/>
                    <a:pt x="70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69" y="128"/>
                    <a:pt x="70" y="128"/>
                    <a:pt x="69" y="129"/>
                  </a:cubicBezTo>
                  <a:cubicBezTo>
                    <a:pt x="69" y="128"/>
                    <a:pt x="69" y="126"/>
                    <a:pt x="69" y="126"/>
                  </a:cubicBezTo>
                  <a:cubicBezTo>
                    <a:pt x="69" y="126"/>
                    <a:pt x="70" y="125"/>
                    <a:pt x="70" y="124"/>
                  </a:cubicBezTo>
                  <a:cubicBezTo>
                    <a:pt x="70" y="125"/>
                    <a:pt x="69" y="124"/>
                    <a:pt x="69" y="125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9" y="121"/>
                    <a:pt x="69" y="120"/>
                    <a:pt x="70" y="120"/>
                  </a:cubicBezTo>
                  <a:cubicBezTo>
                    <a:pt x="69" y="120"/>
                    <a:pt x="69" y="119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6" y="119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5"/>
                    <a:pt x="68" y="113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3"/>
                    <a:pt x="66" y="112"/>
                    <a:pt x="65" y="111"/>
                  </a:cubicBezTo>
                  <a:cubicBezTo>
                    <a:pt x="65" y="112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4" y="110"/>
                    <a:pt x="65" y="110"/>
                  </a:cubicBezTo>
                  <a:cubicBezTo>
                    <a:pt x="65" y="110"/>
                    <a:pt x="64" y="106"/>
                    <a:pt x="63" y="106"/>
                  </a:cubicBezTo>
                  <a:cubicBezTo>
                    <a:pt x="64" y="106"/>
                    <a:pt x="64" y="104"/>
                    <a:pt x="64" y="104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6"/>
                    <a:pt x="63" y="106"/>
                    <a:pt x="63" y="106"/>
                  </a:cubicBezTo>
                  <a:cubicBezTo>
                    <a:pt x="63" y="106"/>
                    <a:pt x="63" y="103"/>
                    <a:pt x="63" y="104"/>
                  </a:cubicBezTo>
                  <a:cubicBezTo>
                    <a:pt x="63" y="103"/>
                    <a:pt x="63" y="103"/>
                    <a:pt x="61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0" y="102"/>
                    <a:pt x="61" y="103"/>
                    <a:pt x="61" y="102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1" y="102"/>
                    <a:pt x="60" y="100"/>
                    <a:pt x="61" y="100"/>
                  </a:cubicBezTo>
                  <a:cubicBezTo>
                    <a:pt x="61" y="100"/>
                    <a:pt x="61" y="99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0"/>
                    <a:pt x="60" y="100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57" y="99"/>
                    <a:pt x="60" y="98"/>
                  </a:cubicBezTo>
                  <a:cubicBezTo>
                    <a:pt x="57" y="98"/>
                    <a:pt x="57" y="97"/>
                    <a:pt x="57" y="97"/>
                  </a:cubicBezTo>
                  <a:cubicBezTo>
                    <a:pt x="57" y="94"/>
                    <a:pt x="57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1"/>
                    <a:pt x="55" y="91"/>
                    <a:pt x="56" y="91"/>
                  </a:cubicBezTo>
                  <a:cubicBezTo>
                    <a:pt x="53" y="91"/>
                    <a:pt x="56" y="90"/>
                    <a:pt x="55" y="90"/>
                  </a:cubicBezTo>
                  <a:cubicBezTo>
                    <a:pt x="53" y="90"/>
                    <a:pt x="53" y="91"/>
                    <a:pt x="53" y="90"/>
                  </a:cubicBezTo>
                  <a:cubicBezTo>
                    <a:pt x="52" y="91"/>
                    <a:pt x="53" y="89"/>
                    <a:pt x="53" y="8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7"/>
                    <a:pt x="52" y="87"/>
                    <a:pt x="53" y="86"/>
                  </a:cubicBezTo>
                  <a:cubicBezTo>
                    <a:pt x="52" y="86"/>
                    <a:pt x="52" y="84"/>
                    <a:pt x="49" y="84"/>
                  </a:cubicBezTo>
                  <a:cubicBezTo>
                    <a:pt x="49" y="84"/>
                    <a:pt x="49" y="84"/>
                    <a:pt x="49" y="81"/>
                  </a:cubicBezTo>
                  <a:cubicBezTo>
                    <a:pt x="51" y="81"/>
                    <a:pt x="49" y="84"/>
                    <a:pt x="51" y="84"/>
                  </a:cubicBezTo>
                  <a:cubicBezTo>
                    <a:pt x="51" y="84"/>
                    <a:pt x="51" y="84"/>
                    <a:pt x="51" y="81"/>
                  </a:cubicBezTo>
                  <a:cubicBezTo>
                    <a:pt x="51" y="81"/>
                    <a:pt x="49" y="81"/>
                    <a:pt x="49" y="84"/>
                  </a:cubicBezTo>
                  <a:cubicBezTo>
                    <a:pt x="48" y="81"/>
                    <a:pt x="51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8" y="78"/>
                    <a:pt x="48" y="78"/>
                    <a:pt x="47" y="78"/>
                  </a:cubicBezTo>
                  <a:cubicBezTo>
                    <a:pt x="47" y="78"/>
                    <a:pt x="47" y="78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6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8" y="76"/>
                    <a:pt x="47" y="76"/>
                    <a:pt x="48" y="76"/>
                  </a:cubicBezTo>
                  <a:cubicBezTo>
                    <a:pt x="47" y="76"/>
                    <a:pt x="47" y="76"/>
                    <a:pt x="47" y="74"/>
                  </a:cubicBezTo>
                  <a:cubicBezTo>
                    <a:pt x="44" y="74"/>
                    <a:pt x="47" y="74"/>
                    <a:pt x="47" y="74"/>
                  </a:cubicBezTo>
                  <a:cubicBezTo>
                    <a:pt x="47" y="74"/>
                    <a:pt x="47" y="73"/>
                    <a:pt x="44" y="7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3"/>
                    <a:pt x="47" y="73"/>
                    <a:pt x="47" y="73"/>
                  </a:cubicBezTo>
                  <a:cubicBezTo>
                    <a:pt x="44" y="73"/>
                    <a:pt x="44" y="73"/>
                    <a:pt x="44" y="74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2"/>
                    <a:pt x="43" y="72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0" y="71"/>
                    <a:pt x="40" y="68"/>
                  </a:cubicBezTo>
                  <a:cubicBezTo>
                    <a:pt x="40" y="67"/>
                    <a:pt x="42" y="67"/>
                    <a:pt x="42" y="67"/>
                  </a:cubicBezTo>
                  <a:cubicBezTo>
                    <a:pt x="42" y="65"/>
                    <a:pt x="42" y="64"/>
                    <a:pt x="40" y="64"/>
                  </a:cubicBezTo>
                  <a:cubicBezTo>
                    <a:pt x="40" y="64"/>
                    <a:pt x="40" y="64"/>
                    <a:pt x="40" y="63"/>
                  </a:cubicBezTo>
                  <a:cubicBezTo>
                    <a:pt x="39" y="61"/>
                    <a:pt x="40" y="60"/>
                    <a:pt x="38" y="60"/>
                  </a:cubicBezTo>
                  <a:cubicBezTo>
                    <a:pt x="38" y="60"/>
                    <a:pt x="38" y="60"/>
                    <a:pt x="36" y="60"/>
                  </a:cubicBezTo>
                  <a:cubicBezTo>
                    <a:pt x="38" y="60"/>
                    <a:pt x="36" y="60"/>
                    <a:pt x="38" y="60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8"/>
                    <a:pt x="36" y="58"/>
                  </a:cubicBezTo>
                  <a:cubicBezTo>
                    <a:pt x="38" y="58"/>
                    <a:pt x="38" y="58"/>
                    <a:pt x="38" y="55"/>
                  </a:cubicBezTo>
                  <a:cubicBezTo>
                    <a:pt x="36" y="58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6" y="52"/>
                    <a:pt x="3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1"/>
                    <a:pt x="35" y="51"/>
                    <a:pt x="35" y="51"/>
                  </a:cubicBezTo>
                  <a:cubicBezTo>
                    <a:pt x="34" y="51"/>
                    <a:pt x="34" y="50"/>
                    <a:pt x="31" y="50"/>
                  </a:cubicBezTo>
                  <a:cubicBezTo>
                    <a:pt x="34" y="48"/>
                    <a:pt x="31" y="46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5"/>
                    <a:pt x="28" y="43"/>
                    <a:pt x="28" y="45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1"/>
                    <a:pt x="28" y="43"/>
                    <a:pt x="30" y="43"/>
                  </a:cubicBezTo>
                  <a:cubicBezTo>
                    <a:pt x="30" y="41"/>
                    <a:pt x="28" y="41"/>
                    <a:pt x="30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5" y="45"/>
                    <a:pt x="25" y="45"/>
                  </a:cubicBezTo>
                  <a:cubicBezTo>
                    <a:pt x="25" y="43"/>
                    <a:pt x="26" y="41"/>
                    <a:pt x="26" y="43"/>
                  </a:cubicBezTo>
                  <a:cubicBezTo>
                    <a:pt x="26" y="41"/>
                    <a:pt x="27" y="39"/>
                    <a:pt x="27" y="39"/>
                  </a:cubicBezTo>
                  <a:cubicBezTo>
                    <a:pt x="27" y="39"/>
                    <a:pt x="27" y="39"/>
                    <a:pt x="27" y="41"/>
                  </a:cubicBezTo>
                  <a:cubicBezTo>
                    <a:pt x="26" y="41"/>
                    <a:pt x="27" y="39"/>
                    <a:pt x="26" y="39"/>
                  </a:cubicBezTo>
                  <a:cubicBezTo>
                    <a:pt x="27" y="39"/>
                    <a:pt x="27" y="38"/>
                    <a:pt x="27" y="38"/>
                  </a:cubicBezTo>
                  <a:cubicBezTo>
                    <a:pt x="27" y="38"/>
                    <a:pt x="27" y="38"/>
                    <a:pt x="26" y="38"/>
                  </a:cubicBezTo>
                  <a:cubicBezTo>
                    <a:pt x="27" y="38"/>
                    <a:pt x="27" y="37"/>
                    <a:pt x="27" y="37"/>
                  </a:cubicBezTo>
                  <a:cubicBezTo>
                    <a:pt x="28" y="37"/>
                    <a:pt x="27" y="37"/>
                    <a:pt x="27" y="35"/>
                  </a:cubicBezTo>
                  <a:cubicBezTo>
                    <a:pt x="26" y="37"/>
                    <a:pt x="26" y="38"/>
                    <a:pt x="25" y="37"/>
                  </a:cubicBezTo>
                  <a:cubicBezTo>
                    <a:pt x="26" y="37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6" y="34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3"/>
                    <a:pt x="23" y="33"/>
                  </a:cubicBezTo>
                  <a:cubicBezTo>
                    <a:pt x="23" y="33"/>
                    <a:pt x="23" y="33"/>
                    <a:pt x="25" y="33"/>
                  </a:cubicBezTo>
                  <a:cubicBezTo>
                    <a:pt x="25" y="33"/>
                    <a:pt x="25" y="33"/>
                    <a:pt x="26" y="33"/>
                  </a:cubicBezTo>
                  <a:cubicBezTo>
                    <a:pt x="25" y="33"/>
                    <a:pt x="25" y="33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3" y="32"/>
                    <a:pt x="23" y="30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2" y="32"/>
                    <a:pt x="22" y="30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5" y="28"/>
                    <a:pt x="23" y="28"/>
                    <a:pt x="23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28"/>
                  </a:cubicBezTo>
                  <a:cubicBezTo>
                    <a:pt x="22" y="28"/>
                    <a:pt x="22" y="26"/>
                    <a:pt x="23" y="28"/>
                  </a:cubicBezTo>
                  <a:cubicBezTo>
                    <a:pt x="23" y="26"/>
                    <a:pt x="22" y="26"/>
                    <a:pt x="22" y="28"/>
                  </a:cubicBezTo>
                  <a:cubicBezTo>
                    <a:pt x="22" y="26"/>
                    <a:pt x="22" y="26"/>
                    <a:pt x="23" y="26"/>
                  </a:cubicBezTo>
                  <a:cubicBezTo>
                    <a:pt x="22" y="26"/>
                    <a:pt x="21" y="26"/>
                    <a:pt x="21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8"/>
                    <a:pt x="18" y="26"/>
                    <a:pt x="17" y="28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8" y="25"/>
                    <a:pt x="21" y="24"/>
                  </a:cubicBezTo>
                  <a:cubicBezTo>
                    <a:pt x="21" y="22"/>
                    <a:pt x="17" y="25"/>
                    <a:pt x="18" y="24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21" y="22"/>
                    <a:pt x="21" y="21"/>
                  </a:cubicBezTo>
                  <a:cubicBezTo>
                    <a:pt x="18" y="22"/>
                    <a:pt x="17" y="21"/>
                    <a:pt x="17" y="22"/>
                  </a:cubicBezTo>
                  <a:cubicBezTo>
                    <a:pt x="17" y="22"/>
                    <a:pt x="18" y="22"/>
                    <a:pt x="18" y="24"/>
                  </a:cubicBezTo>
                  <a:cubicBezTo>
                    <a:pt x="17" y="24"/>
                    <a:pt x="17" y="24"/>
                    <a:pt x="15" y="24"/>
                  </a:cubicBezTo>
                  <a:cubicBezTo>
                    <a:pt x="15" y="22"/>
                    <a:pt x="15" y="22"/>
                    <a:pt x="17" y="22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1"/>
                    <a:pt x="15" y="21"/>
                    <a:pt x="17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8" y="20"/>
                    <a:pt x="18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8" y="20"/>
                    <a:pt x="17" y="21"/>
                  </a:cubicBezTo>
                  <a:cubicBezTo>
                    <a:pt x="17" y="20"/>
                    <a:pt x="17" y="20"/>
                    <a:pt x="15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20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5"/>
                  </a:cubicBezTo>
                  <a:cubicBezTo>
                    <a:pt x="14" y="17"/>
                    <a:pt x="14" y="15"/>
                    <a:pt x="14" y="15"/>
                  </a:cubicBezTo>
                  <a:cubicBezTo>
                    <a:pt x="14" y="15"/>
                    <a:pt x="15" y="17"/>
                    <a:pt x="14" y="19"/>
                  </a:cubicBezTo>
                  <a:cubicBezTo>
                    <a:pt x="13" y="19"/>
                    <a:pt x="15" y="19"/>
                    <a:pt x="14" y="20"/>
                  </a:cubicBezTo>
                  <a:cubicBezTo>
                    <a:pt x="14" y="20"/>
                    <a:pt x="13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19"/>
                    <a:pt x="13" y="20"/>
                    <a:pt x="13" y="19"/>
                  </a:cubicBezTo>
                  <a:cubicBezTo>
                    <a:pt x="13" y="19"/>
                    <a:pt x="13" y="17"/>
                    <a:pt x="13" y="15"/>
                  </a:cubicBezTo>
                  <a:cubicBezTo>
                    <a:pt x="13" y="15"/>
                    <a:pt x="11" y="17"/>
                    <a:pt x="13" y="17"/>
                  </a:cubicBezTo>
                  <a:cubicBezTo>
                    <a:pt x="11" y="15"/>
                    <a:pt x="11" y="15"/>
                    <a:pt x="10" y="13"/>
                  </a:cubicBezTo>
                  <a:cubicBezTo>
                    <a:pt x="11" y="13"/>
                    <a:pt x="10" y="12"/>
                    <a:pt x="1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1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2"/>
                    <a:pt x="9" y="13"/>
                    <a:pt x="9" y="12"/>
                  </a:cubicBezTo>
                  <a:cubicBezTo>
                    <a:pt x="9" y="12"/>
                    <a:pt x="9" y="11"/>
                    <a:pt x="9" y="9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5" y="7"/>
                    <a:pt x="5" y="8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6"/>
                  </a:cubicBezTo>
                  <a:cubicBezTo>
                    <a:pt x="0" y="4"/>
                    <a:pt x="1" y="6"/>
                    <a:pt x="1" y="4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5"/>
                    <a:pt x="5" y="15"/>
                    <a:pt x="5" y="17"/>
                  </a:cubicBezTo>
                  <a:cubicBezTo>
                    <a:pt x="8" y="19"/>
                    <a:pt x="8" y="20"/>
                    <a:pt x="9" y="20"/>
                  </a:cubicBezTo>
                  <a:cubicBezTo>
                    <a:pt x="9" y="22"/>
                    <a:pt x="10" y="24"/>
                    <a:pt x="11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3" y="25"/>
                    <a:pt x="13" y="26"/>
                  </a:cubicBezTo>
                  <a:cubicBezTo>
                    <a:pt x="11" y="26"/>
                    <a:pt x="11" y="26"/>
                    <a:pt x="11" y="28"/>
                  </a:cubicBezTo>
                  <a:cubicBezTo>
                    <a:pt x="13" y="28"/>
                    <a:pt x="13" y="30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4" y="33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5" y="35"/>
                    <a:pt x="15" y="37"/>
                  </a:cubicBezTo>
                  <a:cubicBezTo>
                    <a:pt x="15" y="38"/>
                    <a:pt x="17" y="38"/>
                    <a:pt x="17" y="39"/>
                  </a:cubicBezTo>
                  <a:cubicBezTo>
                    <a:pt x="17" y="43"/>
                    <a:pt x="21" y="45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50"/>
                    <a:pt x="25" y="52"/>
                    <a:pt x="25" y="55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6" y="55"/>
                    <a:pt x="26" y="58"/>
                  </a:cubicBezTo>
                  <a:cubicBezTo>
                    <a:pt x="26" y="58"/>
                    <a:pt x="26" y="59"/>
                    <a:pt x="27" y="59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8" y="61"/>
                    <a:pt x="28" y="61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8" y="63"/>
                    <a:pt x="28" y="63"/>
                    <a:pt x="30" y="63"/>
                  </a:cubicBezTo>
                  <a:cubicBezTo>
                    <a:pt x="30" y="63"/>
                    <a:pt x="30" y="64"/>
                    <a:pt x="28" y="64"/>
                  </a:cubicBezTo>
                  <a:cubicBezTo>
                    <a:pt x="30" y="65"/>
                    <a:pt x="30" y="68"/>
                    <a:pt x="31" y="68"/>
                  </a:cubicBezTo>
                  <a:cubicBezTo>
                    <a:pt x="31" y="68"/>
                    <a:pt x="31" y="68"/>
                    <a:pt x="31" y="71"/>
                  </a:cubicBezTo>
                  <a:cubicBezTo>
                    <a:pt x="31" y="71"/>
                    <a:pt x="34" y="72"/>
                    <a:pt x="34" y="73"/>
                  </a:cubicBezTo>
                  <a:cubicBezTo>
                    <a:pt x="35" y="73"/>
                    <a:pt x="35" y="72"/>
                    <a:pt x="35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6"/>
                    <a:pt x="38" y="77"/>
                    <a:pt x="38" y="78"/>
                  </a:cubicBezTo>
                  <a:cubicBezTo>
                    <a:pt x="39" y="84"/>
                    <a:pt x="40" y="86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0"/>
                    <a:pt x="44" y="90"/>
                    <a:pt x="43" y="91"/>
                  </a:cubicBezTo>
                  <a:cubicBezTo>
                    <a:pt x="44" y="91"/>
                    <a:pt x="44" y="93"/>
                    <a:pt x="44" y="91"/>
                  </a:cubicBezTo>
                  <a:cubicBezTo>
                    <a:pt x="44" y="93"/>
                    <a:pt x="48" y="94"/>
                    <a:pt x="47" y="97"/>
                  </a:cubicBezTo>
                  <a:cubicBezTo>
                    <a:pt x="47" y="97"/>
                    <a:pt x="47" y="97"/>
                    <a:pt x="47" y="94"/>
                  </a:cubicBezTo>
                  <a:cubicBezTo>
                    <a:pt x="48" y="97"/>
                    <a:pt x="48" y="98"/>
                    <a:pt x="49" y="99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1" y="98"/>
                    <a:pt x="49" y="100"/>
                    <a:pt x="51" y="99"/>
                  </a:cubicBezTo>
                  <a:cubicBezTo>
                    <a:pt x="51" y="99"/>
                    <a:pt x="49" y="100"/>
                    <a:pt x="49" y="99"/>
                  </a:cubicBezTo>
                  <a:cubicBezTo>
                    <a:pt x="52" y="102"/>
                    <a:pt x="52" y="104"/>
                    <a:pt x="53" y="110"/>
                  </a:cubicBezTo>
                  <a:cubicBezTo>
                    <a:pt x="56" y="111"/>
                    <a:pt x="56" y="107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2"/>
                  </a:cubicBezTo>
                  <a:cubicBezTo>
                    <a:pt x="57" y="112"/>
                    <a:pt x="60" y="112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57" y="115"/>
                    <a:pt x="60" y="116"/>
                    <a:pt x="60" y="117"/>
                  </a:cubicBezTo>
                  <a:cubicBezTo>
                    <a:pt x="63" y="124"/>
                    <a:pt x="65" y="130"/>
                    <a:pt x="68" y="137"/>
                  </a:cubicBezTo>
                  <a:cubicBezTo>
                    <a:pt x="73" y="142"/>
                    <a:pt x="74" y="150"/>
                    <a:pt x="78" y="155"/>
                  </a:cubicBezTo>
                  <a:cubicBezTo>
                    <a:pt x="81" y="155"/>
                    <a:pt x="81" y="155"/>
                    <a:pt x="81" y="158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1" y="158"/>
                    <a:pt x="82" y="158"/>
                    <a:pt x="81" y="159"/>
                  </a:cubicBezTo>
                  <a:cubicBezTo>
                    <a:pt x="82" y="160"/>
                    <a:pt x="83" y="164"/>
                    <a:pt x="86" y="165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7" y="172"/>
                    <a:pt x="93" y="178"/>
                    <a:pt x="95" y="184"/>
                  </a:cubicBezTo>
                  <a:cubicBezTo>
                    <a:pt x="97" y="185"/>
                    <a:pt x="97" y="186"/>
                    <a:pt x="99" y="188"/>
                  </a:cubicBezTo>
                  <a:cubicBezTo>
                    <a:pt x="102" y="193"/>
                    <a:pt x="106" y="195"/>
                    <a:pt x="107" y="201"/>
                  </a:cubicBezTo>
                  <a:cubicBezTo>
                    <a:pt x="107" y="201"/>
                    <a:pt x="108" y="198"/>
                    <a:pt x="108" y="197"/>
                  </a:cubicBezTo>
                  <a:close/>
                </a:path>
              </a:pathLst>
            </a:custGeom>
            <a:solidFill>
              <a:srgbClr val="AFAA3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518" name="Freeform 152"/>
            <p:cNvSpPr/>
            <p:nvPr/>
          </p:nvSpPr>
          <p:spPr>
            <a:xfrm>
              <a:off x="1103" y="1370"/>
              <a:ext cx="59" cy="2471"/>
            </a:xfrm>
            <a:custGeom>
              <a:avLst/>
              <a:gdLst/>
              <a:ahLst/>
              <a:cxnLst>
                <a:cxn ang="0">
                  <a:pos x="54" y="0"/>
                </a:cxn>
                <a:cxn ang="0">
                  <a:pos x="40" y="1224"/>
                </a:cxn>
                <a:cxn ang="0">
                  <a:pos x="59" y="2471"/>
                </a:cxn>
                <a:cxn ang="0">
                  <a:pos x="9" y="2471"/>
                </a:cxn>
                <a:cxn ang="0">
                  <a:pos x="26" y="1791"/>
                </a:cxn>
                <a:cxn ang="0">
                  <a:pos x="0" y="565"/>
                </a:cxn>
                <a:cxn ang="0">
                  <a:pos x="19" y="0"/>
                </a:cxn>
                <a:cxn ang="0">
                  <a:pos x="54" y="0"/>
                </a:cxn>
                <a:cxn ang="0">
                  <a:pos x="54" y="0"/>
                </a:cxn>
              </a:cxnLst>
              <a:pathLst>
                <a:path w="25" h="1046">
                  <a:moveTo>
                    <a:pt x="23" y="0"/>
                  </a:moveTo>
                  <a:cubicBezTo>
                    <a:pt x="17" y="518"/>
                    <a:pt x="17" y="518"/>
                    <a:pt x="17" y="518"/>
                  </a:cubicBezTo>
                  <a:cubicBezTo>
                    <a:pt x="25" y="1046"/>
                    <a:pt x="25" y="1046"/>
                    <a:pt x="25" y="1046"/>
                  </a:cubicBezTo>
                  <a:cubicBezTo>
                    <a:pt x="4" y="1046"/>
                    <a:pt x="4" y="1046"/>
                    <a:pt x="4" y="1046"/>
                  </a:cubicBezTo>
                  <a:cubicBezTo>
                    <a:pt x="11" y="758"/>
                    <a:pt x="11" y="758"/>
                    <a:pt x="11" y="758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11519" name="Group 256"/>
          <p:cNvGrpSpPr/>
          <p:nvPr/>
        </p:nvGrpSpPr>
        <p:grpSpPr>
          <a:xfrm>
            <a:off x="6896100" y="3495675"/>
            <a:ext cx="1112838" cy="1646238"/>
            <a:chOff x="0" y="0"/>
            <a:chExt cx="940" cy="1390"/>
          </a:xfrm>
        </p:grpSpPr>
        <p:sp>
          <p:nvSpPr>
            <p:cNvPr id="11520" name="Freeform 51"/>
            <p:cNvSpPr/>
            <p:nvPr/>
          </p:nvSpPr>
          <p:spPr>
            <a:xfrm>
              <a:off x="170" y="343"/>
              <a:ext cx="192" cy="212"/>
            </a:xfrm>
            <a:custGeom>
              <a:avLst/>
              <a:gdLst/>
              <a:ahLst/>
              <a:cxnLst>
                <a:cxn ang="0">
                  <a:pos x="192" y="172"/>
                </a:cxn>
                <a:cxn ang="0">
                  <a:pos x="104" y="16"/>
                </a:cxn>
                <a:cxn ang="0">
                  <a:pos x="0" y="49"/>
                </a:cxn>
                <a:cxn ang="0">
                  <a:pos x="50" y="45"/>
                </a:cxn>
                <a:cxn ang="0">
                  <a:pos x="126" y="179"/>
                </a:cxn>
                <a:cxn ang="0">
                  <a:pos x="192" y="172"/>
                </a:cxn>
              </a:cxnLst>
              <a:pathLst>
                <a:path w="81" h="90">
                  <a:moveTo>
                    <a:pt x="81" y="73"/>
                  </a:moveTo>
                  <a:cubicBezTo>
                    <a:pt x="81" y="73"/>
                    <a:pt x="74" y="21"/>
                    <a:pt x="44" y="7"/>
                  </a:cubicBezTo>
                  <a:cubicBezTo>
                    <a:pt x="29" y="0"/>
                    <a:pt x="0" y="14"/>
                    <a:pt x="0" y="21"/>
                  </a:cubicBezTo>
                  <a:cubicBezTo>
                    <a:pt x="8" y="21"/>
                    <a:pt x="21" y="19"/>
                    <a:pt x="21" y="19"/>
                  </a:cubicBezTo>
                  <a:cubicBezTo>
                    <a:pt x="21" y="19"/>
                    <a:pt x="26" y="58"/>
                    <a:pt x="53" y="76"/>
                  </a:cubicBezTo>
                  <a:cubicBezTo>
                    <a:pt x="74" y="90"/>
                    <a:pt x="81" y="73"/>
                    <a:pt x="81" y="73"/>
                  </a:cubicBezTo>
                  <a:close/>
                </a:path>
              </a:pathLst>
            </a:custGeom>
            <a:solidFill>
              <a:srgbClr val="3B3B3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521" name="Freeform 52"/>
            <p:cNvSpPr/>
            <p:nvPr/>
          </p:nvSpPr>
          <p:spPr>
            <a:xfrm>
              <a:off x="234" y="362"/>
              <a:ext cx="17" cy="16"/>
            </a:xfrm>
            <a:custGeom>
              <a:avLst/>
              <a:gdLst/>
              <a:ahLst/>
              <a:cxnLst>
                <a:cxn ang="0">
                  <a:pos x="17" y="7"/>
                </a:cxn>
                <a:cxn ang="0">
                  <a:pos x="10" y="16"/>
                </a:cxn>
                <a:cxn ang="0">
                  <a:pos x="0" y="7"/>
                </a:cxn>
                <a:cxn ang="0">
                  <a:pos x="10" y="0"/>
                </a:cxn>
                <a:cxn ang="0">
                  <a:pos x="17" y="7"/>
                </a:cxn>
              </a:cxnLst>
              <a:pathLst>
                <a:path w="7" h="7">
                  <a:moveTo>
                    <a:pt x="7" y="3"/>
                  </a:moveTo>
                  <a:cubicBezTo>
                    <a:pt x="7" y="5"/>
                    <a:pt x="6" y="7"/>
                    <a:pt x="4" y="7"/>
                  </a:cubicBezTo>
                  <a:cubicBezTo>
                    <a:pt x="2" y="7"/>
                    <a:pt x="0" y="5"/>
                    <a:pt x="0" y="3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" y="0"/>
                    <a:pt x="7" y="1"/>
                    <a:pt x="7" y="3"/>
                  </a:cubicBezTo>
                  <a:close/>
                </a:path>
              </a:pathLst>
            </a:custGeom>
            <a:solidFill>
              <a:srgbClr val="FFF7D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522" name="Freeform 53"/>
            <p:cNvSpPr/>
            <p:nvPr/>
          </p:nvSpPr>
          <p:spPr>
            <a:xfrm>
              <a:off x="267" y="326"/>
              <a:ext cx="26" cy="31"/>
            </a:xfrm>
            <a:custGeom>
              <a:avLst/>
              <a:gdLst/>
              <a:ahLst/>
              <a:cxnLst>
                <a:cxn ang="0">
                  <a:pos x="0" y="31"/>
                </a:cxn>
                <a:cxn ang="0">
                  <a:pos x="19" y="0"/>
                </a:cxn>
                <a:cxn ang="0">
                  <a:pos x="0" y="31"/>
                </a:cxn>
              </a:cxnLst>
              <a:pathLst>
                <a:path w="11" h="13">
                  <a:moveTo>
                    <a:pt x="0" y="13"/>
                  </a:moveTo>
                  <a:cubicBezTo>
                    <a:pt x="0" y="13"/>
                    <a:pt x="8" y="5"/>
                    <a:pt x="8" y="0"/>
                  </a:cubicBezTo>
                  <a:cubicBezTo>
                    <a:pt x="11" y="5"/>
                    <a:pt x="10" y="13"/>
                    <a:pt x="0" y="13"/>
                  </a:cubicBezTo>
                  <a:close/>
                </a:path>
              </a:pathLst>
            </a:custGeom>
            <a:solidFill>
              <a:srgbClr val="3B3B3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523" name="Freeform 54"/>
            <p:cNvSpPr/>
            <p:nvPr/>
          </p:nvSpPr>
          <p:spPr>
            <a:xfrm>
              <a:off x="253" y="326"/>
              <a:ext cx="28" cy="36"/>
            </a:xfrm>
            <a:custGeom>
              <a:avLst/>
              <a:gdLst/>
              <a:ahLst/>
              <a:cxnLst>
                <a:cxn ang="0">
                  <a:pos x="12" y="36"/>
                </a:cxn>
                <a:cxn ang="0">
                  <a:pos x="0" y="0"/>
                </a:cxn>
                <a:cxn ang="0">
                  <a:pos x="12" y="36"/>
                </a:cxn>
              </a:cxnLst>
              <a:pathLst>
                <a:path w="12" h="15">
                  <a:moveTo>
                    <a:pt x="5" y="15"/>
                  </a:moveTo>
                  <a:cubicBezTo>
                    <a:pt x="5" y="15"/>
                    <a:pt x="4" y="3"/>
                    <a:pt x="0" y="0"/>
                  </a:cubicBezTo>
                  <a:cubicBezTo>
                    <a:pt x="7" y="1"/>
                    <a:pt x="12" y="7"/>
                    <a:pt x="5" y="15"/>
                  </a:cubicBezTo>
                  <a:close/>
                </a:path>
              </a:pathLst>
            </a:custGeom>
            <a:solidFill>
              <a:srgbClr val="3B3B3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524" name="Freeform 55"/>
            <p:cNvSpPr/>
            <p:nvPr/>
          </p:nvSpPr>
          <p:spPr>
            <a:xfrm>
              <a:off x="692" y="352"/>
              <a:ext cx="191" cy="210"/>
            </a:xfrm>
            <a:custGeom>
              <a:avLst/>
              <a:gdLst/>
              <a:ahLst/>
              <a:cxnLst>
                <a:cxn ang="0">
                  <a:pos x="0" y="170"/>
                </a:cxn>
                <a:cxn ang="0">
                  <a:pos x="87" y="17"/>
                </a:cxn>
                <a:cxn ang="0">
                  <a:pos x="191" y="47"/>
                </a:cxn>
                <a:cxn ang="0">
                  <a:pos x="141" y="42"/>
                </a:cxn>
                <a:cxn ang="0">
                  <a:pos x="66" y="179"/>
                </a:cxn>
                <a:cxn ang="0">
                  <a:pos x="0" y="170"/>
                </a:cxn>
              </a:cxnLst>
              <a:pathLst>
                <a:path w="81" h="89">
                  <a:moveTo>
                    <a:pt x="0" y="72"/>
                  </a:moveTo>
                  <a:cubicBezTo>
                    <a:pt x="0" y="72"/>
                    <a:pt x="7" y="21"/>
                    <a:pt x="37" y="7"/>
                  </a:cubicBezTo>
                  <a:cubicBezTo>
                    <a:pt x="52" y="0"/>
                    <a:pt x="81" y="13"/>
                    <a:pt x="81" y="20"/>
                  </a:cubicBezTo>
                  <a:cubicBezTo>
                    <a:pt x="73" y="21"/>
                    <a:pt x="60" y="18"/>
                    <a:pt x="60" y="18"/>
                  </a:cubicBezTo>
                  <a:cubicBezTo>
                    <a:pt x="60" y="18"/>
                    <a:pt x="56" y="57"/>
                    <a:pt x="28" y="76"/>
                  </a:cubicBezTo>
                  <a:cubicBezTo>
                    <a:pt x="8" y="89"/>
                    <a:pt x="0" y="72"/>
                    <a:pt x="0" y="72"/>
                  </a:cubicBezTo>
                  <a:close/>
                </a:path>
              </a:pathLst>
            </a:custGeom>
            <a:solidFill>
              <a:srgbClr val="3B3B3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525" name="Freeform 56"/>
            <p:cNvSpPr/>
            <p:nvPr/>
          </p:nvSpPr>
          <p:spPr>
            <a:xfrm>
              <a:off x="794" y="626"/>
              <a:ext cx="19" cy="19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10" y="19"/>
                </a:cxn>
                <a:cxn ang="0">
                  <a:pos x="19" y="12"/>
                </a:cxn>
                <a:cxn ang="0">
                  <a:pos x="12" y="0"/>
                </a:cxn>
                <a:cxn ang="0">
                  <a:pos x="0" y="10"/>
                </a:cxn>
              </a:cxnLst>
              <a:pathLst>
                <a:path w="8" h="8">
                  <a:moveTo>
                    <a:pt x="0" y="4"/>
                  </a:moveTo>
                  <a:cubicBezTo>
                    <a:pt x="0" y="6"/>
                    <a:pt x="2" y="8"/>
                    <a:pt x="4" y="8"/>
                  </a:cubicBezTo>
                  <a:cubicBezTo>
                    <a:pt x="6" y="8"/>
                    <a:pt x="8" y="6"/>
                    <a:pt x="8" y="5"/>
                  </a:cubicBezTo>
                  <a:cubicBezTo>
                    <a:pt x="8" y="2"/>
                    <a:pt x="6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lose/>
                </a:path>
              </a:pathLst>
            </a:custGeom>
            <a:solidFill>
              <a:srgbClr val="FFF7D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526" name="Freeform 57"/>
            <p:cNvSpPr/>
            <p:nvPr/>
          </p:nvSpPr>
          <p:spPr>
            <a:xfrm>
              <a:off x="763" y="336"/>
              <a:ext cx="26" cy="33"/>
            </a:xfrm>
            <a:custGeom>
              <a:avLst/>
              <a:gdLst/>
              <a:ahLst/>
              <a:cxnLst>
                <a:cxn ang="0">
                  <a:pos x="26" y="33"/>
                </a:cxn>
                <a:cxn ang="0">
                  <a:pos x="7" y="0"/>
                </a:cxn>
                <a:cxn ang="0">
                  <a:pos x="26" y="33"/>
                </a:cxn>
              </a:cxnLst>
              <a:pathLst>
                <a:path w="11" h="14">
                  <a:moveTo>
                    <a:pt x="11" y="14"/>
                  </a:moveTo>
                  <a:cubicBezTo>
                    <a:pt x="11" y="14"/>
                    <a:pt x="3" y="4"/>
                    <a:pt x="3" y="0"/>
                  </a:cubicBezTo>
                  <a:cubicBezTo>
                    <a:pt x="0" y="4"/>
                    <a:pt x="1" y="13"/>
                    <a:pt x="11" y="14"/>
                  </a:cubicBezTo>
                  <a:close/>
                </a:path>
              </a:pathLst>
            </a:custGeom>
            <a:solidFill>
              <a:srgbClr val="3B3B3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527" name="Freeform 58"/>
            <p:cNvSpPr/>
            <p:nvPr/>
          </p:nvSpPr>
          <p:spPr>
            <a:xfrm>
              <a:off x="775" y="333"/>
              <a:ext cx="26" cy="36"/>
            </a:xfrm>
            <a:custGeom>
              <a:avLst/>
              <a:gdLst/>
              <a:ahLst/>
              <a:cxnLst>
                <a:cxn ang="0">
                  <a:pos x="17" y="36"/>
                </a:cxn>
                <a:cxn ang="0">
                  <a:pos x="26" y="0"/>
                </a:cxn>
                <a:cxn ang="0">
                  <a:pos x="17" y="36"/>
                </a:cxn>
              </a:cxnLst>
              <a:pathLst>
                <a:path w="11" h="15">
                  <a:moveTo>
                    <a:pt x="7" y="15"/>
                  </a:moveTo>
                  <a:cubicBezTo>
                    <a:pt x="7" y="15"/>
                    <a:pt x="8" y="4"/>
                    <a:pt x="11" y="0"/>
                  </a:cubicBezTo>
                  <a:cubicBezTo>
                    <a:pt x="5" y="1"/>
                    <a:pt x="0" y="8"/>
                    <a:pt x="7" y="15"/>
                  </a:cubicBezTo>
                  <a:close/>
                </a:path>
              </a:pathLst>
            </a:custGeom>
            <a:solidFill>
              <a:srgbClr val="3B3B3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528" name="Freeform 59"/>
            <p:cNvSpPr/>
            <p:nvPr/>
          </p:nvSpPr>
          <p:spPr>
            <a:xfrm>
              <a:off x="0" y="525"/>
              <a:ext cx="140" cy="94"/>
            </a:xfrm>
            <a:custGeom>
              <a:avLst/>
              <a:gdLst/>
              <a:ahLst/>
              <a:cxnLst>
                <a:cxn ang="0">
                  <a:pos x="116" y="2"/>
                </a:cxn>
                <a:cxn ang="0">
                  <a:pos x="14" y="21"/>
                </a:cxn>
                <a:cxn ang="0">
                  <a:pos x="52" y="28"/>
                </a:cxn>
                <a:cxn ang="0">
                  <a:pos x="0" y="66"/>
                </a:cxn>
                <a:cxn ang="0">
                  <a:pos x="69" y="49"/>
                </a:cxn>
                <a:cxn ang="0">
                  <a:pos x="36" y="94"/>
                </a:cxn>
                <a:cxn ang="0">
                  <a:pos x="116" y="59"/>
                </a:cxn>
                <a:cxn ang="0">
                  <a:pos x="114" y="12"/>
                </a:cxn>
              </a:cxnLst>
              <a:pathLst>
                <a:path w="59" h="40">
                  <a:moveTo>
                    <a:pt x="49" y="1"/>
                  </a:moveTo>
                  <a:cubicBezTo>
                    <a:pt x="49" y="1"/>
                    <a:pt x="21" y="0"/>
                    <a:pt x="6" y="9"/>
                  </a:cubicBezTo>
                  <a:cubicBezTo>
                    <a:pt x="16" y="9"/>
                    <a:pt x="22" y="12"/>
                    <a:pt x="22" y="12"/>
                  </a:cubicBezTo>
                  <a:cubicBezTo>
                    <a:pt x="22" y="12"/>
                    <a:pt x="1" y="18"/>
                    <a:pt x="0" y="28"/>
                  </a:cubicBezTo>
                  <a:cubicBezTo>
                    <a:pt x="13" y="22"/>
                    <a:pt x="29" y="21"/>
                    <a:pt x="29" y="21"/>
                  </a:cubicBezTo>
                  <a:cubicBezTo>
                    <a:pt x="29" y="21"/>
                    <a:pt x="16" y="31"/>
                    <a:pt x="15" y="40"/>
                  </a:cubicBezTo>
                  <a:cubicBezTo>
                    <a:pt x="27" y="34"/>
                    <a:pt x="41" y="26"/>
                    <a:pt x="49" y="25"/>
                  </a:cubicBezTo>
                  <a:cubicBezTo>
                    <a:pt x="59" y="24"/>
                    <a:pt x="48" y="5"/>
                    <a:pt x="48" y="5"/>
                  </a:cubicBezTo>
                </a:path>
              </a:pathLst>
            </a:custGeom>
            <a:solidFill>
              <a:srgbClr val="F6E39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529" name="Freeform 60"/>
            <p:cNvSpPr/>
            <p:nvPr/>
          </p:nvSpPr>
          <p:spPr>
            <a:xfrm>
              <a:off x="803" y="539"/>
              <a:ext cx="137" cy="94"/>
            </a:xfrm>
            <a:custGeom>
              <a:avLst/>
              <a:gdLst/>
              <a:ahLst/>
              <a:cxnLst>
                <a:cxn ang="0">
                  <a:pos x="19" y="5"/>
                </a:cxn>
                <a:cxn ang="0">
                  <a:pos x="123" y="21"/>
                </a:cxn>
                <a:cxn ang="0">
                  <a:pos x="83" y="28"/>
                </a:cxn>
                <a:cxn ang="0">
                  <a:pos x="137" y="66"/>
                </a:cxn>
                <a:cxn ang="0">
                  <a:pos x="66" y="49"/>
                </a:cxn>
                <a:cxn ang="0">
                  <a:pos x="102" y="94"/>
                </a:cxn>
                <a:cxn ang="0">
                  <a:pos x="19" y="59"/>
                </a:cxn>
                <a:cxn ang="0">
                  <a:pos x="21" y="12"/>
                </a:cxn>
              </a:cxnLst>
              <a:pathLst>
                <a:path w="58" h="40">
                  <a:moveTo>
                    <a:pt x="8" y="2"/>
                  </a:moveTo>
                  <a:cubicBezTo>
                    <a:pt x="8" y="2"/>
                    <a:pt x="38" y="0"/>
                    <a:pt x="52" y="9"/>
                  </a:cubicBezTo>
                  <a:cubicBezTo>
                    <a:pt x="41" y="9"/>
                    <a:pt x="35" y="12"/>
                    <a:pt x="35" y="12"/>
                  </a:cubicBezTo>
                  <a:cubicBezTo>
                    <a:pt x="35" y="12"/>
                    <a:pt x="57" y="18"/>
                    <a:pt x="58" y="28"/>
                  </a:cubicBezTo>
                  <a:cubicBezTo>
                    <a:pt x="45" y="22"/>
                    <a:pt x="28" y="21"/>
                    <a:pt x="28" y="21"/>
                  </a:cubicBezTo>
                  <a:cubicBezTo>
                    <a:pt x="28" y="21"/>
                    <a:pt x="42" y="31"/>
                    <a:pt x="43" y="40"/>
                  </a:cubicBezTo>
                  <a:cubicBezTo>
                    <a:pt x="31" y="34"/>
                    <a:pt x="17" y="26"/>
                    <a:pt x="8" y="25"/>
                  </a:cubicBezTo>
                  <a:cubicBezTo>
                    <a:pt x="0" y="24"/>
                    <a:pt x="9" y="5"/>
                    <a:pt x="9" y="5"/>
                  </a:cubicBezTo>
                </a:path>
              </a:pathLst>
            </a:custGeom>
            <a:solidFill>
              <a:srgbClr val="F6E39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530" name="Freeform 61"/>
            <p:cNvSpPr/>
            <p:nvPr/>
          </p:nvSpPr>
          <p:spPr>
            <a:xfrm>
              <a:off x="446" y="851"/>
              <a:ext cx="64" cy="539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53" y="539"/>
                </a:cxn>
                <a:cxn ang="0">
                  <a:pos x="0" y="539"/>
                </a:cxn>
                <a:cxn ang="0">
                  <a:pos x="6" y="38"/>
                </a:cxn>
                <a:cxn ang="0">
                  <a:pos x="64" y="0"/>
                </a:cxn>
              </a:cxnLst>
              <a:pathLst>
                <a:path w="52" h="368">
                  <a:moveTo>
                    <a:pt x="52" y="0"/>
                  </a:moveTo>
                  <a:lnTo>
                    <a:pt x="43" y="368"/>
                  </a:lnTo>
                  <a:lnTo>
                    <a:pt x="0" y="368"/>
                  </a:lnTo>
                  <a:lnTo>
                    <a:pt x="5" y="26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6E401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531" name="Freeform 62"/>
            <p:cNvSpPr/>
            <p:nvPr/>
          </p:nvSpPr>
          <p:spPr>
            <a:xfrm>
              <a:off x="310" y="825"/>
              <a:ext cx="304" cy="153"/>
            </a:xfrm>
            <a:custGeom>
              <a:avLst/>
              <a:gdLst/>
              <a:ahLst/>
              <a:cxnLst>
                <a:cxn ang="0">
                  <a:pos x="259" y="21"/>
                </a:cxn>
                <a:cxn ang="0">
                  <a:pos x="299" y="101"/>
                </a:cxn>
                <a:cxn ang="0">
                  <a:pos x="269" y="78"/>
                </a:cxn>
                <a:cxn ang="0">
                  <a:pos x="266" y="137"/>
                </a:cxn>
                <a:cxn ang="0">
                  <a:pos x="236" y="104"/>
                </a:cxn>
                <a:cxn ang="0">
                  <a:pos x="224" y="148"/>
                </a:cxn>
                <a:cxn ang="0">
                  <a:pos x="212" y="87"/>
                </a:cxn>
                <a:cxn ang="0">
                  <a:pos x="181" y="151"/>
                </a:cxn>
                <a:cxn ang="0">
                  <a:pos x="174" y="99"/>
                </a:cxn>
                <a:cxn ang="0">
                  <a:pos x="130" y="153"/>
                </a:cxn>
                <a:cxn ang="0">
                  <a:pos x="130" y="92"/>
                </a:cxn>
                <a:cxn ang="0">
                  <a:pos x="99" y="127"/>
                </a:cxn>
                <a:cxn ang="0">
                  <a:pos x="85" y="80"/>
                </a:cxn>
                <a:cxn ang="0">
                  <a:pos x="38" y="134"/>
                </a:cxn>
                <a:cxn ang="0">
                  <a:pos x="42" y="66"/>
                </a:cxn>
                <a:cxn ang="0">
                  <a:pos x="2" y="101"/>
                </a:cxn>
                <a:cxn ang="0">
                  <a:pos x="38" y="49"/>
                </a:cxn>
                <a:cxn ang="0">
                  <a:pos x="165" y="0"/>
                </a:cxn>
                <a:cxn ang="0">
                  <a:pos x="259" y="21"/>
                </a:cxn>
                <a:cxn ang="0">
                  <a:pos x="259" y="21"/>
                </a:cxn>
              </a:cxnLst>
              <a:pathLst>
                <a:path w="129" h="65">
                  <a:moveTo>
                    <a:pt x="110" y="9"/>
                  </a:moveTo>
                  <a:cubicBezTo>
                    <a:pt x="112" y="12"/>
                    <a:pt x="129" y="28"/>
                    <a:pt x="127" y="43"/>
                  </a:cubicBezTo>
                  <a:cubicBezTo>
                    <a:pt x="122" y="36"/>
                    <a:pt x="114" y="33"/>
                    <a:pt x="114" y="33"/>
                  </a:cubicBezTo>
                  <a:cubicBezTo>
                    <a:pt x="114" y="33"/>
                    <a:pt x="118" y="43"/>
                    <a:pt x="113" y="58"/>
                  </a:cubicBezTo>
                  <a:cubicBezTo>
                    <a:pt x="110" y="48"/>
                    <a:pt x="100" y="44"/>
                    <a:pt x="100" y="44"/>
                  </a:cubicBezTo>
                  <a:cubicBezTo>
                    <a:pt x="100" y="44"/>
                    <a:pt x="95" y="58"/>
                    <a:pt x="95" y="63"/>
                  </a:cubicBezTo>
                  <a:cubicBezTo>
                    <a:pt x="85" y="51"/>
                    <a:pt x="90" y="37"/>
                    <a:pt x="90" y="37"/>
                  </a:cubicBezTo>
                  <a:cubicBezTo>
                    <a:pt x="90" y="37"/>
                    <a:pt x="77" y="58"/>
                    <a:pt x="77" y="64"/>
                  </a:cubicBezTo>
                  <a:cubicBezTo>
                    <a:pt x="68" y="56"/>
                    <a:pt x="74" y="42"/>
                    <a:pt x="74" y="42"/>
                  </a:cubicBezTo>
                  <a:cubicBezTo>
                    <a:pt x="74" y="42"/>
                    <a:pt x="55" y="61"/>
                    <a:pt x="55" y="65"/>
                  </a:cubicBezTo>
                  <a:cubicBezTo>
                    <a:pt x="46" y="57"/>
                    <a:pt x="53" y="43"/>
                    <a:pt x="55" y="39"/>
                  </a:cubicBezTo>
                  <a:cubicBezTo>
                    <a:pt x="58" y="36"/>
                    <a:pt x="43" y="43"/>
                    <a:pt x="42" y="54"/>
                  </a:cubicBezTo>
                  <a:cubicBezTo>
                    <a:pt x="30" y="51"/>
                    <a:pt x="36" y="34"/>
                    <a:pt x="36" y="34"/>
                  </a:cubicBezTo>
                  <a:cubicBezTo>
                    <a:pt x="36" y="34"/>
                    <a:pt x="18" y="43"/>
                    <a:pt x="16" y="57"/>
                  </a:cubicBezTo>
                  <a:cubicBezTo>
                    <a:pt x="4" y="51"/>
                    <a:pt x="18" y="28"/>
                    <a:pt x="18" y="28"/>
                  </a:cubicBezTo>
                  <a:cubicBezTo>
                    <a:pt x="18" y="28"/>
                    <a:pt x="2" y="39"/>
                    <a:pt x="1" y="43"/>
                  </a:cubicBezTo>
                  <a:cubicBezTo>
                    <a:pt x="0" y="28"/>
                    <a:pt x="8" y="26"/>
                    <a:pt x="16" y="21"/>
                  </a:cubicBezTo>
                  <a:cubicBezTo>
                    <a:pt x="23" y="15"/>
                    <a:pt x="70" y="0"/>
                    <a:pt x="70" y="0"/>
                  </a:cubicBezTo>
                  <a:cubicBezTo>
                    <a:pt x="110" y="9"/>
                    <a:pt x="110" y="9"/>
                    <a:pt x="110" y="9"/>
                  </a:cubicBezTo>
                  <a:cubicBezTo>
                    <a:pt x="110" y="9"/>
                    <a:pt x="110" y="9"/>
                    <a:pt x="110" y="9"/>
                  </a:cubicBezTo>
                  <a:close/>
                </a:path>
              </a:pathLst>
            </a:custGeom>
            <a:solidFill>
              <a:srgbClr val="F6E39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532" name="Freeform 63"/>
            <p:cNvSpPr/>
            <p:nvPr/>
          </p:nvSpPr>
          <p:spPr>
            <a:xfrm>
              <a:off x="88" y="510"/>
              <a:ext cx="779" cy="357"/>
            </a:xfrm>
            <a:custGeom>
              <a:avLst/>
              <a:gdLst/>
              <a:ahLst/>
              <a:cxnLst>
                <a:cxn ang="0">
                  <a:pos x="456" y="0"/>
                </a:cxn>
                <a:cxn ang="0">
                  <a:pos x="614" y="7"/>
                </a:cxn>
                <a:cxn ang="0">
                  <a:pos x="755" y="17"/>
                </a:cxn>
                <a:cxn ang="0">
                  <a:pos x="760" y="99"/>
                </a:cxn>
                <a:cxn ang="0">
                  <a:pos x="515" y="95"/>
                </a:cxn>
                <a:cxn ang="0">
                  <a:pos x="529" y="324"/>
                </a:cxn>
                <a:cxn ang="0">
                  <a:pos x="238" y="338"/>
                </a:cxn>
                <a:cxn ang="0">
                  <a:pos x="238" y="92"/>
                </a:cxn>
                <a:cxn ang="0">
                  <a:pos x="21" y="80"/>
                </a:cxn>
                <a:cxn ang="0">
                  <a:pos x="31" y="7"/>
                </a:cxn>
                <a:cxn ang="0">
                  <a:pos x="323" y="2"/>
                </a:cxn>
                <a:cxn ang="0">
                  <a:pos x="456" y="0"/>
                </a:cxn>
                <a:cxn ang="0">
                  <a:pos x="456" y="0"/>
                </a:cxn>
              </a:cxnLst>
              <a:pathLst>
                <a:path w="330" h="151">
                  <a:moveTo>
                    <a:pt x="193" y="0"/>
                  </a:moveTo>
                  <a:cubicBezTo>
                    <a:pt x="260" y="3"/>
                    <a:pt x="260" y="3"/>
                    <a:pt x="260" y="3"/>
                  </a:cubicBezTo>
                  <a:cubicBezTo>
                    <a:pt x="260" y="3"/>
                    <a:pt x="308" y="1"/>
                    <a:pt x="320" y="7"/>
                  </a:cubicBezTo>
                  <a:cubicBezTo>
                    <a:pt x="328" y="11"/>
                    <a:pt x="330" y="29"/>
                    <a:pt x="322" y="42"/>
                  </a:cubicBezTo>
                  <a:cubicBezTo>
                    <a:pt x="312" y="59"/>
                    <a:pt x="222" y="34"/>
                    <a:pt x="218" y="40"/>
                  </a:cubicBezTo>
                  <a:cubicBezTo>
                    <a:pt x="212" y="52"/>
                    <a:pt x="240" y="125"/>
                    <a:pt x="224" y="137"/>
                  </a:cubicBezTo>
                  <a:cubicBezTo>
                    <a:pt x="208" y="149"/>
                    <a:pt x="109" y="151"/>
                    <a:pt x="101" y="143"/>
                  </a:cubicBezTo>
                  <a:cubicBezTo>
                    <a:pt x="86" y="128"/>
                    <a:pt x="108" y="60"/>
                    <a:pt x="101" y="39"/>
                  </a:cubicBezTo>
                  <a:cubicBezTo>
                    <a:pt x="97" y="27"/>
                    <a:pt x="17" y="71"/>
                    <a:pt x="9" y="34"/>
                  </a:cubicBezTo>
                  <a:cubicBezTo>
                    <a:pt x="8" y="27"/>
                    <a:pt x="0" y="4"/>
                    <a:pt x="13" y="3"/>
                  </a:cubicBezTo>
                  <a:cubicBezTo>
                    <a:pt x="26" y="1"/>
                    <a:pt x="137" y="1"/>
                    <a:pt x="137" y="1"/>
                  </a:cubicBezTo>
                  <a:cubicBezTo>
                    <a:pt x="193" y="0"/>
                    <a:pt x="193" y="0"/>
                    <a:pt x="193" y="0"/>
                  </a:cubicBezTo>
                  <a:cubicBezTo>
                    <a:pt x="193" y="0"/>
                    <a:pt x="193" y="0"/>
                    <a:pt x="193" y="0"/>
                  </a:cubicBezTo>
                  <a:close/>
                </a:path>
              </a:pathLst>
            </a:custGeom>
            <a:solidFill>
              <a:srgbClr val="3FC1F1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533" name="Freeform 64"/>
            <p:cNvSpPr/>
            <p:nvPr/>
          </p:nvSpPr>
          <p:spPr>
            <a:xfrm>
              <a:off x="333" y="265"/>
              <a:ext cx="300" cy="304"/>
            </a:xfrm>
            <a:custGeom>
              <a:avLst/>
              <a:gdLst/>
              <a:ahLst/>
              <a:cxnLst>
                <a:cxn ang="0">
                  <a:pos x="149" y="7"/>
                </a:cxn>
                <a:cxn ang="0">
                  <a:pos x="283" y="153"/>
                </a:cxn>
                <a:cxn ang="0">
                  <a:pos x="7" y="144"/>
                </a:cxn>
                <a:cxn ang="0">
                  <a:pos x="149" y="7"/>
                </a:cxn>
              </a:cxnLst>
              <a:pathLst>
                <a:path w="127" h="129">
                  <a:moveTo>
                    <a:pt x="63" y="3"/>
                  </a:moveTo>
                  <a:cubicBezTo>
                    <a:pt x="89" y="4"/>
                    <a:pt x="127" y="1"/>
                    <a:pt x="120" y="65"/>
                  </a:cubicBezTo>
                  <a:cubicBezTo>
                    <a:pt x="113" y="129"/>
                    <a:pt x="0" y="109"/>
                    <a:pt x="3" y="61"/>
                  </a:cubicBezTo>
                  <a:cubicBezTo>
                    <a:pt x="5" y="12"/>
                    <a:pt x="19" y="0"/>
                    <a:pt x="63" y="3"/>
                  </a:cubicBezTo>
                  <a:close/>
                </a:path>
              </a:pathLst>
            </a:custGeom>
            <a:solidFill>
              <a:srgbClr val="F6E39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534" name="Freeform 65"/>
            <p:cNvSpPr/>
            <p:nvPr/>
          </p:nvSpPr>
          <p:spPr>
            <a:xfrm>
              <a:off x="310" y="480"/>
              <a:ext cx="311" cy="115"/>
            </a:xfrm>
            <a:custGeom>
              <a:avLst/>
              <a:gdLst/>
              <a:ahLst/>
              <a:cxnLst>
                <a:cxn ang="0">
                  <a:pos x="196" y="0"/>
                </a:cxn>
                <a:cxn ang="0">
                  <a:pos x="299" y="63"/>
                </a:cxn>
                <a:cxn ang="0">
                  <a:pos x="221" y="45"/>
                </a:cxn>
                <a:cxn ang="0">
                  <a:pos x="219" y="115"/>
                </a:cxn>
                <a:cxn ang="0">
                  <a:pos x="163" y="49"/>
                </a:cxn>
                <a:cxn ang="0">
                  <a:pos x="111" y="110"/>
                </a:cxn>
                <a:cxn ang="0">
                  <a:pos x="90" y="42"/>
                </a:cxn>
                <a:cxn ang="0">
                  <a:pos x="0" y="61"/>
                </a:cxn>
                <a:cxn ang="0">
                  <a:pos x="115" y="0"/>
                </a:cxn>
                <a:cxn ang="0">
                  <a:pos x="196" y="0"/>
                </a:cxn>
                <a:cxn ang="0">
                  <a:pos x="196" y="0"/>
                </a:cxn>
              </a:cxnLst>
              <a:pathLst>
                <a:path w="132" h="49">
                  <a:moveTo>
                    <a:pt x="83" y="0"/>
                  </a:moveTo>
                  <a:cubicBezTo>
                    <a:pt x="83" y="0"/>
                    <a:pt x="132" y="13"/>
                    <a:pt x="127" y="27"/>
                  </a:cubicBezTo>
                  <a:cubicBezTo>
                    <a:pt x="115" y="22"/>
                    <a:pt x="109" y="15"/>
                    <a:pt x="94" y="19"/>
                  </a:cubicBezTo>
                  <a:cubicBezTo>
                    <a:pt x="99" y="25"/>
                    <a:pt x="97" y="41"/>
                    <a:pt x="93" y="49"/>
                  </a:cubicBezTo>
                  <a:cubicBezTo>
                    <a:pt x="86" y="36"/>
                    <a:pt x="78" y="26"/>
                    <a:pt x="69" y="21"/>
                  </a:cubicBezTo>
                  <a:cubicBezTo>
                    <a:pt x="61" y="26"/>
                    <a:pt x="52" y="36"/>
                    <a:pt x="47" y="47"/>
                  </a:cubicBezTo>
                  <a:cubicBezTo>
                    <a:pt x="42" y="38"/>
                    <a:pt x="41" y="28"/>
                    <a:pt x="38" y="18"/>
                  </a:cubicBezTo>
                  <a:cubicBezTo>
                    <a:pt x="24" y="19"/>
                    <a:pt x="7" y="23"/>
                    <a:pt x="0" y="26"/>
                  </a:cubicBezTo>
                  <a:cubicBezTo>
                    <a:pt x="21" y="3"/>
                    <a:pt x="49" y="0"/>
                    <a:pt x="49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  <a:close/>
                </a:path>
              </a:pathLst>
            </a:custGeom>
            <a:solidFill>
              <a:srgbClr val="F6E39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535" name="Freeform 66"/>
            <p:cNvSpPr/>
            <p:nvPr/>
          </p:nvSpPr>
          <p:spPr>
            <a:xfrm>
              <a:off x="296" y="813"/>
              <a:ext cx="325" cy="113"/>
            </a:xfrm>
            <a:custGeom>
              <a:avLst/>
              <a:gdLst/>
              <a:ahLst/>
              <a:cxnLst>
                <a:cxn ang="0">
                  <a:pos x="252" y="0"/>
                </a:cxn>
                <a:cxn ang="0">
                  <a:pos x="313" y="57"/>
                </a:cxn>
                <a:cxn ang="0">
                  <a:pos x="266" y="52"/>
                </a:cxn>
                <a:cxn ang="0">
                  <a:pos x="261" y="113"/>
                </a:cxn>
                <a:cxn ang="0">
                  <a:pos x="177" y="73"/>
                </a:cxn>
                <a:cxn ang="0">
                  <a:pos x="155" y="108"/>
                </a:cxn>
                <a:cxn ang="0">
                  <a:pos x="104" y="71"/>
                </a:cxn>
                <a:cxn ang="0">
                  <a:pos x="57" y="104"/>
                </a:cxn>
                <a:cxn ang="0">
                  <a:pos x="47" y="64"/>
                </a:cxn>
                <a:cxn ang="0">
                  <a:pos x="7" y="73"/>
                </a:cxn>
                <a:cxn ang="0">
                  <a:pos x="52" y="26"/>
                </a:cxn>
                <a:cxn ang="0">
                  <a:pos x="252" y="0"/>
                </a:cxn>
                <a:cxn ang="0">
                  <a:pos x="252" y="0"/>
                </a:cxn>
              </a:cxnLst>
              <a:pathLst>
                <a:path w="138" h="48">
                  <a:moveTo>
                    <a:pt x="107" y="0"/>
                  </a:moveTo>
                  <a:cubicBezTo>
                    <a:pt x="107" y="0"/>
                    <a:pt x="138" y="16"/>
                    <a:pt x="133" y="24"/>
                  </a:cubicBezTo>
                  <a:cubicBezTo>
                    <a:pt x="125" y="20"/>
                    <a:pt x="117" y="19"/>
                    <a:pt x="113" y="22"/>
                  </a:cubicBezTo>
                  <a:cubicBezTo>
                    <a:pt x="114" y="28"/>
                    <a:pt x="117" y="45"/>
                    <a:pt x="111" y="48"/>
                  </a:cubicBezTo>
                  <a:cubicBezTo>
                    <a:pt x="104" y="41"/>
                    <a:pt x="85" y="28"/>
                    <a:pt x="75" y="31"/>
                  </a:cubicBezTo>
                  <a:cubicBezTo>
                    <a:pt x="71" y="32"/>
                    <a:pt x="68" y="38"/>
                    <a:pt x="66" y="46"/>
                  </a:cubicBezTo>
                  <a:cubicBezTo>
                    <a:pt x="59" y="46"/>
                    <a:pt x="51" y="30"/>
                    <a:pt x="44" y="30"/>
                  </a:cubicBezTo>
                  <a:cubicBezTo>
                    <a:pt x="38" y="30"/>
                    <a:pt x="29" y="35"/>
                    <a:pt x="24" y="44"/>
                  </a:cubicBezTo>
                  <a:cubicBezTo>
                    <a:pt x="20" y="43"/>
                    <a:pt x="17" y="36"/>
                    <a:pt x="20" y="27"/>
                  </a:cubicBezTo>
                  <a:cubicBezTo>
                    <a:pt x="17" y="25"/>
                    <a:pt x="10" y="27"/>
                    <a:pt x="3" y="31"/>
                  </a:cubicBezTo>
                  <a:cubicBezTo>
                    <a:pt x="0" y="25"/>
                    <a:pt x="22" y="11"/>
                    <a:pt x="22" y="11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07" y="0"/>
                    <a:pt x="107" y="0"/>
                    <a:pt x="107" y="0"/>
                  </a:cubicBezTo>
                  <a:close/>
                </a:path>
              </a:pathLst>
            </a:custGeom>
            <a:solidFill>
              <a:srgbClr val="3FC1F1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536" name="Freeform 67"/>
            <p:cNvSpPr/>
            <p:nvPr/>
          </p:nvSpPr>
          <p:spPr>
            <a:xfrm>
              <a:off x="281" y="0"/>
              <a:ext cx="399" cy="369"/>
            </a:xfrm>
            <a:custGeom>
              <a:avLst/>
              <a:gdLst/>
              <a:ahLst/>
              <a:cxnLst>
                <a:cxn ang="0">
                  <a:pos x="399" y="305"/>
                </a:cxn>
                <a:cxn ang="0">
                  <a:pos x="253" y="334"/>
                </a:cxn>
                <a:cxn ang="0">
                  <a:pos x="5" y="300"/>
                </a:cxn>
                <a:cxn ang="0">
                  <a:pos x="125" y="263"/>
                </a:cxn>
                <a:cxn ang="0">
                  <a:pos x="127" y="111"/>
                </a:cxn>
                <a:cxn ang="0">
                  <a:pos x="38" y="104"/>
                </a:cxn>
                <a:cxn ang="0">
                  <a:pos x="35" y="24"/>
                </a:cxn>
                <a:cxn ang="0">
                  <a:pos x="0" y="12"/>
                </a:cxn>
                <a:cxn ang="0">
                  <a:pos x="52" y="9"/>
                </a:cxn>
                <a:cxn ang="0">
                  <a:pos x="47" y="69"/>
                </a:cxn>
                <a:cxn ang="0">
                  <a:pos x="61" y="92"/>
                </a:cxn>
                <a:cxn ang="0">
                  <a:pos x="137" y="73"/>
                </a:cxn>
                <a:cxn ang="0">
                  <a:pos x="262" y="199"/>
                </a:cxn>
                <a:cxn ang="0">
                  <a:pos x="274" y="263"/>
                </a:cxn>
              </a:cxnLst>
              <a:pathLst>
                <a:path w="169" h="156">
                  <a:moveTo>
                    <a:pt x="169" y="129"/>
                  </a:moveTo>
                  <a:cubicBezTo>
                    <a:pt x="161" y="142"/>
                    <a:pt x="135" y="147"/>
                    <a:pt x="107" y="141"/>
                  </a:cubicBezTo>
                  <a:cubicBezTo>
                    <a:pt x="79" y="135"/>
                    <a:pt x="25" y="156"/>
                    <a:pt x="2" y="127"/>
                  </a:cubicBezTo>
                  <a:cubicBezTo>
                    <a:pt x="17" y="120"/>
                    <a:pt x="53" y="111"/>
                    <a:pt x="53" y="111"/>
                  </a:cubicBezTo>
                  <a:cubicBezTo>
                    <a:pt x="49" y="102"/>
                    <a:pt x="65" y="59"/>
                    <a:pt x="54" y="47"/>
                  </a:cubicBezTo>
                  <a:cubicBezTo>
                    <a:pt x="45" y="37"/>
                    <a:pt x="26" y="54"/>
                    <a:pt x="16" y="44"/>
                  </a:cubicBezTo>
                  <a:cubicBezTo>
                    <a:pt x="3" y="33"/>
                    <a:pt x="17" y="13"/>
                    <a:pt x="15" y="10"/>
                  </a:cubicBezTo>
                  <a:cubicBezTo>
                    <a:pt x="13" y="6"/>
                    <a:pt x="0" y="5"/>
                    <a:pt x="0" y="5"/>
                  </a:cubicBezTo>
                  <a:cubicBezTo>
                    <a:pt x="0" y="5"/>
                    <a:pt x="18" y="0"/>
                    <a:pt x="22" y="4"/>
                  </a:cubicBezTo>
                  <a:cubicBezTo>
                    <a:pt x="26" y="6"/>
                    <a:pt x="19" y="24"/>
                    <a:pt x="20" y="29"/>
                  </a:cubicBezTo>
                  <a:cubicBezTo>
                    <a:pt x="21" y="34"/>
                    <a:pt x="23" y="38"/>
                    <a:pt x="26" y="39"/>
                  </a:cubicBezTo>
                  <a:cubicBezTo>
                    <a:pt x="29" y="40"/>
                    <a:pt x="42" y="31"/>
                    <a:pt x="58" y="31"/>
                  </a:cubicBezTo>
                  <a:cubicBezTo>
                    <a:pt x="95" y="30"/>
                    <a:pt x="108" y="76"/>
                    <a:pt x="111" y="84"/>
                  </a:cubicBezTo>
                  <a:cubicBezTo>
                    <a:pt x="112" y="90"/>
                    <a:pt x="119" y="107"/>
                    <a:pt x="116" y="111"/>
                  </a:cubicBezTo>
                </a:path>
              </a:pathLst>
            </a:custGeom>
            <a:solidFill>
              <a:srgbClr val="3FC1F1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537" name="Freeform 68"/>
            <p:cNvSpPr/>
            <p:nvPr/>
          </p:nvSpPr>
          <p:spPr>
            <a:xfrm>
              <a:off x="494" y="357"/>
              <a:ext cx="66" cy="40"/>
            </a:xfrm>
            <a:custGeom>
              <a:avLst/>
              <a:gdLst/>
              <a:ahLst/>
              <a:cxnLst>
                <a:cxn ang="0">
                  <a:pos x="50" y="0"/>
                </a:cxn>
                <a:cxn ang="0">
                  <a:pos x="31" y="40"/>
                </a:cxn>
                <a:cxn ang="0">
                  <a:pos x="9" y="0"/>
                </a:cxn>
                <a:cxn ang="0">
                  <a:pos x="35" y="28"/>
                </a:cxn>
                <a:cxn ang="0">
                  <a:pos x="50" y="0"/>
                </a:cxn>
              </a:cxnLst>
              <a:pathLst>
                <a:path w="28" h="17">
                  <a:moveTo>
                    <a:pt x="21" y="0"/>
                  </a:moveTo>
                  <a:cubicBezTo>
                    <a:pt x="21" y="0"/>
                    <a:pt x="28" y="17"/>
                    <a:pt x="13" y="17"/>
                  </a:cubicBezTo>
                  <a:cubicBezTo>
                    <a:pt x="0" y="17"/>
                    <a:pt x="4" y="0"/>
                    <a:pt x="4" y="0"/>
                  </a:cubicBezTo>
                  <a:cubicBezTo>
                    <a:pt x="4" y="0"/>
                    <a:pt x="6" y="13"/>
                    <a:pt x="15" y="12"/>
                  </a:cubicBezTo>
                  <a:cubicBezTo>
                    <a:pt x="19" y="12"/>
                    <a:pt x="21" y="0"/>
                    <a:pt x="21" y="0"/>
                  </a:cubicBezTo>
                  <a:close/>
                </a:path>
              </a:pathLst>
            </a:custGeom>
            <a:solidFill>
              <a:srgbClr val="B1A15C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538" name="Freeform 69"/>
            <p:cNvSpPr/>
            <p:nvPr/>
          </p:nvSpPr>
          <p:spPr>
            <a:xfrm>
              <a:off x="411" y="357"/>
              <a:ext cx="62" cy="40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29" y="40"/>
                </a:cxn>
                <a:cxn ang="0">
                  <a:pos x="7" y="0"/>
                </a:cxn>
                <a:cxn ang="0">
                  <a:pos x="31" y="28"/>
                </a:cxn>
                <a:cxn ang="0">
                  <a:pos x="48" y="0"/>
                </a:cxn>
              </a:cxnLst>
              <a:pathLst>
                <a:path w="26" h="17">
                  <a:moveTo>
                    <a:pt x="20" y="0"/>
                  </a:moveTo>
                  <a:cubicBezTo>
                    <a:pt x="20" y="0"/>
                    <a:pt x="26" y="17"/>
                    <a:pt x="12" y="17"/>
                  </a:cubicBezTo>
                  <a:cubicBezTo>
                    <a:pt x="0" y="17"/>
                    <a:pt x="3" y="0"/>
                    <a:pt x="3" y="0"/>
                  </a:cubicBezTo>
                  <a:cubicBezTo>
                    <a:pt x="3" y="0"/>
                    <a:pt x="6" y="13"/>
                    <a:pt x="13" y="12"/>
                  </a:cubicBezTo>
                  <a:cubicBezTo>
                    <a:pt x="18" y="12"/>
                    <a:pt x="20" y="0"/>
                    <a:pt x="20" y="0"/>
                  </a:cubicBezTo>
                  <a:close/>
                </a:path>
              </a:pathLst>
            </a:custGeom>
            <a:solidFill>
              <a:srgbClr val="B1A15C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539" name="Freeform 70"/>
            <p:cNvSpPr/>
            <p:nvPr/>
          </p:nvSpPr>
          <p:spPr>
            <a:xfrm>
              <a:off x="340" y="385"/>
              <a:ext cx="291" cy="130"/>
            </a:xfrm>
            <a:custGeom>
              <a:avLst/>
              <a:gdLst/>
              <a:ahLst/>
              <a:cxnLst>
                <a:cxn ang="0">
                  <a:pos x="0" y="40"/>
                </a:cxn>
                <a:cxn ang="0">
                  <a:pos x="92" y="123"/>
                </a:cxn>
                <a:cxn ang="0">
                  <a:pos x="263" y="76"/>
                </a:cxn>
                <a:cxn ang="0">
                  <a:pos x="279" y="0"/>
                </a:cxn>
                <a:cxn ang="0">
                  <a:pos x="211" y="99"/>
                </a:cxn>
                <a:cxn ang="0">
                  <a:pos x="66" y="97"/>
                </a:cxn>
                <a:cxn ang="0">
                  <a:pos x="0" y="40"/>
                </a:cxn>
              </a:cxnLst>
              <a:pathLst>
                <a:path w="123" h="55">
                  <a:moveTo>
                    <a:pt x="0" y="17"/>
                  </a:moveTo>
                  <a:cubicBezTo>
                    <a:pt x="0" y="17"/>
                    <a:pt x="8" y="50"/>
                    <a:pt x="39" y="52"/>
                  </a:cubicBezTo>
                  <a:cubicBezTo>
                    <a:pt x="66" y="52"/>
                    <a:pt x="96" y="55"/>
                    <a:pt x="111" y="32"/>
                  </a:cubicBezTo>
                  <a:cubicBezTo>
                    <a:pt x="123" y="14"/>
                    <a:pt x="118" y="0"/>
                    <a:pt x="118" y="0"/>
                  </a:cubicBezTo>
                  <a:cubicBezTo>
                    <a:pt x="118" y="0"/>
                    <a:pt x="116" y="36"/>
                    <a:pt x="89" y="42"/>
                  </a:cubicBezTo>
                  <a:cubicBezTo>
                    <a:pt x="66" y="48"/>
                    <a:pt x="42" y="45"/>
                    <a:pt x="28" y="41"/>
                  </a:cubicBezTo>
                  <a:cubicBezTo>
                    <a:pt x="12" y="38"/>
                    <a:pt x="0" y="17"/>
                    <a:pt x="0" y="17"/>
                  </a:cubicBezTo>
                  <a:close/>
                </a:path>
              </a:pathLst>
            </a:custGeom>
            <a:solidFill>
              <a:srgbClr val="D3C071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540" name="Freeform 71"/>
            <p:cNvSpPr/>
            <p:nvPr/>
          </p:nvSpPr>
          <p:spPr>
            <a:xfrm>
              <a:off x="376" y="418"/>
              <a:ext cx="196" cy="29"/>
            </a:xfrm>
            <a:custGeom>
              <a:avLst/>
              <a:gdLst/>
              <a:ahLst/>
              <a:cxnLst>
                <a:cxn ang="0">
                  <a:pos x="184" y="7"/>
                </a:cxn>
                <a:cxn ang="0">
                  <a:pos x="94" y="17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92" y="29"/>
                </a:cxn>
                <a:cxn ang="0">
                  <a:pos x="196" y="12"/>
                </a:cxn>
                <a:cxn ang="0">
                  <a:pos x="184" y="7"/>
                </a:cxn>
                <a:cxn ang="0">
                  <a:pos x="184" y="7"/>
                </a:cxn>
              </a:cxnLst>
              <a:pathLst>
                <a:path w="83" h="12">
                  <a:moveTo>
                    <a:pt x="78" y="3"/>
                  </a:moveTo>
                  <a:cubicBezTo>
                    <a:pt x="78" y="3"/>
                    <a:pt x="64" y="8"/>
                    <a:pt x="40" y="7"/>
                  </a:cubicBezTo>
                  <a:cubicBezTo>
                    <a:pt x="16" y="6"/>
                    <a:pt x="5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8" y="12"/>
                    <a:pt x="39" y="12"/>
                  </a:cubicBezTo>
                  <a:cubicBezTo>
                    <a:pt x="59" y="12"/>
                    <a:pt x="83" y="5"/>
                    <a:pt x="83" y="5"/>
                  </a:cubicBezTo>
                  <a:cubicBezTo>
                    <a:pt x="78" y="3"/>
                    <a:pt x="78" y="3"/>
                    <a:pt x="78" y="3"/>
                  </a:cubicBezTo>
                  <a:cubicBezTo>
                    <a:pt x="78" y="3"/>
                    <a:pt x="78" y="3"/>
                    <a:pt x="78" y="3"/>
                  </a:cubicBezTo>
                  <a:close/>
                </a:path>
              </a:pathLst>
            </a:custGeom>
            <a:solidFill>
              <a:srgbClr val="B1A15C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541" name="Freeform 72"/>
            <p:cNvSpPr/>
            <p:nvPr/>
          </p:nvSpPr>
          <p:spPr>
            <a:xfrm>
              <a:off x="352" y="380"/>
              <a:ext cx="59" cy="55"/>
            </a:xfrm>
            <a:custGeom>
              <a:avLst/>
              <a:gdLst/>
              <a:ahLst/>
              <a:cxnLst>
                <a:cxn ang="0">
                  <a:pos x="24" y="10"/>
                </a:cxn>
                <a:cxn ang="0">
                  <a:pos x="47" y="19"/>
                </a:cxn>
                <a:cxn ang="0">
                  <a:pos x="33" y="53"/>
                </a:cxn>
                <a:cxn ang="0">
                  <a:pos x="24" y="10"/>
                </a:cxn>
              </a:cxnLst>
              <a:pathLst>
                <a:path w="25" h="23">
                  <a:moveTo>
                    <a:pt x="10" y="4"/>
                  </a:moveTo>
                  <a:cubicBezTo>
                    <a:pt x="10" y="4"/>
                    <a:pt x="16" y="0"/>
                    <a:pt x="20" y="8"/>
                  </a:cubicBezTo>
                  <a:cubicBezTo>
                    <a:pt x="25" y="15"/>
                    <a:pt x="21" y="23"/>
                    <a:pt x="14" y="22"/>
                  </a:cubicBezTo>
                  <a:cubicBezTo>
                    <a:pt x="5" y="21"/>
                    <a:pt x="0" y="9"/>
                    <a:pt x="10" y="4"/>
                  </a:cubicBezTo>
                  <a:close/>
                </a:path>
              </a:pathLst>
            </a:custGeom>
            <a:solidFill>
              <a:srgbClr val="E28A7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542" name="Freeform 73"/>
            <p:cNvSpPr/>
            <p:nvPr/>
          </p:nvSpPr>
          <p:spPr>
            <a:xfrm>
              <a:off x="543" y="397"/>
              <a:ext cx="50" cy="52"/>
            </a:xfrm>
            <a:custGeom>
              <a:avLst/>
              <a:gdLst/>
              <a:ahLst/>
              <a:cxnLst>
                <a:cxn ang="0">
                  <a:pos x="31" y="2"/>
                </a:cxn>
                <a:cxn ang="0">
                  <a:pos x="50" y="21"/>
                </a:cxn>
                <a:cxn ang="0">
                  <a:pos x="17" y="40"/>
                </a:cxn>
                <a:cxn ang="0">
                  <a:pos x="31" y="2"/>
                </a:cxn>
              </a:cxnLst>
              <a:pathLst>
                <a:path w="21" h="22">
                  <a:moveTo>
                    <a:pt x="13" y="1"/>
                  </a:moveTo>
                  <a:cubicBezTo>
                    <a:pt x="13" y="1"/>
                    <a:pt x="20" y="0"/>
                    <a:pt x="21" y="9"/>
                  </a:cubicBezTo>
                  <a:cubicBezTo>
                    <a:pt x="21" y="17"/>
                    <a:pt x="13" y="22"/>
                    <a:pt x="7" y="17"/>
                  </a:cubicBezTo>
                  <a:cubicBezTo>
                    <a:pt x="0" y="13"/>
                    <a:pt x="2" y="0"/>
                    <a:pt x="13" y="1"/>
                  </a:cubicBezTo>
                  <a:close/>
                </a:path>
              </a:pathLst>
            </a:custGeom>
            <a:solidFill>
              <a:srgbClr val="E28A7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543" name="Freeform 74"/>
            <p:cNvSpPr/>
            <p:nvPr/>
          </p:nvSpPr>
          <p:spPr>
            <a:xfrm>
              <a:off x="355" y="624"/>
              <a:ext cx="103" cy="116"/>
            </a:xfrm>
            <a:custGeom>
              <a:avLst/>
              <a:gdLst/>
              <a:ahLst/>
              <a:cxnLst>
                <a:cxn ang="0">
                  <a:pos x="7" y="7"/>
                </a:cxn>
                <a:cxn ang="0">
                  <a:pos x="89" y="9"/>
                </a:cxn>
                <a:cxn ang="0">
                  <a:pos x="87" y="107"/>
                </a:cxn>
                <a:cxn ang="0">
                  <a:pos x="2" y="97"/>
                </a:cxn>
                <a:cxn ang="0">
                  <a:pos x="7" y="7"/>
                </a:cxn>
              </a:cxnLst>
              <a:pathLst>
                <a:path w="44" h="49">
                  <a:moveTo>
                    <a:pt x="3" y="3"/>
                  </a:moveTo>
                  <a:cubicBezTo>
                    <a:pt x="3" y="3"/>
                    <a:pt x="37" y="0"/>
                    <a:pt x="38" y="4"/>
                  </a:cubicBezTo>
                  <a:cubicBezTo>
                    <a:pt x="39" y="6"/>
                    <a:pt x="44" y="43"/>
                    <a:pt x="37" y="45"/>
                  </a:cubicBezTo>
                  <a:cubicBezTo>
                    <a:pt x="30" y="49"/>
                    <a:pt x="1" y="49"/>
                    <a:pt x="1" y="41"/>
                  </a:cubicBezTo>
                  <a:cubicBezTo>
                    <a:pt x="1" y="32"/>
                    <a:pt x="0" y="6"/>
                    <a:pt x="3" y="3"/>
                  </a:cubicBezTo>
                  <a:close/>
                </a:path>
              </a:pathLst>
            </a:custGeom>
            <a:solidFill>
              <a:srgbClr val="0D8EBD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544" name="Freeform 75"/>
            <p:cNvSpPr/>
            <p:nvPr/>
          </p:nvSpPr>
          <p:spPr>
            <a:xfrm>
              <a:off x="399" y="191"/>
              <a:ext cx="163" cy="88"/>
            </a:xfrm>
            <a:custGeom>
              <a:avLst/>
              <a:gdLst/>
              <a:ahLst/>
              <a:cxnLst>
                <a:cxn ang="0">
                  <a:pos x="156" y="74"/>
                </a:cxn>
                <a:cxn ang="0">
                  <a:pos x="5" y="74"/>
                </a:cxn>
                <a:cxn ang="0">
                  <a:pos x="9" y="12"/>
                </a:cxn>
                <a:cxn ang="0">
                  <a:pos x="144" y="7"/>
                </a:cxn>
                <a:cxn ang="0">
                  <a:pos x="156" y="74"/>
                </a:cxn>
              </a:cxnLst>
              <a:pathLst>
                <a:path w="69" h="37">
                  <a:moveTo>
                    <a:pt x="66" y="31"/>
                  </a:moveTo>
                  <a:cubicBezTo>
                    <a:pt x="66" y="31"/>
                    <a:pt x="18" y="37"/>
                    <a:pt x="2" y="31"/>
                  </a:cubicBezTo>
                  <a:cubicBezTo>
                    <a:pt x="0" y="27"/>
                    <a:pt x="2" y="8"/>
                    <a:pt x="4" y="5"/>
                  </a:cubicBezTo>
                  <a:cubicBezTo>
                    <a:pt x="14" y="6"/>
                    <a:pt x="53" y="0"/>
                    <a:pt x="61" y="3"/>
                  </a:cubicBezTo>
                  <a:cubicBezTo>
                    <a:pt x="64" y="4"/>
                    <a:pt x="69" y="29"/>
                    <a:pt x="66" y="31"/>
                  </a:cubicBezTo>
                  <a:close/>
                </a:path>
              </a:pathLst>
            </a:custGeom>
            <a:solidFill>
              <a:srgbClr val="0D8EBD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545" name="Freeform 76"/>
            <p:cNvSpPr/>
            <p:nvPr/>
          </p:nvSpPr>
          <p:spPr>
            <a:xfrm>
              <a:off x="350" y="844"/>
              <a:ext cx="243" cy="35"/>
            </a:xfrm>
            <a:custGeom>
              <a:avLst/>
              <a:gdLst/>
              <a:ahLst/>
              <a:cxnLst>
                <a:cxn ang="0">
                  <a:pos x="243" y="0"/>
                </a:cxn>
                <a:cxn ang="0">
                  <a:pos x="0" y="7"/>
                </a:cxn>
                <a:cxn ang="0">
                  <a:pos x="243" y="0"/>
                </a:cxn>
              </a:cxnLst>
              <a:pathLst>
                <a:path w="103" h="15">
                  <a:moveTo>
                    <a:pt x="103" y="0"/>
                  </a:moveTo>
                  <a:cubicBezTo>
                    <a:pt x="87" y="2"/>
                    <a:pt x="36" y="10"/>
                    <a:pt x="0" y="3"/>
                  </a:cubicBezTo>
                  <a:cubicBezTo>
                    <a:pt x="19" y="15"/>
                    <a:pt x="100" y="7"/>
                    <a:pt x="103" y="0"/>
                  </a:cubicBezTo>
                  <a:close/>
                </a:path>
              </a:pathLst>
            </a:custGeom>
            <a:solidFill>
              <a:srgbClr val="0D8EBD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546" name="Freeform 77"/>
            <p:cNvSpPr/>
            <p:nvPr/>
          </p:nvSpPr>
          <p:spPr>
            <a:xfrm>
              <a:off x="466" y="553"/>
              <a:ext cx="14" cy="284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36"/>
                </a:cxn>
                <a:cxn ang="0">
                  <a:pos x="5" y="78"/>
                </a:cxn>
                <a:cxn ang="0">
                  <a:pos x="5" y="142"/>
                </a:cxn>
                <a:cxn ang="0">
                  <a:pos x="5" y="208"/>
                </a:cxn>
                <a:cxn ang="0">
                  <a:pos x="0" y="284"/>
                </a:cxn>
                <a:cxn ang="0">
                  <a:pos x="14" y="213"/>
                </a:cxn>
                <a:cxn ang="0">
                  <a:pos x="14" y="85"/>
                </a:cxn>
                <a:cxn ang="0">
                  <a:pos x="2" y="0"/>
                </a:cxn>
              </a:cxnLst>
              <a:pathLst>
                <a:path w="6" h="120">
                  <a:moveTo>
                    <a:pt x="1" y="0"/>
                  </a:moveTo>
                  <a:cubicBezTo>
                    <a:pt x="1" y="0"/>
                    <a:pt x="1" y="6"/>
                    <a:pt x="1" y="15"/>
                  </a:cubicBezTo>
                  <a:cubicBezTo>
                    <a:pt x="3" y="22"/>
                    <a:pt x="2" y="22"/>
                    <a:pt x="2" y="33"/>
                  </a:cubicBezTo>
                  <a:cubicBezTo>
                    <a:pt x="2" y="45"/>
                    <a:pt x="2" y="51"/>
                    <a:pt x="2" y="60"/>
                  </a:cubicBezTo>
                  <a:cubicBezTo>
                    <a:pt x="2" y="69"/>
                    <a:pt x="2" y="78"/>
                    <a:pt x="2" y="88"/>
                  </a:cubicBezTo>
                  <a:cubicBezTo>
                    <a:pt x="2" y="101"/>
                    <a:pt x="0" y="120"/>
                    <a:pt x="0" y="120"/>
                  </a:cubicBezTo>
                  <a:cubicBezTo>
                    <a:pt x="0" y="120"/>
                    <a:pt x="6" y="112"/>
                    <a:pt x="6" y="90"/>
                  </a:cubicBezTo>
                  <a:cubicBezTo>
                    <a:pt x="6" y="66"/>
                    <a:pt x="6" y="43"/>
                    <a:pt x="6" y="36"/>
                  </a:cubicBezTo>
                  <a:cubicBezTo>
                    <a:pt x="6" y="28"/>
                    <a:pt x="5" y="6"/>
                    <a:pt x="1" y="0"/>
                  </a:cubicBezTo>
                  <a:close/>
                </a:path>
              </a:pathLst>
            </a:custGeom>
            <a:solidFill>
              <a:srgbClr val="0D8EBD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547" name="Freeform 78"/>
            <p:cNvSpPr/>
            <p:nvPr/>
          </p:nvSpPr>
          <p:spPr>
            <a:xfrm>
              <a:off x="801" y="378"/>
              <a:ext cx="19" cy="17"/>
            </a:xfrm>
            <a:custGeom>
              <a:avLst/>
              <a:gdLst/>
              <a:ahLst/>
              <a:cxnLst>
                <a:cxn ang="0">
                  <a:pos x="19" y="7"/>
                </a:cxn>
                <a:cxn ang="0">
                  <a:pos x="10" y="17"/>
                </a:cxn>
                <a:cxn ang="0">
                  <a:pos x="0" y="7"/>
                </a:cxn>
                <a:cxn ang="0">
                  <a:pos x="7" y="0"/>
                </a:cxn>
                <a:cxn ang="0">
                  <a:pos x="19" y="7"/>
                </a:cxn>
              </a:cxnLst>
              <a:pathLst>
                <a:path w="8" h="7">
                  <a:moveTo>
                    <a:pt x="8" y="3"/>
                  </a:moveTo>
                  <a:cubicBezTo>
                    <a:pt x="8" y="5"/>
                    <a:pt x="6" y="7"/>
                    <a:pt x="4" y="7"/>
                  </a:cubicBezTo>
                  <a:cubicBezTo>
                    <a:pt x="2" y="7"/>
                    <a:pt x="0" y="6"/>
                    <a:pt x="0" y="3"/>
                  </a:cubicBezTo>
                  <a:cubicBezTo>
                    <a:pt x="0" y="2"/>
                    <a:pt x="2" y="0"/>
                    <a:pt x="3" y="0"/>
                  </a:cubicBezTo>
                  <a:cubicBezTo>
                    <a:pt x="5" y="0"/>
                    <a:pt x="7" y="1"/>
                    <a:pt x="8" y="3"/>
                  </a:cubicBezTo>
                  <a:close/>
                </a:path>
              </a:pathLst>
            </a:custGeom>
            <a:solidFill>
              <a:srgbClr val="FFF7D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11548" name="Group 285"/>
          <p:cNvGrpSpPr/>
          <p:nvPr/>
        </p:nvGrpSpPr>
        <p:grpSpPr>
          <a:xfrm>
            <a:off x="5283200" y="2974975"/>
            <a:ext cx="1828800" cy="2306638"/>
            <a:chOff x="0" y="0"/>
            <a:chExt cx="1736" cy="2188"/>
          </a:xfrm>
        </p:grpSpPr>
        <p:sp>
          <p:nvSpPr>
            <p:cNvPr id="11549" name="Freeform 6"/>
            <p:cNvSpPr/>
            <p:nvPr/>
          </p:nvSpPr>
          <p:spPr>
            <a:xfrm>
              <a:off x="75" y="348"/>
              <a:ext cx="518" cy="649"/>
            </a:xfrm>
            <a:custGeom>
              <a:avLst/>
              <a:gdLst/>
              <a:ahLst/>
              <a:cxnLst>
                <a:cxn ang="0">
                  <a:pos x="293" y="97"/>
                </a:cxn>
                <a:cxn ang="0">
                  <a:pos x="281" y="92"/>
                </a:cxn>
                <a:cxn ang="0">
                  <a:pos x="324" y="5"/>
                </a:cxn>
                <a:cxn ang="0">
                  <a:pos x="277" y="85"/>
                </a:cxn>
                <a:cxn ang="0">
                  <a:pos x="239" y="0"/>
                </a:cxn>
                <a:cxn ang="0">
                  <a:pos x="265" y="87"/>
                </a:cxn>
                <a:cxn ang="0">
                  <a:pos x="0" y="172"/>
                </a:cxn>
                <a:cxn ang="0">
                  <a:pos x="140" y="165"/>
                </a:cxn>
                <a:cxn ang="0">
                  <a:pos x="331" y="555"/>
                </a:cxn>
                <a:cxn ang="0">
                  <a:pos x="518" y="543"/>
                </a:cxn>
                <a:cxn ang="0">
                  <a:pos x="293" y="97"/>
                </a:cxn>
              </a:cxnLst>
              <a:pathLst>
                <a:path w="219" h="275">
                  <a:moveTo>
                    <a:pt x="124" y="41"/>
                  </a:moveTo>
                  <a:cubicBezTo>
                    <a:pt x="122" y="40"/>
                    <a:pt x="121" y="40"/>
                    <a:pt x="119" y="39"/>
                  </a:cubicBezTo>
                  <a:cubicBezTo>
                    <a:pt x="143" y="37"/>
                    <a:pt x="146" y="16"/>
                    <a:pt x="137" y="2"/>
                  </a:cubicBezTo>
                  <a:cubicBezTo>
                    <a:pt x="137" y="12"/>
                    <a:pt x="123" y="29"/>
                    <a:pt x="117" y="36"/>
                  </a:cubicBezTo>
                  <a:cubicBezTo>
                    <a:pt x="129" y="18"/>
                    <a:pt x="116" y="3"/>
                    <a:pt x="101" y="0"/>
                  </a:cubicBezTo>
                  <a:cubicBezTo>
                    <a:pt x="108" y="7"/>
                    <a:pt x="111" y="27"/>
                    <a:pt x="112" y="37"/>
                  </a:cubicBezTo>
                  <a:cubicBezTo>
                    <a:pt x="70" y="26"/>
                    <a:pt x="1" y="57"/>
                    <a:pt x="0" y="73"/>
                  </a:cubicBezTo>
                  <a:cubicBezTo>
                    <a:pt x="23" y="76"/>
                    <a:pt x="59" y="70"/>
                    <a:pt x="59" y="70"/>
                  </a:cubicBezTo>
                  <a:cubicBezTo>
                    <a:pt x="59" y="70"/>
                    <a:pt x="67" y="180"/>
                    <a:pt x="140" y="235"/>
                  </a:cubicBezTo>
                  <a:cubicBezTo>
                    <a:pt x="195" y="275"/>
                    <a:pt x="219" y="230"/>
                    <a:pt x="219" y="230"/>
                  </a:cubicBezTo>
                  <a:cubicBezTo>
                    <a:pt x="219" y="230"/>
                    <a:pt x="206" y="84"/>
                    <a:pt x="124" y="41"/>
                  </a:cubicBezTo>
                  <a:close/>
                </a:path>
              </a:pathLst>
            </a:custGeom>
            <a:solidFill>
              <a:srgbClr val="3B3B3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550" name="Oval 7"/>
            <p:cNvSpPr/>
            <p:nvPr/>
          </p:nvSpPr>
          <p:spPr>
            <a:xfrm>
              <a:off x="257" y="444"/>
              <a:ext cx="47" cy="45"/>
            </a:xfrm>
            <a:prstGeom prst="ellipse">
              <a:avLst/>
            </a:prstGeom>
            <a:solidFill>
              <a:srgbClr val="FFF7D3"/>
            </a:solidFill>
            <a:ln w="9525">
              <a:noFill/>
            </a:ln>
          </p:spPr>
          <p:txBody>
            <a:bodyPr anchor="t"/>
            <a:p>
              <a:endParaRPr lang="zh-CN" altLang="zh-CN" sz="1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551" name="Freeform 8"/>
            <p:cNvSpPr/>
            <p:nvPr/>
          </p:nvSpPr>
          <p:spPr>
            <a:xfrm>
              <a:off x="833" y="1381"/>
              <a:ext cx="86" cy="80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" y="807"/>
                </a:cxn>
                <a:cxn ang="0">
                  <a:pos x="86" y="807"/>
                </a:cxn>
                <a:cxn ang="0">
                  <a:pos x="75" y="56"/>
                </a:cxn>
                <a:cxn ang="0">
                  <a:pos x="0" y="0"/>
                </a:cxn>
              </a:cxnLst>
              <a:pathLst>
                <a:path w="97" h="673">
                  <a:moveTo>
                    <a:pt x="0" y="0"/>
                  </a:moveTo>
                  <a:lnTo>
                    <a:pt x="19" y="673"/>
                  </a:lnTo>
                  <a:lnTo>
                    <a:pt x="97" y="673"/>
                  </a:lnTo>
                  <a:lnTo>
                    <a:pt x="85" y="4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E401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552" name="Freeform 9"/>
            <p:cNvSpPr/>
            <p:nvPr/>
          </p:nvSpPr>
          <p:spPr>
            <a:xfrm>
              <a:off x="618" y="1406"/>
              <a:ext cx="553" cy="286"/>
            </a:xfrm>
            <a:custGeom>
              <a:avLst/>
              <a:gdLst/>
              <a:ahLst/>
              <a:cxnLst>
                <a:cxn ang="0">
                  <a:pos x="83" y="40"/>
                </a:cxn>
                <a:cxn ang="0">
                  <a:pos x="5" y="184"/>
                </a:cxn>
                <a:cxn ang="0">
                  <a:pos x="61" y="142"/>
                </a:cxn>
                <a:cxn ang="0">
                  <a:pos x="66" y="253"/>
                </a:cxn>
                <a:cxn ang="0">
                  <a:pos x="125" y="191"/>
                </a:cxn>
                <a:cxn ang="0">
                  <a:pos x="144" y="272"/>
                </a:cxn>
                <a:cxn ang="0">
                  <a:pos x="170" y="158"/>
                </a:cxn>
                <a:cxn ang="0">
                  <a:pos x="222" y="277"/>
                </a:cxn>
                <a:cxn ang="0">
                  <a:pos x="239" y="180"/>
                </a:cxn>
                <a:cxn ang="0">
                  <a:pos x="317" y="286"/>
                </a:cxn>
                <a:cxn ang="0">
                  <a:pos x="317" y="170"/>
                </a:cxn>
                <a:cxn ang="0">
                  <a:pos x="373" y="232"/>
                </a:cxn>
                <a:cxn ang="0">
                  <a:pos x="399" y="147"/>
                </a:cxn>
                <a:cxn ang="0">
                  <a:pos x="484" y="248"/>
                </a:cxn>
                <a:cxn ang="0">
                  <a:pos x="477" y="123"/>
                </a:cxn>
                <a:cxn ang="0">
                  <a:pos x="551" y="187"/>
                </a:cxn>
                <a:cxn ang="0">
                  <a:pos x="484" y="90"/>
                </a:cxn>
                <a:cxn ang="0">
                  <a:pos x="253" y="0"/>
                </a:cxn>
                <a:cxn ang="0">
                  <a:pos x="83" y="40"/>
                </a:cxn>
                <a:cxn ang="0">
                  <a:pos x="83" y="40"/>
                </a:cxn>
              </a:cxnLst>
              <a:pathLst>
                <a:path w="234" h="121">
                  <a:moveTo>
                    <a:pt x="35" y="17"/>
                  </a:moveTo>
                  <a:cubicBezTo>
                    <a:pt x="30" y="22"/>
                    <a:pt x="0" y="52"/>
                    <a:pt x="2" y="78"/>
                  </a:cubicBezTo>
                  <a:cubicBezTo>
                    <a:pt x="12" y="65"/>
                    <a:pt x="26" y="60"/>
                    <a:pt x="26" y="60"/>
                  </a:cubicBezTo>
                  <a:cubicBezTo>
                    <a:pt x="26" y="60"/>
                    <a:pt x="19" y="79"/>
                    <a:pt x="28" y="107"/>
                  </a:cubicBezTo>
                  <a:cubicBezTo>
                    <a:pt x="35" y="89"/>
                    <a:pt x="53" y="81"/>
                    <a:pt x="53" y="81"/>
                  </a:cubicBezTo>
                  <a:cubicBezTo>
                    <a:pt x="53" y="81"/>
                    <a:pt x="61" y="107"/>
                    <a:pt x="61" y="115"/>
                  </a:cubicBezTo>
                  <a:cubicBezTo>
                    <a:pt x="79" y="94"/>
                    <a:pt x="72" y="67"/>
                    <a:pt x="72" y="67"/>
                  </a:cubicBezTo>
                  <a:cubicBezTo>
                    <a:pt x="72" y="67"/>
                    <a:pt x="94" y="107"/>
                    <a:pt x="94" y="117"/>
                  </a:cubicBezTo>
                  <a:cubicBezTo>
                    <a:pt x="111" y="103"/>
                    <a:pt x="101" y="76"/>
                    <a:pt x="101" y="76"/>
                  </a:cubicBezTo>
                  <a:cubicBezTo>
                    <a:pt x="101" y="76"/>
                    <a:pt x="134" y="112"/>
                    <a:pt x="134" y="121"/>
                  </a:cubicBezTo>
                  <a:cubicBezTo>
                    <a:pt x="151" y="105"/>
                    <a:pt x="137" y="79"/>
                    <a:pt x="134" y="72"/>
                  </a:cubicBezTo>
                  <a:cubicBezTo>
                    <a:pt x="130" y="65"/>
                    <a:pt x="157" y="79"/>
                    <a:pt x="158" y="98"/>
                  </a:cubicBezTo>
                  <a:cubicBezTo>
                    <a:pt x="179" y="94"/>
                    <a:pt x="169" y="62"/>
                    <a:pt x="169" y="62"/>
                  </a:cubicBezTo>
                  <a:cubicBezTo>
                    <a:pt x="169" y="62"/>
                    <a:pt x="202" y="79"/>
                    <a:pt x="205" y="105"/>
                  </a:cubicBezTo>
                  <a:cubicBezTo>
                    <a:pt x="226" y="94"/>
                    <a:pt x="202" y="52"/>
                    <a:pt x="202" y="52"/>
                  </a:cubicBezTo>
                  <a:cubicBezTo>
                    <a:pt x="202" y="52"/>
                    <a:pt x="231" y="72"/>
                    <a:pt x="233" y="79"/>
                  </a:cubicBezTo>
                  <a:cubicBezTo>
                    <a:pt x="234" y="52"/>
                    <a:pt x="219" y="48"/>
                    <a:pt x="205" y="38"/>
                  </a:cubicBezTo>
                  <a:cubicBezTo>
                    <a:pt x="191" y="27"/>
                    <a:pt x="107" y="0"/>
                    <a:pt x="107" y="0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5" y="17"/>
                    <a:pt x="35" y="17"/>
                    <a:pt x="35" y="17"/>
                  </a:cubicBezTo>
                  <a:close/>
                </a:path>
              </a:pathLst>
            </a:custGeom>
            <a:solidFill>
              <a:srgbClr val="F6E39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553" name="Freeform 10"/>
            <p:cNvSpPr/>
            <p:nvPr/>
          </p:nvSpPr>
          <p:spPr>
            <a:xfrm>
              <a:off x="156" y="832"/>
              <a:ext cx="1417" cy="763"/>
            </a:xfrm>
            <a:custGeom>
              <a:avLst/>
              <a:gdLst/>
              <a:ahLst/>
              <a:cxnLst>
                <a:cxn ang="0">
                  <a:pos x="1360" y="14"/>
                </a:cxn>
                <a:cxn ang="0">
                  <a:pos x="829" y="5"/>
                </a:cxn>
                <a:cxn ang="0">
                  <a:pos x="588" y="0"/>
                </a:cxn>
                <a:cxn ang="0">
                  <a:pos x="302" y="19"/>
                </a:cxn>
                <a:cxn ang="0">
                  <a:pos x="45" y="31"/>
                </a:cxn>
                <a:cxn ang="0">
                  <a:pos x="35" y="187"/>
                </a:cxn>
                <a:cxn ang="0">
                  <a:pos x="482" y="180"/>
                </a:cxn>
                <a:cxn ang="0">
                  <a:pos x="458" y="593"/>
                </a:cxn>
                <a:cxn ang="0">
                  <a:pos x="496" y="609"/>
                </a:cxn>
                <a:cxn ang="0">
                  <a:pos x="468" y="659"/>
                </a:cxn>
                <a:cxn ang="0">
                  <a:pos x="555" y="650"/>
                </a:cxn>
                <a:cxn ang="0">
                  <a:pos x="562" y="763"/>
                </a:cxn>
                <a:cxn ang="0">
                  <a:pos x="720" y="690"/>
                </a:cxn>
                <a:cxn ang="0">
                  <a:pos x="758" y="751"/>
                </a:cxn>
                <a:cxn ang="0">
                  <a:pos x="853" y="685"/>
                </a:cxn>
                <a:cxn ang="0">
                  <a:pos x="940" y="746"/>
                </a:cxn>
                <a:cxn ang="0">
                  <a:pos x="956" y="673"/>
                </a:cxn>
                <a:cxn ang="0">
                  <a:pos x="1027" y="690"/>
                </a:cxn>
                <a:cxn ang="0">
                  <a:pos x="973" y="624"/>
                </a:cxn>
                <a:cxn ang="0">
                  <a:pos x="985" y="617"/>
                </a:cxn>
                <a:cxn ang="0">
                  <a:pos x="985" y="175"/>
                </a:cxn>
                <a:cxn ang="0">
                  <a:pos x="1379" y="154"/>
                </a:cxn>
                <a:cxn ang="0">
                  <a:pos x="1360" y="14"/>
                </a:cxn>
              </a:cxnLst>
              <a:pathLst>
                <a:path w="600" h="323">
                  <a:moveTo>
                    <a:pt x="576" y="6"/>
                  </a:moveTo>
                  <a:cubicBezTo>
                    <a:pt x="553" y="3"/>
                    <a:pt x="351" y="2"/>
                    <a:pt x="351" y="2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128" y="8"/>
                    <a:pt x="128" y="8"/>
                    <a:pt x="128" y="8"/>
                  </a:cubicBezTo>
                  <a:cubicBezTo>
                    <a:pt x="128" y="8"/>
                    <a:pt x="40" y="2"/>
                    <a:pt x="19" y="13"/>
                  </a:cubicBezTo>
                  <a:cubicBezTo>
                    <a:pt x="3" y="21"/>
                    <a:pt x="0" y="54"/>
                    <a:pt x="15" y="79"/>
                  </a:cubicBezTo>
                  <a:cubicBezTo>
                    <a:pt x="33" y="108"/>
                    <a:pt x="196" y="62"/>
                    <a:pt x="204" y="76"/>
                  </a:cubicBezTo>
                  <a:cubicBezTo>
                    <a:pt x="216" y="97"/>
                    <a:pt x="166" y="229"/>
                    <a:pt x="194" y="251"/>
                  </a:cubicBezTo>
                  <a:cubicBezTo>
                    <a:pt x="197" y="254"/>
                    <a:pt x="203" y="256"/>
                    <a:pt x="210" y="258"/>
                  </a:cubicBezTo>
                  <a:cubicBezTo>
                    <a:pt x="201" y="266"/>
                    <a:pt x="195" y="274"/>
                    <a:pt x="198" y="279"/>
                  </a:cubicBezTo>
                  <a:cubicBezTo>
                    <a:pt x="213" y="271"/>
                    <a:pt x="228" y="269"/>
                    <a:pt x="235" y="275"/>
                  </a:cubicBezTo>
                  <a:cubicBezTo>
                    <a:pt x="233" y="287"/>
                    <a:pt x="228" y="318"/>
                    <a:pt x="238" y="323"/>
                  </a:cubicBezTo>
                  <a:cubicBezTo>
                    <a:pt x="252" y="311"/>
                    <a:pt x="288" y="287"/>
                    <a:pt x="305" y="292"/>
                  </a:cubicBezTo>
                  <a:cubicBezTo>
                    <a:pt x="313" y="294"/>
                    <a:pt x="318" y="306"/>
                    <a:pt x="321" y="318"/>
                  </a:cubicBezTo>
                  <a:cubicBezTo>
                    <a:pt x="333" y="321"/>
                    <a:pt x="349" y="290"/>
                    <a:pt x="361" y="290"/>
                  </a:cubicBezTo>
                  <a:cubicBezTo>
                    <a:pt x="373" y="290"/>
                    <a:pt x="388" y="299"/>
                    <a:pt x="398" y="316"/>
                  </a:cubicBezTo>
                  <a:cubicBezTo>
                    <a:pt x="405" y="314"/>
                    <a:pt x="411" y="300"/>
                    <a:pt x="405" y="285"/>
                  </a:cubicBezTo>
                  <a:cubicBezTo>
                    <a:pt x="411" y="280"/>
                    <a:pt x="422" y="286"/>
                    <a:pt x="435" y="292"/>
                  </a:cubicBezTo>
                  <a:cubicBezTo>
                    <a:pt x="439" y="284"/>
                    <a:pt x="424" y="272"/>
                    <a:pt x="412" y="264"/>
                  </a:cubicBezTo>
                  <a:cubicBezTo>
                    <a:pt x="414" y="263"/>
                    <a:pt x="416" y="262"/>
                    <a:pt x="417" y="261"/>
                  </a:cubicBezTo>
                  <a:cubicBezTo>
                    <a:pt x="445" y="234"/>
                    <a:pt x="405" y="112"/>
                    <a:pt x="417" y="74"/>
                  </a:cubicBezTo>
                  <a:cubicBezTo>
                    <a:pt x="425" y="50"/>
                    <a:pt x="570" y="132"/>
                    <a:pt x="584" y="65"/>
                  </a:cubicBezTo>
                  <a:cubicBezTo>
                    <a:pt x="587" y="51"/>
                    <a:pt x="600" y="8"/>
                    <a:pt x="576" y="6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554" name="Freeform 11"/>
            <p:cNvSpPr/>
            <p:nvPr/>
          </p:nvSpPr>
          <p:spPr>
            <a:xfrm>
              <a:off x="1485" y="860"/>
              <a:ext cx="251" cy="175"/>
            </a:xfrm>
            <a:custGeom>
              <a:avLst/>
              <a:gdLst/>
              <a:ahLst/>
              <a:cxnLst>
                <a:cxn ang="0">
                  <a:pos x="38" y="9"/>
                </a:cxn>
                <a:cxn ang="0">
                  <a:pos x="225" y="43"/>
                </a:cxn>
                <a:cxn ang="0">
                  <a:pos x="156" y="50"/>
                </a:cxn>
                <a:cxn ang="0">
                  <a:pos x="251" y="125"/>
                </a:cxn>
                <a:cxn ang="0">
                  <a:pos x="125" y="92"/>
                </a:cxn>
                <a:cxn ang="0">
                  <a:pos x="189" y="175"/>
                </a:cxn>
                <a:cxn ang="0">
                  <a:pos x="38" y="109"/>
                </a:cxn>
                <a:cxn ang="0">
                  <a:pos x="43" y="21"/>
                </a:cxn>
              </a:cxnLst>
              <a:pathLst>
                <a:path w="106" h="74">
                  <a:moveTo>
                    <a:pt x="16" y="4"/>
                  </a:moveTo>
                  <a:cubicBezTo>
                    <a:pt x="16" y="4"/>
                    <a:pt x="69" y="0"/>
                    <a:pt x="95" y="18"/>
                  </a:cubicBezTo>
                  <a:cubicBezTo>
                    <a:pt x="76" y="18"/>
                    <a:pt x="66" y="21"/>
                    <a:pt x="66" y="21"/>
                  </a:cubicBezTo>
                  <a:cubicBezTo>
                    <a:pt x="66" y="21"/>
                    <a:pt x="104" y="34"/>
                    <a:pt x="106" y="53"/>
                  </a:cubicBezTo>
                  <a:cubicBezTo>
                    <a:pt x="83" y="42"/>
                    <a:pt x="53" y="39"/>
                    <a:pt x="53" y="39"/>
                  </a:cubicBezTo>
                  <a:cubicBezTo>
                    <a:pt x="53" y="39"/>
                    <a:pt x="78" y="56"/>
                    <a:pt x="80" y="74"/>
                  </a:cubicBezTo>
                  <a:cubicBezTo>
                    <a:pt x="57" y="63"/>
                    <a:pt x="31" y="48"/>
                    <a:pt x="16" y="46"/>
                  </a:cubicBezTo>
                  <a:cubicBezTo>
                    <a:pt x="0" y="44"/>
                    <a:pt x="18" y="9"/>
                    <a:pt x="18" y="9"/>
                  </a:cubicBezTo>
                </a:path>
              </a:pathLst>
            </a:custGeom>
            <a:solidFill>
              <a:srgbClr val="F6E39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555" name="Freeform 12"/>
            <p:cNvSpPr/>
            <p:nvPr/>
          </p:nvSpPr>
          <p:spPr>
            <a:xfrm>
              <a:off x="0" y="860"/>
              <a:ext cx="248" cy="175"/>
            </a:xfrm>
            <a:custGeom>
              <a:avLst/>
              <a:gdLst/>
              <a:ahLst/>
              <a:cxnLst>
                <a:cxn ang="0">
                  <a:pos x="210" y="9"/>
                </a:cxn>
                <a:cxn ang="0">
                  <a:pos x="24" y="43"/>
                </a:cxn>
                <a:cxn ang="0">
                  <a:pos x="94" y="50"/>
                </a:cxn>
                <a:cxn ang="0">
                  <a:pos x="0" y="125"/>
                </a:cxn>
                <a:cxn ang="0">
                  <a:pos x="123" y="92"/>
                </a:cxn>
                <a:cxn ang="0">
                  <a:pos x="61" y="175"/>
                </a:cxn>
                <a:cxn ang="0">
                  <a:pos x="210" y="109"/>
                </a:cxn>
                <a:cxn ang="0">
                  <a:pos x="205" y="21"/>
                </a:cxn>
              </a:cxnLst>
              <a:pathLst>
                <a:path w="105" h="74">
                  <a:moveTo>
                    <a:pt x="89" y="4"/>
                  </a:moveTo>
                  <a:cubicBezTo>
                    <a:pt x="89" y="4"/>
                    <a:pt x="37" y="0"/>
                    <a:pt x="10" y="18"/>
                  </a:cubicBezTo>
                  <a:cubicBezTo>
                    <a:pt x="30" y="18"/>
                    <a:pt x="40" y="21"/>
                    <a:pt x="40" y="21"/>
                  </a:cubicBezTo>
                  <a:cubicBezTo>
                    <a:pt x="40" y="21"/>
                    <a:pt x="2" y="34"/>
                    <a:pt x="0" y="53"/>
                  </a:cubicBezTo>
                  <a:cubicBezTo>
                    <a:pt x="23" y="42"/>
                    <a:pt x="52" y="39"/>
                    <a:pt x="52" y="39"/>
                  </a:cubicBezTo>
                  <a:cubicBezTo>
                    <a:pt x="52" y="39"/>
                    <a:pt x="28" y="56"/>
                    <a:pt x="26" y="74"/>
                  </a:cubicBezTo>
                  <a:cubicBezTo>
                    <a:pt x="49" y="63"/>
                    <a:pt x="73" y="48"/>
                    <a:pt x="89" y="46"/>
                  </a:cubicBezTo>
                  <a:cubicBezTo>
                    <a:pt x="105" y="44"/>
                    <a:pt x="87" y="9"/>
                    <a:pt x="87" y="9"/>
                  </a:cubicBezTo>
                </a:path>
              </a:pathLst>
            </a:custGeom>
            <a:solidFill>
              <a:srgbClr val="F6E39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556" name="Freeform 13"/>
            <p:cNvSpPr/>
            <p:nvPr/>
          </p:nvSpPr>
          <p:spPr>
            <a:xfrm>
              <a:off x="581" y="388"/>
              <a:ext cx="548" cy="557"/>
            </a:xfrm>
            <a:custGeom>
              <a:avLst/>
              <a:gdLst/>
              <a:ahLst/>
              <a:cxnLst>
                <a:cxn ang="0">
                  <a:pos x="274" y="12"/>
                </a:cxn>
                <a:cxn ang="0">
                  <a:pos x="31" y="281"/>
                </a:cxn>
                <a:cxn ang="0">
                  <a:pos x="536" y="262"/>
                </a:cxn>
                <a:cxn ang="0">
                  <a:pos x="274" y="12"/>
                </a:cxn>
              </a:cxnLst>
              <a:pathLst>
                <a:path w="232" h="236">
                  <a:moveTo>
                    <a:pt x="116" y="5"/>
                  </a:moveTo>
                  <a:cubicBezTo>
                    <a:pt x="70" y="8"/>
                    <a:pt x="0" y="2"/>
                    <a:pt x="13" y="119"/>
                  </a:cubicBezTo>
                  <a:cubicBezTo>
                    <a:pt x="26" y="236"/>
                    <a:pt x="232" y="199"/>
                    <a:pt x="227" y="111"/>
                  </a:cubicBezTo>
                  <a:cubicBezTo>
                    <a:pt x="221" y="23"/>
                    <a:pt x="198" y="0"/>
                    <a:pt x="116" y="5"/>
                  </a:cubicBezTo>
                  <a:close/>
                </a:path>
              </a:pathLst>
            </a:custGeom>
            <a:solidFill>
              <a:srgbClr val="F6E39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557" name="Freeform 14"/>
            <p:cNvSpPr/>
            <p:nvPr/>
          </p:nvSpPr>
          <p:spPr>
            <a:xfrm>
              <a:off x="604" y="782"/>
              <a:ext cx="567" cy="208"/>
            </a:xfrm>
            <a:custGeom>
              <a:avLst/>
              <a:gdLst/>
              <a:ahLst/>
              <a:cxnLst>
                <a:cxn ang="0">
                  <a:pos x="210" y="0"/>
                </a:cxn>
                <a:cxn ang="0">
                  <a:pos x="21" y="116"/>
                </a:cxn>
                <a:cxn ang="0">
                  <a:pos x="163" y="78"/>
                </a:cxn>
                <a:cxn ang="0">
                  <a:pos x="165" y="208"/>
                </a:cxn>
                <a:cxn ang="0">
                  <a:pos x="274" y="87"/>
                </a:cxn>
                <a:cxn ang="0">
                  <a:pos x="366" y="199"/>
                </a:cxn>
                <a:cxn ang="0">
                  <a:pos x="404" y="73"/>
                </a:cxn>
                <a:cxn ang="0">
                  <a:pos x="567" y="109"/>
                </a:cxn>
                <a:cxn ang="0">
                  <a:pos x="357" y="0"/>
                </a:cxn>
                <a:cxn ang="0">
                  <a:pos x="210" y="0"/>
                </a:cxn>
                <a:cxn ang="0">
                  <a:pos x="210" y="0"/>
                </a:cxn>
              </a:cxnLst>
              <a:pathLst>
                <a:path w="240" h="88">
                  <a:moveTo>
                    <a:pt x="89" y="0"/>
                  </a:moveTo>
                  <a:cubicBezTo>
                    <a:pt x="89" y="0"/>
                    <a:pt x="0" y="22"/>
                    <a:pt x="9" y="49"/>
                  </a:cubicBezTo>
                  <a:cubicBezTo>
                    <a:pt x="31" y="39"/>
                    <a:pt x="41" y="26"/>
                    <a:pt x="69" y="33"/>
                  </a:cubicBezTo>
                  <a:cubicBezTo>
                    <a:pt x="60" y="45"/>
                    <a:pt x="64" y="72"/>
                    <a:pt x="70" y="88"/>
                  </a:cubicBezTo>
                  <a:cubicBezTo>
                    <a:pt x="83" y="64"/>
                    <a:pt x="98" y="46"/>
                    <a:pt x="116" y="37"/>
                  </a:cubicBezTo>
                  <a:cubicBezTo>
                    <a:pt x="130" y="47"/>
                    <a:pt x="146" y="64"/>
                    <a:pt x="155" y="84"/>
                  </a:cubicBezTo>
                  <a:cubicBezTo>
                    <a:pt x="164" y="68"/>
                    <a:pt x="166" y="50"/>
                    <a:pt x="171" y="31"/>
                  </a:cubicBezTo>
                  <a:cubicBezTo>
                    <a:pt x="197" y="34"/>
                    <a:pt x="227" y="41"/>
                    <a:pt x="240" y="46"/>
                  </a:cubicBezTo>
                  <a:cubicBezTo>
                    <a:pt x="201" y="5"/>
                    <a:pt x="151" y="0"/>
                    <a:pt x="151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9" y="0"/>
                    <a:pt x="89" y="0"/>
                    <a:pt x="89" y="0"/>
                  </a:cubicBezTo>
                  <a:close/>
                </a:path>
              </a:pathLst>
            </a:custGeom>
            <a:solidFill>
              <a:srgbClr val="F6E39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558" name="Freeform 15"/>
            <p:cNvSpPr/>
            <p:nvPr/>
          </p:nvSpPr>
          <p:spPr>
            <a:xfrm>
              <a:off x="496" y="0"/>
              <a:ext cx="756" cy="591"/>
            </a:xfrm>
            <a:custGeom>
              <a:avLst/>
              <a:gdLst/>
              <a:ahLst/>
              <a:cxnLst>
                <a:cxn ang="0">
                  <a:pos x="0" y="492"/>
                </a:cxn>
                <a:cxn ang="0">
                  <a:pos x="215" y="508"/>
                </a:cxn>
                <a:cxn ang="0">
                  <a:pos x="721" y="452"/>
                </a:cxn>
                <a:cxn ang="0">
                  <a:pos x="498" y="378"/>
                </a:cxn>
                <a:cxn ang="0">
                  <a:pos x="498" y="253"/>
                </a:cxn>
                <a:cxn ang="0">
                  <a:pos x="584" y="137"/>
                </a:cxn>
                <a:cxn ang="0">
                  <a:pos x="756" y="196"/>
                </a:cxn>
                <a:cxn ang="0">
                  <a:pos x="534" y="40"/>
                </a:cxn>
                <a:cxn ang="0">
                  <a:pos x="258" y="239"/>
                </a:cxn>
                <a:cxn ang="0">
                  <a:pos x="229" y="383"/>
                </a:cxn>
                <a:cxn ang="0">
                  <a:pos x="0" y="492"/>
                </a:cxn>
                <a:cxn ang="0">
                  <a:pos x="0" y="492"/>
                </a:cxn>
              </a:cxnLst>
              <a:pathLst>
                <a:path w="320" h="250">
                  <a:moveTo>
                    <a:pt x="0" y="208"/>
                  </a:moveTo>
                  <a:cubicBezTo>
                    <a:pt x="32" y="230"/>
                    <a:pt x="62" y="219"/>
                    <a:pt x="91" y="215"/>
                  </a:cubicBezTo>
                  <a:cubicBezTo>
                    <a:pt x="165" y="205"/>
                    <a:pt x="267" y="250"/>
                    <a:pt x="305" y="191"/>
                  </a:cubicBezTo>
                  <a:cubicBezTo>
                    <a:pt x="278" y="179"/>
                    <a:pt x="211" y="160"/>
                    <a:pt x="211" y="160"/>
                  </a:cubicBezTo>
                  <a:cubicBezTo>
                    <a:pt x="211" y="160"/>
                    <a:pt x="203" y="123"/>
                    <a:pt x="211" y="107"/>
                  </a:cubicBezTo>
                  <a:cubicBezTo>
                    <a:pt x="217" y="94"/>
                    <a:pt x="210" y="68"/>
                    <a:pt x="247" y="58"/>
                  </a:cubicBezTo>
                  <a:cubicBezTo>
                    <a:pt x="284" y="47"/>
                    <a:pt x="320" y="83"/>
                    <a:pt x="320" y="83"/>
                  </a:cubicBezTo>
                  <a:cubicBezTo>
                    <a:pt x="320" y="83"/>
                    <a:pt x="272" y="26"/>
                    <a:pt x="226" y="17"/>
                  </a:cubicBezTo>
                  <a:cubicBezTo>
                    <a:pt x="136" y="0"/>
                    <a:pt x="119" y="61"/>
                    <a:pt x="109" y="101"/>
                  </a:cubicBezTo>
                  <a:cubicBezTo>
                    <a:pt x="104" y="123"/>
                    <a:pt x="97" y="162"/>
                    <a:pt x="97" y="162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08"/>
                    <a:pt x="0" y="208"/>
                    <a:pt x="0" y="208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559" name="Freeform 16"/>
            <p:cNvSpPr/>
            <p:nvPr/>
          </p:nvSpPr>
          <p:spPr>
            <a:xfrm>
              <a:off x="718" y="558"/>
              <a:ext cx="113" cy="64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61" y="64"/>
                </a:cxn>
                <a:cxn ang="0">
                  <a:pos x="99" y="0"/>
                </a:cxn>
                <a:cxn ang="0">
                  <a:pos x="57" y="52"/>
                </a:cxn>
                <a:cxn ang="0">
                  <a:pos x="28" y="0"/>
                </a:cxn>
              </a:cxnLst>
              <a:pathLst>
                <a:path w="48" h="27">
                  <a:moveTo>
                    <a:pt x="12" y="0"/>
                  </a:moveTo>
                  <a:cubicBezTo>
                    <a:pt x="12" y="0"/>
                    <a:pt x="0" y="27"/>
                    <a:pt x="26" y="27"/>
                  </a:cubicBezTo>
                  <a:cubicBezTo>
                    <a:pt x="48" y="27"/>
                    <a:pt x="42" y="0"/>
                    <a:pt x="42" y="0"/>
                  </a:cubicBezTo>
                  <a:cubicBezTo>
                    <a:pt x="42" y="0"/>
                    <a:pt x="38" y="23"/>
                    <a:pt x="24" y="22"/>
                  </a:cubicBezTo>
                  <a:cubicBezTo>
                    <a:pt x="16" y="21"/>
                    <a:pt x="12" y="0"/>
                    <a:pt x="12" y="0"/>
                  </a:cubicBezTo>
                  <a:close/>
                </a:path>
              </a:pathLst>
            </a:custGeom>
            <a:solidFill>
              <a:srgbClr val="B1A15C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560" name="Freeform 17"/>
            <p:cNvSpPr/>
            <p:nvPr/>
          </p:nvSpPr>
          <p:spPr>
            <a:xfrm>
              <a:off x="871" y="558"/>
              <a:ext cx="118" cy="64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66" y="64"/>
                </a:cxn>
                <a:cxn ang="0">
                  <a:pos x="101" y="0"/>
                </a:cxn>
                <a:cxn ang="0">
                  <a:pos x="59" y="52"/>
                </a:cxn>
                <a:cxn ang="0">
                  <a:pos x="28" y="0"/>
                </a:cxn>
              </a:cxnLst>
              <a:pathLst>
                <a:path w="50" h="27">
                  <a:moveTo>
                    <a:pt x="12" y="0"/>
                  </a:moveTo>
                  <a:cubicBezTo>
                    <a:pt x="12" y="0"/>
                    <a:pt x="0" y="27"/>
                    <a:pt x="28" y="27"/>
                  </a:cubicBezTo>
                  <a:cubicBezTo>
                    <a:pt x="50" y="27"/>
                    <a:pt x="43" y="0"/>
                    <a:pt x="43" y="0"/>
                  </a:cubicBezTo>
                  <a:cubicBezTo>
                    <a:pt x="43" y="0"/>
                    <a:pt x="39" y="23"/>
                    <a:pt x="25" y="22"/>
                  </a:cubicBezTo>
                  <a:cubicBezTo>
                    <a:pt x="16" y="21"/>
                    <a:pt x="12" y="0"/>
                    <a:pt x="12" y="0"/>
                  </a:cubicBezTo>
                  <a:close/>
                </a:path>
              </a:pathLst>
            </a:custGeom>
            <a:solidFill>
              <a:srgbClr val="B1A15C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561" name="Freeform 18"/>
            <p:cNvSpPr/>
            <p:nvPr/>
          </p:nvSpPr>
          <p:spPr>
            <a:xfrm>
              <a:off x="583" y="610"/>
              <a:ext cx="534" cy="231"/>
            </a:xfrm>
            <a:custGeom>
              <a:avLst/>
              <a:gdLst/>
              <a:ahLst/>
              <a:cxnLst>
                <a:cxn ang="0">
                  <a:pos x="534" y="71"/>
                </a:cxn>
                <a:cxn ang="0">
                  <a:pos x="362" y="215"/>
                </a:cxn>
                <a:cxn ang="0">
                  <a:pos x="54" y="134"/>
                </a:cxn>
                <a:cxn ang="0">
                  <a:pos x="21" y="0"/>
                </a:cxn>
                <a:cxn ang="0">
                  <a:pos x="151" y="179"/>
                </a:cxn>
                <a:cxn ang="0">
                  <a:pos x="416" y="174"/>
                </a:cxn>
                <a:cxn ang="0">
                  <a:pos x="534" y="71"/>
                </a:cxn>
              </a:cxnLst>
              <a:pathLst>
                <a:path w="226" h="98">
                  <a:moveTo>
                    <a:pt x="226" y="30"/>
                  </a:moveTo>
                  <a:cubicBezTo>
                    <a:pt x="226" y="30"/>
                    <a:pt x="211" y="89"/>
                    <a:pt x="153" y="91"/>
                  </a:cubicBezTo>
                  <a:cubicBezTo>
                    <a:pt x="104" y="94"/>
                    <a:pt x="51" y="98"/>
                    <a:pt x="23" y="57"/>
                  </a:cubicBezTo>
                  <a:cubicBezTo>
                    <a:pt x="0" y="25"/>
                    <a:pt x="9" y="0"/>
                    <a:pt x="9" y="0"/>
                  </a:cubicBezTo>
                  <a:cubicBezTo>
                    <a:pt x="9" y="0"/>
                    <a:pt x="13" y="63"/>
                    <a:pt x="64" y="76"/>
                  </a:cubicBezTo>
                  <a:cubicBezTo>
                    <a:pt x="104" y="86"/>
                    <a:pt x="149" y="80"/>
                    <a:pt x="176" y="74"/>
                  </a:cubicBezTo>
                  <a:cubicBezTo>
                    <a:pt x="205" y="68"/>
                    <a:pt x="226" y="30"/>
                    <a:pt x="226" y="30"/>
                  </a:cubicBezTo>
                  <a:close/>
                </a:path>
              </a:pathLst>
            </a:custGeom>
            <a:solidFill>
              <a:srgbClr val="D3C071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562" name="Freeform 19"/>
            <p:cNvSpPr/>
            <p:nvPr/>
          </p:nvSpPr>
          <p:spPr>
            <a:xfrm>
              <a:off x="694" y="664"/>
              <a:ext cx="357" cy="54"/>
            </a:xfrm>
            <a:custGeom>
              <a:avLst/>
              <a:gdLst/>
              <a:ahLst/>
              <a:cxnLst>
                <a:cxn ang="0">
                  <a:pos x="19" y="16"/>
                </a:cxn>
                <a:cxn ang="0">
                  <a:pos x="184" y="33"/>
                </a:cxn>
                <a:cxn ang="0">
                  <a:pos x="336" y="0"/>
                </a:cxn>
                <a:cxn ang="0">
                  <a:pos x="357" y="0"/>
                </a:cxn>
                <a:cxn ang="0">
                  <a:pos x="189" y="54"/>
                </a:cxn>
                <a:cxn ang="0">
                  <a:pos x="0" y="21"/>
                </a:cxn>
                <a:cxn ang="0">
                  <a:pos x="19" y="16"/>
                </a:cxn>
                <a:cxn ang="0">
                  <a:pos x="19" y="16"/>
                </a:cxn>
              </a:cxnLst>
              <a:pathLst>
                <a:path w="151" h="23">
                  <a:moveTo>
                    <a:pt x="8" y="7"/>
                  </a:moveTo>
                  <a:cubicBezTo>
                    <a:pt x="8" y="7"/>
                    <a:pt x="34" y="16"/>
                    <a:pt x="78" y="14"/>
                  </a:cubicBezTo>
                  <a:cubicBezTo>
                    <a:pt x="123" y="13"/>
                    <a:pt x="142" y="0"/>
                    <a:pt x="142" y="0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51" y="0"/>
                    <a:pt x="117" y="23"/>
                    <a:pt x="80" y="23"/>
                  </a:cubicBezTo>
                  <a:cubicBezTo>
                    <a:pt x="43" y="23"/>
                    <a:pt x="0" y="9"/>
                    <a:pt x="0" y="9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lose/>
                </a:path>
              </a:pathLst>
            </a:custGeom>
            <a:solidFill>
              <a:srgbClr val="B1A15C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563" name="Freeform 20"/>
            <p:cNvSpPr/>
            <p:nvPr/>
          </p:nvSpPr>
          <p:spPr>
            <a:xfrm>
              <a:off x="989" y="603"/>
              <a:ext cx="104" cy="94"/>
            </a:xfrm>
            <a:custGeom>
              <a:avLst/>
              <a:gdLst/>
              <a:ahLst/>
              <a:cxnLst>
                <a:cxn ang="0">
                  <a:pos x="61" y="14"/>
                </a:cxn>
                <a:cxn ang="0">
                  <a:pos x="17" y="31"/>
                </a:cxn>
                <a:cxn ang="0">
                  <a:pos x="47" y="92"/>
                </a:cxn>
                <a:cxn ang="0">
                  <a:pos x="61" y="14"/>
                </a:cxn>
              </a:cxnLst>
              <a:pathLst>
                <a:path w="44" h="40">
                  <a:moveTo>
                    <a:pt x="26" y="6"/>
                  </a:moveTo>
                  <a:cubicBezTo>
                    <a:pt x="26" y="6"/>
                    <a:pt x="15" y="0"/>
                    <a:pt x="7" y="13"/>
                  </a:cubicBezTo>
                  <a:cubicBezTo>
                    <a:pt x="0" y="26"/>
                    <a:pt x="6" y="40"/>
                    <a:pt x="20" y="39"/>
                  </a:cubicBezTo>
                  <a:cubicBezTo>
                    <a:pt x="35" y="38"/>
                    <a:pt x="44" y="14"/>
                    <a:pt x="26" y="6"/>
                  </a:cubicBezTo>
                  <a:close/>
                </a:path>
              </a:pathLst>
            </a:custGeom>
            <a:solidFill>
              <a:srgbClr val="E28A7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564" name="Freeform 21"/>
            <p:cNvSpPr/>
            <p:nvPr/>
          </p:nvSpPr>
          <p:spPr>
            <a:xfrm>
              <a:off x="659" y="624"/>
              <a:ext cx="85" cy="101"/>
            </a:xfrm>
            <a:custGeom>
              <a:avLst/>
              <a:gdLst/>
              <a:ahLst/>
              <a:cxnLst>
                <a:cxn ang="0">
                  <a:pos x="31" y="5"/>
                </a:cxn>
                <a:cxn ang="0">
                  <a:pos x="0" y="42"/>
                </a:cxn>
                <a:cxn ang="0">
                  <a:pos x="57" y="80"/>
                </a:cxn>
                <a:cxn ang="0">
                  <a:pos x="31" y="5"/>
                </a:cxn>
              </a:cxnLst>
              <a:pathLst>
                <a:path w="36" h="43">
                  <a:moveTo>
                    <a:pt x="13" y="2"/>
                  </a:moveTo>
                  <a:cubicBezTo>
                    <a:pt x="13" y="2"/>
                    <a:pt x="0" y="2"/>
                    <a:pt x="0" y="18"/>
                  </a:cubicBezTo>
                  <a:cubicBezTo>
                    <a:pt x="0" y="33"/>
                    <a:pt x="12" y="43"/>
                    <a:pt x="24" y="34"/>
                  </a:cubicBezTo>
                  <a:cubicBezTo>
                    <a:pt x="36" y="26"/>
                    <a:pt x="32" y="0"/>
                    <a:pt x="13" y="2"/>
                  </a:cubicBezTo>
                  <a:close/>
                </a:path>
              </a:pathLst>
            </a:custGeom>
            <a:solidFill>
              <a:srgbClr val="E28A7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565" name="Freeform 22"/>
            <p:cNvSpPr/>
            <p:nvPr/>
          </p:nvSpPr>
          <p:spPr>
            <a:xfrm>
              <a:off x="900" y="1047"/>
              <a:ext cx="191" cy="208"/>
            </a:xfrm>
            <a:custGeom>
              <a:avLst/>
              <a:gdLst/>
              <a:ahLst/>
              <a:cxnLst>
                <a:cxn ang="0">
                  <a:pos x="174" y="7"/>
                </a:cxn>
                <a:cxn ang="0">
                  <a:pos x="24" y="12"/>
                </a:cxn>
                <a:cxn ang="0">
                  <a:pos x="28" y="191"/>
                </a:cxn>
                <a:cxn ang="0">
                  <a:pos x="186" y="173"/>
                </a:cxn>
                <a:cxn ang="0">
                  <a:pos x="174" y="7"/>
                </a:cxn>
              </a:cxnLst>
              <a:pathLst>
                <a:path w="81" h="88">
                  <a:moveTo>
                    <a:pt x="74" y="3"/>
                  </a:moveTo>
                  <a:cubicBezTo>
                    <a:pt x="74" y="3"/>
                    <a:pt x="12" y="0"/>
                    <a:pt x="10" y="5"/>
                  </a:cubicBezTo>
                  <a:cubicBezTo>
                    <a:pt x="9" y="10"/>
                    <a:pt x="0" y="76"/>
                    <a:pt x="12" y="81"/>
                  </a:cubicBezTo>
                  <a:cubicBezTo>
                    <a:pt x="24" y="87"/>
                    <a:pt x="79" y="88"/>
                    <a:pt x="79" y="73"/>
                  </a:cubicBezTo>
                  <a:cubicBezTo>
                    <a:pt x="79" y="57"/>
                    <a:pt x="81" y="9"/>
                    <a:pt x="74" y="3"/>
                  </a:cubicBezTo>
                  <a:close/>
                </a:path>
              </a:pathLst>
            </a:custGeom>
            <a:solidFill>
              <a:srgbClr val="B95E1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566" name="Freeform 23"/>
            <p:cNvSpPr/>
            <p:nvPr/>
          </p:nvSpPr>
          <p:spPr>
            <a:xfrm>
              <a:off x="706" y="227"/>
              <a:ext cx="300" cy="187"/>
            </a:xfrm>
            <a:custGeom>
              <a:avLst/>
              <a:gdLst/>
              <a:ahLst/>
              <a:cxnLst>
                <a:cxn ang="0">
                  <a:pos x="21" y="163"/>
                </a:cxn>
                <a:cxn ang="0">
                  <a:pos x="295" y="154"/>
                </a:cxn>
                <a:cxn ang="0">
                  <a:pos x="283" y="21"/>
                </a:cxn>
                <a:cxn ang="0">
                  <a:pos x="50" y="19"/>
                </a:cxn>
                <a:cxn ang="0">
                  <a:pos x="21" y="163"/>
                </a:cxn>
              </a:cxnLst>
              <a:pathLst>
                <a:path w="127" h="79">
                  <a:moveTo>
                    <a:pt x="9" y="69"/>
                  </a:moveTo>
                  <a:cubicBezTo>
                    <a:pt x="9" y="69"/>
                    <a:pt x="96" y="79"/>
                    <a:pt x="125" y="65"/>
                  </a:cubicBezTo>
                  <a:cubicBezTo>
                    <a:pt x="127" y="58"/>
                    <a:pt x="123" y="14"/>
                    <a:pt x="120" y="9"/>
                  </a:cubicBezTo>
                  <a:cubicBezTo>
                    <a:pt x="102" y="10"/>
                    <a:pt x="35" y="0"/>
                    <a:pt x="21" y="8"/>
                  </a:cubicBezTo>
                  <a:cubicBezTo>
                    <a:pt x="14" y="11"/>
                    <a:pt x="0" y="58"/>
                    <a:pt x="9" y="69"/>
                  </a:cubicBezTo>
                  <a:close/>
                </a:path>
              </a:pathLst>
            </a:custGeom>
            <a:solidFill>
              <a:srgbClr val="B95E1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567" name="Freeform 24"/>
            <p:cNvSpPr/>
            <p:nvPr/>
          </p:nvSpPr>
          <p:spPr>
            <a:xfrm>
              <a:off x="859" y="912"/>
              <a:ext cx="29" cy="515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2" y="64"/>
                </a:cxn>
                <a:cxn ang="0">
                  <a:pos x="19" y="144"/>
                </a:cxn>
                <a:cxn ang="0">
                  <a:pos x="19" y="262"/>
                </a:cxn>
                <a:cxn ang="0">
                  <a:pos x="19" y="380"/>
                </a:cxn>
                <a:cxn ang="0">
                  <a:pos x="29" y="515"/>
                </a:cxn>
                <a:cxn ang="0">
                  <a:pos x="2" y="385"/>
                </a:cxn>
                <a:cxn ang="0">
                  <a:pos x="2" y="154"/>
                </a:cxn>
                <a:cxn ang="0">
                  <a:pos x="24" y="0"/>
                </a:cxn>
              </a:cxnLst>
              <a:pathLst>
                <a:path w="12" h="218">
                  <a:moveTo>
                    <a:pt x="10" y="0"/>
                  </a:moveTo>
                  <a:cubicBezTo>
                    <a:pt x="10" y="0"/>
                    <a:pt x="11" y="13"/>
                    <a:pt x="9" y="27"/>
                  </a:cubicBezTo>
                  <a:cubicBezTo>
                    <a:pt x="7" y="42"/>
                    <a:pt x="8" y="40"/>
                    <a:pt x="8" y="61"/>
                  </a:cubicBezTo>
                  <a:cubicBezTo>
                    <a:pt x="8" y="82"/>
                    <a:pt x="8" y="93"/>
                    <a:pt x="8" y="111"/>
                  </a:cubicBezTo>
                  <a:cubicBezTo>
                    <a:pt x="8" y="128"/>
                    <a:pt x="8" y="142"/>
                    <a:pt x="8" y="161"/>
                  </a:cubicBezTo>
                  <a:cubicBezTo>
                    <a:pt x="8" y="185"/>
                    <a:pt x="12" y="218"/>
                    <a:pt x="12" y="218"/>
                  </a:cubicBezTo>
                  <a:cubicBezTo>
                    <a:pt x="12" y="218"/>
                    <a:pt x="0" y="205"/>
                    <a:pt x="1" y="163"/>
                  </a:cubicBezTo>
                  <a:cubicBezTo>
                    <a:pt x="3" y="121"/>
                    <a:pt x="1" y="78"/>
                    <a:pt x="1" y="65"/>
                  </a:cubicBezTo>
                  <a:cubicBezTo>
                    <a:pt x="1" y="52"/>
                    <a:pt x="4" y="12"/>
                    <a:pt x="10" y="0"/>
                  </a:cubicBezTo>
                  <a:close/>
                </a:path>
              </a:pathLst>
            </a:custGeom>
            <a:solidFill>
              <a:srgbClr val="B95E1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568" name="Freeform 25"/>
            <p:cNvSpPr/>
            <p:nvPr/>
          </p:nvSpPr>
          <p:spPr>
            <a:xfrm>
              <a:off x="670" y="1434"/>
              <a:ext cx="442" cy="6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2" y="16"/>
                </a:cxn>
                <a:cxn ang="0">
                  <a:pos x="0" y="0"/>
                </a:cxn>
              </a:cxnLst>
              <a:pathLst>
                <a:path w="187" h="26">
                  <a:moveTo>
                    <a:pt x="0" y="0"/>
                  </a:moveTo>
                  <a:cubicBezTo>
                    <a:pt x="29" y="4"/>
                    <a:pt x="122" y="19"/>
                    <a:pt x="187" y="7"/>
                  </a:cubicBezTo>
                  <a:cubicBezTo>
                    <a:pt x="154" y="26"/>
                    <a:pt x="5" y="13"/>
                    <a:pt x="0" y="0"/>
                  </a:cubicBezTo>
                  <a:close/>
                </a:path>
              </a:pathLst>
            </a:custGeom>
            <a:solidFill>
              <a:srgbClr val="B95E1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1569" name="Freeform 52"/>
          <p:cNvSpPr/>
          <p:nvPr/>
        </p:nvSpPr>
        <p:spPr>
          <a:xfrm>
            <a:off x="0" y="4743450"/>
            <a:ext cx="8372475" cy="1257300"/>
          </a:xfrm>
          <a:custGeom>
            <a:avLst/>
            <a:gdLst/>
            <a:ahLst/>
            <a:cxnLst>
              <a:cxn ang="0">
                <a:pos x="3395161" y="1"/>
              </a:cxn>
              <a:cxn ang="0">
                <a:pos x="8372475" y="1257300"/>
              </a:cxn>
              <a:cxn ang="0">
                <a:pos x="0" y="1257300"/>
              </a:cxn>
              <a:cxn ang="0">
                <a:pos x="0" y="1019710"/>
              </a:cxn>
              <a:cxn ang="0">
                <a:pos x="3395161" y="1"/>
              </a:cxn>
            </a:cxnLst>
            <a:pathLst>
              <a:path w="11770175" h="1788354">
                <a:moveTo>
                  <a:pt x="4772978" y="1"/>
                </a:moveTo>
                <a:cubicBezTo>
                  <a:pt x="7049831" y="-885"/>
                  <a:pt x="9586677" y="653751"/>
                  <a:pt x="11770175" y="1788354"/>
                </a:cubicBezTo>
                <a:lnTo>
                  <a:pt x="0" y="1788354"/>
                </a:lnTo>
                <a:cubicBezTo>
                  <a:pt x="0" y="1702293"/>
                  <a:pt x="0" y="1591933"/>
                  <a:pt x="0" y="1450411"/>
                </a:cubicBezTo>
                <a:cubicBezTo>
                  <a:pt x="1180705" y="450899"/>
                  <a:pt x="2887716" y="735"/>
                  <a:pt x="4772978" y="1"/>
                </a:cubicBezTo>
                <a:close/>
              </a:path>
            </a:pathLst>
          </a:custGeom>
          <a:solidFill>
            <a:srgbClr val="AFAF5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1570" name="Group 307"/>
          <p:cNvGrpSpPr/>
          <p:nvPr/>
        </p:nvGrpSpPr>
        <p:grpSpPr>
          <a:xfrm flipH="1">
            <a:off x="5808663" y="5000625"/>
            <a:ext cx="2249487" cy="1562100"/>
            <a:chOff x="0" y="0"/>
            <a:chExt cx="2735" cy="1900"/>
          </a:xfrm>
        </p:grpSpPr>
        <p:sp>
          <p:nvSpPr>
            <p:cNvPr id="11571" name="Freeform 30"/>
            <p:cNvSpPr/>
            <p:nvPr/>
          </p:nvSpPr>
          <p:spPr>
            <a:xfrm>
              <a:off x="855" y="274"/>
              <a:ext cx="748" cy="931"/>
            </a:xfrm>
            <a:custGeom>
              <a:avLst/>
              <a:gdLst/>
              <a:ahLst/>
              <a:cxnLst>
                <a:cxn ang="0">
                  <a:pos x="170" y="50"/>
                </a:cxn>
                <a:cxn ang="0">
                  <a:pos x="314" y="139"/>
                </a:cxn>
                <a:cxn ang="0">
                  <a:pos x="691" y="378"/>
                </a:cxn>
                <a:cxn ang="0">
                  <a:pos x="691" y="704"/>
                </a:cxn>
                <a:cxn ang="0">
                  <a:pos x="503" y="851"/>
                </a:cxn>
                <a:cxn ang="0">
                  <a:pos x="399" y="867"/>
                </a:cxn>
                <a:cxn ang="0">
                  <a:pos x="286" y="910"/>
                </a:cxn>
                <a:cxn ang="0">
                  <a:pos x="57" y="903"/>
                </a:cxn>
                <a:cxn ang="0">
                  <a:pos x="5" y="371"/>
                </a:cxn>
                <a:cxn ang="0">
                  <a:pos x="170" y="50"/>
                </a:cxn>
              </a:cxnLst>
              <a:pathLst>
                <a:path w="317" h="394">
                  <a:moveTo>
                    <a:pt x="72" y="21"/>
                  </a:moveTo>
                  <a:cubicBezTo>
                    <a:pt x="72" y="21"/>
                    <a:pt x="140" y="0"/>
                    <a:pt x="133" y="59"/>
                  </a:cubicBezTo>
                  <a:cubicBezTo>
                    <a:pt x="131" y="76"/>
                    <a:pt x="256" y="74"/>
                    <a:pt x="293" y="160"/>
                  </a:cubicBezTo>
                  <a:cubicBezTo>
                    <a:pt x="293" y="160"/>
                    <a:pt x="317" y="248"/>
                    <a:pt x="293" y="298"/>
                  </a:cubicBezTo>
                  <a:cubicBezTo>
                    <a:pt x="270" y="349"/>
                    <a:pt x="213" y="360"/>
                    <a:pt x="213" y="360"/>
                  </a:cubicBezTo>
                  <a:cubicBezTo>
                    <a:pt x="169" y="367"/>
                    <a:pt x="169" y="367"/>
                    <a:pt x="169" y="367"/>
                  </a:cubicBezTo>
                  <a:cubicBezTo>
                    <a:pt x="169" y="367"/>
                    <a:pt x="169" y="385"/>
                    <a:pt x="121" y="385"/>
                  </a:cubicBezTo>
                  <a:cubicBezTo>
                    <a:pt x="73" y="385"/>
                    <a:pt x="31" y="394"/>
                    <a:pt x="24" y="382"/>
                  </a:cubicBezTo>
                  <a:cubicBezTo>
                    <a:pt x="15" y="369"/>
                    <a:pt x="0" y="177"/>
                    <a:pt x="2" y="157"/>
                  </a:cubicBezTo>
                  <a:cubicBezTo>
                    <a:pt x="10" y="86"/>
                    <a:pt x="72" y="21"/>
                    <a:pt x="72" y="21"/>
                  </a:cubicBezTo>
                  <a:close/>
                </a:path>
              </a:pathLst>
            </a:custGeom>
            <a:solidFill>
              <a:srgbClr val="FFF7D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572" name="Freeform 31"/>
            <p:cNvSpPr/>
            <p:nvPr/>
          </p:nvSpPr>
          <p:spPr>
            <a:xfrm>
              <a:off x="942" y="364"/>
              <a:ext cx="307" cy="222"/>
            </a:xfrm>
            <a:custGeom>
              <a:avLst/>
              <a:gdLst/>
              <a:ahLst/>
              <a:cxnLst>
                <a:cxn ang="0">
                  <a:pos x="87" y="73"/>
                </a:cxn>
                <a:cxn ang="0">
                  <a:pos x="113" y="7"/>
                </a:cxn>
                <a:cxn ang="0">
                  <a:pos x="198" y="0"/>
                </a:cxn>
                <a:cxn ang="0">
                  <a:pos x="182" y="43"/>
                </a:cxn>
                <a:cxn ang="0">
                  <a:pos x="229" y="106"/>
                </a:cxn>
                <a:cxn ang="0">
                  <a:pos x="307" y="170"/>
                </a:cxn>
                <a:cxn ang="0">
                  <a:pos x="33" y="222"/>
                </a:cxn>
                <a:cxn ang="0">
                  <a:pos x="24" y="165"/>
                </a:cxn>
                <a:cxn ang="0">
                  <a:pos x="87" y="73"/>
                </a:cxn>
              </a:cxnLst>
              <a:pathLst>
                <a:path w="130" h="94">
                  <a:moveTo>
                    <a:pt x="37" y="31"/>
                  </a:moveTo>
                  <a:cubicBezTo>
                    <a:pt x="39" y="18"/>
                    <a:pt x="48" y="3"/>
                    <a:pt x="48" y="3"/>
                  </a:cubicBezTo>
                  <a:cubicBezTo>
                    <a:pt x="48" y="3"/>
                    <a:pt x="48" y="3"/>
                    <a:pt x="84" y="0"/>
                  </a:cubicBezTo>
                  <a:cubicBezTo>
                    <a:pt x="84" y="0"/>
                    <a:pt x="84" y="0"/>
                    <a:pt x="77" y="18"/>
                  </a:cubicBezTo>
                  <a:cubicBezTo>
                    <a:pt x="77" y="18"/>
                    <a:pt x="77" y="39"/>
                    <a:pt x="97" y="45"/>
                  </a:cubicBezTo>
                  <a:cubicBezTo>
                    <a:pt x="118" y="50"/>
                    <a:pt x="130" y="72"/>
                    <a:pt x="130" y="72"/>
                  </a:cubicBezTo>
                  <a:cubicBezTo>
                    <a:pt x="14" y="94"/>
                    <a:pt x="14" y="94"/>
                    <a:pt x="14" y="94"/>
                  </a:cubicBezTo>
                  <a:cubicBezTo>
                    <a:pt x="14" y="94"/>
                    <a:pt x="0" y="91"/>
                    <a:pt x="10" y="70"/>
                  </a:cubicBezTo>
                  <a:cubicBezTo>
                    <a:pt x="21" y="43"/>
                    <a:pt x="28" y="40"/>
                    <a:pt x="37" y="31"/>
                  </a:cubicBezTo>
                  <a:close/>
                </a:path>
              </a:pathLst>
            </a:custGeom>
            <a:solidFill>
              <a:srgbClr val="78953C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573" name="Freeform 32"/>
            <p:cNvSpPr/>
            <p:nvPr/>
          </p:nvSpPr>
          <p:spPr>
            <a:xfrm>
              <a:off x="760" y="473"/>
              <a:ext cx="754" cy="661"/>
            </a:xfrm>
            <a:custGeom>
              <a:avLst/>
              <a:gdLst/>
              <a:ahLst/>
              <a:cxnLst>
                <a:cxn ang="0">
                  <a:pos x="217" y="87"/>
                </a:cxn>
                <a:cxn ang="0">
                  <a:pos x="456" y="57"/>
                </a:cxn>
                <a:cxn ang="0">
                  <a:pos x="745" y="293"/>
                </a:cxn>
                <a:cxn ang="0">
                  <a:pos x="560" y="604"/>
                </a:cxn>
                <a:cxn ang="0">
                  <a:pos x="277" y="616"/>
                </a:cxn>
                <a:cxn ang="0">
                  <a:pos x="217" y="87"/>
                </a:cxn>
              </a:cxnLst>
              <a:pathLst>
                <a:path w="319" h="280">
                  <a:moveTo>
                    <a:pt x="92" y="37"/>
                  </a:moveTo>
                  <a:cubicBezTo>
                    <a:pt x="118" y="3"/>
                    <a:pt x="158" y="9"/>
                    <a:pt x="193" y="24"/>
                  </a:cubicBezTo>
                  <a:cubicBezTo>
                    <a:pt x="229" y="0"/>
                    <a:pt x="310" y="55"/>
                    <a:pt x="315" y="124"/>
                  </a:cubicBezTo>
                  <a:cubicBezTo>
                    <a:pt x="319" y="181"/>
                    <a:pt x="314" y="248"/>
                    <a:pt x="237" y="256"/>
                  </a:cubicBezTo>
                  <a:cubicBezTo>
                    <a:pt x="204" y="280"/>
                    <a:pt x="143" y="280"/>
                    <a:pt x="117" y="261"/>
                  </a:cubicBezTo>
                  <a:cubicBezTo>
                    <a:pt x="0" y="266"/>
                    <a:pt x="3" y="44"/>
                    <a:pt x="92" y="37"/>
                  </a:cubicBezTo>
                  <a:close/>
                </a:path>
              </a:pathLst>
            </a:custGeom>
            <a:solidFill>
              <a:srgbClr val="CA7F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574" name="Freeform 33"/>
            <p:cNvSpPr/>
            <p:nvPr/>
          </p:nvSpPr>
          <p:spPr>
            <a:xfrm>
              <a:off x="0" y="0"/>
              <a:ext cx="1055" cy="1314"/>
            </a:xfrm>
            <a:custGeom>
              <a:avLst/>
              <a:gdLst/>
              <a:ahLst/>
              <a:cxnLst>
                <a:cxn ang="0">
                  <a:pos x="149" y="279"/>
                </a:cxn>
                <a:cxn ang="0">
                  <a:pos x="342" y="59"/>
                </a:cxn>
                <a:cxn ang="0">
                  <a:pos x="564" y="149"/>
                </a:cxn>
                <a:cxn ang="0">
                  <a:pos x="784" y="255"/>
                </a:cxn>
                <a:cxn ang="0">
                  <a:pos x="1055" y="801"/>
                </a:cxn>
                <a:cxn ang="0">
                  <a:pos x="956" y="1113"/>
                </a:cxn>
                <a:cxn ang="0">
                  <a:pos x="739" y="1215"/>
                </a:cxn>
                <a:cxn ang="0">
                  <a:pos x="498" y="1302"/>
                </a:cxn>
                <a:cxn ang="0">
                  <a:pos x="241" y="1253"/>
                </a:cxn>
                <a:cxn ang="0">
                  <a:pos x="101" y="1262"/>
                </a:cxn>
                <a:cxn ang="0">
                  <a:pos x="0" y="1106"/>
                </a:cxn>
                <a:cxn ang="0">
                  <a:pos x="0" y="359"/>
                </a:cxn>
                <a:cxn ang="0">
                  <a:pos x="149" y="279"/>
                </a:cxn>
              </a:cxnLst>
              <a:pathLst>
                <a:path w="447" h="556">
                  <a:moveTo>
                    <a:pt x="63" y="118"/>
                  </a:moveTo>
                  <a:cubicBezTo>
                    <a:pt x="114" y="44"/>
                    <a:pt x="145" y="25"/>
                    <a:pt x="145" y="25"/>
                  </a:cubicBezTo>
                  <a:cubicBezTo>
                    <a:pt x="209" y="0"/>
                    <a:pt x="239" y="63"/>
                    <a:pt x="239" y="63"/>
                  </a:cubicBezTo>
                  <a:cubicBezTo>
                    <a:pt x="239" y="63"/>
                    <a:pt x="300" y="104"/>
                    <a:pt x="332" y="108"/>
                  </a:cubicBezTo>
                  <a:cubicBezTo>
                    <a:pt x="398" y="118"/>
                    <a:pt x="447" y="288"/>
                    <a:pt x="447" y="339"/>
                  </a:cubicBezTo>
                  <a:cubicBezTo>
                    <a:pt x="447" y="389"/>
                    <a:pt x="426" y="443"/>
                    <a:pt x="405" y="471"/>
                  </a:cubicBezTo>
                  <a:cubicBezTo>
                    <a:pt x="384" y="498"/>
                    <a:pt x="338" y="510"/>
                    <a:pt x="313" y="514"/>
                  </a:cubicBezTo>
                  <a:cubicBezTo>
                    <a:pt x="287" y="536"/>
                    <a:pt x="273" y="545"/>
                    <a:pt x="211" y="551"/>
                  </a:cubicBezTo>
                  <a:cubicBezTo>
                    <a:pt x="151" y="556"/>
                    <a:pt x="102" y="530"/>
                    <a:pt x="102" y="530"/>
                  </a:cubicBezTo>
                  <a:cubicBezTo>
                    <a:pt x="102" y="530"/>
                    <a:pt x="74" y="541"/>
                    <a:pt x="43" y="534"/>
                  </a:cubicBezTo>
                  <a:cubicBezTo>
                    <a:pt x="28" y="530"/>
                    <a:pt x="11" y="498"/>
                    <a:pt x="0" y="468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42" y="112"/>
                    <a:pt x="63" y="118"/>
                    <a:pt x="63" y="118"/>
                  </a:cubicBezTo>
                  <a:close/>
                </a:path>
              </a:pathLst>
            </a:custGeom>
            <a:solidFill>
              <a:srgbClr val="FFF7D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575" name="Freeform 34"/>
            <p:cNvSpPr/>
            <p:nvPr/>
          </p:nvSpPr>
          <p:spPr>
            <a:xfrm>
              <a:off x="0" y="232"/>
              <a:ext cx="1006" cy="1093"/>
            </a:xfrm>
            <a:custGeom>
              <a:avLst/>
              <a:gdLst/>
              <a:ahLst/>
              <a:cxnLst>
                <a:cxn ang="0">
                  <a:pos x="283" y="92"/>
                </a:cxn>
                <a:cxn ang="0">
                  <a:pos x="631" y="83"/>
                </a:cxn>
                <a:cxn ang="0">
                  <a:pos x="985" y="538"/>
                </a:cxn>
                <a:cxn ang="0">
                  <a:pos x="725" y="937"/>
                </a:cxn>
                <a:cxn ang="0">
                  <a:pos x="246" y="956"/>
                </a:cxn>
                <a:cxn ang="0">
                  <a:pos x="0" y="758"/>
                </a:cxn>
                <a:cxn ang="0">
                  <a:pos x="0" y="260"/>
                </a:cxn>
                <a:cxn ang="0">
                  <a:pos x="283" y="92"/>
                </a:cxn>
              </a:cxnLst>
              <a:pathLst>
                <a:path w="426" h="463">
                  <a:moveTo>
                    <a:pt x="120" y="39"/>
                  </a:moveTo>
                  <a:cubicBezTo>
                    <a:pt x="153" y="3"/>
                    <a:pt x="236" y="0"/>
                    <a:pt x="267" y="35"/>
                  </a:cubicBezTo>
                  <a:cubicBezTo>
                    <a:pt x="339" y="10"/>
                    <a:pt x="407" y="111"/>
                    <a:pt x="417" y="228"/>
                  </a:cubicBezTo>
                  <a:cubicBezTo>
                    <a:pt x="426" y="324"/>
                    <a:pt x="389" y="393"/>
                    <a:pt x="307" y="397"/>
                  </a:cubicBezTo>
                  <a:cubicBezTo>
                    <a:pt x="278" y="437"/>
                    <a:pt x="140" y="463"/>
                    <a:pt x="104" y="405"/>
                  </a:cubicBezTo>
                  <a:cubicBezTo>
                    <a:pt x="58" y="419"/>
                    <a:pt x="5" y="393"/>
                    <a:pt x="0" y="321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20" y="62"/>
                    <a:pt x="59" y="30"/>
                    <a:pt x="120" y="39"/>
                  </a:cubicBezTo>
                  <a:close/>
                </a:path>
              </a:pathLst>
            </a:custGeom>
            <a:solidFill>
              <a:srgbClr val="EB7F2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576" name="Freeform 35"/>
            <p:cNvSpPr/>
            <p:nvPr/>
          </p:nvSpPr>
          <p:spPr>
            <a:xfrm>
              <a:off x="630" y="314"/>
              <a:ext cx="362" cy="844"/>
            </a:xfrm>
            <a:custGeom>
              <a:avLst/>
              <a:gdLst/>
              <a:ahLst/>
              <a:cxnLst>
                <a:cxn ang="0">
                  <a:pos x="203" y="95"/>
                </a:cxn>
                <a:cxn ang="0">
                  <a:pos x="331" y="605"/>
                </a:cxn>
                <a:cxn ang="0">
                  <a:pos x="161" y="842"/>
                </a:cxn>
                <a:cxn ang="0">
                  <a:pos x="109" y="839"/>
                </a:cxn>
                <a:cxn ang="0">
                  <a:pos x="303" y="452"/>
                </a:cxn>
                <a:cxn ang="0">
                  <a:pos x="106" y="52"/>
                </a:cxn>
                <a:cxn ang="0">
                  <a:pos x="0" y="0"/>
                </a:cxn>
                <a:cxn ang="0">
                  <a:pos x="203" y="95"/>
                </a:cxn>
              </a:cxnLst>
              <a:pathLst>
                <a:path w="153" h="357">
                  <a:moveTo>
                    <a:pt x="86" y="40"/>
                  </a:moveTo>
                  <a:cubicBezTo>
                    <a:pt x="122" y="90"/>
                    <a:pt x="153" y="169"/>
                    <a:pt x="140" y="256"/>
                  </a:cubicBezTo>
                  <a:cubicBezTo>
                    <a:pt x="131" y="315"/>
                    <a:pt x="99" y="354"/>
                    <a:pt x="68" y="356"/>
                  </a:cubicBezTo>
                  <a:cubicBezTo>
                    <a:pt x="62" y="357"/>
                    <a:pt x="46" y="355"/>
                    <a:pt x="46" y="355"/>
                  </a:cubicBezTo>
                  <a:cubicBezTo>
                    <a:pt x="46" y="355"/>
                    <a:pt x="144" y="329"/>
                    <a:pt x="128" y="191"/>
                  </a:cubicBezTo>
                  <a:cubicBezTo>
                    <a:pt x="115" y="77"/>
                    <a:pt x="68" y="33"/>
                    <a:pt x="45" y="22"/>
                  </a:cubicBezTo>
                  <a:cubicBezTo>
                    <a:pt x="22" y="11"/>
                    <a:pt x="0" y="0"/>
                    <a:pt x="0" y="0"/>
                  </a:cubicBezTo>
                  <a:cubicBezTo>
                    <a:pt x="0" y="0"/>
                    <a:pt x="58" y="3"/>
                    <a:pt x="86" y="40"/>
                  </a:cubicBezTo>
                  <a:close/>
                </a:path>
              </a:pathLst>
            </a:custGeom>
            <a:solidFill>
              <a:srgbClr val="9C552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577" name="Freeform 36"/>
            <p:cNvSpPr/>
            <p:nvPr/>
          </p:nvSpPr>
          <p:spPr>
            <a:xfrm>
              <a:off x="576" y="402"/>
              <a:ext cx="227" cy="734"/>
            </a:xfrm>
            <a:custGeom>
              <a:avLst/>
              <a:gdLst/>
              <a:ahLst/>
              <a:cxnLst>
                <a:cxn ang="0">
                  <a:pos x="189" y="255"/>
                </a:cxn>
                <a:cxn ang="0">
                  <a:pos x="175" y="670"/>
                </a:cxn>
                <a:cxn ang="0">
                  <a:pos x="116" y="734"/>
                </a:cxn>
                <a:cxn ang="0">
                  <a:pos x="166" y="288"/>
                </a:cxn>
                <a:cxn ang="0">
                  <a:pos x="0" y="0"/>
                </a:cxn>
                <a:cxn ang="0">
                  <a:pos x="189" y="255"/>
                </a:cxn>
              </a:cxnLst>
              <a:pathLst>
                <a:path w="96" h="311">
                  <a:moveTo>
                    <a:pt x="80" y="108"/>
                  </a:moveTo>
                  <a:cubicBezTo>
                    <a:pt x="96" y="185"/>
                    <a:pt x="89" y="248"/>
                    <a:pt x="74" y="284"/>
                  </a:cubicBezTo>
                  <a:cubicBezTo>
                    <a:pt x="64" y="309"/>
                    <a:pt x="49" y="311"/>
                    <a:pt x="49" y="311"/>
                  </a:cubicBezTo>
                  <a:cubicBezTo>
                    <a:pt x="49" y="311"/>
                    <a:pt x="79" y="255"/>
                    <a:pt x="70" y="122"/>
                  </a:cubicBezTo>
                  <a:cubicBezTo>
                    <a:pt x="65" y="40"/>
                    <a:pt x="0" y="0"/>
                    <a:pt x="0" y="0"/>
                  </a:cubicBezTo>
                  <a:cubicBezTo>
                    <a:pt x="0" y="0"/>
                    <a:pt x="62" y="4"/>
                    <a:pt x="80" y="108"/>
                  </a:cubicBezTo>
                  <a:close/>
                </a:path>
              </a:pathLst>
            </a:custGeom>
            <a:solidFill>
              <a:srgbClr val="9C552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578" name="Freeform 37"/>
            <p:cNvSpPr/>
            <p:nvPr/>
          </p:nvSpPr>
          <p:spPr>
            <a:xfrm>
              <a:off x="134" y="406"/>
              <a:ext cx="149" cy="778"/>
            </a:xfrm>
            <a:custGeom>
              <a:avLst/>
              <a:gdLst/>
              <a:ahLst/>
              <a:cxnLst>
                <a:cxn ang="0">
                  <a:pos x="116" y="0"/>
                </a:cxn>
                <a:cxn ang="0">
                  <a:pos x="38" y="246"/>
                </a:cxn>
                <a:cxn ang="0">
                  <a:pos x="149" y="778"/>
                </a:cxn>
                <a:cxn ang="0">
                  <a:pos x="111" y="759"/>
                </a:cxn>
                <a:cxn ang="0">
                  <a:pos x="2" y="239"/>
                </a:cxn>
                <a:cxn ang="0">
                  <a:pos x="116" y="0"/>
                </a:cxn>
              </a:cxnLst>
              <a:pathLst>
                <a:path w="63" h="329">
                  <a:moveTo>
                    <a:pt x="49" y="0"/>
                  </a:moveTo>
                  <a:cubicBezTo>
                    <a:pt x="49" y="0"/>
                    <a:pt x="19" y="32"/>
                    <a:pt x="16" y="104"/>
                  </a:cubicBezTo>
                  <a:cubicBezTo>
                    <a:pt x="11" y="195"/>
                    <a:pt x="63" y="329"/>
                    <a:pt x="63" y="329"/>
                  </a:cubicBezTo>
                  <a:cubicBezTo>
                    <a:pt x="63" y="329"/>
                    <a:pt x="54" y="322"/>
                    <a:pt x="47" y="321"/>
                  </a:cubicBezTo>
                  <a:cubicBezTo>
                    <a:pt x="18" y="280"/>
                    <a:pt x="0" y="187"/>
                    <a:pt x="1" y="101"/>
                  </a:cubicBezTo>
                  <a:cubicBezTo>
                    <a:pt x="1" y="15"/>
                    <a:pt x="49" y="0"/>
                    <a:pt x="49" y="0"/>
                  </a:cubicBezTo>
                  <a:close/>
                </a:path>
              </a:pathLst>
            </a:custGeom>
            <a:solidFill>
              <a:srgbClr val="9C552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579" name="Freeform 38"/>
            <p:cNvSpPr/>
            <p:nvPr/>
          </p:nvSpPr>
          <p:spPr>
            <a:xfrm>
              <a:off x="224" y="113"/>
              <a:ext cx="401" cy="256"/>
            </a:xfrm>
            <a:custGeom>
              <a:avLst/>
              <a:gdLst/>
              <a:ahLst/>
              <a:cxnLst>
                <a:cxn ang="0">
                  <a:pos x="165" y="0"/>
                </a:cxn>
                <a:cxn ang="0">
                  <a:pos x="231" y="0"/>
                </a:cxn>
                <a:cxn ang="0">
                  <a:pos x="226" y="66"/>
                </a:cxn>
                <a:cxn ang="0">
                  <a:pos x="326" y="111"/>
                </a:cxn>
                <a:cxn ang="0">
                  <a:pos x="401" y="206"/>
                </a:cxn>
                <a:cxn ang="0">
                  <a:pos x="7" y="199"/>
                </a:cxn>
                <a:cxn ang="0">
                  <a:pos x="165" y="0"/>
                </a:cxn>
              </a:cxnLst>
              <a:pathLst>
                <a:path w="170" h="108">
                  <a:moveTo>
                    <a:pt x="70" y="0"/>
                  </a:moveTo>
                  <a:cubicBezTo>
                    <a:pt x="70" y="0"/>
                    <a:pt x="70" y="0"/>
                    <a:pt x="98" y="0"/>
                  </a:cubicBezTo>
                  <a:cubicBezTo>
                    <a:pt x="98" y="0"/>
                    <a:pt x="98" y="0"/>
                    <a:pt x="96" y="28"/>
                  </a:cubicBezTo>
                  <a:cubicBezTo>
                    <a:pt x="96" y="28"/>
                    <a:pt x="107" y="35"/>
                    <a:pt x="138" y="47"/>
                  </a:cubicBezTo>
                  <a:cubicBezTo>
                    <a:pt x="168" y="58"/>
                    <a:pt x="170" y="87"/>
                    <a:pt x="170" y="87"/>
                  </a:cubicBezTo>
                  <a:cubicBezTo>
                    <a:pt x="110" y="107"/>
                    <a:pt x="4" y="108"/>
                    <a:pt x="3" y="84"/>
                  </a:cubicBezTo>
                  <a:cubicBezTo>
                    <a:pt x="0" y="60"/>
                    <a:pt x="70" y="0"/>
                    <a:pt x="70" y="0"/>
                  </a:cubicBezTo>
                  <a:close/>
                </a:path>
              </a:pathLst>
            </a:custGeom>
            <a:solidFill>
              <a:srgbClr val="6F863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580" name="Freeform 39"/>
            <p:cNvSpPr/>
            <p:nvPr/>
          </p:nvSpPr>
          <p:spPr>
            <a:xfrm>
              <a:off x="193" y="113"/>
              <a:ext cx="340" cy="286"/>
            </a:xfrm>
            <a:custGeom>
              <a:avLst/>
              <a:gdLst/>
              <a:ahLst/>
              <a:cxnLst>
                <a:cxn ang="0">
                  <a:pos x="196" y="0"/>
                </a:cxn>
                <a:cxn ang="0">
                  <a:pos x="111" y="123"/>
                </a:cxn>
                <a:cxn ang="0">
                  <a:pos x="123" y="217"/>
                </a:cxn>
                <a:cxn ang="0">
                  <a:pos x="340" y="227"/>
                </a:cxn>
                <a:cxn ang="0">
                  <a:pos x="76" y="253"/>
                </a:cxn>
                <a:cxn ang="0">
                  <a:pos x="64" y="118"/>
                </a:cxn>
                <a:cxn ang="0">
                  <a:pos x="196" y="0"/>
                </a:cxn>
              </a:cxnLst>
              <a:pathLst>
                <a:path w="144" h="121">
                  <a:moveTo>
                    <a:pt x="83" y="0"/>
                  </a:moveTo>
                  <a:cubicBezTo>
                    <a:pt x="83" y="0"/>
                    <a:pt x="49" y="39"/>
                    <a:pt x="47" y="52"/>
                  </a:cubicBezTo>
                  <a:cubicBezTo>
                    <a:pt x="46" y="65"/>
                    <a:pt x="46" y="88"/>
                    <a:pt x="52" y="92"/>
                  </a:cubicBezTo>
                  <a:cubicBezTo>
                    <a:pt x="80" y="110"/>
                    <a:pt x="133" y="96"/>
                    <a:pt x="144" y="96"/>
                  </a:cubicBezTo>
                  <a:cubicBezTo>
                    <a:pt x="119" y="112"/>
                    <a:pt x="74" y="121"/>
                    <a:pt x="32" y="107"/>
                  </a:cubicBezTo>
                  <a:cubicBezTo>
                    <a:pt x="0" y="96"/>
                    <a:pt x="15" y="73"/>
                    <a:pt x="27" y="50"/>
                  </a:cubicBezTo>
                  <a:cubicBezTo>
                    <a:pt x="42" y="21"/>
                    <a:pt x="83" y="0"/>
                    <a:pt x="83" y="0"/>
                  </a:cubicBezTo>
                  <a:close/>
                </a:path>
              </a:pathLst>
            </a:custGeom>
            <a:solidFill>
              <a:srgbClr val="5C6B2F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581" name="Freeform 40"/>
            <p:cNvSpPr/>
            <p:nvPr/>
          </p:nvSpPr>
          <p:spPr>
            <a:xfrm>
              <a:off x="1599" y="867"/>
              <a:ext cx="1136" cy="1018"/>
            </a:xfrm>
            <a:custGeom>
              <a:avLst/>
              <a:gdLst/>
              <a:ahLst/>
              <a:cxnLst>
                <a:cxn ang="0">
                  <a:pos x="538" y="2"/>
                </a:cxn>
                <a:cxn ang="0">
                  <a:pos x="704" y="5"/>
                </a:cxn>
                <a:cxn ang="0">
                  <a:pos x="779" y="137"/>
                </a:cxn>
                <a:cxn ang="0">
                  <a:pos x="895" y="274"/>
                </a:cxn>
                <a:cxn ang="0">
                  <a:pos x="1117" y="765"/>
                </a:cxn>
                <a:cxn ang="0">
                  <a:pos x="897" y="1018"/>
                </a:cxn>
                <a:cxn ang="0">
                  <a:pos x="175" y="1018"/>
                </a:cxn>
                <a:cxn ang="0">
                  <a:pos x="43" y="798"/>
                </a:cxn>
                <a:cxn ang="0">
                  <a:pos x="260" y="250"/>
                </a:cxn>
                <a:cxn ang="0">
                  <a:pos x="409" y="210"/>
                </a:cxn>
                <a:cxn ang="0">
                  <a:pos x="543" y="109"/>
                </a:cxn>
                <a:cxn ang="0">
                  <a:pos x="538" y="2"/>
                </a:cxn>
              </a:cxnLst>
              <a:pathLst>
                <a:path w="481" h="431">
                  <a:moveTo>
                    <a:pt x="228" y="1"/>
                  </a:moveTo>
                  <a:cubicBezTo>
                    <a:pt x="252" y="2"/>
                    <a:pt x="277" y="2"/>
                    <a:pt x="298" y="2"/>
                  </a:cubicBezTo>
                  <a:cubicBezTo>
                    <a:pt x="303" y="19"/>
                    <a:pt x="326" y="46"/>
                    <a:pt x="330" y="58"/>
                  </a:cubicBezTo>
                  <a:cubicBezTo>
                    <a:pt x="355" y="69"/>
                    <a:pt x="370" y="101"/>
                    <a:pt x="379" y="116"/>
                  </a:cubicBezTo>
                  <a:cubicBezTo>
                    <a:pt x="430" y="131"/>
                    <a:pt x="481" y="213"/>
                    <a:pt x="473" y="324"/>
                  </a:cubicBezTo>
                  <a:cubicBezTo>
                    <a:pt x="466" y="417"/>
                    <a:pt x="422" y="423"/>
                    <a:pt x="380" y="431"/>
                  </a:cubicBezTo>
                  <a:cubicBezTo>
                    <a:pt x="74" y="431"/>
                    <a:pt x="74" y="431"/>
                    <a:pt x="74" y="431"/>
                  </a:cubicBezTo>
                  <a:cubicBezTo>
                    <a:pt x="48" y="424"/>
                    <a:pt x="25" y="403"/>
                    <a:pt x="18" y="338"/>
                  </a:cubicBezTo>
                  <a:cubicBezTo>
                    <a:pt x="0" y="188"/>
                    <a:pt x="56" y="131"/>
                    <a:pt x="110" y="106"/>
                  </a:cubicBezTo>
                  <a:cubicBezTo>
                    <a:pt x="125" y="99"/>
                    <a:pt x="148" y="94"/>
                    <a:pt x="173" y="89"/>
                  </a:cubicBezTo>
                  <a:cubicBezTo>
                    <a:pt x="199" y="65"/>
                    <a:pt x="215" y="61"/>
                    <a:pt x="230" y="46"/>
                  </a:cubicBezTo>
                  <a:cubicBezTo>
                    <a:pt x="225" y="33"/>
                    <a:pt x="217" y="0"/>
                    <a:pt x="228" y="1"/>
                  </a:cubicBezTo>
                  <a:close/>
                </a:path>
              </a:pathLst>
            </a:custGeom>
            <a:solidFill>
              <a:srgbClr val="FFF7D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582" name="Freeform 41"/>
            <p:cNvSpPr/>
            <p:nvPr/>
          </p:nvSpPr>
          <p:spPr>
            <a:xfrm>
              <a:off x="1736" y="1047"/>
              <a:ext cx="992" cy="838"/>
            </a:xfrm>
            <a:custGeom>
              <a:avLst/>
              <a:gdLst/>
              <a:ahLst/>
              <a:cxnLst>
                <a:cxn ang="0">
                  <a:pos x="522" y="17"/>
                </a:cxn>
                <a:cxn ang="0">
                  <a:pos x="673" y="87"/>
                </a:cxn>
                <a:cxn ang="0">
                  <a:pos x="848" y="838"/>
                </a:cxn>
                <a:cxn ang="0">
                  <a:pos x="376" y="838"/>
                </a:cxn>
                <a:cxn ang="0">
                  <a:pos x="272" y="800"/>
                </a:cxn>
                <a:cxn ang="0">
                  <a:pos x="0" y="401"/>
                </a:cxn>
                <a:cxn ang="0">
                  <a:pos x="357" y="68"/>
                </a:cxn>
                <a:cxn ang="0">
                  <a:pos x="522" y="17"/>
                </a:cxn>
              </a:cxnLst>
              <a:pathLst>
                <a:path w="420" h="355">
                  <a:moveTo>
                    <a:pt x="221" y="7"/>
                  </a:moveTo>
                  <a:cubicBezTo>
                    <a:pt x="244" y="7"/>
                    <a:pt x="267" y="15"/>
                    <a:pt x="285" y="37"/>
                  </a:cubicBezTo>
                  <a:cubicBezTo>
                    <a:pt x="401" y="37"/>
                    <a:pt x="420" y="312"/>
                    <a:pt x="359" y="355"/>
                  </a:cubicBezTo>
                  <a:cubicBezTo>
                    <a:pt x="159" y="355"/>
                    <a:pt x="159" y="355"/>
                    <a:pt x="159" y="355"/>
                  </a:cubicBezTo>
                  <a:cubicBezTo>
                    <a:pt x="141" y="351"/>
                    <a:pt x="125" y="346"/>
                    <a:pt x="115" y="339"/>
                  </a:cubicBezTo>
                  <a:cubicBezTo>
                    <a:pt x="13" y="335"/>
                    <a:pt x="0" y="247"/>
                    <a:pt x="0" y="170"/>
                  </a:cubicBezTo>
                  <a:cubicBezTo>
                    <a:pt x="1" y="80"/>
                    <a:pt x="103" y="0"/>
                    <a:pt x="151" y="29"/>
                  </a:cubicBezTo>
                  <a:cubicBezTo>
                    <a:pt x="174" y="17"/>
                    <a:pt x="198" y="8"/>
                    <a:pt x="221" y="7"/>
                  </a:cubicBezTo>
                  <a:close/>
                </a:path>
              </a:pathLst>
            </a:custGeom>
            <a:solidFill>
              <a:srgbClr val="CB7F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583" name="Freeform 42"/>
            <p:cNvSpPr/>
            <p:nvPr/>
          </p:nvSpPr>
          <p:spPr>
            <a:xfrm>
              <a:off x="1991" y="1200"/>
              <a:ext cx="101" cy="624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2" y="279"/>
                </a:cxn>
                <a:cxn ang="0">
                  <a:pos x="52" y="624"/>
                </a:cxn>
                <a:cxn ang="0">
                  <a:pos x="94" y="607"/>
                </a:cxn>
                <a:cxn ang="0">
                  <a:pos x="59" y="300"/>
                </a:cxn>
                <a:cxn ang="0">
                  <a:pos x="101" y="0"/>
                </a:cxn>
              </a:cxnLst>
              <a:pathLst>
                <a:path w="43" h="264">
                  <a:moveTo>
                    <a:pt x="43" y="0"/>
                  </a:moveTo>
                  <a:cubicBezTo>
                    <a:pt x="16" y="23"/>
                    <a:pt x="0" y="66"/>
                    <a:pt x="1" y="118"/>
                  </a:cubicBezTo>
                  <a:cubicBezTo>
                    <a:pt x="2" y="170"/>
                    <a:pt x="22" y="264"/>
                    <a:pt x="22" y="264"/>
                  </a:cubicBezTo>
                  <a:cubicBezTo>
                    <a:pt x="40" y="257"/>
                    <a:pt x="40" y="257"/>
                    <a:pt x="40" y="257"/>
                  </a:cubicBezTo>
                  <a:cubicBezTo>
                    <a:pt x="40" y="257"/>
                    <a:pt x="26" y="171"/>
                    <a:pt x="25" y="127"/>
                  </a:cubicBezTo>
                  <a:cubicBezTo>
                    <a:pt x="25" y="83"/>
                    <a:pt x="25" y="49"/>
                    <a:pt x="43" y="0"/>
                  </a:cubicBezTo>
                  <a:close/>
                </a:path>
              </a:pathLst>
            </a:custGeom>
            <a:solidFill>
              <a:srgbClr val="A05F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584" name="Freeform 43"/>
            <p:cNvSpPr/>
            <p:nvPr/>
          </p:nvSpPr>
          <p:spPr>
            <a:xfrm>
              <a:off x="2359" y="1368"/>
              <a:ext cx="132" cy="463"/>
            </a:xfrm>
            <a:custGeom>
              <a:avLst/>
              <a:gdLst/>
              <a:ahLst/>
              <a:cxnLst>
                <a:cxn ang="0">
                  <a:pos x="73" y="0"/>
                </a:cxn>
                <a:cxn ang="0">
                  <a:pos x="104" y="279"/>
                </a:cxn>
                <a:cxn ang="0">
                  <a:pos x="50" y="454"/>
                </a:cxn>
                <a:cxn ang="0">
                  <a:pos x="0" y="463"/>
                </a:cxn>
                <a:cxn ang="0">
                  <a:pos x="87" y="215"/>
                </a:cxn>
                <a:cxn ang="0">
                  <a:pos x="73" y="0"/>
                </a:cxn>
              </a:cxnLst>
              <a:pathLst>
                <a:path w="56" h="196">
                  <a:moveTo>
                    <a:pt x="31" y="0"/>
                  </a:moveTo>
                  <a:cubicBezTo>
                    <a:pt x="56" y="22"/>
                    <a:pt x="50" y="85"/>
                    <a:pt x="44" y="118"/>
                  </a:cubicBezTo>
                  <a:cubicBezTo>
                    <a:pt x="39" y="149"/>
                    <a:pt x="21" y="192"/>
                    <a:pt x="21" y="192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196"/>
                    <a:pt x="31" y="145"/>
                    <a:pt x="37" y="91"/>
                  </a:cubicBezTo>
                  <a:cubicBezTo>
                    <a:pt x="40" y="72"/>
                    <a:pt x="43" y="32"/>
                    <a:pt x="31" y="0"/>
                  </a:cubicBezTo>
                  <a:close/>
                </a:path>
              </a:pathLst>
            </a:custGeom>
            <a:solidFill>
              <a:srgbClr val="A05F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585" name="Freeform 44"/>
            <p:cNvSpPr/>
            <p:nvPr/>
          </p:nvSpPr>
          <p:spPr>
            <a:xfrm>
              <a:off x="2036" y="914"/>
              <a:ext cx="408" cy="274"/>
            </a:xfrm>
            <a:custGeom>
              <a:avLst/>
              <a:gdLst/>
              <a:ahLst/>
              <a:cxnLst>
                <a:cxn ang="0">
                  <a:pos x="0" y="229"/>
                </a:cxn>
                <a:cxn ang="0">
                  <a:pos x="94" y="139"/>
                </a:cxn>
                <a:cxn ang="0">
                  <a:pos x="153" y="52"/>
                </a:cxn>
                <a:cxn ang="0">
                  <a:pos x="127" y="0"/>
                </a:cxn>
                <a:cxn ang="0">
                  <a:pos x="238" y="0"/>
                </a:cxn>
                <a:cxn ang="0">
                  <a:pos x="276" y="85"/>
                </a:cxn>
                <a:cxn ang="0">
                  <a:pos x="373" y="198"/>
                </a:cxn>
                <a:cxn ang="0">
                  <a:pos x="366" y="274"/>
                </a:cxn>
                <a:cxn ang="0">
                  <a:pos x="0" y="229"/>
                </a:cxn>
                <a:cxn ang="0">
                  <a:pos x="0" y="229"/>
                </a:cxn>
              </a:cxnLst>
              <a:pathLst>
                <a:path w="173" h="116">
                  <a:moveTo>
                    <a:pt x="0" y="97"/>
                  </a:moveTo>
                  <a:cubicBezTo>
                    <a:pt x="0" y="97"/>
                    <a:pt x="14" y="69"/>
                    <a:pt x="40" y="59"/>
                  </a:cubicBezTo>
                  <a:cubicBezTo>
                    <a:pt x="67" y="50"/>
                    <a:pt x="65" y="22"/>
                    <a:pt x="65" y="22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1" y="0"/>
                    <a:pt x="114" y="19"/>
                    <a:pt x="117" y="36"/>
                  </a:cubicBezTo>
                  <a:cubicBezTo>
                    <a:pt x="130" y="47"/>
                    <a:pt x="139" y="50"/>
                    <a:pt x="158" y="84"/>
                  </a:cubicBezTo>
                  <a:cubicBezTo>
                    <a:pt x="173" y="112"/>
                    <a:pt x="155" y="116"/>
                    <a:pt x="155" y="116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lose/>
                </a:path>
              </a:pathLst>
            </a:custGeom>
            <a:solidFill>
              <a:srgbClr val="77943C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586" name="Freeform 45"/>
            <p:cNvSpPr/>
            <p:nvPr/>
          </p:nvSpPr>
          <p:spPr>
            <a:xfrm>
              <a:off x="2468" y="1226"/>
              <a:ext cx="234" cy="648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175" y="246"/>
                </a:cxn>
                <a:cxn ang="0">
                  <a:pos x="0" y="648"/>
                </a:cxn>
                <a:cxn ang="0">
                  <a:pos x="14" y="598"/>
                </a:cxn>
                <a:cxn ang="0">
                  <a:pos x="139" y="260"/>
                </a:cxn>
                <a:cxn ang="0">
                  <a:pos x="66" y="0"/>
                </a:cxn>
              </a:cxnLst>
              <a:pathLst>
                <a:path w="99" h="274">
                  <a:moveTo>
                    <a:pt x="28" y="0"/>
                  </a:moveTo>
                  <a:cubicBezTo>
                    <a:pt x="28" y="0"/>
                    <a:pt x="63" y="34"/>
                    <a:pt x="74" y="104"/>
                  </a:cubicBezTo>
                  <a:cubicBezTo>
                    <a:pt x="99" y="253"/>
                    <a:pt x="0" y="274"/>
                    <a:pt x="0" y="274"/>
                  </a:cubicBezTo>
                  <a:cubicBezTo>
                    <a:pt x="6" y="253"/>
                    <a:pt x="6" y="253"/>
                    <a:pt x="6" y="253"/>
                  </a:cubicBezTo>
                  <a:cubicBezTo>
                    <a:pt x="6" y="253"/>
                    <a:pt x="67" y="228"/>
                    <a:pt x="59" y="110"/>
                  </a:cubicBezTo>
                  <a:cubicBezTo>
                    <a:pt x="56" y="66"/>
                    <a:pt x="28" y="0"/>
                    <a:pt x="28" y="0"/>
                  </a:cubicBezTo>
                  <a:close/>
                </a:path>
              </a:pathLst>
            </a:custGeom>
            <a:solidFill>
              <a:srgbClr val="A05F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587" name="Freeform 46"/>
            <p:cNvSpPr/>
            <p:nvPr/>
          </p:nvSpPr>
          <p:spPr>
            <a:xfrm>
              <a:off x="1698" y="1134"/>
              <a:ext cx="276" cy="744"/>
            </a:xfrm>
            <a:custGeom>
              <a:avLst/>
              <a:gdLst/>
              <a:ahLst/>
              <a:cxnLst>
                <a:cxn ang="0">
                  <a:pos x="276" y="0"/>
                </a:cxn>
                <a:cxn ang="0">
                  <a:pos x="17" y="267"/>
                </a:cxn>
                <a:cxn ang="0">
                  <a:pos x="75" y="671"/>
                </a:cxn>
                <a:cxn ang="0">
                  <a:pos x="222" y="716"/>
                </a:cxn>
                <a:cxn ang="0">
                  <a:pos x="229" y="673"/>
                </a:cxn>
                <a:cxn ang="0">
                  <a:pos x="61" y="451"/>
                </a:cxn>
                <a:cxn ang="0">
                  <a:pos x="158" y="94"/>
                </a:cxn>
                <a:cxn ang="0">
                  <a:pos x="276" y="0"/>
                </a:cxn>
              </a:cxnLst>
              <a:pathLst>
                <a:path w="117" h="315">
                  <a:moveTo>
                    <a:pt x="117" y="0"/>
                  </a:moveTo>
                  <a:cubicBezTo>
                    <a:pt x="117" y="0"/>
                    <a:pt x="15" y="35"/>
                    <a:pt x="7" y="113"/>
                  </a:cubicBezTo>
                  <a:cubicBezTo>
                    <a:pt x="0" y="190"/>
                    <a:pt x="9" y="254"/>
                    <a:pt x="32" y="284"/>
                  </a:cubicBezTo>
                  <a:cubicBezTo>
                    <a:pt x="55" y="315"/>
                    <a:pt x="94" y="303"/>
                    <a:pt x="94" y="303"/>
                  </a:cubicBezTo>
                  <a:cubicBezTo>
                    <a:pt x="97" y="285"/>
                    <a:pt x="97" y="285"/>
                    <a:pt x="97" y="285"/>
                  </a:cubicBezTo>
                  <a:cubicBezTo>
                    <a:pt x="97" y="285"/>
                    <a:pt x="36" y="294"/>
                    <a:pt x="26" y="191"/>
                  </a:cubicBezTo>
                  <a:cubicBezTo>
                    <a:pt x="16" y="86"/>
                    <a:pt x="41" y="71"/>
                    <a:pt x="67" y="40"/>
                  </a:cubicBezTo>
                  <a:cubicBezTo>
                    <a:pt x="94" y="9"/>
                    <a:pt x="117" y="0"/>
                    <a:pt x="117" y="0"/>
                  </a:cubicBezTo>
                  <a:close/>
                </a:path>
              </a:pathLst>
            </a:custGeom>
            <a:solidFill>
              <a:srgbClr val="A05F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588" name="Freeform 47"/>
            <p:cNvSpPr/>
            <p:nvPr/>
          </p:nvSpPr>
          <p:spPr>
            <a:xfrm>
              <a:off x="1292" y="522"/>
              <a:ext cx="233" cy="548"/>
            </a:xfrm>
            <a:custGeom>
              <a:avLst/>
              <a:gdLst/>
              <a:ahLst/>
              <a:cxnLst>
                <a:cxn ang="0">
                  <a:pos x="94" y="66"/>
                </a:cxn>
                <a:cxn ang="0">
                  <a:pos x="0" y="0"/>
                </a:cxn>
                <a:cxn ang="0">
                  <a:pos x="212" y="187"/>
                </a:cxn>
                <a:cxn ang="0">
                  <a:pos x="188" y="494"/>
                </a:cxn>
                <a:cxn ang="0">
                  <a:pos x="82" y="536"/>
                </a:cxn>
                <a:cxn ang="0">
                  <a:pos x="73" y="505"/>
                </a:cxn>
                <a:cxn ang="0">
                  <a:pos x="188" y="328"/>
                </a:cxn>
                <a:cxn ang="0">
                  <a:pos x="94" y="66"/>
                </a:cxn>
              </a:cxnLst>
              <a:pathLst>
                <a:path w="99" h="232">
                  <a:moveTo>
                    <a:pt x="40" y="28"/>
                  </a:moveTo>
                  <a:cubicBezTo>
                    <a:pt x="18" y="5"/>
                    <a:pt x="0" y="0"/>
                    <a:pt x="0" y="0"/>
                  </a:cubicBezTo>
                  <a:cubicBezTo>
                    <a:pt x="0" y="0"/>
                    <a:pt x="80" y="21"/>
                    <a:pt x="90" y="79"/>
                  </a:cubicBezTo>
                  <a:cubicBezTo>
                    <a:pt x="99" y="136"/>
                    <a:pt x="95" y="185"/>
                    <a:pt x="80" y="209"/>
                  </a:cubicBezTo>
                  <a:cubicBezTo>
                    <a:pt x="64" y="232"/>
                    <a:pt x="35" y="227"/>
                    <a:pt x="35" y="227"/>
                  </a:cubicBezTo>
                  <a:cubicBezTo>
                    <a:pt x="31" y="214"/>
                    <a:pt x="31" y="214"/>
                    <a:pt x="31" y="214"/>
                  </a:cubicBezTo>
                  <a:cubicBezTo>
                    <a:pt x="31" y="214"/>
                    <a:pt x="77" y="217"/>
                    <a:pt x="80" y="139"/>
                  </a:cubicBezTo>
                  <a:cubicBezTo>
                    <a:pt x="81" y="59"/>
                    <a:pt x="62" y="49"/>
                    <a:pt x="40" y="28"/>
                  </a:cubicBezTo>
                  <a:close/>
                </a:path>
              </a:pathLst>
            </a:custGeom>
            <a:solidFill>
              <a:srgbClr val="A160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589" name="Freeform 48"/>
            <p:cNvSpPr/>
            <p:nvPr/>
          </p:nvSpPr>
          <p:spPr>
            <a:xfrm>
              <a:off x="1209" y="577"/>
              <a:ext cx="92" cy="46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7" y="205"/>
                </a:cxn>
                <a:cxn ang="0">
                  <a:pos x="68" y="467"/>
                </a:cxn>
                <a:cxn ang="0">
                  <a:pos x="35" y="458"/>
                </a:cxn>
                <a:cxn ang="0">
                  <a:pos x="45" y="224"/>
                </a:cxn>
                <a:cxn ang="0">
                  <a:pos x="0" y="0"/>
                </a:cxn>
              </a:cxnLst>
              <a:pathLst>
                <a:path w="39" h="198">
                  <a:moveTo>
                    <a:pt x="0" y="0"/>
                  </a:moveTo>
                  <a:cubicBezTo>
                    <a:pt x="21" y="16"/>
                    <a:pt x="35" y="47"/>
                    <a:pt x="37" y="87"/>
                  </a:cubicBezTo>
                  <a:cubicBezTo>
                    <a:pt x="39" y="127"/>
                    <a:pt x="29" y="198"/>
                    <a:pt x="29" y="198"/>
                  </a:cubicBezTo>
                  <a:cubicBezTo>
                    <a:pt x="15" y="194"/>
                    <a:pt x="15" y="194"/>
                    <a:pt x="15" y="194"/>
                  </a:cubicBezTo>
                  <a:cubicBezTo>
                    <a:pt x="15" y="194"/>
                    <a:pt x="21" y="129"/>
                    <a:pt x="19" y="95"/>
                  </a:cubicBezTo>
                  <a:cubicBezTo>
                    <a:pt x="18" y="61"/>
                    <a:pt x="15" y="35"/>
                    <a:pt x="0" y="0"/>
                  </a:cubicBezTo>
                  <a:close/>
                </a:path>
              </a:pathLst>
            </a:custGeom>
            <a:solidFill>
              <a:srgbClr val="A160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590" name="Freeform 49"/>
            <p:cNvSpPr/>
            <p:nvPr/>
          </p:nvSpPr>
          <p:spPr>
            <a:xfrm>
              <a:off x="0" y="475"/>
              <a:ext cx="2130" cy="1410"/>
            </a:xfrm>
            <a:custGeom>
              <a:avLst/>
              <a:gdLst/>
              <a:ahLst/>
              <a:cxnLst>
                <a:cxn ang="0">
                  <a:pos x="0" y="572"/>
                </a:cxn>
                <a:cxn ang="0">
                  <a:pos x="116" y="562"/>
                </a:cxn>
                <a:cxn ang="0">
                  <a:pos x="564" y="345"/>
                </a:cxn>
                <a:cxn ang="0">
                  <a:pos x="675" y="24"/>
                </a:cxn>
                <a:cxn ang="0">
                  <a:pos x="952" y="109"/>
                </a:cxn>
                <a:cxn ang="0">
                  <a:pos x="914" y="312"/>
                </a:cxn>
                <a:cxn ang="0">
                  <a:pos x="1228" y="350"/>
                </a:cxn>
                <a:cxn ang="0">
                  <a:pos x="1386" y="449"/>
                </a:cxn>
                <a:cxn ang="0">
                  <a:pos x="1707" y="529"/>
                </a:cxn>
                <a:cxn ang="0">
                  <a:pos x="2121" y="1181"/>
                </a:cxn>
                <a:cxn ang="0">
                  <a:pos x="2130" y="1410"/>
                </a:cxn>
                <a:cxn ang="0">
                  <a:pos x="0" y="1410"/>
                </a:cxn>
                <a:cxn ang="0">
                  <a:pos x="0" y="572"/>
                </a:cxn>
                <a:cxn ang="0">
                  <a:pos x="0" y="572"/>
                </a:cxn>
              </a:cxnLst>
              <a:pathLst>
                <a:path w="902" h="597">
                  <a:moveTo>
                    <a:pt x="0" y="242"/>
                  </a:moveTo>
                  <a:cubicBezTo>
                    <a:pt x="17" y="238"/>
                    <a:pt x="34" y="238"/>
                    <a:pt x="49" y="238"/>
                  </a:cubicBezTo>
                  <a:cubicBezTo>
                    <a:pt x="78" y="188"/>
                    <a:pt x="161" y="135"/>
                    <a:pt x="239" y="146"/>
                  </a:cubicBezTo>
                  <a:cubicBezTo>
                    <a:pt x="239" y="83"/>
                    <a:pt x="260" y="35"/>
                    <a:pt x="286" y="10"/>
                  </a:cubicBezTo>
                  <a:cubicBezTo>
                    <a:pt x="317" y="0"/>
                    <a:pt x="381" y="28"/>
                    <a:pt x="403" y="46"/>
                  </a:cubicBezTo>
                  <a:cubicBezTo>
                    <a:pt x="387" y="74"/>
                    <a:pt x="382" y="111"/>
                    <a:pt x="387" y="132"/>
                  </a:cubicBezTo>
                  <a:cubicBezTo>
                    <a:pt x="387" y="132"/>
                    <a:pt x="468" y="126"/>
                    <a:pt x="520" y="148"/>
                  </a:cubicBezTo>
                  <a:cubicBezTo>
                    <a:pt x="570" y="169"/>
                    <a:pt x="587" y="190"/>
                    <a:pt x="587" y="190"/>
                  </a:cubicBezTo>
                  <a:cubicBezTo>
                    <a:pt x="587" y="190"/>
                    <a:pt x="684" y="202"/>
                    <a:pt x="723" y="224"/>
                  </a:cubicBezTo>
                  <a:cubicBezTo>
                    <a:pt x="775" y="253"/>
                    <a:pt x="884" y="347"/>
                    <a:pt x="898" y="500"/>
                  </a:cubicBezTo>
                  <a:cubicBezTo>
                    <a:pt x="900" y="536"/>
                    <a:pt x="901" y="568"/>
                    <a:pt x="902" y="597"/>
                  </a:cubicBezTo>
                  <a:cubicBezTo>
                    <a:pt x="0" y="597"/>
                    <a:pt x="0" y="597"/>
                    <a:pt x="0" y="597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0" y="242"/>
                    <a:pt x="0" y="242"/>
                    <a:pt x="0" y="242"/>
                  </a:cubicBezTo>
                  <a:close/>
                </a:path>
              </a:pathLst>
            </a:custGeom>
            <a:solidFill>
              <a:srgbClr val="FFF7D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591" name="Freeform 50"/>
            <p:cNvSpPr/>
            <p:nvPr/>
          </p:nvSpPr>
          <p:spPr>
            <a:xfrm>
              <a:off x="0" y="848"/>
              <a:ext cx="2118" cy="1037"/>
            </a:xfrm>
            <a:custGeom>
              <a:avLst/>
              <a:gdLst/>
              <a:ahLst/>
              <a:cxnLst>
                <a:cxn ang="0">
                  <a:pos x="0" y="300"/>
                </a:cxn>
                <a:cxn ang="0">
                  <a:pos x="172" y="265"/>
                </a:cxn>
                <a:cxn ang="0">
                  <a:pos x="1093" y="80"/>
                </a:cxn>
                <a:cxn ang="0">
                  <a:pos x="1452" y="142"/>
                </a:cxn>
                <a:cxn ang="0">
                  <a:pos x="2059" y="1037"/>
                </a:cxn>
                <a:cxn ang="0">
                  <a:pos x="0" y="1037"/>
                </a:cxn>
                <a:cxn ang="0">
                  <a:pos x="0" y="300"/>
                </a:cxn>
                <a:cxn ang="0">
                  <a:pos x="0" y="300"/>
                </a:cxn>
              </a:cxnLst>
              <a:pathLst>
                <a:path w="897" h="439">
                  <a:moveTo>
                    <a:pt x="0" y="127"/>
                  </a:moveTo>
                  <a:cubicBezTo>
                    <a:pt x="22" y="118"/>
                    <a:pt x="48" y="112"/>
                    <a:pt x="73" y="112"/>
                  </a:cubicBezTo>
                  <a:cubicBezTo>
                    <a:pt x="161" y="0"/>
                    <a:pt x="344" y="8"/>
                    <a:pt x="463" y="34"/>
                  </a:cubicBezTo>
                  <a:cubicBezTo>
                    <a:pt x="577" y="60"/>
                    <a:pt x="615" y="60"/>
                    <a:pt x="615" y="60"/>
                  </a:cubicBezTo>
                  <a:cubicBezTo>
                    <a:pt x="728" y="57"/>
                    <a:pt x="897" y="200"/>
                    <a:pt x="872" y="439"/>
                  </a:cubicBezTo>
                  <a:cubicBezTo>
                    <a:pt x="0" y="439"/>
                    <a:pt x="0" y="439"/>
                    <a:pt x="0" y="439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27"/>
                    <a:pt x="0" y="127"/>
                    <a:pt x="0" y="127"/>
                  </a:cubicBezTo>
                  <a:close/>
                </a:path>
              </a:pathLst>
            </a:custGeom>
            <a:solidFill>
              <a:srgbClr val="FEBE2F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592" name="Freeform 51"/>
            <p:cNvSpPr/>
            <p:nvPr/>
          </p:nvSpPr>
          <p:spPr>
            <a:xfrm>
              <a:off x="158" y="567"/>
              <a:ext cx="1186" cy="657"/>
            </a:xfrm>
            <a:custGeom>
              <a:avLst/>
              <a:gdLst/>
              <a:ahLst/>
              <a:cxnLst>
                <a:cxn ang="0">
                  <a:pos x="227" y="383"/>
                </a:cxn>
                <a:cxn ang="0">
                  <a:pos x="468" y="343"/>
                </a:cxn>
                <a:cxn ang="0">
                  <a:pos x="539" y="14"/>
                </a:cxn>
                <a:cxn ang="0">
                  <a:pos x="721" y="71"/>
                </a:cxn>
                <a:cxn ang="0">
                  <a:pos x="688" y="338"/>
                </a:cxn>
                <a:cxn ang="0">
                  <a:pos x="1186" y="489"/>
                </a:cxn>
                <a:cxn ang="0">
                  <a:pos x="919" y="435"/>
                </a:cxn>
                <a:cxn ang="0">
                  <a:pos x="1030" y="586"/>
                </a:cxn>
                <a:cxn ang="0">
                  <a:pos x="673" y="499"/>
                </a:cxn>
                <a:cxn ang="0">
                  <a:pos x="321" y="657"/>
                </a:cxn>
                <a:cxn ang="0">
                  <a:pos x="312" y="468"/>
                </a:cxn>
                <a:cxn ang="0">
                  <a:pos x="0" y="584"/>
                </a:cxn>
                <a:cxn ang="0">
                  <a:pos x="227" y="383"/>
                </a:cxn>
              </a:cxnLst>
              <a:pathLst>
                <a:path w="502" h="278">
                  <a:moveTo>
                    <a:pt x="96" y="162"/>
                  </a:moveTo>
                  <a:cubicBezTo>
                    <a:pt x="149" y="139"/>
                    <a:pt x="198" y="145"/>
                    <a:pt x="198" y="145"/>
                  </a:cubicBezTo>
                  <a:cubicBezTo>
                    <a:pt x="198" y="145"/>
                    <a:pt x="188" y="62"/>
                    <a:pt x="228" y="6"/>
                  </a:cubicBezTo>
                  <a:cubicBezTo>
                    <a:pt x="277" y="0"/>
                    <a:pt x="305" y="30"/>
                    <a:pt x="305" y="30"/>
                  </a:cubicBezTo>
                  <a:cubicBezTo>
                    <a:pt x="305" y="30"/>
                    <a:pt x="275" y="124"/>
                    <a:pt x="291" y="143"/>
                  </a:cubicBezTo>
                  <a:cubicBezTo>
                    <a:pt x="331" y="143"/>
                    <a:pt x="418" y="115"/>
                    <a:pt x="502" y="207"/>
                  </a:cubicBezTo>
                  <a:cubicBezTo>
                    <a:pt x="502" y="207"/>
                    <a:pt x="425" y="179"/>
                    <a:pt x="389" y="184"/>
                  </a:cubicBezTo>
                  <a:cubicBezTo>
                    <a:pt x="436" y="211"/>
                    <a:pt x="436" y="248"/>
                    <a:pt x="436" y="248"/>
                  </a:cubicBezTo>
                  <a:cubicBezTo>
                    <a:pt x="436" y="248"/>
                    <a:pt x="351" y="213"/>
                    <a:pt x="285" y="211"/>
                  </a:cubicBezTo>
                  <a:cubicBezTo>
                    <a:pt x="226" y="221"/>
                    <a:pt x="136" y="278"/>
                    <a:pt x="136" y="278"/>
                  </a:cubicBezTo>
                  <a:cubicBezTo>
                    <a:pt x="136" y="278"/>
                    <a:pt x="122" y="247"/>
                    <a:pt x="132" y="198"/>
                  </a:cubicBezTo>
                  <a:cubicBezTo>
                    <a:pt x="87" y="207"/>
                    <a:pt x="0" y="247"/>
                    <a:pt x="0" y="247"/>
                  </a:cubicBezTo>
                  <a:cubicBezTo>
                    <a:pt x="0" y="247"/>
                    <a:pt x="24" y="194"/>
                    <a:pt x="96" y="162"/>
                  </a:cubicBezTo>
                  <a:close/>
                </a:path>
              </a:pathLst>
            </a:custGeom>
            <a:solidFill>
              <a:srgbClr val="92C44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593" name="Freeform 52"/>
            <p:cNvSpPr/>
            <p:nvPr/>
          </p:nvSpPr>
          <p:spPr>
            <a:xfrm>
              <a:off x="1457" y="1035"/>
              <a:ext cx="567" cy="850"/>
            </a:xfrm>
            <a:custGeom>
              <a:avLst/>
              <a:gdLst/>
              <a:ahLst/>
              <a:cxnLst>
                <a:cxn ang="0">
                  <a:pos x="447" y="425"/>
                </a:cxn>
                <a:cxn ang="0">
                  <a:pos x="0" y="45"/>
                </a:cxn>
                <a:cxn ang="0">
                  <a:pos x="376" y="198"/>
                </a:cxn>
                <a:cxn ang="0">
                  <a:pos x="567" y="770"/>
                </a:cxn>
                <a:cxn ang="0">
                  <a:pos x="567" y="850"/>
                </a:cxn>
                <a:cxn ang="0">
                  <a:pos x="510" y="850"/>
                </a:cxn>
                <a:cxn ang="0">
                  <a:pos x="447" y="425"/>
                </a:cxn>
              </a:cxnLst>
              <a:pathLst>
                <a:path w="240" h="360">
                  <a:moveTo>
                    <a:pt x="189" y="180"/>
                  </a:moveTo>
                  <a:cubicBezTo>
                    <a:pt x="130" y="16"/>
                    <a:pt x="53" y="33"/>
                    <a:pt x="0" y="19"/>
                  </a:cubicBezTo>
                  <a:cubicBezTo>
                    <a:pt x="45" y="0"/>
                    <a:pt x="117" y="27"/>
                    <a:pt x="159" y="84"/>
                  </a:cubicBezTo>
                  <a:cubicBezTo>
                    <a:pt x="202" y="141"/>
                    <a:pt x="240" y="245"/>
                    <a:pt x="240" y="326"/>
                  </a:cubicBezTo>
                  <a:cubicBezTo>
                    <a:pt x="240" y="339"/>
                    <a:pt x="240" y="350"/>
                    <a:pt x="240" y="360"/>
                  </a:cubicBezTo>
                  <a:cubicBezTo>
                    <a:pt x="216" y="360"/>
                    <a:pt x="216" y="360"/>
                    <a:pt x="216" y="360"/>
                  </a:cubicBezTo>
                  <a:cubicBezTo>
                    <a:pt x="218" y="311"/>
                    <a:pt x="213" y="248"/>
                    <a:pt x="189" y="180"/>
                  </a:cubicBezTo>
                  <a:close/>
                </a:path>
              </a:pathLst>
            </a:custGeom>
            <a:solidFill>
              <a:srgbClr val="D2792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594" name="Freeform 53"/>
            <p:cNvSpPr/>
            <p:nvPr/>
          </p:nvSpPr>
          <p:spPr>
            <a:xfrm>
              <a:off x="592" y="581"/>
              <a:ext cx="102" cy="374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40" y="201"/>
                </a:cxn>
                <a:cxn ang="0">
                  <a:pos x="36" y="374"/>
                </a:cxn>
                <a:cxn ang="0">
                  <a:pos x="19" y="196"/>
                </a:cxn>
                <a:cxn ang="0">
                  <a:pos x="102" y="0"/>
                </a:cxn>
              </a:cxnLst>
              <a:pathLst>
                <a:path w="43" h="158">
                  <a:moveTo>
                    <a:pt x="43" y="0"/>
                  </a:moveTo>
                  <a:cubicBezTo>
                    <a:pt x="43" y="0"/>
                    <a:pt x="20" y="49"/>
                    <a:pt x="17" y="85"/>
                  </a:cubicBezTo>
                  <a:cubicBezTo>
                    <a:pt x="14" y="106"/>
                    <a:pt x="15" y="158"/>
                    <a:pt x="15" y="158"/>
                  </a:cubicBezTo>
                  <a:cubicBezTo>
                    <a:pt x="15" y="158"/>
                    <a:pt x="0" y="139"/>
                    <a:pt x="8" y="83"/>
                  </a:cubicBezTo>
                  <a:cubicBezTo>
                    <a:pt x="18" y="15"/>
                    <a:pt x="43" y="0"/>
                    <a:pt x="43" y="0"/>
                  </a:cubicBezTo>
                  <a:close/>
                </a:path>
              </a:pathLst>
            </a:custGeom>
            <a:solidFill>
              <a:srgbClr val="7E9D3F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595" name="Freeform 54"/>
            <p:cNvSpPr/>
            <p:nvPr/>
          </p:nvSpPr>
          <p:spPr>
            <a:xfrm>
              <a:off x="996" y="1226"/>
              <a:ext cx="291" cy="659"/>
            </a:xfrm>
            <a:custGeom>
              <a:avLst/>
              <a:gdLst/>
              <a:ahLst/>
              <a:cxnLst>
                <a:cxn ang="0">
                  <a:pos x="166" y="309"/>
                </a:cxn>
                <a:cxn ang="0">
                  <a:pos x="0" y="0"/>
                </a:cxn>
                <a:cxn ang="0">
                  <a:pos x="222" y="168"/>
                </a:cxn>
                <a:cxn ang="0">
                  <a:pos x="291" y="579"/>
                </a:cxn>
                <a:cxn ang="0">
                  <a:pos x="284" y="659"/>
                </a:cxn>
                <a:cxn ang="0">
                  <a:pos x="185" y="659"/>
                </a:cxn>
                <a:cxn ang="0">
                  <a:pos x="166" y="309"/>
                </a:cxn>
              </a:cxnLst>
              <a:pathLst>
                <a:path w="123" h="279">
                  <a:moveTo>
                    <a:pt x="70" y="131"/>
                  </a:moveTo>
                  <a:cubicBezTo>
                    <a:pt x="59" y="83"/>
                    <a:pt x="0" y="0"/>
                    <a:pt x="0" y="0"/>
                  </a:cubicBezTo>
                  <a:cubicBezTo>
                    <a:pt x="0" y="0"/>
                    <a:pt x="74" y="35"/>
                    <a:pt x="94" y="71"/>
                  </a:cubicBezTo>
                  <a:cubicBezTo>
                    <a:pt x="112" y="108"/>
                    <a:pt x="123" y="239"/>
                    <a:pt x="123" y="245"/>
                  </a:cubicBezTo>
                  <a:cubicBezTo>
                    <a:pt x="123" y="248"/>
                    <a:pt x="122" y="263"/>
                    <a:pt x="120" y="279"/>
                  </a:cubicBezTo>
                  <a:cubicBezTo>
                    <a:pt x="78" y="279"/>
                    <a:pt x="78" y="279"/>
                    <a:pt x="78" y="279"/>
                  </a:cubicBezTo>
                  <a:cubicBezTo>
                    <a:pt x="80" y="237"/>
                    <a:pt x="81" y="180"/>
                    <a:pt x="70" y="131"/>
                  </a:cubicBezTo>
                  <a:close/>
                </a:path>
              </a:pathLst>
            </a:custGeom>
            <a:solidFill>
              <a:srgbClr val="FFF7D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596" name="Freeform 55"/>
            <p:cNvSpPr/>
            <p:nvPr/>
          </p:nvSpPr>
          <p:spPr>
            <a:xfrm>
              <a:off x="961" y="1205"/>
              <a:ext cx="364" cy="680"/>
            </a:xfrm>
            <a:custGeom>
              <a:avLst/>
              <a:gdLst/>
              <a:ahLst/>
              <a:cxnLst>
                <a:cxn ang="0">
                  <a:pos x="281" y="340"/>
                </a:cxn>
                <a:cxn ang="0">
                  <a:pos x="0" y="0"/>
                </a:cxn>
                <a:cxn ang="0">
                  <a:pos x="333" y="349"/>
                </a:cxn>
                <a:cxn ang="0">
                  <a:pos x="350" y="680"/>
                </a:cxn>
                <a:cxn ang="0">
                  <a:pos x="303" y="680"/>
                </a:cxn>
                <a:cxn ang="0">
                  <a:pos x="281" y="340"/>
                </a:cxn>
              </a:cxnLst>
              <a:pathLst>
                <a:path w="154" h="288">
                  <a:moveTo>
                    <a:pt x="119" y="144"/>
                  </a:moveTo>
                  <a:cubicBezTo>
                    <a:pt x="98" y="50"/>
                    <a:pt x="0" y="0"/>
                    <a:pt x="0" y="0"/>
                  </a:cubicBezTo>
                  <a:cubicBezTo>
                    <a:pt x="0" y="0"/>
                    <a:pt x="110" y="16"/>
                    <a:pt x="141" y="148"/>
                  </a:cubicBezTo>
                  <a:cubicBezTo>
                    <a:pt x="154" y="200"/>
                    <a:pt x="152" y="248"/>
                    <a:pt x="148" y="288"/>
                  </a:cubicBezTo>
                  <a:cubicBezTo>
                    <a:pt x="128" y="288"/>
                    <a:pt x="128" y="288"/>
                    <a:pt x="128" y="288"/>
                  </a:cubicBezTo>
                  <a:cubicBezTo>
                    <a:pt x="129" y="240"/>
                    <a:pt x="128" y="186"/>
                    <a:pt x="119" y="144"/>
                  </a:cubicBezTo>
                  <a:close/>
                </a:path>
              </a:pathLst>
            </a:custGeom>
            <a:solidFill>
              <a:srgbClr val="D2792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597" name="Freeform 56"/>
            <p:cNvSpPr/>
            <p:nvPr/>
          </p:nvSpPr>
          <p:spPr>
            <a:xfrm>
              <a:off x="0" y="1264"/>
              <a:ext cx="276" cy="621"/>
            </a:xfrm>
            <a:custGeom>
              <a:avLst/>
              <a:gdLst/>
              <a:ahLst/>
              <a:cxnLst>
                <a:cxn ang="0">
                  <a:pos x="0" y="458"/>
                </a:cxn>
                <a:cxn ang="0">
                  <a:pos x="57" y="170"/>
                </a:cxn>
                <a:cxn ang="0">
                  <a:pos x="276" y="0"/>
                </a:cxn>
                <a:cxn ang="0">
                  <a:pos x="113" y="309"/>
                </a:cxn>
                <a:cxn ang="0">
                  <a:pos x="94" y="621"/>
                </a:cxn>
                <a:cxn ang="0">
                  <a:pos x="0" y="621"/>
                </a:cxn>
                <a:cxn ang="0">
                  <a:pos x="0" y="458"/>
                </a:cxn>
                <a:cxn ang="0">
                  <a:pos x="0" y="458"/>
                </a:cxn>
              </a:cxnLst>
              <a:pathLst>
                <a:path w="117" h="263">
                  <a:moveTo>
                    <a:pt x="0" y="194"/>
                  </a:moveTo>
                  <a:cubicBezTo>
                    <a:pt x="5" y="152"/>
                    <a:pt x="13" y="94"/>
                    <a:pt x="24" y="72"/>
                  </a:cubicBezTo>
                  <a:cubicBezTo>
                    <a:pt x="44" y="36"/>
                    <a:pt x="117" y="0"/>
                    <a:pt x="117" y="0"/>
                  </a:cubicBezTo>
                  <a:cubicBezTo>
                    <a:pt x="117" y="0"/>
                    <a:pt x="58" y="84"/>
                    <a:pt x="48" y="131"/>
                  </a:cubicBezTo>
                  <a:cubicBezTo>
                    <a:pt x="38" y="175"/>
                    <a:pt x="37" y="224"/>
                    <a:pt x="40" y="263"/>
                  </a:cubicBezTo>
                  <a:cubicBezTo>
                    <a:pt x="0" y="263"/>
                    <a:pt x="0" y="263"/>
                    <a:pt x="0" y="263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0" y="194"/>
                    <a:pt x="0" y="194"/>
                    <a:pt x="0" y="194"/>
                  </a:cubicBezTo>
                  <a:close/>
                </a:path>
              </a:pathLst>
            </a:custGeom>
            <a:solidFill>
              <a:srgbClr val="FFF7D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598" name="Freeform 57"/>
            <p:cNvSpPr/>
            <p:nvPr/>
          </p:nvSpPr>
          <p:spPr>
            <a:xfrm>
              <a:off x="0" y="1245"/>
              <a:ext cx="314" cy="640"/>
            </a:xfrm>
            <a:custGeom>
              <a:avLst/>
              <a:gdLst/>
              <a:ahLst/>
              <a:cxnLst>
                <a:cxn ang="0">
                  <a:pos x="0" y="279"/>
                </a:cxn>
                <a:cxn ang="0">
                  <a:pos x="314" y="0"/>
                </a:cxn>
                <a:cxn ang="0">
                  <a:pos x="31" y="340"/>
                </a:cxn>
                <a:cxn ang="0">
                  <a:pos x="9" y="640"/>
                </a:cxn>
                <a:cxn ang="0">
                  <a:pos x="0" y="640"/>
                </a:cxn>
                <a:cxn ang="0">
                  <a:pos x="0" y="279"/>
                </a:cxn>
                <a:cxn ang="0">
                  <a:pos x="0" y="279"/>
                </a:cxn>
              </a:cxnLst>
              <a:pathLst>
                <a:path w="133" h="271">
                  <a:moveTo>
                    <a:pt x="0" y="118"/>
                  </a:moveTo>
                  <a:cubicBezTo>
                    <a:pt x="38" y="13"/>
                    <a:pt x="133" y="0"/>
                    <a:pt x="133" y="0"/>
                  </a:cubicBezTo>
                  <a:cubicBezTo>
                    <a:pt x="133" y="0"/>
                    <a:pt x="34" y="50"/>
                    <a:pt x="13" y="144"/>
                  </a:cubicBezTo>
                  <a:cubicBezTo>
                    <a:pt x="5" y="181"/>
                    <a:pt x="3" y="228"/>
                    <a:pt x="4" y="271"/>
                  </a:cubicBezTo>
                  <a:cubicBezTo>
                    <a:pt x="0" y="271"/>
                    <a:pt x="0" y="271"/>
                    <a:pt x="0" y="271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18"/>
                    <a:pt x="0" y="118"/>
                    <a:pt x="0" y="118"/>
                  </a:cubicBezTo>
                  <a:close/>
                </a:path>
              </a:pathLst>
            </a:custGeom>
            <a:solidFill>
              <a:srgbClr val="D2792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599" name="Freeform 58"/>
            <p:cNvSpPr/>
            <p:nvPr/>
          </p:nvSpPr>
          <p:spPr>
            <a:xfrm>
              <a:off x="826" y="629"/>
              <a:ext cx="57" cy="281"/>
            </a:xfrm>
            <a:custGeom>
              <a:avLst/>
              <a:gdLst/>
              <a:ahLst/>
              <a:cxnLst>
                <a:cxn ang="0">
                  <a:pos x="57" y="21"/>
                </a:cxn>
                <a:cxn ang="0">
                  <a:pos x="29" y="146"/>
                </a:cxn>
                <a:cxn ang="0">
                  <a:pos x="31" y="276"/>
                </a:cxn>
                <a:cxn ang="0">
                  <a:pos x="10" y="281"/>
                </a:cxn>
                <a:cxn ang="0">
                  <a:pos x="0" y="142"/>
                </a:cxn>
                <a:cxn ang="0">
                  <a:pos x="40" y="0"/>
                </a:cxn>
                <a:cxn ang="0">
                  <a:pos x="57" y="21"/>
                </a:cxn>
                <a:cxn ang="0">
                  <a:pos x="57" y="21"/>
                </a:cxn>
              </a:cxnLst>
              <a:pathLst>
                <a:path w="24" h="119">
                  <a:moveTo>
                    <a:pt x="24" y="9"/>
                  </a:moveTo>
                  <a:cubicBezTo>
                    <a:pt x="24" y="9"/>
                    <a:pt x="13" y="46"/>
                    <a:pt x="12" y="62"/>
                  </a:cubicBezTo>
                  <a:cubicBezTo>
                    <a:pt x="9" y="79"/>
                    <a:pt x="13" y="117"/>
                    <a:pt x="13" y="117"/>
                  </a:cubicBezTo>
                  <a:cubicBezTo>
                    <a:pt x="4" y="119"/>
                    <a:pt x="4" y="119"/>
                    <a:pt x="4" y="119"/>
                  </a:cubicBezTo>
                  <a:cubicBezTo>
                    <a:pt x="4" y="119"/>
                    <a:pt x="0" y="79"/>
                    <a:pt x="0" y="60"/>
                  </a:cubicBezTo>
                  <a:cubicBezTo>
                    <a:pt x="0" y="41"/>
                    <a:pt x="17" y="0"/>
                    <a:pt x="17" y="0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9"/>
                    <a:pt x="24" y="9"/>
                    <a:pt x="24" y="9"/>
                  </a:cubicBezTo>
                  <a:close/>
                </a:path>
              </a:pathLst>
            </a:custGeom>
            <a:solidFill>
              <a:srgbClr val="7E9D3F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600" name="Freeform 59"/>
            <p:cNvSpPr/>
            <p:nvPr/>
          </p:nvSpPr>
          <p:spPr>
            <a:xfrm>
              <a:off x="1384" y="1323"/>
              <a:ext cx="949" cy="562"/>
            </a:xfrm>
            <a:custGeom>
              <a:avLst/>
              <a:gdLst/>
              <a:ahLst/>
              <a:cxnLst>
                <a:cxn ang="0">
                  <a:pos x="529" y="0"/>
                </a:cxn>
                <a:cxn ang="0">
                  <a:pos x="550" y="7"/>
                </a:cxn>
                <a:cxn ang="0">
                  <a:pos x="578" y="90"/>
                </a:cxn>
                <a:cxn ang="0">
                  <a:pos x="701" y="163"/>
                </a:cxn>
                <a:cxn ang="0">
                  <a:pos x="902" y="234"/>
                </a:cxn>
                <a:cxn ang="0">
                  <a:pos x="944" y="475"/>
                </a:cxn>
                <a:cxn ang="0">
                  <a:pos x="925" y="562"/>
                </a:cxn>
                <a:cxn ang="0">
                  <a:pos x="35" y="562"/>
                </a:cxn>
                <a:cxn ang="0">
                  <a:pos x="19" y="324"/>
                </a:cxn>
                <a:cxn ang="0">
                  <a:pos x="158" y="128"/>
                </a:cxn>
                <a:cxn ang="0">
                  <a:pos x="321" y="128"/>
                </a:cxn>
                <a:cxn ang="0">
                  <a:pos x="437" y="94"/>
                </a:cxn>
                <a:cxn ang="0">
                  <a:pos x="437" y="14"/>
                </a:cxn>
                <a:cxn ang="0">
                  <a:pos x="529" y="0"/>
                </a:cxn>
              </a:cxnLst>
              <a:pathLst>
                <a:path w="402" h="238">
                  <a:moveTo>
                    <a:pt x="224" y="0"/>
                  </a:moveTo>
                  <a:cubicBezTo>
                    <a:pt x="228" y="0"/>
                    <a:pt x="232" y="1"/>
                    <a:pt x="233" y="3"/>
                  </a:cubicBezTo>
                  <a:cubicBezTo>
                    <a:pt x="237" y="12"/>
                    <a:pt x="245" y="38"/>
                    <a:pt x="245" y="38"/>
                  </a:cubicBezTo>
                  <a:cubicBezTo>
                    <a:pt x="245" y="38"/>
                    <a:pt x="284" y="50"/>
                    <a:pt x="297" y="69"/>
                  </a:cubicBezTo>
                  <a:cubicBezTo>
                    <a:pt x="321" y="66"/>
                    <a:pt x="370" y="76"/>
                    <a:pt x="382" y="99"/>
                  </a:cubicBezTo>
                  <a:cubicBezTo>
                    <a:pt x="394" y="121"/>
                    <a:pt x="402" y="157"/>
                    <a:pt x="400" y="201"/>
                  </a:cubicBezTo>
                  <a:cubicBezTo>
                    <a:pt x="399" y="216"/>
                    <a:pt x="396" y="228"/>
                    <a:pt x="392" y="238"/>
                  </a:cubicBezTo>
                  <a:cubicBezTo>
                    <a:pt x="15" y="238"/>
                    <a:pt x="15" y="238"/>
                    <a:pt x="15" y="238"/>
                  </a:cubicBezTo>
                  <a:cubicBezTo>
                    <a:pt x="7" y="218"/>
                    <a:pt x="0" y="185"/>
                    <a:pt x="8" y="137"/>
                  </a:cubicBezTo>
                  <a:cubicBezTo>
                    <a:pt x="12" y="114"/>
                    <a:pt x="44" y="61"/>
                    <a:pt x="67" y="54"/>
                  </a:cubicBezTo>
                  <a:cubicBezTo>
                    <a:pt x="92" y="46"/>
                    <a:pt x="136" y="54"/>
                    <a:pt x="136" y="54"/>
                  </a:cubicBezTo>
                  <a:cubicBezTo>
                    <a:pt x="136" y="54"/>
                    <a:pt x="136" y="54"/>
                    <a:pt x="185" y="40"/>
                  </a:cubicBezTo>
                  <a:cubicBezTo>
                    <a:pt x="185" y="40"/>
                    <a:pt x="185" y="40"/>
                    <a:pt x="185" y="6"/>
                  </a:cubicBezTo>
                  <a:cubicBezTo>
                    <a:pt x="185" y="6"/>
                    <a:pt x="210" y="0"/>
                    <a:pt x="224" y="0"/>
                  </a:cubicBezTo>
                  <a:close/>
                </a:path>
              </a:pathLst>
            </a:custGeom>
            <a:solidFill>
              <a:srgbClr val="FFF7D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601" name="Freeform 60"/>
            <p:cNvSpPr/>
            <p:nvPr/>
          </p:nvSpPr>
          <p:spPr>
            <a:xfrm>
              <a:off x="1639" y="1451"/>
              <a:ext cx="465" cy="120"/>
            </a:xfrm>
            <a:custGeom>
              <a:avLst/>
              <a:gdLst/>
              <a:ahLst/>
              <a:cxnLst>
                <a:cxn ang="0">
                  <a:pos x="456" y="115"/>
                </a:cxn>
                <a:cxn ang="0">
                  <a:pos x="448" y="111"/>
                </a:cxn>
                <a:cxn ang="0">
                  <a:pos x="267" y="12"/>
                </a:cxn>
                <a:cxn ang="0">
                  <a:pos x="0" y="75"/>
                </a:cxn>
                <a:cxn ang="0">
                  <a:pos x="5" y="80"/>
                </a:cxn>
                <a:cxn ang="0">
                  <a:pos x="465" y="120"/>
                </a:cxn>
              </a:cxnLst>
              <a:pathLst>
                <a:path w="197" h="51">
                  <a:moveTo>
                    <a:pt x="193" y="49"/>
                  </a:moveTo>
                  <a:cubicBezTo>
                    <a:pt x="193" y="49"/>
                    <a:pt x="192" y="48"/>
                    <a:pt x="190" y="47"/>
                  </a:cubicBezTo>
                  <a:cubicBezTo>
                    <a:pt x="180" y="40"/>
                    <a:pt x="151" y="10"/>
                    <a:pt x="113" y="5"/>
                  </a:cubicBezTo>
                  <a:cubicBezTo>
                    <a:pt x="68" y="0"/>
                    <a:pt x="0" y="32"/>
                    <a:pt x="0" y="32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197" y="51"/>
                    <a:pt x="197" y="51"/>
                    <a:pt x="197" y="51"/>
                  </a:cubicBezTo>
                </a:path>
              </a:pathLst>
            </a:custGeom>
            <a:solidFill>
              <a:srgbClr val="A160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602" name="Freeform 61"/>
            <p:cNvSpPr/>
            <p:nvPr/>
          </p:nvSpPr>
          <p:spPr>
            <a:xfrm>
              <a:off x="1438" y="1441"/>
              <a:ext cx="888" cy="459"/>
            </a:xfrm>
            <a:custGeom>
              <a:avLst/>
              <a:gdLst/>
              <a:ahLst/>
              <a:cxnLst>
                <a:cxn ang="0">
                  <a:pos x="425" y="57"/>
                </a:cxn>
                <a:cxn ang="0">
                  <a:pos x="633" y="128"/>
                </a:cxn>
                <a:cxn ang="0">
                  <a:pos x="805" y="459"/>
                </a:cxn>
                <a:cxn ang="0">
                  <a:pos x="35" y="459"/>
                </a:cxn>
                <a:cxn ang="0">
                  <a:pos x="5" y="291"/>
                </a:cxn>
                <a:cxn ang="0">
                  <a:pos x="239" y="106"/>
                </a:cxn>
                <a:cxn ang="0">
                  <a:pos x="425" y="57"/>
                </a:cxn>
              </a:cxnLst>
              <a:pathLst>
                <a:path w="376" h="194">
                  <a:moveTo>
                    <a:pt x="180" y="24"/>
                  </a:moveTo>
                  <a:cubicBezTo>
                    <a:pt x="212" y="24"/>
                    <a:pt x="246" y="33"/>
                    <a:pt x="268" y="54"/>
                  </a:cubicBezTo>
                  <a:cubicBezTo>
                    <a:pt x="354" y="36"/>
                    <a:pt x="376" y="136"/>
                    <a:pt x="341" y="194"/>
                  </a:cubicBezTo>
                  <a:cubicBezTo>
                    <a:pt x="15" y="194"/>
                    <a:pt x="15" y="194"/>
                    <a:pt x="15" y="194"/>
                  </a:cubicBezTo>
                  <a:cubicBezTo>
                    <a:pt x="4" y="173"/>
                    <a:pt x="0" y="147"/>
                    <a:pt x="2" y="123"/>
                  </a:cubicBezTo>
                  <a:cubicBezTo>
                    <a:pt x="9" y="27"/>
                    <a:pt x="66" y="0"/>
                    <a:pt x="101" y="45"/>
                  </a:cubicBezTo>
                  <a:cubicBezTo>
                    <a:pt x="116" y="32"/>
                    <a:pt x="147" y="24"/>
                    <a:pt x="180" y="24"/>
                  </a:cubicBezTo>
                  <a:close/>
                </a:path>
              </a:pathLst>
            </a:custGeom>
            <a:solidFill>
              <a:srgbClr val="EE91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603" name="Freeform 62"/>
            <p:cNvSpPr>
              <a:spLocks noEditPoints="1"/>
            </p:cNvSpPr>
            <p:nvPr/>
          </p:nvSpPr>
          <p:spPr>
            <a:xfrm>
              <a:off x="1424" y="1472"/>
              <a:ext cx="869" cy="423"/>
            </a:xfrm>
            <a:custGeom>
              <a:avLst/>
              <a:gdLst/>
              <a:ahLst/>
              <a:cxnLst>
                <a:cxn ang="0">
                  <a:pos x="595" y="132"/>
                </a:cxn>
                <a:cxn ang="0">
                  <a:pos x="656" y="314"/>
                </a:cxn>
                <a:cxn ang="0">
                  <a:pos x="647" y="423"/>
                </a:cxn>
                <a:cxn ang="0">
                  <a:pos x="614" y="423"/>
                </a:cxn>
                <a:cxn ang="0">
                  <a:pos x="621" y="333"/>
                </a:cxn>
                <a:cxn ang="0">
                  <a:pos x="595" y="132"/>
                </a:cxn>
                <a:cxn ang="0">
                  <a:pos x="276" y="102"/>
                </a:cxn>
                <a:cxn ang="0">
                  <a:pos x="229" y="298"/>
                </a:cxn>
                <a:cxn ang="0">
                  <a:pos x="239" y="423"/>
                </a:cxn>
                <a:cxn ang="0">
                  <a:pos x="205" y="423"/>
                </a:cxn>
                <a:cxn ang="0">
                  <a:pos x="201" y="284"/>
                </a:cxn>
                <a:cxn ang="0">
                  <a:pos x="276" y="102"/>
                </a:cxn>
                <a:cxn ang="0">
                  <a:pos x="727" y="57"/>
                </a:cxn>
                <a:cxn ang="0">
                  <a:pos x="850" y="189"/>
                </a:cxn>
                <a:cxn ang="0">
                  <a:pos x="831" y="423"/>
                </a:cxn>
                <a:cxn ang="0">
                  <a:pos x="789" y="423"/>
                </a:cxn>
                <a:cxn ang="0">
                  <a:pos x="815" y="378"/>
                </a:cxn>
                <a:cxn ang="0">
                  <a:pos x="770" y="102"/>
                </a:cxn>
                <a:cxn ang="0">
                  <a:pos x="628" y="80"/>
                </a:cxn>
                <a:cxn ang="0">
                  <a:pos x="593" y="69"/>
                </a:cxn>
                <a:cxn ang="0">
                  <a:pos x="727" y="57"/>
                </a:cxn>
                <a:cxn ang="0">
                  <a:pos x="182" y="14"/>
                </a:cxn>
                <a:cxn ang="0">
                  <a:pos x="283" y="52"/>
                </a:cxn>
                <a:cxn ang="0">
                  <a:pos x="130" y="45"/>
                </a:cxn>
                <a:cxn ang="0">
                  <a:pos x="43" y="347"/>
                </a:cxn>
                <a:cxn ang="0">
                  <a:pos x="73" y="423"/>
                </a:cxn>
                <a:cxn ang="0">
                  <a:pos x="35" y="423"/>
                </a:cxn>
                <a:cxn ang="0">
                  <a:pos x="14" y="199"/>
                </a:cxn>
                <a:cxn ang="0">
                  <a:pos x="182" y="14"/>
                </a:cxn>
              </a:cxnLst>
              <a:pathLst>
                <a:path w="368" h="179">
                  <a:moveTo>
                    <a:pt x="252" y="56"/>
                  </a:moveTo>
                  <a:cubicBezTo>
                    <a:pt x="267" y="57"/>
                    <a:pt x="273" y="78"/>
                    <a:pt x="278" y="133"/>
                  </a:cubicBezTo>
                  <a:cubicBezTo>
                    <a:pt x="278" y="150"/>
                    <a:pt x="276" y="166"/>
                    <a:pt x="274" y="179"/>
                  </a:cubicBezTo>
                  <a:cubicBezTo>
                    <a:pt x="260" y="179"/>
                    <a:pt x="260" y="179"/>
                    <a:pt x="260" y="179"/>
                  </a:cubicBezTo>
                  <a:cubicBezTo>
                    <a:pt x="261" y="168"/>
                    <a:pt x="263" y="156"/>
                    <a:pt x="263" y="141"/>
                  </a:cubicBezTo>
                  <a:cubicBezTo>
                    <a:pt x="265" y="94"/>
                    <a:pt x="257" y="65"/>
                    <a:pt x="252" y="56"/>
                  </a:cubicBezTo>
                  <a:close/>
                  <a:moveTo>
                    <a:pt x="117" y="43"/>
                  </a:moveTo>
                  <a:cubicBezTo>
                    <a:pt x="117" y="43"/>
                    <a:pt x="103" y="76"/>
                    <a:pt x="97" y="126"/>
                  </a:cubicBezTo>
                  <a:cubicBezTo>
                    <a:pt x="95" y="147"/>
                    <a:pt x="97" y="165"/>
                    <a:pt x="101" y="179"/>
                  </a:cubicBezTo>
                  <a:cubicBezTo>
                    <a:pt x="87" y="179"/>
                    <a:pt x="87" y="179"/>
                    <a:pt x="87" y="179"/>
                  </a:cubicBezTo>
                  <a:cubicBezTo>
                    <a:pt x="83" y="162"/>
                    <a:pt x="81" y="140"/>
                    <a:pt x="85" y="120"/>
                  </a:cubicBezTo>
                  <a:cubicBezTo>
                    <a:pt x="100" y="51"/>
                    <a:pt x="117" y="43"/>
                    <a:pt x="117" y="43"/>
                  </a:cubicBezTo>
                  <a:close/>
                  <a:moveTo>
                    <a:pt x="308" y="24"/>
                  </a:moveTo>
                  <a:cubicBezTo>
                    <a:pt x="334" y="23"/>
                    <a:pt x="353" y="49"/>
                    <a:pt x="360" y="80"/>
                  </a:cubicBezTo>
                  <a:cubicBezTo>
                    <a:pt x="368" y="119"/>
                    <a:pt x="363" y="161"/>
                    <a:pt x="352" y="179"/>
                  </a:cubicBezTo>
                  <a:cubicBezTo>
                    <a:pt x="334" y="179"/>
                    <a:pt x="334" y="179"/>
                    <a:pt x="334" y="179"/>
                  </a:cubicBezTo>
                  <a:cubicBezTo>
                    <a:pt x="345" y="160"/>
                    <a:pt x="345" y="160"/>
                    <a:pt x="345" y="160"/>
                  </a:cubicBezTo>
                  <a:cubicBezTo>
                    <a:pt x="366" y="98"/>
                    <a:pt x="338" y="50"/>
                    <a:pt x="326" y="43"/>
                  </a:cubicBezTo>
                  <a:cubicBezTo>
                    <a:pt x="314" y="36"/>
                    <a:pt x="266" y="34"/>
                    <a:pt x="266" y="34"/>
                  </a:cubicBezTo>
                  <a:cubicBezTo>
                    <a:pt x="251" y="29"/>
                    <a:pt x="251" y="29"/>
                    <a:pt x="251" y="29"/>
                  </a:cubicBezTo>
                  <a:cubicBezTo>
                    <a:pt x="251" y="29"/>
                    <a:pt x="282" y="24"/>
                    <a:pt x="308" y="24"/>
                  </a:cubicBezTo>
                  <a:close/>
                  <a:moveTo>
                    <a:pt x="77" y="6"/>
                  </a:moveTo>
                  <a:cubicBezTo>
                    <a:pt x="90" y="7"/>
                    <a:pt x="104" y="13"/>
                    <a:pt x="120" y="22"/>
                  </a:cubicBezTo>
                  <a:cubicBezTo>
                    <a:pt x="120" y="22"/>
                    <a:pt x="69" y="12"/>
                    <a:pt x="55" y="19"/>
                  </a:cubicBezTo>
                  <a:cubicBezTo>
                    <a:pt x="34" y="41"/>
                    <a:pt x="5" y="88"/>
                    <a:pt x="18" y="147"/>
                  </a:cubicBezTo>
                  <a:cubicBezTo>
                    <a:pt x="21" y="161"/>
                    <a:pt x="26" y="171"/>
                    <a:pt x="31" y="179"/>
                  </a:cubicBezTo>
                  <a:cubicBezTo>
                    <a:pt x="15" y="179"/>
                    <a:pt x="15" y="179"/>
                    <a:pt x="15" y="179"/>
                  </a:cubicBezTo>
                  <a:cubicBezTo>
                    <a:pt x="1" y="153"/>
                    <a:pt x="0" y="118"/>
                    <a:pt x="6" y="84"/>
                  </a:cubicBezTo>
                  <a:cubicBezTo>
                    <a:pt x="17" y="28"/>
                    <a:pt x="39" y="0"/>
                    <a:pt x="77" y="6"/>
                  </a:cubicBezTo>
                  <a:close/>
                </a:path>
              </a:pathLst>
            </a:custGeom>
            <a:solidFill>
              <a:srgbClr val="A160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604" name="Freeform 63"/>
            <p:cNvSpPr/>
            <p:nvPr/>
          </p:nvSpPr>
          <p:spPr>
            <a:xfrm>
              <a:off x="1759" y="1377"/>
              <a:ext cx="218" cy="218"/>
            </a:xfrm>
            <a:custGeom>
              <a:avLst/>
              <a:gdLst/>
              <a:ahLst/>
              <a:cxnLst>
                <a:cxn ang="0">
                  <a:pos x="0" y="161"/>
                </a:cxn>
                <a:cxn ang="0">
                  <a:pos x="118" y="211"/>
                </a:cxn>
                <a:cxn ang="0">
                  <a:pos x="218" y="168"/>
                </a:cxn>
                <a:cxn ang="0">
                  <a:pos x="164" y="133"/>
                </a:cxn>
                <a:cxn ang="0">
                  <a:pos x="152" y="14"/>
                </a:cxn>
                <a:cxn ang="0">
                  <a:pos x="88" y="17"/>
                </a:cxn>
                <a:cxn ang="0">
                  <a:pos x="100" y="88"/>
                </a:cxn>
                <a:cxn ang="0">
                  <a:pos x="0" y="161"/>
                </a:cxn>
              </a:cxnLst>
              <a:pathLst>
                <a:path w="92" h="92">
                  <a:moveTo>
                    <a:pt x="0" y="68"/>
                  </a:moveTo>
                  <a:cubicBezTo>
                    <a:pt x="0" y="68"/>
                    <a:pt x="21" y="87"/>
                    <a:pt x="50" y="89"/>
                  </a:cubicBezTo>
                  <a:cubicBezTo>
                    <a:pt x="87" y="92"/>
                    <a:pt x="92" y="71"/>
                    <a:pt x="92" y="71"/>
                  </a:cubicBezTo>
                  <a:cubicBezTo>
                    <a:pt x="69" y="56"/>
                    <a:pt x="69" y="56"/>
                    <a:pt x="69" y="56"/>
                  </a:cubicBezTo>
                  <a:cubicBezTo>
                    <a:pt x="69" y="56"/>
                    <a:pt x="83" y="32"/>
                    <a:pt x="64" y="6"/>
                  </a:cubicBezTo>
                  <a:cubicBezTo>
                    <a:pt x="47" y="0"/>
                    <a:pt x="37" y="7"/>
                    <a:pt x="37" y="7"/>
                  </a:cubicBezTo>
                  <a:cubicBezTo>
                    <a:pt x="42" y="37"/>
                    <a:pt x="42" y="37"/>
                    <a:pt x="42" y="37"/>
                  </a:cubicBezTo>
                  <a:cubicBezTo>
                    <a:pt x="42" y="37"/>
                    <a:pt x="1" y="53"/>
                    <a:pt x="0" y="68"/>
                  </a:cubicBezTo>
                  <a:close/>
                </a:path>
              </a:pathLst>
            </a:custGeom>
            <a:solidFill>
              <a:srgbClr val="888A3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605" name="Freeform 64"/>
            <p:cNvSpPr/>
            <p:nvPr/>
          </p:nvSpPr>
          <p:spPr>
            <a:xfrm>
              <a:off x="1762" y="1389"/>
              <a:ext cx="233" cy="213"/>
            </a:xfrm>
            <a:custGeom>
              <a:avLst/>
              <a:gdLst/>
              <a:ahLst/>
              <a:cxnLst>
                <a:cxn ang="0">
                  <a:pos x="0" y="149"/>
                </a:cxn>
                <a:cxn ang="0">
                  <a:pos x="108" y="206"/>
                </a:cxn>
                <a:cxn ang="0">
                  <a:pos x="214" y="168"/>
                </a:cxn>
                <a:cxn ang="0">
                  <a:pos x="167" y="118"/>
                </a:cxn>
                <a:cxn ang="0">
                  <a:pos x="179" y="57"/>
                </a:cxn>
                <a:cxn ang="0">
                  <a:pos x="155" y="2"/>
                </a:cxn>
                <a:cxn ang="0">
                  <a:pos x="139" y="0"/>
                </a:cxn>
                <a:cxn ang="0">
                  <a:pos x="158" y="64"/>
                </a:cxn>
                <a:cxn ang="0">
                  <a:pos x="141" y="128"/>
                </a:cxn>
                <a:cxn ang="0">
                  <a:pos x="193" y="147"/>
                </a:cxn>
                <a:cxn ang="0">
                  <a:pos x="137" y="192"/>
                </a:cxn>
                <a:cxn ang="0">
                  <a:pos x="0" y="149"/>
                </a:cxn>
              </a:cxnLst>
              <a:pathLst>
                <a:path w="99" h="90">
                  <a:moveTo>
                    <a:pt x="0" y="63"/>
                  </a:moveTo>
                  <a:cubicBezTo>
                    <a:pt x="0" y="63"/>
                    <a:pt x="19" y="86"/>
                    <a:pt x="46" y="87"/>
                  </a:cubicBezTo>
                  <a:cubicBezTo>
                    <a:pt x="73" y="89"/>
                    <a:pt x="82" y="90"/>
                    <a:pt x="91" y="71"/>
                  </a:cubicBezTo>
                  <a:cubicBezTo>
                    <a:pt x="99" y="53"/>
                    <a:pt x="71" y="50"/>
                    <a:pt x="71" y="50"/>
                  </a:cubicBezTo>
                  <a:cubicBezTo>
                    <a:pt x="71" y="50"/>
                    <a:pt x="78" y="39"/>
                    <a:pt x="76" y="24"/>
                  </a:cubicBezTo>
                  <a:cubicBezTo>
                    <a:pt x="74" y="9"/>
                    <a:pt x="66" y="1"/>
                    <a:pt x="66" y="1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68" y="13"/>
                    <a:pt x="67" y="27"/>
                  </a:cubicBezTo>
                  <a:cubicBezTo>
                    <a:pt x="66" y="40"/>
                    <a:pt x="60" y="54"/>
                    <a:pt x="60" y="54"/>
                  </a:cubicBezTo>
                  <a:cubicBezTo>
                    <a:pt x="60" y="54"/>
                    <a:pt x="82" y="56"/>
                    <a:pt x="82" y="62"/>
                  </a:cubicBezTo>
                  <a:cubicBezTo>
                    <a:pt x="82" y="74"/>
                    <a:pt x="70" y="81"/>
                    <a:pt x="58" y="81"/>
                  </a:cubicBezTo>
                  <a:cubicBezTo>
                    <a:pt x="47" y="81"/>
                    <a:pt x="0" y="63"/>
                    <a:pt x="0" y="63"/>
                  </a:cubicBezTo>
                  <a:close/>
                </a:path>
              </a:pathLst>
            </a:custGeom>
            <a:solidFill>
              <a:srgbClr val="696A2C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606" name="Freeform 65"/>
            <p:cNvSpPr/>
            <p:nvPr/>
          </p:nvSpPr>
          <p:spPr>
            <a:xfrm>
              <a:off x="829" y="884"/>
              <a:ext cx="507" cy="167"/>
            </a:xfrm>
            <a:custGeom>
              <a:avLst/>
              <a:gdLst/>
              <a:ahLst/>
              <a:cxnLst>
                <a:cxn ang="0">
                  <a:pos x="193" y="5"/>
                </a:cxn>
                <a:cxn ang="0">
                  <a:pos x="507" y="167"/>
                </a:cxn>
                <a:cxn ang="0">
                  <a:pos x="231" y="31"/>
                </a:cxn>
                <a:cxn ang="0">
                  <a:pos x="0" y="33"/>
                </a:cxn>
                <a:cxn ang="0">
                  <a:pos x="193" y="5"/>
                </a:cxn>
              </a:cxnLst>
              <a:pathLst>
                <a:path w="215" h="71">
                  <a:moveTo>
                    <a:pt x="82" y="2"/>
                  </a:moveTo>
                  <a:cubicBezTo>
                    <a:pt x="116" y="3"/>
                    <a:pt x="190" y="29"/>
                    <a:pt x="215" y="71"/>
                  </a:cubicBezTo>
                  <a:cubicBezTo>
                    <a:pt x="161" y="35"/>
                    <a:pt x="125" y="17"/>
                    <a:pt x="98" y="13"/>
                  </a:cubicBezTo>
                  <a:cubicBezTo>
                    <a:pt x="76" y="9"/>
                    <a:pt x="76" y="12"/>
                    <a:pt x="0" y="14"/>
                  </a:cubicBezTo>
                  <a:cubicBezTo>
                    <a:pt x="0" y="14"/>
                    <a:pt x="27" y="0"/>
                    <a:pt x="82" y="2"/>
                  </a:cubicBezTo>
                  <a:close/>
                </a:path>
              </a:pathLst>
            </a:custGeom>
            <a:solidFill>
              <a:srgbClr val="7E9D3F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11607" name="Group 344"/>
          <p:cNvGrpSpPr/>
          <p:nvPr/>
        </p:nvGrpSpPr>
        <p:grpSpPr>
          <a:xfrm>
            <a:off x="-33337" y="4341813"/>
            <a:ext cx="3289300" cy="2312987"/>
            <a:chOff x="0" y="0"/>
            <a:chExt cx="3504440" cy="2464312"/>
          </a:xfrm>
        </p:grpSpPr>
        <p:grpSp>
          <p:nvGrpSpPr>
            <p:cNvPr id="11608" name="Group 345"/>
            <p:cNvGrpSpPr/>
            <p:nvPr/>
          </p:nvGrpSpPr>
          <p:grpSpPr>
            <a:xfrm>
              <a:off x="1267" y="0"/>
              <a:ext cx="2827754" cy="2458133"/>
              <a:chOff x="0" y="0"/>
              <a:chExt cx="5799" cy="5041"/>
            </a:xfrm>
          </p:grpSpPr>
          <p:sp>
            <p:nvSpPr>
              <p:cNvPr id="11609" name="Freeform 157"/>
              <p:cNvSpPr/>
              <p:nvPr/>
            </p:nvSpPr>
            <p:spPr>
              <a:xfrm>
                <a:off x="2057" y="241"/>
                <a:ext cx="1751" cy="1833"/>
              </a:xfrm>
              <a:custGeom>
                <a:avLst/>
                <a:gdLst/>
                <a:ahLst/>
                <a:cxnLst>
                  <a:cxn ang="0">
                    <a:pos x="1144" y="262"/>
                  </a:cxn>
                  <a:cxn ang="0">
                    <a:pos x="879" y="113"/>
                  </a:cxn>
                  <a:cxn ang="0">
                    <a:pos x="886" y="0"/>
                  </a:cxn>
                  <a:cxn ang="0">
                    <a:pos x="711" y="5"/>
                  </a:cxn>
                  <a:cxn ang="0">
                    <a:pos x="489" y="265"/>
                  </a:cxn>
                  <a:cxn ang="0">
                    <a:pos x="168" y="477"/>
                  </a:cxn>
                  <a:cxn ang="0">
                    <a:pos x="113" y="1325"/>
                  </a:cxn>
                  <a:cxn ang="0">
                    <a:pos x="336" y="1750"/>
                  </a:cxn>
                  <a:cxn ang="0">
                    <a:pos x="541" y="1736"/>
                  </a:cxn>
                  <a:cxn ang="0">
                    <a:pos x="926" y="1809"/>
                  </a:cxn>
                  <a:cxn ang="0">
                    <a:pos x="1281" y="1679"/>
                  </a:cxn>
                  <a:cxn ang="0">
                    <a:pos x="1607" y="1531"/>
                  </a:cxn>
                  <a:cxn ang="0">
                    <a:pos x="1751" y="1065"/>
                  </a:cxn>
                  <a:cxn ang="0">
                    <a:pos x="1597" y="515"/>
                  </a:cxn>
                  <a:cxn ang="0">
                    <a:pos x="1144" y="262"/>
                  </a:cxn>
                </a:cxnLst>
                <a:pathLst>
                  <a:path w="741" h="776">
                    <a:moveTo>
                      <a:pt x="484" y="111"/>
                    </a:moveTo>
                    <a:cubicBezTo>
                      <a:pt x="454" y="48"/>
                      <a:pt x="372" y="48"/>
                      <a:pt x="372" y="48"/>
                    </a:cubicBezTo>
                    <a:cubicBezTo>
                      <a:pt x="372" y="48"/>
                      <a:pt x="372" y="48"/>
                      <a:pt x="375" y="0"/>
                    </a:cubicBezTo>
                    <a:cubicBezTo>
                      <a:pt x="375" y="0"/>
                      <a:pt x="375" y="0"/>
                      <a:pt x="301" y="2"/>
                    </a:cubicBezTo>
                    <a:cubicBezTo>
                      <a:pt x="301" y="2"/>
                      <a:pt x="212" y="51"/>
                      <a:pt x="207" y="112"/>
                    </a:cubicBezTo>
                    <a:cubicBezTo>
                      <a:pt x="167" y="115"/>
                      <a:pt x="143" y="132"/>
                      <a:pt x="71" y="202"/>
                    </a:cubicBezTo>
                    <a:cubicBezTo>
                      <a:pt x="0" y="270"/>
                      <a:pt x="48" y="561"/>
                      <a:pt x="48" y="561"/>
                    </a:cubicBezTo>
                    <a:cubicBezTo>
                      <a:pt x="48" y="561"/>
                      <a:pt x="99" y="732"/>
                      <a:pt x="142" y="741"/>
                    </a:cubicBezTo>
                    <a:cubicBezTo>
                      <a:pt x="186" y="751"/>
                      <a:pt x="229" y="735"/>
                      <a:pt x="229" y="735"/>
                    </a:cubicBezTo>
                    <a:cubicBezTo>
                      <a:pt x="229" y="735"/>
                      <a:pt x="301" y="776"/>
                      <a:pt x="392" y="766"/>
                    </a:cubicBezTo>
                    <a:cubicBezTo>
                      <a:pt x="483" y="756"/>
                      <a:pt x="505" y="743"/>
                      <a:pt x="542" y="711"/>
                    </a:cubicBezTo>
                    <a:cubicBezTo>
                      <a:pt x="579" y="706"/>
                      <a:pt x="648" y="688"/>
                      <a:pt x="680" y="648"/>
                    </a:cubicBezTo>
                    <a:cubicBezTo>
                      <a:pt x="711" y="607"/>
                      <a:pt x="741" y="527"/>
                      <a:pt x="741" y="451"/>
                    </a:cubicBezTo>
                    <a:cubicBezTo>
                      <a:pt x="741" y="377"/>
                      <a:pt x="676" y="218"/>
                      <a:pt x="676" y="218"/>
                    </a:cubicBezTo>
                    <a:cubicBezTo>
                      <a:pt x="676" y="218"/>
                      <a:pt x="636" y="120"/>
                      <a:pt x="484" y="111"/>
                    </a:cubicBezTo>
                    <a:close/>
                  </a:path>
                </a:pathLst>
              </a:custGeom>
              <a:solidFill>
                <a:srgbClr val="FFF7D5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610" name="Freeform 158"/>
              <p:cNvSpPr/>
              <p:nvPr/>
            </p:nvSpPr>
            <p:spPr>
              <a:xfrm>
                <a:off x="1928" y="456"/>
                <a:ext cx="1807" cy="1630"/>
              </a:xfrm>
              <a:custGeom>
                <a:avLst/>
                <a:gdLst/>
                <a:ahLst/>
                <a:cxnLst>
                  <a:cxn ang="0">
                    <a:pos x="1252" y="128"/>
                  </a:cxn>
                  <a:cxn ang="0">
                    <a:pos x="735" y="139"/>
                  </a:cxn>
                  <a:cxn ang="0">
                    <a:pos x="680" y="1429"/>
                  </a:cxn>
                  <a:cxn ang="0">
                    <a:pos x="1387" y="1401"/>
                  </a:cxn>
                  <a:cxn ang="0">
                    <a:pos x="1776" y="806"/>
                  </a:cxn>
                  <a:cxn ang="0">
                    <a:pos x="1252" y="128"/>
                  </a:cxn>
                </a:cxnLst>
                <a:pathLst>
                  <a:path w="765" h="690">
                    <a:moveTo>
                      <a:pt x="530" y="54"/>
                    </a:moveTo>
                    <a:cubicBezTo>
                      <a:pt x="482" y="0"/>
                      <a:pt x="360" y="6"/>
                      <a:pt x="311" y="59"/>
                    </a:cubicBezTo>
                    <a:cubicBezTo>
                      <a:pt x="0" y="13"/>
                      <a:pt x="79" y="668"/>
                      <a:pt x="288" y="605"/>
                    </a:cubicBezTo>
                    <a:cubicBezTo>
                      <a:pt x="341" y="690"/>
                      <a:pt x="546" y="652"/>
                      <a:pt x="587" y="593"/>
                    </a:cubicBezTo>
                    <a:cubicBezTo>
                      <a:pt x="710" y="587"/>
                      <a:pt x="765" y="485"/>
                      <a:pt x="752" y="341"/>
                    </a:cubicBezTo>
                    <a:cubicBezTo>
                      <a:pt x="737" y="166"/>
                      <a:pt x="635" y="16"/>
                      <a:pt x="530" y="54"/>
                    </a:cubicBezTo>
                    <a:close/>
                  </a:path>
                </a:pathLst>
              </a:custGeom>
              <a:solidFill>
                <a:srgbClr val="EB7F23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611" name="Freeform 159"/>
              <p:cNvSpPr/>
              <p:nvPr/>
            </p:nvSpPr>
            <p:spPr>
              <a:xfrm>
                <a:off x="3177" y="586"/>
                <a:ext cx="532" cy="125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8" y="76"/>
                  </a:cxn>
                  <a:cxn ang="0">
                    <a:pos x="447" y="671"/>
                  </a:cxn>
                  <a:cxn ang="0">
                    <a:pos x="161" y="1245"/>
                  </a:cxn>
                  <a:cxn ang="0">
                    <a:pos x="236" y="1252"/>
                  </a:cxn>
                  <a:cxn ang="0">
                    <a:pos x="489" y="900"/>
                  </a:cxn>
                  <a:cxn ang="0">
                    <a:pos x="298" y="142"/>
                  </a:cxn>
                  <a:cxn ang="0">
                    <a:pos x="0" y="0"/>
                  </a:cxn>
                </a:cxnLst>
                <a:pathLst>
                  <a:path w="225" h="530">
                    <a:moveTo>
                      <a:pt x="0" y="0"/>
                    </a:moveTo>
                    <a:cubicBezTo>
                      <a:pt x="0" y="0"/>
                      <a:pt x="33" y="16"/>
                      <a:pt x="67" y="32"/>
                    </a:cubicBezTo>
                    <a:cubicBezTo>
                      <a:pt x="100" y="49"/>
                      <a:pt x="169" y="115"/>
                      <a:pt x="189" y="284"/>
                    </a:cubicBezTo>
                    <a:cubicBezTo>
                      <a:pt x="213" y="490"/>
                      <a:pt x="68" y="527"/>
                      <a:pt x="68" y="527"/>
                    </a:cubicBezTo>
                    <a:cubicBezTo>
                      <a:pt x="68" y="527"/>
                      <a:pt x="92" y="530"/>
                      <a:pt x="100" y="530"/>
                    </a:cubicBezTo>
                    <a:cubicBezTo>
                      <a:pt x="146" y="526"/>
                      <a:pt x="195" y="468"/>
                      <a:pt x="207" y="381"/>
                    </a:cubicBezTo>
                    <a:cubicBezTo>
                      <a:pt x="225" y="252"/>
                      <a:pt x="181" y="134"/>
                      <a:pt x="126" y="60"/>
                    </a:cubicBezTo>
                    <a:cubicBezTo>
                      <a:pt x="86" y="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9C5625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612" name="Freeform 160"/>
              <p:cNvSpPr/>
              <p:nvPr/>
            </p:nvSpPr>
            <p:spPr>
              <a:xfrm>
                <a:off x="3099" y="716"/>
                <a:ext cx="329" cy="109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44" y="430"/>
                  </a:cxn>
                  <a:cxn ang="0">
                    <a:pos x="168" y="1091"/>
                  </a:cxn>
                  <a:cxn ang="0">
                    <a:pos x="258" y="997"/>
                  </a:cxn>
                  <a:cxn ang="0">
                    <a:pos x="279" y="378"/>
                  </a:cxn>
                  <a:cxn ang="0">
                    <a:pos x="0" y="0"/>
                  </a:cxn>
                </a:cxnLst>
                <a:pathLst>
                  <a:path w="139" h="462">
                    <a:moveTo>
                      <a:pt x="0" y="0"/>
                    </a:moveTo>
                    <a:cubicBezTo>
                      <a:pt x="0" y="0"/>
                      <a:pt x="95" y="59"/>
                      <a:pt x="103" y="182"/>
                    </a:cubicBezTo>
                    <a:cubicBezTo>
                      <a:pt x="115" y="378"/>
                      <a:pt x="71" y="462"/>
                      <a:pt x="71" y="462"/>
                    </a:cubicBezTo>
                    <a:cubicBezTo>
                      <a:pt x="71" y="462"/>
                      <a:pt x="93" y="459"/>
                      <a:pt x="109" y="422"/>
                    </a:cubicBezTo>
                    <a:cubicBezTo>
                      <a:pt x="131" y="369"/>
                      <a:pt x="139" y="276"/>
                      <a:pt x="118" y="160"/>
                    </a:cubicBezTo>
                    <a:cubicBezTo>
                      <a:pt x="90" y="4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9C5625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613" name="Freeform 161"/>
              <p:cNvSpPr/>
              <p:nvPr/>
            </p:nvSpPr>
            <p:spPr>
              <a:xfrm>
                <a:off x="2568" y="267"/>
                <a:ext cx="680" cy="425"/>
              </a:xfrm>
              <a:custGeom>
                <a:avLst/>
                <a:gdLst/>
                <a:ahLst/>
                <a:cxnLst>
                  <a:cxn ang="0">
                    <a:pos x="553" y="177"/>
                  </a:cxn>
                  <a:cxn ang="0">
                    <a:pos x="338" y="123"/>
                  </a:cxn>
                  <a:cxn ang="0">
                    <a:pos x="342" y="0"/>
                  </a:cxn>
                  <a:cxn ang="0">
                    <a:pos x="255" y="0"/>
                  </a:cxn>
                  <a:cxn ang="0">
                    <a:pos x="9" y="326"/>
                  </a:cxn>
                  <a:cxn ang="0">
                    <a:pos x="680" y="335"/>
                  </a:cxn>
                  <a:cxn ang="0">
                    <a:pos x="553" y="177"/>
                  </a:cxn>
                </a:cxnLst>
                <a:pathLst>
                  <a:path w="288" h="180">
                    <a:moveTo>
                      <a:pt x="234" y="75"/>
                    </a:moveTo>
                    <a:cubicBezTo>
                      <a:pt x="183" y="55"/>
                      <a:pt x="143" y="52"/>
                      <a:pt x="143" y="52"/>
                    </a:cubicBezTo>
                    <a:cubicBezTo>
                      <a:pt x="145" y="0"/>
                      <a:pt x="145" y="0"/>
                      <a:pt x="145" y="0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108" y="0"/>
                      <a:pt x="0" y="96"/>
                      <a:pt x="4" y="138"/>
                    </a:cubicBezTo>
                    <a:cubicBezTo>
                      <a:pt x="6" y="180"/>
                      <a:pt x="186" y="177"/>
                      <a:pt x="288" y="142"/>
                    </a:cubicBezTo>
                    <a:cubicBezTo>
                      <a:pt x="288" y="142"/>
                      <a:pt x="285" y="94"/>
                      <a:pt x="234" y="75"/>
                    </a:cubicBezTo>
                    <a:close/>
                  </a:path>
                </a:pathLst>
              </a:custGeom>
              <a:solidFill>
                <a:srgbClr val="708738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614" name="Freeform 162"/>
              <p:cNvSpPr/>
              <p:nvPr/>
            </p:nvSpPr>
            <p:spPr>
              <a:xfrm>
                <a:off x="2518" y="267"/>
                <a:ext cx="579" cy="475"/>
              </a:xfrm>
              <a:custGeom>
                <a:avLst/>
                <a:gdLst/>
                <a:ahLst/>
                <a:cxnLst>
                  <a:cxn ang="0">
                    <a:pos x="206" y="359"/>
                  </a:cxn>
                  <a:cxn ang="0">
                    <a:pos x="187" y="196"/>
                  </a:cxn>
                  <a:cxn ang="0">
                    <a:pos x="305" y="0"/>
                  </a:cxn>
                  <a:cxn ang="0">
                    <a:pos x="104" y="191"/>
                  </a:cxn>
                  <a:cxn ang="0">
                    <a:pos x="125" y="418"/>
                  </a:cxn>
                  <a:cxn ang="0">
                    <a:pos x="579" y="373"/>
                  </a:cxn>
                  <a:cxn ang="0">
                    <a:pos x="206" y="359"/>
                  </a:cxn>
                </a:cxnLst>
                <a:pathLst>
                  <a:path w="245" h="201">
                    <a:moveTo>
                      <a:pt x="87" y="152"/>
                    </a:moveTo>
                    <a:cubicBezTo>
                      <a:pt x="76" y="146"/>
                      <a:pt x="76" y="105"/>
                      <a:pt x="79" y="83"/>
                    </a:cubicBezTo>
                    <a:cubicBezTo>
                      <a:pt x="82" y="62"/>
                      <a:pt x="129" y="0"/>
                      <a:pt x="129" y="0"/>
                    </a:cubicBezTo>
                    <a:cubicBezTo>
                      <a:pt x="129" y="0"/>
                      <a:pt x="71" y="32"/>
                      <a:pt x="44" y="81"/>
                    </a:cubicBezTo>
                    <a:cubicBezTo>
                      <a:pt x="23" y="118"/>
                      <a:pt x="0" y="158"/>
                      <a:pt x="53" y="177"/>
                    </a:cubicBezTo>
                    <a:cubicBezTo>
                      <a:pt x="124" y="201"/>
                      <a:pt x="202" y="185"/>
                      <a:pt x="245" y="158"/>
                    </a:cubicBezTo>
                    <a:cubicBezTo>
                      <a:pt x="224" y="158"/>
                      <a:pt x="136" y="184"/>
                      <a:pt x="87" y="152"/>
                    </a:cubicBezTo>
                    <a:close/>
                  </a:path>
                </a:pathLst>
              </a:custGeom>
              <a:solidFill>
                <a:srgbClr val="5E6C2F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615" name="Freeform 163"/>
              <p:cNvSpPr/>
              <p:nvPr/>
            </p:nvSpPr>
            <p:spPr>
              <a:xfrm>
                <a:off x="40" y="206"/>
                <a:ext cx="2412" cy="1991"/>
              </a:xfrm>
              <a:custGeom>
                <a:avLst/>
                <a:gdLst/>
                <a:ahLst/>
                <a:cxnLst>
                  <a:cxn ang="0">
                    <a:pos x="1427" y="194"/>
                  </a:cxn>
                  <a:cxn ang="0">
                    <a:pos x="806" y="177"/>
                  </a:cxn>
                  <a:cxn ang="0">
                    <a:pos x="35" y="1004"/>
                  </a:cxn>
                  <a:cxn ang="0">
                    <a:pos x="638" y="1715"/>
                  </a:cxn>
                  <a:cxn ang="0">
                    <a:pos x="1495" y="1748"/>
                  </a:cxn>
                  <a:cxn ang="0">
                    <a:pos x="1427" y="194"/>
                  </a:cxn>
                </a:cxnLst>
                <a:pathLst>
                  <a:path w="1021" h="843">
                    <a:moveTo>
                      <a:pt x="604" y="82"/>
                    </a:moveTo>
                    <a:cubicBezTo>
                      <a:pt x="531" y="0"/>
                      <a:pt x="376" y="37"/>
                      <a:pt x="341" y="75"/>
                    </a:cubicBezTo>
                    <a:cubicBezTo>
                      <a:pt x="163" y="36"/>
                      <a:pt x="34" y="214"/>
                      <a:pt x="15" y="425"/>
                    </a:cubicBezTo>
                    <a:cubicBezTo>
                      <a:pt x="0" y="597"/>
                      <a:pt x="122" y="718"/>
                      <a:pt x="270" y="726"/>
                    </a:cubicBezTo>
                    <a:cubicBezTo>
                      <a:pt x="320" y="797"/>
                      <a:pt x="568" y="843"/>
                      <a:pt x="633" y="740"/>
                    </a:cubicBezTo>
                    <a:cubicBezTo>
                      <a:pt x="884" y="817"/>
                      <a:pt x="1021" y="50"/>
                      <a:pt x="604" y="82"/>
                    </a:cubicBezTo>
                    <a:close/>
                  </a:path>
                </a:pathLst>
              </a:custGeom>
              <a:solidFill>
                <a:srgbClr val="EB7F23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616" name="Freeform 164"/>
              <p:cNvSpPr/>
              <p:nvPr/>
            </p:nvSpPr>
            <p:spPr>
              <a:xfrm>
                <a:off x="123" y="428"/>
                <a:ext cx="831" cy="1540"/>
              </a:xfrm>
              <a:custGeom>
                <a:avLst/>
                <a:gdLst/>
                <a:ahLst/>
                <a:cxnLst>
                  <a:cxn ang="0">
                    <a:pos x="456" y="572"/>
                  </a:cxn>
                  <a:cxn ang="0">
                    <a:pos x="486" y="1408"/>
                  </a:cxn>
                  <a:cxn ang="0">
                    <a:pos x="486" y="1410"/>
                  </a:cxn>
                  <a:cxn ang="0">
                    <a:pos x="113" y="756"/>
                  </a:cxn>
                  <a:cxn ang="0">
                    <a:pos x="482" y="80"/>
                  </a:cxn>
                  <a:cxn ang="0">
                    <a:pos x="701" y="0"/>
                  </a:cxn>
                  <a:cxn ang="0">
                    <a:pos x="316" y="151"/>
                  </a:cxn>
                  <a:cxn ang="0">
                    <a:pos x="57" y="1020"/>
                  </a:cxn>
                  <a:cxn ang="0">
                    <a:pos x="399" y="1424"/>
                  </a:cxn>
                  <a:cxn ang="0">
                    <a:pos x="489" y="1420"/>
                  </a:cxn>
                  <a:cxn ang="0">
                    <a:pos x="600" y="1540"/>
                  </a:cxn>
                  <a:cxn ang="0">
                    <a:pos x="503" y="642"/>
                  </a:cxn>
                  <a:cxn ang="0">
                    <a:pos x="831" y="64"/>
                  </a:cxn>
                  <a:cxn ang="0">
                    <a:pos x="456" y="572"/>
                  </a:cxn>
                </a:cxnLst>
                <a:pathLst>
                  <a:path w="352" h="652">
                    <a:moveTo>
                      <a:pt x="193" y="242"/>
                    </a:moveTo>
                    <a:cubicBezTo>
                      <a:pt x="164" y="400"/>
                      <a:pt x="175" y="525"/>
                      <a:pt x="206" y="596"/>
                    </a:cubicBezTo>
                    <a:cubicBezTo>
                      <a:pt x="206" y="597"/>
                      <a:pt x="206" y="597"/>
                      <a:pt x="206" y="597"/>
                    </a:cubicBezTo>
                    <a:cubicBezTo>
                      <a:pt x="168" y="587"/>
                      <a:pt x="20" y="528"/>
                      <a:pt x="48" y="320"/>
                    </a:cubicBezTo>
                    <a:cubicBezTo>
                      <a:pt x="76" y="126"/>
                      <a:pt x="157" y="52"/>
                      <a:pt x="204" y="34"/>
                    </a:cubicBezTo>
                    <a:cubicBezTo>
                      <a:pt x="249" y="15"/>
                      <a:pt x="297" y="0"/>
                      <a:pt x="297" y="0"/>
                    </a:cubicBezTo>
                    <a:cubicBezTo>
                      <a:pt x="297" y="0"/>
                      <a:pt x="189" y="1"/>
                      <a:pt x="134" y="64"/>
                    </a:cubicBezTo>
                    <a:cubicBezTo>
                      <a:pt x="60" y="149"/>
                      <a:pt x="0" y="284"/>
                      <a:pt x="24" y="432"/>
                    </a:cubicBezTo>
                    <a:cubicBezTo>
                      <a:pt x="42" y="532"/>
                      <a:pt x="108" y="598"/>
                      <a:pt x="169" y="603"/>
                    </a:cubicBezTo>
                    <a:cubicBezTo>
                      <a:pt x="178" y="603"/>
                      <a:pt x="196" y="602"/>
                      <a:pt x="207" y="601"/>
                    </a:cubicBezTo>
                    <a:cubicBezTo>
                      <a:pt x="227" y="648"/>
                      <a:pt x="254" y="652"/>
                      <a:pt x="254" y="652"/>
                    </a:cubicBezTo>
                    <a:cubicBezTo>
                      <a:pt x="254" y="652"/>
                      <a:pt x="197" y="538"/>
                      <a:pt x="213" y="272"/>
                    </a:cubicBezTo>
                    <a:cubicBezTo>
                      <a:pt x="224" y="106"/>
                      <a:pt x="352" y="27"/>
                      <a:pt x="352" y="27"/>
                    </a:cubicBezTo>
                    <a:cubicBezTo>
                      <a:pt x="352" y="27"/>
                      <a:pt x="230" y="32"/>
                      <a:pt x="193" y="242"/>
                    </a:cubicBezTo>
                    <a:close/>
                  </a:path>
                </a:pathLst>
              </a:custGeom>
              <a:solidFill>
                <a:srgbClr val="9C5625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617" name="Freeform 165"/>
              <p:cNvSpPr/>
              <p:nvPr/>
            </p:nvSpPr>
            <p:spPr>
              <a:xfrm>
                <a:off x="1547" y="539"/>
                <a:ext cx="262" cy="1389"/>
              </a:xfrm>
              <a:custGeom>
                <a:avLst/>
                <a:gdLst/>
                <a:ahLst/>
                <a:cxnLst>
                  <a:cxn ang="0">
                    <a:pos x="57" y="0"/>
                  </a:cxn>
                  <a:cxn ang="0">
                    <a:pos x="220" y="437"/>
                  </a:cxn>
                  <a:cxn ang="0">
                    <a:pos x="0" y="1389"/>
                  </a:cxn>
                  <a:cxn ang="0">
                    <a:pos x="61" y="1358"/>
                  </a:cxn>
                  <a:cxn ang="0">
                    <a:pos x="260" y="430"/>
                  </a:cxn>
                  <a:cxn ang="0">
                    <a:pos x="57" y="0"/>
                  </a:cxn>
                </a:cxnLst>
                <a:pathLst>
                  <a:path w="111" h="588">
                    <a:moveTo>
                      <a:pt x="24" y="0"/>
                    </a:moveTo>
                    <a:cubicBezTo>
                      <a:pt x="24" y="0"/>
                      <a:pt x="87" y="57"/>
                      <a:pt x="93" y="185"/>
                    </a:cubicBezTo>
                    <a:cubicBezTo>
                      <a:pt x="102" y="350"/>
                      <a:pt x="0" y="588"/>
                      <a:pt x="0" y="588"/>
                    </a:cubicBezTo>
                    <a:cubicBezTo>
                      <a:pt x="0" y="588"/>
                      <a:pt x="16" y="576"/>
                      <a:pt x="26" y="575"/>
                    </a:cubicBezTo>
                    <a:cubicBezTo>
                      <a:pt x="80" y="501"/>
                      <a:pt x="111" y="336"/>
                      <a:pt x="110" y="182"/>
                    </a:cubicBezTo>
                    <a:cubicBezTo>
                      <a:pt x="109" y="27"/>
                      <a:pt x="24" y="0"/>
                      <a:pt x="24" y="0"/>
                    </a:cubicBezTo>
                    <a:close/>
                  </a:path>
                </a:pathLst>
              </a:custGeom>
              <a:solidFill>
                <a:srgbClr val="9C5625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618" name="Freeform 166"/>
              <p:cNvSpPr/>
              <p:nvPr/>
            </p:nvSpPr>
            <p:spPr>
              <a:xfrm>
                <a:off x="850" y="0"/>
                <a:ext cx="721" cy="470"/>
              </a:xfrm>
              <a:custGeom>
                <a:avLst/>
                <a:gdLst/>
                <a:ahLst/>
                <a:cxnLst>
                  <a:cxn ang="0">
                    <a:pos x="482" y="262"/>
                  </a:cxn>
                  <a:cxn ang="0">
                    <a:pos x="454" y="21"/>
                  </a:cxn>
                  <a:cxn ang="0">
                    <a:pos x="277" y="35"/>
                  </a:cxn>
                  <a:cxn ang="0">
                    <a:pos x="295" y="295"/>
                  </a:cxn>
                  <a:cxn ang="0">
                    <a:pos x="69" y="272"/>
                  </a:cxn>
                  <a:cxn ang="0">
                    <a:pos x="5" y="368"/>
                  </a:cxn>
                  <a:cxn ang="0">
                    <a:pos x="121" y="418"/>
                  </a:cxn>
                  <a:cxn ang="0">
                    <a:pos x="461" y="470"/>
                  </a:cxn>
                  <a:cxn ang="0">
                    <a:pos x="629" y="347"/>
                  </a:cxn>
                  <a:cxn ang="0">
                    <a:pos x="716" y="368"/>
                  </a:cxn>
                  <a:cxn ang="0">
                    <a:pos x="482" y="262"/>
                  </a:cxn>
                </a:cxnLst>
                <a:pathLst>
                  <a:path w="305" h="199">
                    <a:moveTo>
                      <a:pt x="204" y="111"/>
                    </a:moveTo>
                    <a:cubicBezTo>
                      <a:pt x="191" y="73"/>
                      <a:pt x="192" y="9"/>
                      <a:pt x="192" y="9"/>
                    </a:cubicBezTo>
                    <a:cubicBezTo>
                      <a:pt x="192" y="9"/>
                      <a:pt x="157" y="0"/>
                      <a:pt x="117" y="15"/>
                    </a:cubicBezTo>
                    <a:cubicBezTo>
                      <a:pt x="125" y="40"/>
                      <a:pt x="125" y="125"/>
                      <a:pt x="125" y="125"/>
                    </a:cubicBezTo>
                    <a:cubicBezTo>
                      <a:pt x="125" y="125"/>
                      <a:pt x="47" y="98"/>
                      <a:pt x="29" y="115"/>
                    </a:cubicBezTo>
                    <a:cubicBezTo>
                      <a:pt x="0" y="141"/>
                      <a:pt x="2" y="156"/>
                      <a:pt x="2" y="156"/>
                    </a:cubicBezTo>
                    <a:cubicBezTo>
                      <a:pt x="11" y="167"/>
                      <a:pt x="13" y="169"/>
                      <a:pt x="51" y="177"/>
                    </a:cubicBezTo>
                    <a:cubicBezTo>
                      <a:pt x="136" y="167"/>
                      <a:pt x="172" y="180"/>
                      <a:pt x="195" y="199"/>
                    </a:cubicBezTo>
                    <a:cubicBezTo>
                      <a:pt x="223" y="199"/>
                      <a:pt x="248" y="152"/>
                      <a:pt x="266" y="147"/>
                    </a:cubicBezTo>
                    <a:cubicBezTo>
                      <a:pt x="288" y="142"/>
                      <a:pt x="302" y="168"/>
                      <a:pt x="303" y="156"/>
                    </a:cubicBezTo>
                    <a:cubicBezTo>
                      <a:pt x="305" y="137"/>
                      <a:pt x="254" y="110"/>
                      <a:pt x="204" y="111"/>
                    </a:cubicBezTo>
                    <a:close/>
                  </a:path>
                </a:pathLst>
              </a:custGeom>
              <a:solidFill>
                <a:srgbClr val="708738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619" name="Freeform 167"/>
              <p:cNvSpPr/>
              <p:nvPr/>
            </p:nvSpPr>
            <p:spPr>
              <a:xfrm>
                <a:off x="954" y="24"/>
                <a:ext cx="659" cy="491"/>
              </a:xfrm>
              <a:custGeom>
                <a:avLst/>
                <a:gdLst/>
                <a:ahLst/>
                <a:cxnLst>
                  <a:cxn ang="0">
                    <a:pos x="373" y="238"/>
                  </a:cxn>
                  <a:cxn ang="0">
                    <a:pos x="350" y="5"/>
                  </a:cxn>
                  <a:cxn ang="0">
                    <a:pos x="305" y="0"/>
                  </a:cxn>
                  <a:cxn ang="0">
                    <a:pos x="328" y="281"/>
                  </a:cxn>
                  <a:cxn ang="0">
                    <a:pos x="416" y="293"/>
                  </a:cxn>
                  <a:cxn ang="0">
                    <a:pos x="385" y="420"/>
                  </a:cxn>
                  <a:cxn ang="0">
                    <a:pos x="0" y="404"/>
                  </a:cxn>
                  <a:cxn ang="0">
                    <a:pos x="220" y="413"/>
                  </a:cxn>
                  <a:cxn ang="0">
                    <a:pos x="420" y="489"/>
                  </a:cxn>
                  <a:cxn ang="0">
                    <a:pos x="529" y="413"/>
                  </a:cxn>
                  <a:cxn ang="0">
                    <a:pos x="633" y="394"/>
                  </a:cxn>
                  <a:cxn ang="0">
                    <a:pos x="373" y="238"/>
                  </a:cxn>
                </a:cxnLst>
                <a:pathLst>
                  <a:path w="279" h="208">
                    <a:moveTo>
                      <a:pt x="158" y="101"/>
                    </a:moveTo>
                    <a:cubicBezTo>
                      <a:pt x="152" y="76"/>
                      <a:pt x="148" y="2"/>
                      <a:pt x="148" y="2"/>
                    </a:cubicBezTo>
                    <a:cubicBezTo>
                      <a:pt x="129" y="0"/>
                      <a:pt x="129" y="0"/>
                      <a:pt x="129" y="0"/>
                    </a:cubicBezTo>
                    <a:cubicBezTo>
                      <a:pt x="139" y="119"/>
                      <a:pt x="139" y="119"/>
                      <a:pt x="139" y="119"/>
                    </a:cubicBezTo>
                    <a:cubicBezTo>
                      <a:pt x="139" y="119"/>
                      <a:pt x="168" y="119"/>
                      <a:pt x="176" y="124"/>
                    </a:cubicBezTo>
                    <a:cubicBezTo>
                      <a:pt x="197" y="133"/>
                      <a:pt x="195" y="172"/>
                      <a:pt x="163" y="178"/>
                    </a:cubicBezTo>
                    <a:cubicBezTo>
                      <a:pt x="92" y="139"/>
                      <a:pt x="0" y="171"/>
                      <a:pt x="0" y="171"/>
                    </a:cubicBezTo>
                    <a:cubicBezTo>
                      <a:pt x="0" y="171"/>
                      <a:pt x="55" y="171"/>
                      <a:pt x="93" y="175"/>
                    </a:cubicBezTo>
                    <a:cubicBezTo>
                      <a:pt x="113" y="178"/>
                      <a:pt x="160" y="190"/>
                      <a:pt x="178" y="207"/>
                    </a:cubicBezTo>
                    <a:cubicBezTo>
                      <a:pt x="199" y="208"/>
                      <a:pt x="224" y="204"/>
                      <a:pt x="224" y="175"/>
                    </a:cubicBezTo>
                    <a:cubicBezTo>
                      <a:pt x="234" y="168"/>
                      <a:pt x="258" y="156"/>
                      <a:pt x="268" y="167"/>
                    </a:cubicBezTo>
                    <a:cubicBezTo>
                      <a:pt x="279" y="132"/>
                      <a:pt x="216" y="97"/>
                      <a:pt x="158" y="101"/>
                    </a:cubicBezTo>
                    <a:close/>
                  </a:path>
                </a:pathLst>
              </a:custGeom>
              <a:solidFill>
                <a:srgbClr val="617030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620" name="Freeform 168"/>
              <p:cNvSpPr/>
              <p:nvPr/>
            </p:nvSpPr>
            <p:spPr>
              <a:xfrm>
                <a:off x="2714" y="546"/>
                <a:ext cx="2618" cy="2563"/>
              </a:xfrm>
              <a:custGeom>
                <a:avLst/>
                <a:gdLst/>
                <a:ahLst/>
                <a:cxnLst>
                  <a:cxn ang="0">
                    <a:pos x="1918" y="637"/>
                  </a:cxn>
                  <a:cxn ang="0">
                    <a:pos x="1504" y="402"/>
                  </a:cxn>
                  <a:cxn ang="0">
                    <a:pos x="1429" y="137"/>
                  </a:cxn>
                  <a:cxn ang="0">
                    <a:pos x="1127" y="28"/>
                  </a:cxn>
                  <a:cxn ang="0">
                    <a:pos x="1029" y="347"/>
                  </a:cxn>
                  <a:cxn ang="0">
                    <a:pos x="1175" y="268"/>
                  </a:cxn>
                  <a:cxn ang="0">
                    <a:pos x="1175" y="380"/>
                  </a:cxn>
                  <a:cxn ang="0">
                    <a:pos x="887" y="405"/>
                  </a:cxn>
                  <a:cxn ang="0">
                    <a:pos x="655" y="565"/>
                  </a:cxn>
                  <a:cxn ang="0">
                    <a:pos x="414" y="651"/>
                  </a:cxn>
                  <a:cxn ang="0">
                    <a:pos x="64" y="1241"/>
                  </a:cxn>
                  <a:cxn ang="0">
                    <a:pos x="40" y="1800"/>
                  </a:cxn>
                  <a:cxn ang="0">
                    <a:pos x="572" y="2418"/>
                  </a:cxn>
                  <a:cxn ang="0">
                    <a:pos x="1368" y="2543"/>
                  </a:cxn>
                  <a:cxn ang="0">
                    <a:pos x="2201" y="2401"/>
                  </a:cxn>
                  <a:cxn ang="0">
                    <a:pos x="2498" y="1929"/>
                  </a:cxn>
                  <a:cxn ang="0">
                    <a:pos x="2466" y="1107"/>
                  </a:cxn>
                  <a:cxn ang="0">
                    <a:pos x="1918" y="637"/>
                  </a:cxn>
                </a:cxnLst>
                <a:pathLst>
                  <a:path w="980" h="917">
                    <a:moveTo>
                      <a:pt x="718" y="228"/>
                    </a:moveTo>
                    <a:cubicBezTo>
                      <a:pt x="694" y="185"/>
                      <a:pt x="638" y="144"/>
                      <a:pt x="563" y="144"/>
                    </a:cubicBezTo>
                    <a:cubicBezTo>
                      <a:pt x="558" y="98"/>
                      <a:pt x="551" y="77"/>
                      <a:pt x="535" y="49"/>
                    </a:cubicBezTo>
                    <a:cubicBezTo>
                      <a:pt x="504" y="19"/>
                      <a:pt x="466" y="0"/>
                      <a:pt x="422" y="10"/>
                    </a:cubicBezTo>
                    <a:cubicBezTo>
                      <a:pt x="410" y="14"/>
                      <a:pt x="358" y="53"/>
                      <a:pt x="385" y="124"/>
                    </a:cubicBezTo>
                    <a:cubicBezTo>
                      <a:pt x="395" y="116"/>
                      <a:pt x="431" y="86"/>
                      <a:pt x="440" y="96"/>
                    </a:cubicBezTo>
                    <a:cubicBezTo>
                      <a:pt x="450" y="109"/>
                      <a:pt x="442" y="125"/>
                      <a:pt x="440" y="136"/>
                    </a:cubicBezTo>
                    <a:cubicBezTo>
                      <a:pt x="440" y="136"/>
                      <a:pt x="375" y="127"/>
                      <a:pt x="332" y="145"/>
                    </a:cubicBezTo>
                    <a:cubicBezTo>
                      <a:pt x="290" y="162"/>
                      <a:pt x="245" y="202"/>
                      <a:pt x="245" y="202"/>
                    </a:cubicBezTo>
                    <a:cubicBezTo>
                      <a:pt x="245" y="202"/>
                      <a:pt x="188" y="214"/>
                      <a:pt x="155" y="233"/>
                    </a:cubicBezTo>
                    <a:cubicBezTo>
                      <a:pt x="112" y="256"/>
                      <a:pt x="47" y="316"/>
                      <a:pt x="24" y="444"/>
                    </a:cubicBezTo>
                    <a:cubicBezTo>
                      <a:pt x="5" y="553"/>
                      <a:pt x="0" y="596"/>
                      <a:pt x="15" y="644"/>
                    </a:cubicBezTo>
                    <a:cubicBezTo>
                      <a:pt x="38" y="715"/>
                      <a:pt x="124" y="816"/>
                      <a:pt x="214" y="865"/>
                    </a:cubicBezTo>
                    <a:cubicBezTo>
                      <a:pt x="281" y="900"/>
                      <a:pt x="437" y="906"/>
                      <a:pt x="512" y="910"/>
                    </a:cubicBezTo>
                    <a:cubicBezTo>
                      <a:pt x="612" y="917"/>
                      <a:pt x="758" y="903"/>
                      <a:pt x="824" y="859"/>
                    </a:cubicBezTo>
                    <a:cubicBezTo>
                      <a:pt x="866" y="831"/>
                      <a:pt x="915" y="736"/>
                      <a:pt x="935" y="690"/>
                    </a:cubicBezTo>
                    <a:cubicBezTo>
                      <a:pt x="961" y="621"/>
                      <a:pt x="980" y="538"/>
                      <a:pt x="923" y="396"/>
                    </a:cubicBezTo>
                    <a:cubicBezTo>
                      <a:pt x="877" y="281"/>
                      <a:pt x="784" y="223"/>
                      <a:pt x="718" y="228"/>
                    </a:cubicBezTo>
                    <a:close/>
                  </a:path>
                </a:pathLst>
              </a:custGeom>
              <a:solidFill>
                <a:srgbClr val="FFF7D5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621" name="Freeform 169"/>
              <p:cNvSpPr/>
              <p:nvPr/>
            </p:nvSpPr>
            <p:spPr>
              <a:xfrm>
                <a:off x="2818" y="905"/>
                <a:ext cx="2612" cy="2224"/>
              </a:xfrm>
              <a:custGeom>
                <a:avLst/>
                <a:gdLst/>
                <a:ahLst/>
                <a:cxnLst>
                  <a:cxn ang="0">
                    <a:pos x="1770" y="307"/>
                  </a:cxn>
                  <a:cxn ang="0">
                    <a:pos x="891" y="97"/>
                  </a:cxn>
                  <a:cxn ang="0">
                    <a:pos x="519" y="268"/>
                  </a:cxn>
                  <a:cxn ang="0">
                    <a:pos x="22" y="1157"/>
                  </a:cxn>
                  <a:cxn ang="0">
                    <a:pos x="1670" y="2176"/>
                  </a:cxn>
                  <a:cxn ang="0">
                    <a:pos x="1770" y="307"/>
                  </a:cxn>
                </a:cxnLst>
                <a:pathLst>
                  <a:path w="962" h="688">
                    <a:moveTo>
                      <a:pt x="652" y="95"/>
                    </a:moveTo>
                    <a:cubicBezTo>
                      <a:pt x="580" y="0"/>
                      <a:pt x="426" y="7"/>
                      <a:pt x="328" y="30"/>
                    </a:cubicBezTo>
                    <a:cubicBezTo>
                      <a:pt x="232" y="50"/>
                      <a:pt x="191" y="83"/>
                      <a:pt x="191" y="83"/>
                    </a:cubicBezTo>
                    <a:cubicBezTo>
                      <a:pt x="191" y="83"/>
                      <a:pt x="25" y="104"/>
                      <a:pt x="8" y="358"/>
                    </a:cubicBezTo>
                    <a:cubicBezTo>
                      <a:pt x="0" y="688"/>
                      <a:pt x="330" y="678"/>
                      <a:pt x="615" y="673"/>
                    </a:cubicBezTo>
                    <a:cubicBezTo>
                      <a:pt x="962" y="651"/>
                      <a:pt x="898" y="90"/>
                      <a:pt x="652" y="95"/>
                    </a:cubicBezTo>
                    <a:close/>
                  </a:path>
                </a:pathLst>
              </a:custGeom>
              <a:solidFill>
                <a:srgbClr val="EE9127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622" name="Freeform 170"/>
              <p:cNvSpPr/>
              <p:nvPr/>
            </p:nvSpPr>
            <p:spPr>
              <a:xfrm>
                <a:off x="3380" y="593"/>
                <a:ext cx="1209" cy="655"/>
              </a:xfrm>
              <a:custGeom>
                <a:avLst/>
                <a:gdLst/>
                <a:ahLst/>
                <a:cxnLst>
                  <a:cxn ang="0">
                    <a:pos x="982" y="410"/>
                  </a:cxn>
                  <a:cxn ang="0">
                    <a:pos x="734" y="376"/>
                  </a:cxn>
                  <a:cxn ang="0">
                    <a:pos x="691" y="116"/>
                  </a:cxn>
                  <a:cxn ang="0">
                    <a:pos x="426" y="21"/>
                  </a:cxn>
                  <a:cxn ang="0">
                    <a:pos x="322" y="213"/>
                  </a:cxn>
                  <a:cxn ang="0">
                    <a:pos x="510" y="368"/>
                  </a:cxn>
                  <a:cxn ang="0">
                    <a:pos x="0" y="510"/>
                  </a:cxn>
                  <a:cxn ang="0">
                    <a:pos x="273" y="458"/>
                  </a:cxn>
                  <a:cxn ang="0">
                    <a:pos x="216" y="587"/>
                  </a:cxn>
                  <a:cxn ang="0">
                    <a:pos x="541" y="513"/>
                  </a:cxn>
                  <a:cxn ang="0">
                    <a:pos x="820" y="655"/>
                  </a:cxn>
                  <a:cxn ang="0">
                    <a:pos x="866" y="492"/>
                  </a:cxn>
                  <a:cxn ang="0">
                    <a:pos x="1209" y="597"/>
                  </a:cxn>
                  <a:cxn ang="0">
                    <a:pos x="982" y="410"/>
                  </a:cxn>
                </a:cxnLst>
                <a:pathLst>
                  <a:path w="420" h="249">
                    <a:moveTo>
                      <a:pt x="341" y="156"/>
                    </a:moveTo>
                    <a:cubicBezTo>
                      <a:pt x="295" y="137"/>
                      <a:pt x="255" y="143"/>
                      <a:pt x="255" y="143"/>
                    </a:cubicBezTo>
                    <a:cubicBezTo>
                      <a:pt x="255" y="143"/>
                      <a:pt x="273" y="91"/>
                      <a:pt x="240" y="44"/>
                    </a:cubicBezTo>
                    <a:cubicBezTo>
                      <a:pt x="217" y="9"/>
                      <a:pt x="181" y="0"/>
                      <a:pt x="148" y="8"/>
                    </a:cubicBezTo>
                    <a:cubicBezTo>
                      <a:pt x="117" y="15"/>
                      <a:pt x="100" y="49"/>
                      <a:pt x="112" y="81"/>
                    </a:cubicBezTo>
                    <a:cubicBezTo>
                      <a:pt x="160" y="23"/>
                      <a:pt x="216" y="83"/>
                      <a:pt x="177" y="140"/>
                    </a:cubicBezTo>
                    <a:cubicBezTo>
                      <a:pt x="143" y="140"/>
                      <a:pt x="70" y="117"/>
                      <a:pt x="0" y="194"/>
                    </a:cubicBezTo>
                    <a:cubicBezTo>
                      <a:pt x="0" y="194"/>
                      <a:pt x="65" y="170"/>
                      <a:pt x="95" y="174"/>
                    </a:cubicBezTo>
                    <a:cubicBezTo>
                      <a:pt x="74" y="198"/>
                      <a:pt x="75" y="223"/>
                      <a:pt x="75" y="223"/>
                    </a:cubicBezTo>
                    <a:cubicBezTo>
                      <a:pt x="75" y="223"/>
                      <a:pt x="133" y="196"/>
                      <a:pt x="188" y="195"/>
                    </a:cubicBezTo>
                    <a:cubicBezTo>
                      <a:pt x="237" y="210"/>
                      <a:pt x="285" y="249"/>
                      <a:pt x="285" y="249"/>
                    </a:cubicBezTo>
                    <a:cubicBezTo>
                      <a:pt x="285" y="249"/>
                      <a:pt x="310" y="227"/>
                      <a:pt x="301" y="187"/>
                    </a:cubicBezTo>
                    <a:cubicBezTo>
                      <a:pt x="338" y="194"/>
                      <a:pt x="420" y="227"/>
                      <a:pt x="420" y="227"/>
                    </a:cubicBezTo>
                    <a:cubicBezTo>
                      <a:pt x="420" y="227"/>
                      <a:pt x="401" y="183"/>
                      <a:pt x="341" y="156"/>
                    </a:cubicBezTo>
                    <a:close/>
                  </a:path>
                </a:pathLst>
              </a:custGeom>
              <a:solidFill>
                <a:srgbClr val="92C443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623" name="Freeform 171"/>
              <p:cNvSpPr/>
              <p:nvPr/>
            </p:nvSpPr>
            <p:spPr>
              <a:xfrm>
                <a:off x="3942" y="692"/>
                <a:ext cx="69" cy="32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6" y="128"/>
                  </a:cxn>
                  <a:cxn ang="0">
                    <a:pos x="24" y="329"/>
                  </a:cxn>
                  <a:cxn ang="0">
                    <a:pos x="50" y="128"/>
                  </a:cxn>
                  <a:cxn ang="0">
                    <a:pos x="0" y="0"/>
                  </a:cxn>
                </a:cxnLst>
                <a:pathLst>
                  <a:path w="29" h="139">
                    <a:moveTo>
                      <a:pt x="0" y="0"/>
                    </a:moveTo>
                    <a:cubicBezTo>
                      <a:pt x="0" y="0"/>
                      <a:pt x="11" y="25"/>
                      <a:pt x="15" y="54"/>
                    </a:cubicBezTo>
                    <a:cubicBezTo>
                      <a:pt x="17" y="72"/>
                      <a:pt x="10" y="139"/>
                      <a:pt x="10" y="139"/>
                    </a:cubicBezTo>
                    <a:cubicBezTo>
                      <a:pt x="10" y="139"/>
                      <a:pt x="29" y="117"/>
                      <a:pt x="21" y="54"/>
                    </a:cubicBezTo>
                    <a:cubicBezTo>
                      <a:pt x="17" y="1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624" name="Freeform 172"/>
              <p:cNvSpPr/>
              <p:nvPr/>
            </p:nvSpPr>
            <p:spPr>
              <a:xfrm>
                <a:off x="3380" y="903"/>
                <a:ext cx="425" cy="134"/>
              </a:xfrm>
              <a:custGeom>
                <a:avLst/>
                <a:gdLst/>
                <a:ahLst/>
                <a:cxnLst>
                  <a:cxn ang="0">
                    <a:pos x="264" y="2"/>
                  </a:cxn>
                  <a:cxn ang="0">
                    <a:pos x="0" y="134"/>
                  </a:cxn>
                  <a:cxn ang="0">
                    <a:pos x="234" y="24"/>
                  </a:cxn>
                  <a:cxn ang="0">
                    <a:pos x="425" y="28"/>
                  </a:cxn>
                  <a:cxn ang="0">
                    <a:pos x="264" y="2"/>
                  </a:cxn>
                </a:cxnLst>
                <a:pathLst>
                  <a:path w="180" h="57">
                    <a:moveTo>
                      <a:pt x="112" y="1"/>
                    </a:moveTo>
                    <a:cubicBezTo>
                      <a:pt x="84" y="3"/>
                      <a:pt x="21" y="24"/>
                      <a:pt x="0" y="57"/>
                    </a:cubicBezTo>
                    <a:cubicBezTo>
                      <a:pt x="46" y="28"/>
                      <a:pt x="76" y="14"/>
                      <a:pt x="99" y="10"/>
                    </a:cubicBezTo>
                    <a:cubicBezTo>
                      <a:pt x="116" y="8"/>
                      <a:pt x="117" y="10"/>
                      <a:pt x="180" y="12"/>
                    </a:cubicBezTo>
                    <a:cubicBezTo>
                      <a:pt x="180" y="12"/>
                      <a:pt x="158" y="0"/>
                      <a:pt x="112" y="1"/>
                    </a:cubicBezTo>
                    <a:close/>
                  </a:path>
                </a:pathLst>
              </a:custGeom>
              <a:solidFill>
                <a:srgbClr val="7E9D3E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625" name="Freeform 173"/>
              <p:cNvSpPr/>
              <p:nvPr/>
            </p:nvSpPr>
            <p:spPr>
              <a:xfrm>
                <a:off x="4391" y="1215"/>
                <a:ext cx="476" cy="158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31" y="464"/>
                  </a:cxn>
                  <a:cxn ang="0">
                    <a:pos x="27" y="1580"/>
                  </a:cxn>
                  <a:cxn ang="0">
                    <a:pos x="130" y="1507"/>
                  </a:cxn>
                  <a:cxn ang="0">
                    <a:pos x="317" y="513"/>
                  </a:cxn>
                  <a:cxn ang="0">
                    <a:pos x="0" y="0"/>
                  </a:cxn>
                </a:cxnLst>
                <a:pathLst>
                  <a:path w="212" h="582">
                    <a:moveTo>
                      <a:pt x="0" y="0"/>
                    </a:moveTo>
                    <a:cubicBezTo>
                      <a:pt x="0" y="0"/>
                      <a:pt x="85" y="87"/>
                      <a:pt x="103" y="171"/>
                    </a:cubicBezTo>
                    <a:cubicBezTo>
                      <a:pt x="167" y="463"/>
                      <a:pt x="42" y="563"/>
                      <a:pt x="12" y="582"/>
                    </a:cubicBezTo>
                    <a:cubicBezTo>
                      <a:pt x="58" y="555"/>
                      <a:pt x="58" y="555"/>
                      <a:pt x="58" y="555"/>
                    </a:cubicBezTo>
                    <a:cubicBezTo>
                      <a:pt x="58" y="555"/>
                      <a:pt x="212" y="522"/>
                      <a:pt x="141" y="189"/>
                    </a:cubicBezTo>
                    <a:cubicBezTo>
                      <a:pt x="125" y="114"/>
                      <a:pt x="68" y="12"/>
                      <a:pt x="0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626" name="Freeform 174"/>
              <p:cNvSpPr/>
              <p:nvPr/>
            </p:nvSpPr>
            <p:spPr>
              <a:xfrm>
                <a:off x="4377" y="1207"/>
                <a:ext cx="490" cy="1496"/>
              </a:xfrm>
              <a:custGeom>
                <a:avLst/>
                <a:gdLst/>
                <a:ahLst/>
                <a:cxnLst>
                  <a:cxn ang="0">
                    <a:pos x="195" y="159"/>
                  </a:cxn>
                  <a:cxn ang="0">
                    <a:pos x="0" y="0"/>
                  </a:cxn>
                  <a:cxn ang="0">
                    <a:pos x="309" y="444"/>
                  </a:cxn>
                  <a:cxn ang="0">
                    <a:pos x="300" y="1493"/>
                  </a:cxn>
                  <a:cxn ang="0">
                    <a:pos x="323" y="1496"/>
                  </a:cxn>
                  <a:cxn ang="0">
                    <a:pos x="362" y="586"/>
                  </a:cxn>
                  <a:cxn ang="0">
                    <a:pos x="195" y="159"/>
                  </a:cxn>
                </a:cxnLst>
                <a:pathLst>
                  <a:path w="211" h="516">
                    <a:moveTo>
                      <a:pt x="84" y="55"/>
                    </a:moveTo>
                    <a:cubicBezTo>
                      <a:pt x="65" y="33"/>
                      <a:pt x="31" y="3"/>
                      <a:pt x="0" y="0"/>
                    </a:cubicBezTo>
                    <a:cubicBezTo>
                      <a:pt x="49" y="25"/>
                      <a:pt x="99" y="59"/>
                      <a:pt x="133" y="153"/>
                    </a:cubicBezTo>
                    <a:cubicBezTo>
                      <a:pt x="209" y="364"/>
                      <a:pt x="129" y="515"/>
                      <a:pt x="129" y="515"/>
                    </a:cubicBezTo>
                    <a:cubicBezTo>
                      <a:pt x="129" y="515"/>
                      <a:pt x="129" y="515"/>
                      <a:pt x="139" y="516"/>
                    </a:cubicBezTo>
                    <a:cubicBezTo>
                      <a:pt x="139" y="516"/>
                      <a:pt x="211" y="405"/>
                      <a:pt x="156" y="202"/>
                    </a:cubicBezTo>
                    <a:cubicBezTo>
                      <a:pt x="131" y="114"/>
                      <a:pt x="104" y="79"/>
                      <a:pt x="84" y="55"/>
                    </a:cubicBezTo>
                    <a:close/>
                  </a:path>
                </a:pathLst>
              </a:custGeom>
              <a:solidFill>
                <a:srgbClr val="D27928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627" name="Freeform 175"/>
              <p:cNvSpPr/>
              <p:nvPr/>
            </p:nvSpPr>
            <p:spPr>
              <a:xfrm>
                <a:off x="4053" y="1283"/>
                <a:ext cx="471" cy="1363"/>
              </a:xfrm>
              <a:custGeom>
                <a:avLst/>
                <a:gdLst/>
                <a:ahLst/>
                <a:cxnLst>
                  <a:cxn ang="0">
                    <a:pos x="182" y="0"/>
                  </a:cxn>
                  <a:cxn ang="0">
                    <a:pos x="258" y="383"/>
                  </a:cxn>
                  <a:cxn ang="0">
                    <a:pos x="0" y="1323"/>
                  </a:cxn>
                  <a:cxn ang="0">
                    <a:pos x="123" y="1363"/>
                  </a:cxn>
                  <a:cxn ang="0">
                    <a:pos x="348" y="343"/>
                  </a:cxn>
                  <a:cxn ang="0">
                    <a:pos x="182" y="0"/>
                  </a:cxn>
                </a:cxnLst>
                <a:pathLst>
                  <a:path w="199" h="577">
                    <a:moveTo>
                      <a:pt x="77" y="0"/>
                    </a:moveTo>
                    <a:cubicBezTo>
                      <a:pt x="77" y="0"/>
                      <a:pt x="104" y="94"/>
                      <a:pt x="109" y="162"/>
                    </a:cubicBezTo>
                    <a:cubicBezTo>
                      <a:pt x="128" y="431"/>
                      <a:pt x="0" y="560"/>
                      <a:pt x="0" y="560"/>
                    </a:cubicBezTo>
                    <a:cubicBezTo>
                      <a:pt x="52" y="577"/>
                      <a:pt x="52" y="577"/>
                      <a:pt x="52" y="577"/>
                    </a:cubicBezTo>
                    <a:cubicBezTo>
                      <a:pt x="52" y="577"/>
                      <a:pt x="199" y="450"/>
                      <a:pt x="147" y="145"/>
                    </a:cubicBezTo>
                    <a:cubicBezTo>
                      <a:pt x="134" y="58"/>
                      <a:pt x="77" y="0"/>
                      <a:pt x="77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628" name="Freeform 176"/>
              <p:cNvSpPr/>
              <p:nvPr/>
            </p:nvSpPr>
            <p:spPr>
              <a:xfrm>
                <a:off x="4198" y="1264"/>
                <a:ext cx="337" cy="1382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203" y="428"/>
                  </a:cxn>
                  <a:cxn ang="0">
                    <a:pos x="0" y="1332"/>
                  </a:cxn>
                  <a:cxn ang="0">
                    <a:pos x="71" y="1290"/>
                  </a:cxn>
                  <a:cxn ang="0">
                    <a:pos x="212" y="345"/>
                  </a:cxn>
                  <a:cxn ang="0">
                    <a:pos x="2" y="0"/>
                  </a:cxn>
                </a:cxnLst>
                <a:pathLst>
                  <a:path w="143" h="585">
                    <a:moveTo>
                      <a:pt x="1" y="0"/>
                    </a:moveTo>
                    <a:cubicBezTo>
                      <a:pt x="23" y="14"/>
                      <a:pt x="79" y="99"/>
                      <a:pt x="86" y="181"/>
                    </a:cubicBezTo>
                    <a:cubicBezTo>
                      <a:pt x="108" y="422"/>
                      <a:pt x="0" y="564"/>
                      <a:pt x="0" y="564"/>
                    </a:cubicBezTo>
                    <a:cubicBezTo>
                      <a:pt x="0" y="564"/>
                      <a:pt x="9" y="585"/>
                      <a:pt x="30" y="546"/>
                    </a:cubicBezTo>
                    <a:cubicBezTo>
                      <a:pt x="51" y="507"/>
                      <a:pt x="143" y="348"/>
                      <a:pt x="90" y="146"/>
                    </a:cubicBezTo>
                    <a:cubicBezTo>
                      <a:pt x="67" y="55"/>
                      <a:pt x="25" y="7"/>
                      <a:pt x="1" y="0"/>
                    </a:cubicBezTo>
                    <a:close/>
                  </a:path>
                </a:pathLst>
              </a:custGeom>
              <a:solidFill>
                <a:srgbClr val="D27928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629" name="Freeform 177"/>
              <p:cNvSpPr/>
              <p:nvPr/>
            </p:nvSpPr>
            <p:spPr>
              <a:xfrm>
                <a:off x="3425" y="1219"/>
                <a:ext cx="373" cy="1429"/>
              </a:xfrm>
              <a:custGeom>
                <a:avLst/>
                <a:gdLst/>
                <a:ahLst/>
                <a:cxnLst>
                  <a:cxn ang="0">
                    <a:pos x="196" y="1122"/>
                  </a:cxn>
                  <a:cxn ang="0">
                    <a:pos x="97" y="609"/>
                  </a:cxn>
                  <a:cxn ang="0">
                    <a:pos x="97" y="607"/>
                  </a:cxn>
                  <a:cxn ang="0">
                    <a:pos x="106" y="257"/>
                  </a:cxn>
                  <a:cxn ang="0">
                    <a:pos x="248" y="0"/>
                  </a:cxn>
                  <a:cxn ang="0">
                    <a:pos x="61" y="142"/>
                  </a:cxn>
                  <a:cxn ang="0">
                    <a:pos x="2" y="484"/>
                  </a:cxn>
                  <a:cxn ang="0">
                    <a:pos x="7" y="560"/>
                  </a:cxn>
                  <a:cxn ang="0">
                    <a:pos x="0" y="565"/>
                  </a:cxn>
                  <a:cxn ang="0">
                    <a:pos x="31" y="940"/>
                  </a:cxn>
                  <a:cxn ang="0">
                    <a:pos x="191" y="1429"/>
                  </a:cxn>
                  <a:cxn ang="0">
                    <a:pos x="373" y="1412"/>
                  </a:cxn>
                  <a:cxn ang="0">
                    <a:pos x="196" y="1122"/>
                  </a:cxn>
                </a:cxnLst>
                <a:pathLst>
                  <a:path w="158" h="605">
                    <a:moveTo>
                      <a:pt x="83" y="475"/>
                    </a:moveTo>
                    <a:cubicBezTo>
                      <a:pt x="61" y="396"/>
                      <a:pt x="41" y="258"/>
                      <a:pt x="41" y="258"/>
                    </a:cubicBezTo>
                    <a:cubicBezTo>
                      <a:pt x="41" y="258"/>
                      <a:pt x="41" y="258"/>
                      <a:pt x="41" y="257"/>
                    </a:cubicBezTo>
                    <a:cubicBezTo>
                      <a:pt x="37" y="222"/>
                      <a:pt x="33" y="161"/>
                      <a:pt x="45" y="109"/>
                    </a:cubicBezTo>
                    <a:cubicBezTo>
                      <a:pt x="55" y="70"/>
                      <a:pt x="105" y="0"/>
                      <a:pt x="105" y="0"/>
                    </a:cubicBezTo>
                    <a:cubicBezTo>
                      <a:pt x="105" y="0"/>
                      <a:pt x="41" y="30"/>
                      <a:pt x="26" y="60"/>
                    </a:cubicBezTo>
                    <a:cubicBezTo>
                      <a:pt x="10" y="90"/>
                      <a:pt x="1" y="200"/>
                      <a:pt x="1" y="205"/>
                    </a:cubicBezTo>
                    <a:cubicBezTo>
                      <a:pt x="1" y="208"/>
                      <a:pt x="2" y="221"/>
                      <a:pt x="3" y="237"/>
                    </a:cubicBezTo>
                    <a:cubicBezTo>
                      <a:pt x="0" y="239"/>
                      <a:pt x="0" y="239"/>
                      <a:pt x="0" y="239"/>
                    </a:cubicBezTo>
                    <a:cubicBezTo>
                      <a:pt x="0" y="239"/>
                      <a:pt x="3" y="344"/>
                      <a:pt x="13" y="398"/>
                    </a:cubicBezTo>
                    <a:cubicBezTo>
                      <a:pt x="35" y="514"/>
                      <a:pt x="81" y="605"/>
                      <a:pt x="81" y="605"/>
                    </a:cubicBezTo>
                    <a:cubicBezTo>
                      <a:pt x="81" y="605"/>
                      <a:pt x="81" y="605"/>
                      <a:pt x="158" y="598"/>
                    </a:cubicBezTo>
                    <a:cubicBezTo>
                      <a:pt x="158" y="598"/>
                      <a:pt x="106" y="554"/>
                      <a:pt x="83" y="475"/>
                    </a:cubicBezTo>
                    <a:close/>
                  </a:path>
                </a:pathLst>
              </a:custGeom>
              <a:solidFill>
                <a:srgbClr val="FFF7D5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630" name="Freeform 178"/>
              <p:cNvSpPr/>
              <p:nvPr/>
            </p:nvSpPr>
            <p:spPr>
              <a:xfrm>
                <a:off x="3314" y="1193"/>
                <a:ext cx="388" cy="1429"/>
              </a:xfrm>
              <a:custGeom>
                <a:avLst/>
                <a:gdLst/>
                <a:ahLst/>
                <a:cxnLst>
                  <a:cxn ang="0">
                    <a:pos x="388" y="9"/>
                  </a:cxn>
                  <a:cxn ang="0">
                    <a:pos x="109" y="300"/>
                  </a:cxn>
                  <a:cxn ang="0">
                    <a:pos x="260" y="1396"/>
                  </a:cxn>
                  <a:cxn ang="0">
                    <a:pos x="336" y="1410"/>
                  </a:cxn>
                  <a:cxn ang="0">
                    <a:pos x="154" y="293"/>
                  </a:cxn>
                  <a:cxn ang="0">
                    <a:pos x="388" y="9"/>
                  </a:cxn>
                </a:cxnLst>
                <a:pathLst>
                  <a:path w="164" h="605">
                    <a:moveTo>
                      <a:pt x="164" y="4"/>
                    </a:moveTo>
                    <a:cubicBezTo>
                      <a:pt x="164" y="4"/>
                      <a:pt x="83" y="0"/>
                      <a:pt x="46" y="127"/>
                    </a:cubicBezTo>
                    <a:cubicBezTo>
                      <a:pt x="0" y="452"/>
                      <a:pt x="83" y="547"/>
                      <a:pt x="110" y="591"/>
                    </a:cubicBezTo>
                    <a:cubicBezTo>
                      <a:pt x="128" y="605"/>
                      <a:pt x="142" y="597"/>
                      <a:pt x="142" y="597"/>
                    </a:cubicBezTo>
                    <a:cubicBezTo>
                      <a:pt x="142" y="597"/>
                      <a:pt x="0" y="475"/>
                      <a:pt x="65" y="124"/>
                    </a:cubicBezTo>
                    <a:cubicBezTo>
                      <a:pt x="76" y="61"/>
                      <a:pt x="164" y="4"/>
                      <a:pt x="164" y="4"/>
                    </a:cubicBezTo>
                    <a:close/>
                  </a:path>
                </a:pathLst>
              </a:custGeom>
              <a:solidFill>
                <a:srgbClr val="D27928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631" name="Freeform 179"/>
              <p:cNvSpPr/>
              <p:nvPr/>
            </p:nvSpPr>
            <p:spPr>
              <a:xfrm>
                <a:off x="2794" y="1115"/>
                <a:ext cx="582" cy="1363"/>
              </a:xfrm>
              <a:custGeom>
                <a:avLst/>
                <a:gdLst/>
                <a:ahLst/>
                <a:cxnLst>
                  <a:cxn ang="0">
                    <a:pos x="182" y="919"/>
                  </a:cxn>
                  <a:cxn ang="0">
                    <a:pos x="194" y="361"/>
                  </a:cxn>
                  <a:cxn ang="0">
                    <a:pos x="530" y="31"/>
                  </a:cxn>
                  <a:cxn ang="0">
                    <a:pos x="279" y="78"/>
                  </a:cxn>
                  <a:cxn ang="0">
                    <a:pos x="90" y="222"/>
                  </a:cxn>
                  <a:cxn ang="0">
                    <a:pos x="71" y="924"/>
                  </a:cxn>
                  <a:cxn ang="0">
                    <a:pos x="582" y="1354"/>
                  </a:cxn>
                  <a:cxn ang="0">
                    <a:pos x="182" y="919"/>
                  </a:cxn>
                </a:cxnLst>
                <a:pathLst>
                  <a:path w="246" h="577">
                    <a:moveTo>
                      <a:pt x="77" y="389"/>
                    </a:moveTo>
                    <a:cubicBezTo>
                      <a:pt x="75" y="360"/>
                      <a:pt x="44" y="269"/>
                      <a:pt x="82" y="153"/>
                    </a:cubicBezTo>
                    <a:cubicBezTo>
                      <a:pt x="108" y="70"/>
                      <a:pt x="179" y="27"/>
                      <a:pt x="224" y="13"/>
                    </a:cubicBezTo>
                    <a:cubicBezTo>
                      <a:pt x="174" y="0"/>
                      <a:pt x="118" y="33"/>
                      <a:pt x="118" y="33"/>
                    </a:cubicBezTo>
                    <a:cubicBezTo>
                      <a:pt x="118" y="33"/>
                      <a:pt x="52" y="63"/>
                      <a:pt x="38" y="94"/>
                    </a:cubicBezTo>
                    <a:cubicBezTo>
                      <a:pt x="24" y="126"/>
                      <a:pt x="0" y="240"/>
                      <a:pt x="30" y="391"/>
                    </a:cubicBezTo>
                    <a:cubicBezTo>
                      <a:pt x="58" y="544"/>
                      <a:pt x="165" y="577"/>
                      <a:pt x="246" y="573"/>
                    </a:cubicBezTo>
                    <a:cubicBezTo>
                      <a:pt x="161" y="539"/>
                      <a:pt x="82" y="447"/>
                      <a:pt x="77" y="389"/>
                    </a:cubicBezTo>
                    <a:close/>
                  </a:path>
                </a:pathLst>
              </a:custGeom>
              <a:solidFill>
                <a:srgbClr val="FFF7D5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632" name="Freeform 180"/>
              <p:cNvSpPr/>
              <p:nvPr/>
            </p:nvSpPr>
            <p:spPr>
              <a:xfrm>
                <a:off x="2809" y="1096"/>
                <a:ext cx="472" cy="1304"/>
              </a:xfrm>
              <a:custGeom>
                <a:avLst/>
                <a:gdLst/>
                <a:ahLst/>
                <a:cxnLst>
                  <a:cxn ang="0">
                    <a:pos x="472" y="43"/>
                  </a:cxn>
                  <a:cxn ang="0">
                    <a:pos x="253" y="71"/>
                  </a:cxn>
                  <a:cxn ang="0">
                    <a:pos x="68" y="345"/>
                  </a:cxn>
                  <a:cxn ang="0">
                    <a:pos x="38" y="874"/>
                  </a:cxn>
                  <a:cxn ang="0">
                    <a:pos x="321" y="1304"/>
                  </a:cxn>
                  <a:cxn ang="0">
                    <a:pos x="330" y="1269"/>
                  </a:cxn>
                  <a:cxn ang="0">
                    <a:pos x="118" y="1006"/>
                  </a:cxn>
                  <a:cxn ang="0">
                    <a:pos x="47" y="704"/>
                  </a:cxn>
                  <a:cxn ang="0">
                    <a:pos x="168" y="243"/>
                  </a:cxn>
                  <a:cxn ang="0">
                    <a:pos x="472" y="43"/>
                  </a:cxn>
                </a:cxnLst>
                <a:pathLst>
                  <a:path w="200" h="552">
                    <a:moveTo>
                      <a:pt x="200" y="18"/>
                    </a:moveTo>
                    <a:cubicBezTo>
                      <a:pt x="189" y="0"/>
                      <a:pt x="130" y="16"/>
                      <a:pt x="107" y="30"/>
                    </a:cubicBezTo>
                    <a:cubicBezTo>
                      <a:pt x="85" y="44"/>
                      <a:pt x="54" y="90"/>
                      <a:pt x="29" y="146"/>
                    </a:cubicBezTo>
                    <a:cubicBezTo>
                      <a:pt x="4" y="202"/>
                      <a:pt x="0" y="262"/>
                      <a:pt x="16" y="370"/>
                    </a:cubicBezTo>
                    <a:cubicBezTo>
                      <a:pt x="32" y="480"/>
                      <a:pt x="136" y="552"/>
                      <a:pt x="136" y="552"/>
                    </a:cubicBezTo>
                    <a:cubicBezTo>
                      <a:pt x="136" y="552"/>
                      <a:pt x="139" y="545"/>
                      <a:pt x="140" y="537"/>
                    </a:cubicBezTo>
                    <a:cubicBezTo>
                      <a:pt x="96" y="504"/>
                      <a:pt x="58" y="456"/>
                      <a:pt x="50" y="426"/>
                    </a:cubicBezTo>
                    <a:cubicBezTo>
                      <a:pt x="41" y="390"/>
                      <a:pt x="20" y="354"/>
                      <a:pt x="20" y="298"/>
                    </a:cubicBezTo>
                    <a:cubicBezTo>
                      <a:pt x="20" y="241"/>
                      <a:pt x="38" y="173"/>
                      <a:pt x="71" y="103"/>
                    </a:cubicBezTo>
                    <a:cubicBezTo>
                      <a:pt x="103" y="33"/>
                      <a:pt x="175" y="24"/>
                      <a:pt x="200" y="18"/>
                    </a:cubicBezTo>
                    <a:close/>
                  </a:path>
                </a:pathLst>
              </a:custGeom>
              <a:solidFill>
                <a:srgbClr val="D27928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633" name="Freeform 190"/>
              <p:cNvSpPr/>
              <p:nvPr/>
            </p:nvSpPr>
            <p:spPr>
              <a:xfrm>
                <a:off x="0" y="196"/>
                <a:ext cx="4212" cy="3912"/>
              </a:xfrm>
              <a:custGeom>
                <a:avLst/>
                <a:gdLst/>
                <a:ahLst/>
                <a:cxnLst>
                  <a:cxn ang="0">
                    <a:pos x="824" y="3683"/>
                  </a:cxn>
                  <a:cxn ang="0">
                    <a:pos x="2140" y="3886"/>
                  </a:cxn>
                  <a:cxn ang="0">
                    <a:pos x="3522" y="3659"/>
                  </a:cxn>
                  <a:cxn ang="0">
                    <a:pos x="4011" y="2908"/>
                  </a:cxn>
                  <a:cxn ang="0">
                    <a:pos x="3959" y="1604"/>
                  </a:cxn>
                  <a:cxn ang="0">
                    <a:pos x="3052" y="862"/>
                  </a:cxn>
                  <a:cxn ang="0">
                    <a:pos x="2362" y="487"/>
                  </a:cxn>
                  <a:cxn ang="0">
                    <a:pos x="2242" y="66"/>
                  </a:cxn>
                  <a:cxn ang="0">
                    <a:pos x="1765" y="116"/>
                  </a:cxn>
                  <a:cxn ang="0">
                    <a:pos x="1826" y="454"/>
                  </a:cxn>
                  <a:cxn ang="0">
                    <a:pos x="1342" y="491"/>
                  </a:cxn>
                  <a:cxn ang="0">
                    <a:pos x="959" y="746"/>
                  </a:cxn>
                  <a:cxn ang="0">
                    <a:pos x="565" y="881"/>
                  </a:cxn>
                  <a:cxn ang="0">
                    <a:pos x="0" y="1732"/>
                  </a:cxn>
                  <a:cxn ang="0">
                    <a:pos x="0" y="2849"/>
                  </a:cxn>
                  <a:cxn ang="0">
                    <a:pos x="824" y="3683"/>
                  </a:cxn>
                </a:cxnLst>
                <a:pathLst>
                  <a:path w="1783" h="1656">
                    <a:moveTo>
                      <a:pt x="349" y="1559"/>
                    </a:moveTo>
                    <a:cubicBezTo>
                      <a:pt x="472" y="1626"/>
                      <a:pt x="765" y="1637"/>
                      <a:pt x="906" y="1645"/>
                    </a:cubicBezTo>
                    <a:cubicBezTo>
                      <a:pt x="1093" y="1656"/>
                      <a:pt x="1368" y="1632"/>
                      <a:pt x="1491" y="1549"/>
                    </a:cubicBezTo>
                    <a:cubicBezTo>
                      <a:pt x="1569" y="1495"/>
                      <a:pt x="1663" y="1319"/>
                      <a:pt x="1698" y="1231"/>
                    </a:cubicBezTo>
                    <a:cubicBezTo>
                      <a:pt x="1747" y="1102"/>
                      <a:pt x="1783" y="945"/>
                      <a:pt x="1676" y="679"/>
                    </a:cubicBezTo>
                    <a:cubicBezTo>
                      <a:pt x="1591" y="465"/>
                      <a:pt x="1416" y="355"/>
                      <a:pt x="1292" y="365"/>
                    </a:cubicBezTo>
                    <a:cubicBezTo>
                      <a:pt x="1247" y="284"/>
                      <a:pt x="1141" y="207"/>
                      <a:pt x="1000" y="206"/>
                    </a:cubicBezTo>
                    <a:cubicBezTo>
                      <a:pt x="992" y="122"/>
                      <a:pt x="979" y="83"/>
                      <a:pt x="949" y="28"/>
                    </a:cubicBezTo>
                    <a:cubicBezTo>
                      <a:pt x="897" y="0"/>
                      <a:pt x="782" y="21"/>
                      <a:pt x="747" y="49"/>
                    </a:cubicBezTo>
                    <a:cubicBezTo>
                      <a:pt x="773" y="93"/>
                      <a:pt x="780" y="158"/>
                      <a:pt x="773" y="192"/>
                    </a:cubicBezTo>
                    <a:cubicBezTo>
                      <a:pt x="773" y="192"/>
                      <a:pt x="649" y="174"/>
                      <a:pt x="568" y="208"/>
                    </a:cubicBezTo>
                    <a:cubicBezTo>
                      <a:pt x="490" y="240"/>
                      <a:pt x="406" y="316"/>
                      <a:pt x="406" y="316"/>
                    </a:cubicBezTo>
                    <a:cubicBezTo>
                      <a:pt x="406" y="316"/>
                      <a:pt x="300" y="338"/>
                      <a:pt x="239" y="373"/>
                    </a:cubicBezTo>
                    <a:cubicBezTo>
                      <a:pt x="161" y="416"/>
                      <a:pt x="47" y="521"/>
                      <a:pt x="0" y="733"/>
                    </a:cubicBezTo>
                    <a:cubicBezTo>
                      <a:pt x="0" y="1206"/>
                      <a:pt x="0" y="1206"/>
                      <a:pt x="0" y="1206"/>
                    </a:cubicBezTo>
                    <a:cubicBezTo>
                      <a:pt x="65" y="1332"/>
                      <a:pt x="204" y="1482"/>
                      <a:pt x="349" y="1559"/>
                    </a:cubicBezTo>
                    <a:close/>
                  </a:path>
                </a:pathLst>
              </a:custGeom>
              <a:solidFill>
                <a:srgbClr val="FFF7D5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634" name="Freeform 191"/>
              <p:cNvSpPr/>
              <p:nvPr/>
            </p:nvSpPr>
            <p:spPr>
              <a:xfrm>
                <a:off x="69" y="723"/>
                <a:ext cx="4263" cy="3052"/>
              </a:xfrm>
              <a:custGeom>
                <a:avLst/>
                <a:gdLst/>
                <a:ahLst/>
                <a:cxnLst>
                  <a:cxn ang="0">
                    <a:pos x="2888" y="416"/>
                  </a:cxn>
                  <a:cxn ang="0">
                    <a:pos x="1448" y="123"/>
                  </a:cxn>
                  <a:cxn ang="0">
                    <a:pos x="848" y="359"/>
                  </a:cxn>
                  <a:cxn ang="0">
                    <a:pos x="35" y="1590"/>
                  </a:cxn>
                  <a:cxn ang="0">
                    <a:pos x="2723" y="2983"/>
                  </a:cxn>
                  <a:cxn ang="0">
                    <a:pos x="2888" y="416"/>
                  </a:cxn>
                </a:cxnLst>
                <a:pathLst>
                  <a:path w="1805" h="1292">
                    <a:moveTo>
                      <a:pt x="1223" y="176"/>
                    </a:moveTo>
                    <a:cubicBezTo>
                      <a:pt x="1087" y="0"/>
                      <a:pt x="798" y="12"/>
                      <a:pt x="613" y="52"/>
                    </a:cubicBezTo>
                    <a:cubicBezTo>
                      <a:pt x="434" y="93"/>
                      <a:pt x="359" y="152"/>
                      <a:pt x="359" y="152"/>
                    </a:cubicBezTo>
                    <a:cubicBezTo>
                      <a:pt x="359" y="152"/>
                      <a:pt x="45" y="194"/>
                      <a:pt x="15" y="673"/>
                    </a:cubicBezTo>
                    <a:cubicBezTo>
                      <a:pt x="0" y="1292"/>
                      <a:pt x="619" y="1271"/>
                      <a:pt x="1153" y="1263"/>
                    </a:cubicBezTo>
                    <a:cubicBezTo>
                      <a:pt x="1805" y="1222"/>
                      <a:pt x="1687" y="165"/>
                      <a:pt x="1223" y="176"/>
                    </a:cubicBezTo>
                    <a:close/>
                  </a:path>
                </a:pathLst>
              </a:custGeom>
              <a:solidFill>
                <a:srgbClr val="FEBE2F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635" name="Freeform 192"/>
              <p:cNvSpPr/>
              <p:nvPr/>
            </p:nvSpPr>
            <p:spPr>
              <a:xfrm>
                <a:off x="1122" y="241"/>
                <a:ext cx="1861" cy="1007"/>
              </a:xfrm>
              <a:custGeom>
                <a:avLst/>
                <a:gdLst/>
                <a:ahLst/>
                <a:cxnLst>
                  <a:cxn ang="0">
                    <a:pos x="1507" y="600"/>
                  </a:cxn>
                  <a:cxn ang="0">
                    <a:pos x="1127" y="537"/>
                  </a:cxn>
                  <a:cxn ang="0">
                    <a:pos x="1063" y="99"/>
                  </a:cxn>
                  <a:cxn ang="0">
                    <a:pos x="734" y="109"/>
                  </a:cxn>
                  <a:cxn ang="0">
                    <a:pos x="782" y="527"/>
                  </a:cxn>
                  <a:cxn ang="0">
                    <a:pos x="0" y="764"/>
                  </a:cxn>
                  <a:cxn ang="0">
                    <a:pos x="420" y="676"/>
                  </a:cxn>
                  <a:cxn ang="0">
                    <a:pos x="333" y="894"/>
                  </a:cxn>
                  <a:cxn ang="0">
                    <a:pos x="831" y="766"/>
                  </a:cxn>
                  <a:cxn ang="0">
                    <a:pos x="1263" y="1007"/>
                  </a:cxn>
                  <a:cxn ang="0">
                    <a:pos x="1334" y="735"/>
                  </a:cxn>
                  <a:cxn ang="0">
                    <a:pos x="1861" y="915"/>
                  </a:cxn>
                  <a:cxn ang="0">
                    <a:pos x="1507" y="600"/>
                  </a:cxn>
                </a:cxnLst>
                <a:pathLst>
                  <a:path w="788" h="426">
                    <a:moveTo>
                      <a:pt x="638" y="254"/>
                    </a:moveTo>
                    <a:cubicBezTo>
                      <a:pt x="554" y="217"/>
                      <a:pt x="477" y="227"/>
                      <a:pt x="477" y="227"/>
                    </a:cubicBezTo>
                    <a:cubicBezTo>
                      <a:pt x="477" y="227"/>
                      <a:pt x="512" y="131"/>
                      <a:pt x="450" y="42"/>
                    </a:cubicBezTo>
                    <a:cubicBezTo>
                      <a:pt x="396" y="0"/>
                      <a:pt x="311" y="46"/>
                      <a:pt x="311" y="46"/>
                    </a:cubicBezTo>
                    <a:cubicBezTo>
                      <a:pt x="311" y="46"/>
                      <a:pt x="356" y="194"/>
                      <a:pt x="331" y="223"/>
                    </a:cubicBezTo>
                    <a:cubicBezTo>
                      <a:pt x="268" y="223"/>
                      <a:pt x="131" y="179"/>
                      <a:pt x="0" y="323"/>
                    </a:cubicBezTo>
                    <a:cubicBezTo>
                      <a:pt x="0" y="323"/>
                      <a:pt x="122" y="280"/>
                      <a:pt x="178" y="286"/>
                    </a:cubicBezTo>
                    <a:cubicBezTo>
                      <a:pt x="138" y="330"/>
                      <a:pt x="141" y="378"/>
                      <a:pt x="141" y="378"/>
                    </a:cubicBezTo>
                    <a:cubicBezTo>
                      <a:pt x="141" y="378"/>
                      <a:pt x="248" y="327"/>
                      <a:pt x="352" y="324"/>
                    </a:cubicBezTo>
                    <a:cubicBezTo>
                      <a:pt x="441" y="356"/>
                      <a:pt x="535" y="426"/>
                      <a:pt x="535" y="426"/>
                    </a:cubicBezTo>
                    <a:cubicBezTo>
                      <a:pt x="535" y="426"/>
                      <a:pt x="581" y="387"/>
                      <a:pt x="565" y="311"/>
                    </a:cubicBezTo>
                    <a:cubicBezTo>
                      <a:pt x="635" y="323"/>
                      <a:pt x="788" y="387"/>
                      <a:pt x="788" y="387"/>
                    </a:cubicBezTo>
                    <a:cubicBezTo>
                      <a:pt x="788" y="387"/>
                      <a:pt x="751" y="303"/>
                      <a:pt x="638" y="254"/>
                    </a:cubicBezTo>
                    <a:close/>
                  </a:path>
                </a:pathLst>
              </a:custGeom>
              <a:solidFill>
                <a:srgbClr val="92C443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636" name="Freeform 193"/>
              <p:cNvSpPr/>
              <p:nvPr/>
            </p:nvSpPr>
            <p:spPr>
              <a:xfrm>
                <a:off x="2173" y="324"/>
                <a:ext cx="132" cy="60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6" y="243"/>
                  </a:cxn>
                  <a:cxn ang="0">
                    <a:pos x="45" y="609"/>
                  </a:cxn>
                  <a:cxn ang="0">
                    <a:pos x="97" y="236"/>
                  </a:cxn>
                  <a:cxn ang="0">
                    <a:pos x="0" y="0"/>
                  </a:cxn>
                </a:cxnLst>
                <a:pathLst>
                  <a:path w="56" h="258">
                    <a:moveTo>
                      <a:pt x="0" y="0"/>
                    </a:moveTo>
                    <a:cubicBezTo>
                      <a:pt x="0" y="0"/>
                      <a:pt x="22" y="48"/>
                      <a:pt x="28" y="103"/>
                    </a:cubicBezTo>
                    <a:cubicBezTo>
                      <a:pt x="32" y="136"/>
                      <a:pt x="19" y="258"/>
                      <a:pt x="19" y="258"/>
                    </a:cubicBezTo>
                    <a:cubicBezTo>
                      <a:pt x="19" y="258"/>
                      <a:pt x="56" y="220"/>
                      <a:pt x="41" y="100"/>
                    </a:cubicBezTo>
                    <a:cubicBezTo>
                      <a:pt x="32" y="28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637" name="Freeform 194"/>
              <p:cNvSpPr/>
              <p:nvPr/>
            </p:nvSpPr>
            <p:spPr>
              <a:xfrm>
                <a:off x="1122" y="711"/>
                <a:ext cx="798" cy="267"/>
              </a:xfrm>
              <a:custGeom>
                <a:avLst/>
                <a:gdLst/>
                <a:ahLst/>
                <a:cxnLst>
                  <a:cxn ang="0">
                    <a:pos x="491" y="5"/>
                  </a:cxn>
                  <a:cxn ang="0">
                    <a:pos x="0" y="267"/>
                  </a:cxn>
                  <a:cxn ang="0">
                    <a:pos x="434" y="45"/>
                  </a:cxn>
                  <a:cxn ang="0">
                    <a:pos x="798" y="52"/>
                  </a:cxn>
                  <a:cxn ang="0">
                    <a:pos x="491" y="5"/>
                  </a:cxn>
                </a:cxnLst>
                <a:pathLst>
                  <a:path w="338" h="113">
                    <a:moveTo>
                      <a:pt x="208" y="2"/>
                    </a:moveTo>
                    <a:cubicBezTo>
                      <a:pt x="155" y="4"/>
                      <a:pt x="37" y="48"/>
                      <a:pt x="0" y="113"/>
                    </a:cubicBezTo>
                    <a:cubicBezTo>
                      <a:pt x="85" y="56"/>
                      <a:pt x="141" y="28"/>
                      <a:pt x="184" y="19"/>
                    </a:cubicBezTo>
                    <a:cubicBezTo>
                      <a:pt x="217" y="15"/>
                      <a:pt x="217" y="18"/>
                      <a:pt x="338" y="22"/>
                    </a:cubicBezTo>
                    <a:cubicBezTo>
                      <a:pt x="338" y="22"/>
                      <a:pt x="296" y="0"/>
                      <a:pt x="208" y="2"/>
                    </a:cubicBezTo>
                    <a:close/>
                  </a:path>
                </a:pathLst>
              </a:custGeom>
              <a:solidFill>
                <a:srgbClr val="7E9D3E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638" name="Freeform 195"/>
              <p:cNvSpPr/>
              <p:nvPr/>
            </p:nvSpPr>
            <p:spPr>
              <a:xfrm>
                <a:off x="3047" y="3874"/>
                <a:ext cx="45" cy="26"/>
              </a:xfrm>
              <a:custGeom>
                <a:avLst/>
                <a:gdLst/>
                <a:ahLst/>
                <a:cxnLst>
                  <a:cxn ang="0">
                    <a:pos x="45" y="0"/>
                  </a:cxn>
                  <a:cxn ang="0">
                    <a:pos x="0" y="26"/>
                  </a:cxn>
                  <a:cxn ang="0">
                    <a:pos x="45" y="0"/>
                  </a:cxn>
                </a:cxnLst>
                <a:pathLst>
                  <a:path w="19" h="11">
                    <a:moveTo>
                      <a:pt x="19" y="0"/>
                    </a:moveTo>
                    <a:cubicBezTo>
                      <a:pt x="13" y="3"/>
                      <a:pt x="7" y="6"/>
                      <a:pt x="0" y="11"/>
                    </a:cubicBezTo>
                    <a:cubicBezTo>
                      <a:pt x="0" y="11"/>
                      <a:pt x="7" y="7"/>
                      <a:pt x="19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639" name="Freeform 196"/>
              <p:cNvSpPr/>
              <p:nvPr/>
            </p:nvSpPr>
            <p:spPr>
              <a:xfrm>
                <a:off x="3019" y="1304"/>
                <a:ext cx="940" cy="257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58" y="754"/>
                  </a:cxn>
                  <a:cxn ang="0">
                    <a:pos x="73" y="2570"/>
                  </a:cxn>
                  <a:cxn ang="0">
                    <a:pos x="255" y="2457"/>
                  </a:cxn>
                  <a:cxn ang="0">
                    <a:pos x="624" y="834"/>
                  </a:cxn>
                  <a:cxn ang="0">
                    <a:pos x="0" y="0"/>
                  </a:cxn>
                </a:cxnLst>
                <a:pathLst>
                  <a:path w="398" h="1088">
                    <a:moveTo>
                      <a:pt x="0" y="0"/>
                    </a:moveTo>
                    <a:cubicBezTo>
                      <a:pt x="0" y="0"/>
                      <a:pt x="160" y="162"/>
                      <a:pt x="194" y="319"/>
                    </a:cubicBezTo>
                    <a:cubicBezTo>
                      <a:pt x="309" y="847"/>
                      <a:pt x="99" y="1041"/>
                      <a:pt x="31" y="1088"/>
                    </a:cubicBezTo>
                    <a:cubicBezTo>
                      <a:pt x="108" y="1040"/>
                      <a:pt x="108" y="1040"/>
                      <a:pt x="108" y="1040"/>
                    </a:cubicBezTo>
                    <a:cubicBezTo>
                      <a:pt x="108" y="1040"/>
                      <a:pt x="398" y="980"/>
                      <a:pt x="264" y="353"/>
                    </a:cubicBezTo>
                    <a:cubicBezTo>
                      <a:pt x="233" y="214"/>
                      <a:pt x="128" y="20"/>
                      <a:pt x="0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640" name="Freeform 197"/>
              <p:cNvSpPr/>
              <p:nvPr/>
            </p:nvSpPr>
            <p:spPr>
              <a:xfrm>
                <a:off x="2388" y="1427"/>
                <a:ext cx="877" cy="2553"/>
              </a:xfrm>
              <a:custGeom>
                <a:avLst/>
                <a:gdLst/>
                <a:ahLst/>
                <a:cxnLst>
                  <a:cxn ang="0">
                    <a:pos x="340" y="0"/>
                  </a:cxn>
                  <a:cxn ang="0">
                    <a:pos x="480" y="713"/>
                  </a:cxn>
                  <a:cxn ang="0">
                    <a:pos x="0" y="2482"/>
                  </a:cxn>
                  <a:cxn ang="0">
                    <a:pos x="232" y="2553"/>
                  </a:cxn>
                  <a:cxn ang="0">
                    <a:pos x="655" y="638"/>
                  </a:cxn>
                  <a:cxn ang="0">
                    <a:pos x="340" y="0"/>
                  </a:cxn>
                </a:cxnLst>
                <a:pathLst>
                  <a:path w="371" h="1081">
                    <a:moveTo>
                      <a:pt x="144" y="0"/>
                    </a:moveTo>
                    <a:cubicBezTo>
                      <a:pt x="144" y="0"/>
                      <a:pt x="195" y="176"/>
                      <a:pt x="203" y="302"/>
                    </a:cubicBezTo>
                    <a:cubicBezTo>
                      <a:pt x="238" y="809"/>
                      <a:pt x="0" y="1051"/>
                      <a:pt x="0" y="1051"/>
                    </a:cubicBezTo>
                    <a:cubicBezTo>
                      <a:pt x="98" y="1081"/>
                      <a:pt x="98" y="1081"/>
                      <a:pt x="98" y="1081"/>
                    </a:cubicBezTo>
                    <a:cubicBezTo>
                      <a:pt x="98" y="1081"/>
                      <a:pt x="371" y="844"/>
                      <a:pt x="277" y="270"/>
                    </a:cubicBezTo>
                    <a:cubicBezTo>
                      <a:pt x="250" y="109"/>
                      <a:pt x="144" y="0"/>
                      <a:pt x="144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641" name="Freeform 198"/>
              <p:cNvSpPr/>
              <p:nvPr/>
            </p:nvSpPr>
            <p:spPr>
              <a:xfrm>
                <a:off x="1857" y="333"/>
                <a:ext cx="340" cy="123"/>
              </a:xfrm>
              <a:custGeom>
                <a:avLst/>
                <a:gdLst/>
                <a:ahLst/>
                <a:cxnLst>
                  <a:cxn ang="0">
                    <a:pos x="217" y="99"/>
                  </a:cxn>
                  <a:cxn ang="0">
                    <a:pos x="0" y="7"/>
                  </a:cxn>
                  <a:cxn ang="0">
                    <a:pos x="19" y="40"/>
                  </a:cxn>
                  <a:cxn ang="0">
                    <a:pos x="201" y="123"/>
                  </a:cxn>
                  <a:cxn ang="0">
                    <a:pos x="340" y="35"/>
                  </a:cxn>
                  <a:cxn ang="0">
                    <a:pos x="323" y="0"/>
                  </a:cxn>
                  <a:cxn ang="0">
                    <a:pos x="217" y="99"/>
                  </a:cxn>
                </a:cxnLst>
                <a:pathLst>
                  <a:path w="144" h="52">
                    <a:moveTo>
                      <a:pt x="92" y="42"/>
                    </a:moveTo>
                    <a:cubicBezTo>
                      <a:pt x="47" y="44"/>
                      <a:pt x="0" y="3"/>
                      <a:pt x="0" y="3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8" y="17"/>
                      <a:pt x="25" y="52"/>
                      <a:pt x="85" y="52"/>
                    </a:cubicBezTo>
                    <a:cubicBezTo>
                      <a:pt x="124" y="52"/>
                      <a:pt x="138" y="28"/>
                      <a:pt x="144" y="15"/>
                    </a:cubicBezTo>
                    <a:cubicBezTo>
                      <a:pt x="144" y="12"/>
                      <a:pt x="137" y="0"/>
                      <a:pt x="137" y="0"/>
                    </a:cubicBezTo>
                    <a:cubicBezTo>
                      <a:pt x="137" y="0"/>
                      <a:pt x="129" y="41"/>
                      <a:pt x="92" y="42"/>
                    </a:cubicBezTo>
                    <a:close/>
                  </a:path>
                </a:pathLst>
              </a:custGeom>
              <a:solidFill>
                <a:srgbClr val="7E9D3E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642" name="Freeform 199"/>
              <p:cNvSpPr/>
              <p:nvPr/>
            </p:nvSpPr>
            <p:spPr>
              <a:xfrm>
                <a:off x="76" y="1139"/>
                <a:ext cx="3831" cy="2813"/>
              </a:xfrm>
              <a:custGeom>
                <a:avLst/>
                <a:gdLst/>
                <a:ahLst/>
                <a:cxnLst>
                  <a:cxn ang="0">
                    <a:pos x="3607" y="1044"/>
                  </a:cxn>
                  <a:cxn ang="0">
                    <a:pos x="3290" y="390"/>
                  </a:cxn>
                  <a:cxn ang="0">
                    <a:pos x="2912" y="144"/>
                  </a:cxn>
                  <a:cxn ang="0">
                    <a:pos x="3507" y="820"/>
                  </a:cxn>
                  <a:cxn ang="0">
                    <a:pos x="3531" y="2324"/>
                  </a:cxn>
                  <a:cxn ang="0">
                    <a:pos x="3193" y="2591"/>
                  </a:cxn>
                  <a:cxn ang="0">
                    <a:pos x="2704" y="2702"/>
                  </a:cxn>
                  <a:cxn ang="0">
                    <a:pos x="2716" y="2681"/>
                  </a:cxn>
                  <a:cxn ang="0">
                    <a:pos x="2985" y="898"/>
                  </a:cxn>
                  <a:cxn ang="0">
                    <a:pos x="2586" y="250"/>
                  </a:cxn>
                  <a:cxn ang="0">
                    <a:pos x="2969" y="1049"/>
                  </a:cxn>
                  <a:cxn ang="0">
                    <a:pos x="2617" y="2714"/>
                  </a:cxn>
                  <a:cxn ang="0">
                    <a:pos x="2577" y="2716"/>
                  </a:cxn>
                  <a:cxn ang="0">
                    <a:pos x="1887" y="2726"/>
                  </a:cxn>
                  <a:cxn ang="0">
                    <a:pos x="1497" y="2716"/>
                  </a:cxn>
                  <a:cxn ang="0">
                    <a:pos x="1207" y="671"/>
                  </a:cxn>
                  <a:cxn ang="0">
                    <a:pos x="1649" y="142"/>
                  </a:cxn>
                  <a:cxn ang="0">
                    <a:pos x="1124" y="683"/>
                  </a:cxn>
                  <a:cxn ang="0">
                    <a:pos x="1384" y="2707"/>
                  </a:cxn>
                  <a:cxn ang="0">
                    <a:pos x="1060" y="2629"/>
                  </a:cxn>
                  <a:cxn ang="0">
                    <a:pos x="557" y="2329"/>
                  </a:cxn>
                  <a:cxn ang="0">
                    <a:pos x="222" y="1892"/>
                  </a:cxn>
                  <a:cxn ang="0">
                    <a:pos x="92" y="1318"/>
                  </a:cxn>
                  <a:cxn ang="0">
                    <a:pos x="312" y="453"/>
                  </a:cxn>
                  <a:cxn ang="0">
                    <a:pos x="888" y="78"/>
                  </a:cxn>
                  <a:cxn ang="0">
                    <a:pos x="472" y="130"/>
                  </a:cxn>
                  <a:cxn ang="0">
                    <a:pos x="135" y="645"/>
                  </a:cxn>
                  <a:cxn ang="0">
                    <a:pos x="71" y="1639"/>
                  </a:cxn>
                  <a:cxn ang="0">
                    <a:pos x="468" y="2331"/>
                  </a:cxn>
                  <a:cxn ang="0">
                    <a:pos x="461" y="2336"/>
                  </a:cxn>
                  <a:cxn ang="0">
                    <a:pos x="1138" y="2726"/>
                  </a:cxn>
                  <a:cxn ang="0">
                    <a:pos x="2031" y="2804"/>
                  </a:cxn>
                  <a:cxn ang="0">
                    <a:pos x="2759" y="2773"/>
                  </a:cxn>
                  <a:cxn ang="0">
                    <a:pos x="3406" y="2582"/>
                  </a:cxn>
                  <a:cxn ang="0">
                    <a:pos x="3788" y="1967"/>
                  </a:cxn>
                  <a:cxn ang="0">
                    <a:pos x="3831" y="1750"/>
                  </a:cxn>
                  <a:cxn ang="0">
                    <a:pos x="3651" y="2116"/>
                  </a:cxn>
                  <a:cxn ang="0">
                    <a:pos x="3607" y="1044"/>
                  </a:cxn>
                </a:cxnLst>
                <a:pathLst>
                  <a:path w="1622" h="1191">
                    <a:moveTo>
                      <a:pt x="1527" y="442"/>
                    </a:moveTo>
                    <a:cubicBezTo>
                      <a:pt x="1480" y="276"/>
                      <a:pt x="1430" y="209"/>
                      <a:pt x="1393" y="165"/>
                    </a:cubicBezTo>
                    <a:cubicBezTo>
                      <a:pt x="1357" y="122"/>
                      <a:pt x="1294" y="69"/>
                      <a:pt x="1233" y="61"/>
                    </a:cubicBezTo>
                    <a:cubicBezTo>
                      <a:pt x="1327" y="108"/>
                      <a:pt x="1422" y="171"/>
                      <a:pt x="1485" y="347"/>
                    </a:cubicBezTo>
                    <a:cubicBezTo>
                      <a:pt x="1593" y="651"/>
                      <a:pt x="1531" y="888"/>
                      <a:pt x="1495" y="984"/>
                    </a:cubicBezTo>
                    <a:cubicBezTo>
                      <a:pt x="1459" y="1034"/>
                      <a:pt x="1425" y="1075"/>
                      <a:pt x="1352" y="1097"/>
                    </a:cubicBezTo>
                    <a:cubicBezTo>
                      <a:pt x="1295" y="1116"/>
                      <a:pt x="1208" y="1134"/>
                      <a:pt x="1145" y="1144"/>
                    </a:cubicBezTo>
                    <a:cubicBezTo>
                      <a:pt x="1147" y="1140"/>
                      <a:pt x="1148" y="1138"/>
                      <a:pt x="1150" y="1135"/>
                    </a:cubicBezTo>
                    <a:cubicBezTo>
                      <a:pt x="1191" y="1060"/>
                      <a:pt x="1363" y="760"/>
                      <a:pt x="1264" y="380"/>
                    </a:cubicBezTo>
                    <a:cubicBezTo>
                      <a:pt x="1219" y="210"/>
                      <a:pt x="1140" y="119"/>
                      <a:pt x="1095" y="106"/>
                    </a:cubicBezTo>
                    <a:cubicBezTo>
                      <a:pt x="1136" y="132"/>
                      <a:pt x="1242" y="294"/>
                      <a:pt x="1257" y="444"/>
                    </a:cubicBezTo>
                    <a:cubicBezTo>
                      <a:pt x="1293" y="828"/>
                      <a:pt x="1153" y="1078"/>
                      <a:pt x="1108" y="1149"/>
                    </a:cubicBezTo>
                    <a:cubicBezTo>
                      <a:pt x="1102" y="1149"/>
                      <a:pt x="1096" y="1150"/>
                      <a:pt x="1091" y="1150"/>
                    </a:cubicBezTo>
                    <a:cubicBezTo>
                      <a:pt x="1035" y="1154"/>
                      <a:pt x="885" y="1154"/>
                      <a:pt x="799" y="1154"/>
                    </a:cubicBezTo>
                    <a:cubicBezTo>
                      <a:pt x="759" y="1154"/>
                      <a:pt x="697" y="1154"/>
                      <a:pt x="634" y="1150"/>
                    </a:cubicBezTo>
                    <a:cubicBezTo>
                      <a:pt x="573" y="1077"/>
                      <a:pt x="412" y="826"/>
                      <a:pt x="511" y="284"/>
                    </a:cubicBezTo>
                    <a:cubicBezTo>
                      <a:pt x="532" y="166"/>
                      <a:pt x="698" y="60"/>
                      <a:pt x="698" y="60"/>
                    </a:cubicBezTo>
                    <a:cubicBezTo>
                      <a:pt x="698" y="60"/>
                      <a:pt x="544" y="51"/>
                      <a:pt x="476" y="289"/>
                    </a:cubicBezTo>
                    <a:cubicBezTo>
                      <a:pt x="396" y="865"/>
                      <a:pt x="529" y="1057"/>
                      <a:pt x="586" y="1146"/>
                    </a:cubicBezTo>
                    <a:cubicBezTo>
                      <a:pt x="533" y="1139"/>
                      <a:pt x="482" y="1130"/>
                      <a:pt x="449" y="1113"/>
                    </a:cubicBezTo>
                    <a:cubicBezTo>
                      <a:pt x="386" y="1083"/>
                      <a:pt x="282" y="1017"/>
                      <a:pt x="236" y="986"/>
                    </a:cubicBezTo>
                    <a:cubicBezTo>
                      <a:pt x="165" y="926"/>
                      <a:pt x="107" y="850"/>
                      <a:pt x="94" y="801"/>
                    </a:cubicBezTo>
                    <a:cubicBezTo>
                      <a:pt x="77" y="733"/>
                      <a:pt x="39" y="665"/>
                      <a:pt x="39" y="558"/>
                    </a:cubicBezTo>
                    <a:cubicBezTo>
                      <a:pt x="39" y="452"/>
                      <a:pt x="73" y="324"/>
                      <a:pt x="132" y="192"/>
                    </a:cubicBezTo>
                    <a:cubicBezTo>
                      <a:pt x="193" y="60"/>
                      <a:pt x="329" y="43"/>
                      <a:pt x="376" y="33"/>
                    </a:cubicBezTo>
                    <a:cubicBezTo>
                      <a:pt x="356" y="0"/>
                      <a:pt x="244" y="29"/>
                      <a:pt x="200" y="55"/>
                    </a:cubicBezTo>
                    <a:cubicBezTo>
                      <a:pt x="158" y="81"/>
                      <a:pt x="103" y="166"/>
                      <a:pt x="57" y="273"/>
                    </a:cubicBezTo>
                    <a:cubicBezTo>
                      <a:pt x="9" y="379"/>
                      <a:pt x="0" y="490"/>
                      <a:pt x="30" y="694"/>
                    </a:cubicBezTo>
                    <a:cubicBezTo>
                      <a:pt x="50" y="827"/>
                      <a:pt x="138" y="931"/>
                      <a:pt x="198" y="987"/>
                    </a:cubicBezTo>
                    <a:cubicBezTo>
                      <a:pt x="195" y="989"/>
                      <a:pt x="195" y="989"/>
                      <a:pt x="195" y="989"/>
                    </a:cubicBezTo>
                    <a:cubicBezTo>
                      <a:pt x="195" y="989"/>
                      <a:pt x="333" y="1123"/>
                      <a:pt x="482" y="1154"/>
                    </a:cubicBezTo>
                    <a:cubicBezTo>
                      <a:pt x="634" y="1187"/>
                      <a:pt x="774" y="1187"/>
                      <a:pt x="860" y="1187"/>
                    </a:cubicBezTo>
                    <a:cubicBezTo>
                      <a:pt x="945" y="1187"/>
                      <a:pt x="1074" y="1191"/>
                      <a:pt x="1168" y="1174"/>
                    </a:cubicBezTo>
                    <a:cubicBezTo>
                      <a:pt x="1262" y="1157"/>
                      <a:pt x="1403" y="1134"/>
                      <a:pt x="1442" y="1093"/>
                    </a:cubicBezTo>
                    <a:cubicBezTo>
                      <a:pt x="1480" y="1053"/>
                      <a:pt x="1540" y="1013"/>
                      <a:pt x="1604" y="833"/>
                    </a:cubicBezTo>
                    <a:cubicBezTo>
                      <a:pt x="1622" y="785"/>
                      <a:pt x="1622" y="741"/>
                      <a:pt x="1622" y="741"/>
                    </a:cubicBezTo>
                    <a:cubicBezTo>
                      <a:pt x="1622" y="741"/>
                      <a:pt x="1583" y="826"/>
                      <a:pt x="1546" y="896"/>
                    </a:cubicBezTo>
                    <a:cubicBezTo>
                      <a:pt x="1570" y="796"/>
                      <a:pt x="1581" y="643"/>
                      <a:pt x="1527" y="442"/>
                    </a:cubicBezTo>
                    <a:close/>
                  </a:path>
                </a:pathLst>
              </a:custGeom>
              <a:solidFill>
                <a:srgbClr val="D27928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643" name="Freeform 214"/>
              <p:cNvSpPr/>
              <p:nvPr/>
            </p:nvSpPr>
            <p:spPr>
              <a:xfrm>
                <a:off x="971" y="1680"/>
                <a:ext cx="4828" cy="3361"/>
              </a:xfrm>
              <a:custGeom>
                <a:avLst/>
                <a:gdLst/>
                <a:ahLst/>
                <a:cxnLst>
                  <a:cxn ang="0">
                    <a:pos x="4700" y="2192"/>
                  </a:cxn>
                  <a:cxn ang="0">
                    <a:pos x="4058" y="1148"/>
                  </a:cxn>
                  <a:cxn ang="0">
                    <a:pos x="3614" y="999"/>
                  </a:cxn>
                  <a:cxn ang="0">
                    <a:pos x="3186" y="713"/>
                  </a:cxn>
                  <a:cxn ang="0">
                    <a:pos x="2648" y="668"/>
                  </a:cxn>
                  <a:cxn ang="0">
                    <a:pos x="2650" y="472"/>
                  </a:cxn>
                  <a:cxn ang="0">
                    <a:pos x="2922" y="614"/>
                  </a:cxn>
                  <a:cxn ang="0">
                    <a:pos x="2735" y="47"/>
                  </a:cxn>
                  <a:cxn ang="0">
                    <a:pos x="2183" y="239"/>
                  </a:cxn>
                  <a:cxn ang="0">
                    <a:pos x="2048" y="706"/>
                  </a:cxn>
                  <a:cxn ang="0">
                    <a:pos x="1278" y="1124"/>
                  </a:cxn>
                  <a:cxn ang="0">
                    <a:pos x="267" y="1958"/>
                  </a:cxn>
                  <a:cxn ang="0">
                    <a:pos x="194" y="3361"/>
                  </a:cxn>
                  <a:cxn ang="0">
                    <a:pos x="4677" y="3361"/>
                  </a:cxn>
                  <a:cxn ang="0">
                    <a:pos x="4750" y="3181"/>
                  </a:cxn>
                  <a:cxn ang="0">
                    <a:pos x="4700" y="2192"/>
                  </a:cxn>
                </a:cxnLst>
                <a:pathLst>
                  <a:path w="2044" h="1423">
                    <a:moveTo>
                      <a:pt x="1990" y="928"/>
                    </a:moveTo>
                    <a:cubicBezTo>
                      <a:pt x="1943" y="663"/>
                      <a:pt x="1807" y="536"/>
                      <a:pt x="1718" y="486"/>
                    </a:cubicBezTo>
                    <a:cubicBezTo>
                      <a:pt x="1649" y="448"/>
                      <a:pt x="1530" y="423"/>
                      <a:pt x="1530" y="423"/>
                    </a:cubicBezTo>
                    <a:cubicBezTo>
                      <a:pt x="1530" y="423"/>
                      <a:pt x="1437" y="338"/>
                      <a:pt x="1349" y="302"/>
                    </a:cubicBezTo>
                    <a:cubicBezTo>
                      <a:pt x="1258" y="265"/>
                      <a:pt x="1121" y="283"/>
                      <a:pt x="1121" y="283"/>
                    </a:cubicBezTo>
                    <a:cubicBezTo>
                      <a:pt x="1117" y="263"/>
                      <a:pt x="1101" y="228"/>
                      <a:pt x="1122" y="200"/>
                    </a:cubicBezTo>
                    <a:cubicBezTo>
                      <a:pt x="1140" y="180"/>
                      <a:pt x="1216" y="243"/>
                      <a:pt x="1237" y="260"/>
                    </a:cubicBezTo>
                    <a:cubicBezTo>
                      <a:pt x="1294" y="111"/>
                      <a:pt x="1186" y="28"/>
                      <a:pt x="1158" y="20"/>
                    </a:cubicBezTo>
                    <a:cubicBezTo>
                      <a:pt x="1070" y="0"/>
                      <a:pt x="989" y="41"/>
                      <a:pt x="924" y="101"/>
                    </a:cubicBezTo>
                    <a:cubicBezTo>
                      <a:pt x="891" y="162"/>
                      <a:pt x="876" y="204"/>
                      <a:pt x="867" y="299"/>
                    </a:cubicBezTo>
                    <a:cubicBezTo>
                      <a:pt x="711" y="300"/>
                      <a:pt x="592" y="388"/>
                      <a:pt x="541" y="476"/>
                    </a:cubicBezTo>
                    <a:cubicBezTo>
                      <a:pt x="403" y="465"/>
                      <a:pt x="208" y="588"/>
                      <a:pt x="113" y="829"/>
                    </a:cubicBezTo>
                    <a:cubicBezTo>
                      <a:pt x="0" y="1111"/>
                      <a:pt x="29" y="1283"/>
                      <a:pt x="82" y="1423"/>
                    </a:cubicBezTo>
                    <a:cubicBezTo>
                      <a:pt x="1980" y="1423"/>
                      <a:pt x="1980" y="1423"/>
                      <a:pt x="1980" y="1423"/>
                    </a:cubicBezTo>
                    <a:cubicBezTo>
                      <a:pt x="1993" y="1397"/>
                      <a:pt x="2003" y="1371"/>
                      <a:pt x="2011" y="1347"/>
                    </a:cubicBezTo>
                    <a:cubicBezTo>
                      <a:pt x="2044" y="1247"/>
                      <a:pt x="2030" y="1158"/>
                      <a:pt x="1990" y="928"/>
                    </a:cubicBezTo>
                    <a:close/>
                  </a:path>
                </a:pathLst>
              </a:custGeom>
              <a:solidFill>
                <a:srgbClr val="FFF7D5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644" name="Freeform 215"/>
              <p:cNvSpPr/>
              <p:nvPr/>
            </p:nvSpPr>
            <p:spPr>
              <a:xfrm>
                <a:off x="1122" y="2466"/>
                <a:ext cx="4424" cy="2575"/>
              </a:xfrm>
              <a:custGeom>
                <a:avLst/>
                <a:gdLst/>
                <a:ahLst/>
                <a:cxnLst>
                  <a:cxn ang="0">
                    <a:pos x="4415" y="1784"/>
                  </a:cxn>
                  <a:cxn ang="0">
                    <a:pos x="3515" y="409"/>
                  </a:cxn>
                  <a:cxn ang="0">
                    <a:pos x="2841" y="144"/>
                  </a:cxn>
                  <a:cxn ang="0">
                    <a:pos x="1233" y="468"/>
                  </a:cxn>
                  <a:cxn ang="0">
                    <a:pos x="350" y="2575"/>
                  </a:cxn>
                  <a:cxn ang="0">
                    <a:pos x="4254" y="2575"/>
                  </a:cxn>
                  <a:cxn ang="0">
                    <a:pos x="4415" y="1784"/>
                  </a:cxn>
                </a:cxnLst>
                <a:pathLst>
                  <a:path w="1873" h="1090">
                    <a:moveTo>
                      <a:pt x="1869" y="755"/>
                    </a:moveTo>
                    <a:cubicBezTo>
                      <a:pt x="1836" y="220"/>
                      <a:pt x="1488" y="173"/>
                      <a:pt x="1488" y="173"/>
                    </a:cubicBezTo>
                    <a:cubicBezTo>
                      <a:pt x="1488" y="173"/>
                      <a:pt x="1403" y="105"/>
                      <a:pt x="1203" y="61"/>
                    </a:cubicBezTo>
                    <a:cubicBezTo>
                      <a:pt x="996" y="14"/>
                      <a:pt x="674" y="0"/>
                      <a:pt x="522" y="198"/>
                    </a:cubicBezTo>
                    <a:cubicBezTo>
                      <a:pt x="173" y="191"/>
                      <a:pt x="0" y="727"/>
                      <a:pt x="148" y="1090"/>
                    </a:cubicBezTo>
                    <a:cubicBezTo>
                      <a:pt x="1801" y="1090"/>
                      <a:pt x="1801" y="1090"/>
                      <a:pt x="1801" y="1090"/>
                    </a:cubicBezTo>
                    <a:cubicBezTo>
                      <a:pt x="1848" y="1003"/>
                      <a:pt x="1873" y="893"/>
                      <a:pt x="1869" y="755"/>
                    </a:cubicBezTo>
                    <a:close/>
                  </a:path>
                </a:pathLst>
              </a:custGeom>
              <a:solidFill>
                <a:srgbClr val="EE9127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645" name="Freeform 216"/>
              <p:cNvSpPr/>
              <p:nvPr/>
            </p:nvSpPr>
            <p:spPr>
              <a:xfrm>
                <a:off x="2324" y="1774"/>
                <a:ext cx="2079" cy="1236"/>
              </a:xfrm>
              <a:custGeom>
                <a:avLst/>
                <a:gdLst/>
                <a:ahLst/>
                <a:cxnLst>
                  <a:cxn ang="0">
                    <a:pos x="2079" y="962"/>
                  </a:cxn>
                  <a:cxn ang="0">
                    <a:pos x="1203" y="700"/>
                  </a:cxn>
                  <a:cxn ang="0">
                    <a:pos x="1526" y="404"/>
                  </a:cxn>
                  <a:cxn ang="0">
                    <a:pos x="1344" y="35"/>
                  </a:cxn>
                  <a:cxn ang="0">
                    <a:pos x="891" y="222"/>
                  </a:cxn>
                  <a:cxn ang="0">
                    <a:pos x="817" y="709"/>
                  </a:cxn>
                  <a:cxn ang="0">
                    <a:pos x="397" y="780"/>
                  </a:cxn>
                  <a:cxn ang="0">
                    <a:pos x="0" y="1130"/>
                  </a:cxn>
                  <a:cxn ang="0">
                    <a:pos x="586" y="929"/>
                  </a:cxn>
                  <a:cxn ang="0">
                    <a:pos x="669" y="1236"/>
                  </a:cxn>
                  <a:cxn ang="0">
                    <a:pos x="1148" y="964"/>
                  </a:cxn>
                  <a:cxn ang="0">
                    <a:pos x="1706" y="1106"/>
                  </a:cxn>
                  <a:cxn ang="0">
                    <a:pos x="1609" y="867"/>
                  </a:cxn>
                  <a:cxn ang="0">
                    <a:pos x="2079" y="962"/>
                  </a:cxn>
                </a:cxnLst>
                <a:pathLst>
                  <a:path w="880" h="523">
                    <a:moveTo>
                      <a:pt x="880" y="407"/>
                    </a:moveTo>
                    <a:cubicBezTo>
                      <a:pt x="734" y="247"/>
                      <a:pt x="580" y="296"/>
                      <a:pt x="509" y="296"/>
                    </a:cubicBezTo>
                    <a:cubicBezTo>
                      <a:pt x="428" y="176"/>
                      <a:pt x="546" y="47"/>
                      <a:pt x="646" y="171"/>
                    </a:cubicBezTo>
                    <a:cubicBezTo>
                      <a:pt x="673" y="105"/>
                      <a:pt x="636" y="30"/>
                      <a:pt x="569" y="15"/>
                    </a:cubicBezTo>
                    <a:cubicBezTo>
                      <a:pt x="501" y="0"/>
                      <a:pt x="424" y="19"/>
                      <a:pt x="377" y="94"/>
                    </a:cubicBezTo>
                    <a:cubicBezTo>
                      <a:pt x="307" y="193"/>
                      <a:pt x="346" y="300"/>
                      <a:pt x="346" y="300"/>
                    </a:cubicBezTo>
                    <a:cubicBezTo>
                      <a:pt x="346" y="300"/>
                      <a:pt x="260" y="289"/>
                      <a:pt x="168" y="330"/>
                    </a:cubicBezTo>
                    <a:cubicBezTo>
                      <a:pt x="42" y="385"/>
                      <a:pt x="0" y="478"/>
                      <a:pt x="0" y="478"/>
                    </a:cubicBezTo>
                    <a:cubicBezTo>
                      <a:pt x="0" y="478"/>
                      <a:pt x="171" y="407"/>
                      <a:pt x="248" y="393"/>
                    </a:cubicBezTo>
                    <a:cubicBezTo>
                      <a:pt x="230" y="478"/>
                      <a:pt x="283" y="523"/>
                      <a:pt x="283" y="523"/>
                    </a:cubicBezTo>
                    <a:cubicBezTo>
                      <a:pt x="283" y="523"/>
                      <a:pt x="385" y="442"/>
                      <a:pt x="486" y="408"/>
                    </a:cubicBezTo>
                    <a:cubicBezTo>
                      <a:pt x="603" y="412"/>
                      <a:pt x="722" y="468"/>
                      <a:pt x="722" y="468"/>
                    </a:cubicBezTo>
                    <a:cubicBezTo>
                      <a:pt x="722" y="468"/>
                      <a:pt x="725" y="415"/>
                      <a:pt x="681" y="367"/>
                    </a:cubicBezTo>
                    <a:cubicBezTo>
                      <a:pt x="745" y="358"/>
                      <a:pt x="880" y="407"/>
                      <a:pt x="880" y="407"/>
                    </a:cubicBezTo>
                    <a:close/>
                  </a:path>
                </a:pathLst>
              </a:custGeom>
              <a:solidFill>
                <a:srgbClr val="92C443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646" name="Freeform 217"/>
              <p:cNvSpPr/>
              <p:nvPr/>
            </p:nvSpPr>
            <p:spPr>
              <a:xfrm>
                <a:off x="3083" y="1985"/>
                <a:ext cx="141" cy="682"/>
              </a:xfrm>
              <a:custGeom>
                <a:avLst/>
                <a:gdLst/>
                <a:ahLst/>
                <a:cxnLst>
                  <a:cxn ang="0">
                    <a:pos x="141" y="0"/>
                  </a:cxn>
                  <a:cxn ang="0">
                    <a:pos x="38" y="267"/>
                  </a:cxn>
                  <a:cxn ang="0">
                    <a:pos x="94" y="682"/>
                  </a:cxn>
                  <a:cxn ang="0">
                    <a:pos x="71" y="271"/>
                  </a:cxn>
                  <a:cxn ang="0">
                    <a:pos x="141" y="0"/>
                  </a:cxn>
                </a:cxnLst>
                <a:pathLst>
                  <a:path w="60" h="289">
                    <a:moveTo>
                      <a:pt x="60" y="0"/>
                    </a:moveTo>
                    <a:cubicBezTo>
                      <a:pt x="60" y="0"/>
                      <a:pt x="25" y="32"/>
                      <a:pt x="16" y="113"/>
                    </a:cubicBezTo>
                    <a:cubicBezTo>
                      <a:pt x="0" y="247"/>
                      <a:pt x="40" y="289"/>
                      <a:pt x="40" y="289"/>
                    </a:cubicBezTo>
                    <a:cubicBezTo>
                      <a:pt x="40" y="289"/>
                      <a:pt x="25" y="153"/>
                      <a:pt x="30" y="115"/>
                    </a:cubicBezTo>
                    <a:cubicBezTo>
                      <a:pt x="37" y="54"/>
                      <a:pt x="60" y="0"/>
                      <a:pt x="6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647" name="Freeform 218"/>
              <p:cNvSpPr/>
              <p:nvPr/>
            </p:nvSpPr>
            <p:spPr>
              <a:xfrm>
                <a:off x="3510" y="2424"/>
                <a:ext cx="893" cy="290"/>
              </a:xfrm>
              <a:custGeom>
                <a:avLst/>
                <a:gdLst/>
                <a:ahLst/>
                <a:cxnLst>
                  <a:cxn ang="0">
                    <a:pos x="338" y="5"/>
                  </a:cxn>
                  <a:cxn ang="0">
                    <a:pos x="0" y="57"/>
                  </a:cxn>
                  <a:cxn ang="0">
                    <a:pos x="406" y="50"/>
                  </a:cxn>
                  <a:cxn ang="0">
                    <a:pos x="893" y="290"/>
                  </a:cxn>
                  <a:cxn ang="0">
                    <a:pos x="338" y="5"/>
                  </a:cxn>
                </a:cxnLst>
                <a:pathLst>
                  <a:path w="378" h="123">
                    <a:moveTo>
                      <a:pt x="143" y="2"/>
                    </a:moveTo>
                    <a:cubicBezTo>
                      <a:pt x="47" y="0"/>
                      <a:pt x="0" y="24"/>
                      <a:pt x="0" y="24"/>
                    </a:cubicBezTo>
                    <a:cubicBezTo>
                      <a:pt x="134" y="20"/>
                      <a:pt x="135" y="17"/>
                      <a:pt x="172" y="21"/>
                    </a:cubicBezTo>
                    <a:cubicBezTo>
                      <a:pt x="218" y="29"/>
                      <a:pt x="283" y="61"/>
                      <a:pt x="378" y="123"/>
                    </a:cubicBezTo>
                    <a:cubicBezTo>
                      <a:pt x="335" y="52"/>
                      <a:pt x="204" y="4"/>
                      <a:pt x="143" y="2"/>
                    </a:cubicBezTo>
                    <a:close/>
                  </a:path>
                </a:pathLst>
              </a:custGeom>
              <a:solidFill>
                <a:srgbClr val="7E9D3E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648" name="Freeform 219"/>
              <p:cNvSpPr/>
              <p:nvPr/>
            </p:nvSpPr>
            <p:spPr>
              <a:xfrm>
                <a:off x="1533" y="2934"/>
                <a:ext cx="808" cy="2107"/>
              </a:xfrm>
              <a:custGeom>
                <a:avLst/>
                <a:gdLst/>
                <a:ahLst/>
                <a:cxnLst>
                  <a:cxn ang="0">
                    <a:pos x="298" y="843"/>
                  </a:cxn>
                  <a:cxn ang="0">
                    <a:pos x="808" y="0"/>
                  </a:cxn>
                  <a:cxn ang="0">
                    <a:pos x="113" y="928"/>
                  </a:cxn>
                  <a:cxn ang="0">
                    <a:pos x="57" y="2107"/>
                  </a:cxn>
                  <a:cxn ang="0">
                    <a:pos x="265" y="2107"/>
                  </a:cxn>
                  <a:cxn ang="0">
                    <a:pos x="298" y="843"/>
                  </a:cxn>
                </a:cxnLst>
                <a:pathLst>
                  <a:path w="342" h="892">
                    <a:moveTo>
                      <a:pt x="126" y="357"/>
                    </a:moveTo>
                    <a:cubicBezTo>
                      <a:pt x="165" y="181"/>
                      <a:pt x="342" y="0"/>
                      <a:pt x="342" y="0"/>
                    </a:cubicBezTo>
                    <a:cubicBezTo>
                      <a:pt x="201" y="22"/>
                      <a:pt x="82" y="238"/>
                      <a:pt x="48" y="393"/>
                    </a:cubicBezTo>
                    <a:cubicBezTo>
                      <a:pt x="0" y="619"/>
                      <a:pt x="1" y="778"/>
                      <a:pt x="24" y="892"/>
                    </a:cubicBezTo>
                    <a:cubicBezTo>
                      <a:pt x="112" y="892"/>
                      <a:pt x="112" y="892"/>
                      <a:pt x="112" y="892"/>
                    </a:cubicBezTo>
                    <a:cubicBezTo>
                      <a:pt x="81" y="763"/>
                      <a:pt x="76" y="589"/>
                      <a:pt x="126" y="357"/>
                    </a:cubicBezTo>
                    <a:close/>
                  </a:path>
                </a:pathLst>
              </a:custGeom>
              <a:solidFill>
                <a:srgbClr val="FFF7D5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649" name="Freeform 220"/>
              <p:cNvSpPr/>
              <p:nvPr/>
            </p:nvSpPr>
            <p:spPr>
              <a:xfrm>
                <a:off x="1469" y="2910"/>
                <a:ext cx="907" cy="2131"/>
              </a:xfrm>
              <a:custGeom>
                <a:avLst/>
                <a:gdLst/>
                <a:ahLst/>
                <a:cxnLst>
                  <a:cxn ang="0">
                    <a:pos x="246" y="756"/>
                  </a:cxn>
                  <a:cxn ang="0">
                    <a:pos x="907" y="0"/>
                  </a:cxn>
                  <a:cxn ang="0">
                    <a:pos x="484" y="276"/>
                  </a:cxn>
                  <a:cxn ang="0">
                    <a:pos x="132" y="1004"/>
                  </a:cxn>
                  <a:cxn ang="0">
                    <a:pos x="64" y="2131"/>
                  </a:cxn>
                  <a:cxn ang="0">
                    <a:pos x="128" y="2131"/>
                  </a:cxn>
                  <a:cxn ang="0">
                    <a:pos x="246" y="756"/>
                  </a:cxn>
                </a:cxnLst>
                <a:pathLst>
                  <a:path w="384" h="902">
                    <a:moveTo>
                      <a:pt x="104" y="320"/>
                    </a:moveTo>
                    <a:cubicBezTo>
                      <a:pt x="174" y="123"/>
                      <a:pt x="279" y="52"/>
                      <a:pt x="384" y="0"/>
                    </a:cubicBezTo>
                    <a:cubicBezTo>
                      <a:pt x="317" y="8"/>
                      <a:pt x="246" y="68"/>
                      <a:pt x="205" y="117"/>
                    </a:cubicBezTo>
                    <a:cubicBezTo>
                      <a:pt x="165" y="166"/>
                      <a:pt x="108" y="240"/>
                      <a:pt x="56" y="425"/>
                    </a:cubicBezTo>
                    <a:cubicBezTo>
                      <a:pt x="0" y="629"/>
                      <a:pt x="6" y="790"/>
                      <a:pt x="27" y="902"/>
                    </a:cubicBezTo>
                    <a:cubicBezTo>
                      <a:pt x="54" y="902"/>
                      <a:pt x="54" y="902"/>
                      <a:pt x="54" y="902"/>
                    </a:cubicBezTo>
                    <a:cubicBezTo>
                      <a:pt x="26" y="766"/>
                      <a:pt x="16" y="562"/>
                      <a:pt x="104" y="320"/>
                    </a:cubicBezTo>
                    <a:close/>
                  </a:path>
                </a:pathLst>
              </a:custGeom>
              <a:solidFill>
                <a:srgbClr val="D27928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650" name="Freeform 221"/>
              <p:cNvSpPr/>
              <p:nvPr/>
            </p:nvSpPr>
            <p:spPr>
              <a:xfrm>
                <a:off x="2164" y="2946"/>
                <a:ext cx="446" cy="2095"/>
              </a:xfrm>
              <a:custGeom>
                <a:avLst/>
                <a:gdLst/>
                <a:ahLst/>
                <a:cxnLst>
                  <a:cxn ang="0">
                    <a:pos x="288" y="798"/>
                  </a:cxn>
                  <a:cxn ang="0">
                    <a:pos x="444" y="0"/>
                  </a:cxn>
                  <a:cxn ang="0">
                    <a:pos x="97" y="716"/>
                  </a:cxn>
                  <a:cxn ang="0">
                    <a:pos x="149" y="2095"/>
                  </a:cxn>
                  <a:cxn ang="0">
                    <a:pos x="446" y="2095"/>
                  </a:cxn>
                  <a:cxn ang="0">
                    <a:pos x="288" y="798"/>
                  </a:cxn>
                </a:cxnLst>
                <a:pathLst>
                  <a:path w="189" h="887">
                    <a:moveTo>
                      <a:pt x="122" y="338"/>
                    </a:moveTo>
                    <a:cubicBezTo>
                      <a:pt x="132" y="197"/>
                      <a:pt x="188" y="0"/>
                      <a:pt x="188" y="0"/>
                    </a:cubicBezTo>
                    <a:cubicBezTo>
                      <a:pt x="188" y="0"/>
                      <a:pt x="71" y="121"/>
                      <a:pt x="41" y="303"/>
                    </a:cubicBezTo>
                    <a:cubicBezTo>
                      <a:pt x="0" y="552"/>
                      <a:pt x="22" y="745"/>
                      <a:pt x="63" y="887"/>
                    </a:cubicBezTo>
                    <a:cubicBezTo>
                      <a:pt x="189" y="887"/>
                      <a:pt x="189" y="887"/>
                      <a:pt x="189" y="887"/>
                    </a:cubicBezTo>
                    <a:cubicBezTo>
                      <a:pt x="142" y="752"/>
                      <a:pt x="106" y="570"/>
                      <a:pt x="122" y="338"/>
                    </a:cubicBezTo>
                    <a:close/>
                  </a:path>
                </a:pathLst>
              </a:custGeom>
              <a:solidFill>
                <a:srgbClr val="FFF7D5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651" name="Freeform 222"/>
              <p:cNvSpPr/>
              <p:nvPr/>
            </p:nvSpPr>
            <p:spPr>
              <a:xfrm>
                <a:off x="2091" y="2901"/>
                <a:ext cx="590" cy="2140"/>
              </a:xfrm>
              <a:custGeom>
                <a:avLst/>
                <a:gdLst/>
                <a:ahLst/>
                <a:cxnLst>
                  <a:cxn ang="0">
                    <a:pos x="170" y="893"/>
                  </a:cxn>
                  <a:cxn ang="0">
                    <a:pos x="590" y="0"/>
                  </a:cxn>
                  <a:cxn ang="0">
                    <a:pos x="149" y="723"/>
                  </a:cxn>
                  <a:cxn ang="0">
                    <a:pos x="196" y="2140"/>
                  </a:cxn>
                  <a:cxn ang="0">
                    <a:pos x="286" y="2140"/>
                  </a:cxn>
                  <a:cxn ang="0">
                    <a:pos x="170" y="893"/>
                  </a:cxn>
                </a:cxnLst>
                <a:pathLst>
                  <a:path w="250" h="906">
                    <a:moveTo>
                      <a:pt x="72" y="378"/>
                    </a:moveTo>
                    <a:cubicBezTo>
                      <a:pt x="87" y="208"/>
                      <a:pt x="206" y="30"/>
                      <a:pt x="250" y="0"/>
                    </a:cubicBezTo>
                    <a:cubicBezTo>
                      <a:pt x="201" y="14"/>
                      <a:pt x="113" y="116"/>
                      <a:pt x="63" y="306"/>
                    </a:cubicBezTo>
                    <a:cubicBezTo>
                      <a:pt x="0" y="543"/>
                      <a:pt x="33" y="753"/>
                      <a:pt x="83" y="906"/>
                    </a:cubicBezTo>
                    <a:cubicBezTo>
                      <a:pt x="121" y="906"/>
                      <a:pt x="121" y="906"/>
                      <a:pt x="121" y="906"/>
                    </a:cubicBezTo>
                    <a:cubicBezTo>
                      <a:pt x="81" y="772"/>
                      <a:pt x="52" y="594"/>
                      <a:pt x="72" y="378"/>
                    </a:cubicBezTo>
                    <a:close/>
                  </a:path>
                </a:pathLst>
              </a:custGeom>
              <a:solidFill>
                <a:srgbClr val="D27928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652" name="Freeform 223"/>
              <p:cNvSpPr/>
              <p:nvPr/>
            </p:nvSpPr>
            <p:spPr>
              <a:xfrm>
                <a:off x="3791" y="2934"/>
                <a:ext cx="518" cy="2107"/>
              </a:xfrm>
              <a:custGeom>
                <a:avLst/>
                <a:gdLst/>
                <a:ahLst/>
                <a:cxnLst>
                  <a:cxn ang="0">
                    <a:pos x="518" y="1188"/>
                  </a:cxn>
                  <a:cxn ang="0">
                    <a:pos x="501" y="1176"/>
                  </a:cxn>
                  <a:cxn ang="0">
                    <a:pos x="511" y="1018"/>
                  </a:cxn>
                  <a:cxn ang="0">
                    <a:pos x="390" y="298"/>
                  </a:cxn>
                  <a:cxn ang="0">
                    <a:pos x="0" y="0"/>
                  </a:cxn>
                  <a:cxn ang="0">
                    <a:pos x="293" y="546"/>
                  </a:cxn>
                  <a:cxn ang="0">
                    <a:pos x="312" y="1273"/>
                  </a:cxn>
                  <a:cxn ang="0">
                    <a:pos x="307" y="1278"/>
                  </a:cxn>
                  <a:cxn ang="0">
                    <a:pos x="170" y="2107"/>
                  </a:cxn>
                  <a:cxn ang="0">
                    <a:pos x="426" y="2107"/>
                  </a:cxn>
                  <a:cxn ang="0">
                    <a:pos x="452" y="1977"/>
                  </a:cxn>
                  <a:cxn ang="0">
                    <a:pos x="518" y="1188"/>
                  </a:cxn>
                </a:cxnLst>
                <a:pathLst>
                  <a:path w="219" h="892">
                    <a:moveTo>
                      <a:pt x="219" y="503"/>
                    </a:moveTo>
                    <a:cubicBezTo>
                      <a:pt x="212" y="498"/>
                      <a:pt x="212" y="498"/>
                      <a:pt x="212" y="498"/>
                    </a:cubicBezTo>
                    <a:cubicBezTo>
                      <a:pt x="214" y="464"/>
                      <a:pt x="216" y="436"/>
                      <a:pt x="216" y="431"/>
                    </a:cubicBezTo>
                    <a:cubicBezTo>
                      <a:pt x="216" y="420"/>
                      <a:pt x="198" y="189"/>
                      <a:pt x="165" y="126"/>
                    </a:cubicBezTo>
                    <a:cubicBezTo>
                      <a:pt x="131" y="63"/>
                      <a:pt x="0" y="0"/>
                      <a:pt x="0" y="0"/>
                    </a:cubicBezTo>
                    <a:cubicBezTo>
                      <a:pt x="0" y="0"/>
                      <a:pt x="105" y="147"/>
                      <a:pt x="124" y="231"/>
                    </a:cubicBezTo>
                    <a:cubicBezTo>
                      <a:pt x="148" y="338"/>
                      <a:pt x="140" y="465"/>
                      <a:pt x="132" y="539"/>
                    </a:cubicBezTo>
                    <a:cubicBezTo>
                      <a:pt x="130" y="541"/>
                      <a:pt x="130" y="541"/>
                      <a:pt x="130" y="541"/>
                    </a:cubicBezTo>
                    <a:cubicBezTo>
                      <a:pt x="130" y="541"/>
                      <a:pt x="106" y="732"/>
                      <a:pt x="72" y="892"/>
                    </a:cubicBezTo>
                    <a:cubicBezTo>
                      <a:pt x="180" y="892"/>
                      <a:pt x="180" y="892"/>
                      <a:pt x="180" y="892"/>
                    </a:cubicBezTo>
                    <a:cubicBezTo>
                      <a:pt x="184" y="874"/>
                      <a:pt x="188" y="855"/>
                      <a:pt x="191" y="837"/>
                    </a:cubicBezTo>
                    <a:cubicBezTo>
                      <a:pt x="212" y="721"/>
                      <a:pt x="219" y="503"/>
                      <a:pt x="219" y="503"/>
                    </a:cubicBezTo>
                    <a:close/>
                  </a:path>
                </a:pathLst>
              </a:custGeom>
              <a:solidFill>
                <a:srgbClr val="FFF7D5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653" name="Freeform 224"/>
              <p:cNvSpPr/>
              <p:nvPr/>
            </p:nvSpPr>
            <p:spPr>
              <a:xfrm>
                <a:off x="3732" y="2863"/>
                <a:ext cx="685" cy="2178"/>
              </a:xfrm>
              <a:custGeom>
                <a:avLst/>
                <a:gdLst/>
                <a:ahLst/>
                <a:cxnLst>
                  <a:cxn ang="0">
                    <a:pos x="583" y="631"/>
                  </a:cxn>
                  <a:cxn ang="0">
                    <a:pos x="0" y="21"/>
                  </a:cxn>
                  <a:cxn ang="0">
                    <a:pos x="496" y="619"/>
                  </a:cxn>
                  <a:cxn ang="0">
                    <a:pos x="498" y="2178"/>
                  </a:cxn>
                  <a:cxn ang="0">
                    <a:pos x="591" y="2178"/>
                  </a:cxn>
                  <a:cxn ang="0">
                    <a:pos x="583" y="631"/>
                  </a:cxn>
                </a:cxnLst>
                <a:pathLst>
                  <a:path w="290" h="922">
                    <a:moveTo>
                      <a:pt x="247" y="267"/>
                    </a:moveTo>
                    <a:cubicBezTo>
                      <a:pt x="171" y="0"/>
                      <a:pt x="0" y="9"/>
                      <a:pt x="0" y="9"/>
                    </a:cubicBezTo>
                    <a:cubicBezTo>
                      <a:pt x="0" y="9"/>
                      <a:pt x="185" y="130"/>
                      <a:pt x="210" y="262"/>
                    </a:cubicBezTo>
                    <a:cubicBezTo>
                      <a:pt x="262" y="552"/>
                      <a:pt x="248" y="767"/>
                      <a:pt x="211" y="922"/>
                    </a:cubicBezTo>
                    <a:cubicBezTo>
                      <a:pt x="250" y="922"/>
                      <a:pt x="250" y="922"/>
                      <a:pt x="250" y="922"/>
                    </a:cubicBezTo>
                    <a:cubicBezTo>
                      <a:pt x="279" y="776"/>
                      <a:pt x="290" y="569"/>
                      <a:pt x="247" y="267"/>
                    </a:cubicBezTo>
                    <a:close/>
                  </a:path>
                </a:pathLst>
              </a:custGeom>
              <a:solidFill>
                <a:srgbClr val="D27928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654" name="Freeform 225"/>
              <p:cNvSpPr/>
              <p:nvPr/>
            </p:nvSpPr>
            <p:spPr>
              <a:xfrm>
                <a:off x="4299" y="2941"/>
                <a:ext cx="1042" cy="2100"/>
              </a:xfrm>
              <a:custGeom>
                <a:avLst/>
                <a:gdLst/>
                <a:ahLst/>
                <a:cxnLst>
                  <a:cxn ang="0">
                    <a:pos x="862" y="480"/>
                  </a:cxn>
                  <a:cxn ang="0">
                    <a:pos x="494" y="170"/>
                  </a:cxn>
                  <a:cxn ang="0">
                    <a:pos x="0" y="71"/>
                  </a:cxn>
                  <a:cxn ang="0">
                    <a:pos x="662" y="775"/>
                  </a:cxn>
                  <a:cxn ang="0">
                    <a:pos x="683" y="1958"/>
                  </a:cxn>
                  <a:cxn ang="0">
                    <a:pos x="652" y="2100"/>
                  </a:cxn>
                  <a:cxn ang="0">
                    <a:pos x="877" y="2100"/>
                  </a:cxn>
                  <a:cxn ang="0">
                    <a:pos x="905" y="1970"/>
                  </a:cxn>
                  <a:cxn ang="0">
                    <a:pos x="862" y="480"/>
                  </a:cxn>
                </a:cxnLst>
                <a:pathLst>
                  <a:path w="441" h="889">
                    <a:moveTo>
                      <a:pt x="365" y="203"/>
                    </a:moveTo>
                    <a:cubicBezTo>
                      <a:pt x="338" y="135"/>
                      <a:pt x="209" y="72"/>
                      <a:pt x="209" y="72"/>
                    </a:cubicBezTo>
                    <a:cubicBezTo>
                      <a:pt x="209" y="72"/>
                      <a:pt x="98" y="0"/>
                      <a:pt x="0" y="30"/>
                    </a:cubicBezTo>
                    <a:cubicBezTo>
                      <a:pt x="89" y="58"/>
                      <a:pt x="230" y="151"/>
                      <a:pt x="280" y="328"/>
                    </a:cubicBezTo>
                    <a:cubicBezTo>
                      <a:pt x="352" y="574"/>
                      <a:pt x="295" y="766"/>
                      <a:pt x="289" y="829"/>
                    </a:cubicBezTo>
                    <a:cubicBezTo>
                      <a:pt x="288" y="847"/>
                      <a:pt x="283" y="867"/>
                      <a:pt x="276" y="889"/>
                    </a:cubicBezTo>
                    <a:cubicBezTo>
                      <a:pt x="371" y="889"/>
                      <a:pt x="371" y="889"/>
                      <a:pt x="371" y="889"/>
                    </a:cubicBezTo>
                    <a:cubicBezTo>
                      <a:pt x="376" y="871"/>
                      <a:pt x="379" y="853"/>
                      <a:pt x="383" y="834"/>
                    </a:cubicBezTo>
                    <a:cubicBezTo>
                      <a:pt x="441" y="512"/>
                      <a:pt x="392" y="270"/>
                      <a:pt x="365" y="203"/>
                    </a:cubicBezTo>
                    <a:close/>
                  </a:path>
                </a:pathLst>
              </a:custGeom>
              <a:solidFill>
                <a:srgbClr val="FFF7D5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655" name="Freeform 226"/>
              <p:cNvSpPr/>
              <p:nvPr/>
            </p:nvSpPr>
            <p:spPr>
              <a:xfrm>
                <a:off x="4424" y="2833"/>
                <a:ext cx="990" cy="2208"/>
              </a:xfrm>
              <a:custGeom>
                <a:avLst/>
                <a:gdLst/>
                <a:ahLst/>
                <a:cxnLst>
                  <a:cxn ang="0">
                    <a:pos x="844" y="767"/>
                  </a:cxn>
                  <a:cxn ang="0">
                    <a:pos x="463" y="156"/>
                  </a:cxn>
                  <a:cxn ang="0">
                    <a:pos x="0" y="94"/>
                  </a:cxn>
                  <a:cxn ang="0">
                    <a:pos x="643" y="541"/>
                  </a:cxn>
                  <a:cxn ang="0">
                    <a:pos x="891" y="1573"/>
                  </a:cxn>
                  <a:cxn ang="0">
                    <a:pos x="756" y="2208"/>
                  </a:cxn>
                  <a:cxn ang="0">
                    <a:pos x="848" y="2208"/>
                  </a:cxn>
                  <a:cxn ang="0">
                    <a:pos x="912" y="1955"/>
                  </a:cxn>
                  <a:cxn ang="0">
                    <a:pos x="844" y="767"/>
                  </a:cxn>
                </a:cxnLst>
                <a:pathLst>
                  <a:path w="419" h="935">
                    <a:moveTo>
                      <a:pt x="357" y="325"/>
                    </a:moveTo>
                    <a:cubicBezTo>
                      <a:pt x="306" y="199"/>
                      <a:pt x="243" y="96"/>
                      <a:pt x="196" y="66"/>
                    </a:cubicBezTo>
                    <a:cubicBezTo>
                      <a:pt x="148" y="35"/>
                      <a:pt x="24" y="0"/>
                      <a:pt x="0" y="40"/>
                    </a:cubicBezTo>
                    <a:cubicBezTo>
                      <a:pt x="53" y="51"/>
                      <a:pt x="205" y="71"/>
                      <a:pt x="272" y="229"/>
                    </a:cubicBezTo>
                    <a:cubicBezTo>
                      <a:pt x="339" y="385"/>
                      <a:pt x="377" y="539"/>
                      <a:pt x="377" y="666"/>
                    </a:cubicBezTo>
                    <a:cubicBezTo>
                      <a:pt x="377" y="782"/>
                      <a:pt x="341" y="860"/>
                      <a:pt x="320" y="935"/>
                    </a:cubicBezTo>
                    <a:cubicBezTo>
                      <a:pt x="359" y="935"/>
                      <a:pt x="359" y="935"/>
                      <a:pt x="359" y="935"/>
                    </a:cubicBezTo>
                    <a:cubicBezTo>
                      <a:pt x="371" y="901"/>
                      <a:pt x="381" y="866"/>
                      <a:pt x="386" y="828"/>
                    </a:cubicBezTo>
                    <a:cubicBezTo>
                      <a:pt x="419" y="584"/>
                      <a:pt x="410" y="452"/>
                      <a:pt x="357" y="325"/>
                    </a:cubicBezTo>
                    <a:close/>
                  </a:path>
                </a:pathLst>
              </a:custGeom>
              <a:solidFill>
                <a:srgbClr val="D27928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</p:grpSp>
        <p:grpSp>
          <p:nvGrpSpPr>
            <p:cNvPr id="11656" name="Group 393"/>
            <p:cNvGrpSpPr/>
            <p:nvPr/>
          </p:nvGrpSpPr>
          <p:grpSpPr>
            <a:xfrm flipH="1">
              <a:off x="2056812" y="893706"/>
              <a:ext cx="1134584" cy="955223"/>
              <a:chOff x="0" y="0"/>
              <a:chExt cx="1778554" cy="1449268"/>
            </a:xfrm>
          </p:grpSpPr>
          <p:sp>
            <p:nvSpPr>
              <p:cNvPr id="11657" name="Freeform 244"/>
              <p:cNvSpPr/>
              <p:nvPr/>
            </p:nvSpPr>
            <p:spPr>
              <a:xfrm>
                <a:off x="0" y="0"/>
                <a:ext cx="1778554" cy="1449267"/>
              </a:xfrm>
              <a:custGeom>
                <a:avLst/>
                <a:gdLst/>
                <a:ahLst/>
                <a:cxnLst>
                  <a:cxn ang="0">
                    <a:pos x="834376" y="660"/>
                  </a:cxn>
                  <a:cxn ang="0">
                    <a:pos x="985025" y="80143"/>
                  </a:cxn>
                  <a:cxn ang="0">
                    <a:pos x="1037282" y="262781"/>
                  </a:cxn>
                  <a:cxn ang="0">
                    <a:pos x="1326565" y="424271"/>
                  </a:cxn>
                  <a:cxn ang="0">
                    <a:pos x="1709165" y="745329"/>
                  </a:cxn>
                  <a:cxn ang="0">
                    <a:pos x="1731561" y="1310546"/>
                  </a:cxn>
                  <a:cxn ang="0">
                    <a:pos x="1663915" y="1449267"/>
                  </a:cxn>
                  <a:cxn ang="0">
                    <a:pos x="153541" y="1449267"/>
                  </a:cxn>
                  <a:cxn ang="0">
                    <a:pos x="16394" y="1222110"/>
                  </a:cxn>
                  <a:cxn ang="0">
                    <a:pos x="33191" y="837610"/>
                  </a:cxn>
                  <a:cxn ang="0">
                    <a:pos x="277682" y="433884"/>
                  </a:cxn>
                  <a:cxn ang="0">
                    <a:pos x="445653" y="374287"/>
                  </a:cxn>
                  <a:cxn ang="0">
                    <a:pos x="608024" y="264704"/>
                  </a:cxn>
                  <a:cxn ang="0">
                    <a:pos x="809589" y="247401"/>
                  </a:cxn>
                  <a:cxn ang="0">
                    <a:pos x="809589" y="170501"/>
                  </a:cxn>
                  <a:cxn ang="0">
                    <a:pos x="706940" y="224331"/>
                  </a:cxn>
                  <a:cxn ang="0">
                    <a:pos x="775995" y="5166"/>
                  </a:cxn>
                  <a:cxn ang="0">
                    <a:pos x="834376" y="660"/>
                  </a:cxn>
                </a:cxnLst>
                <a:pathLst>
                  <a:path w="1778554" h="1407849">
                    <a:moveTo>
                      <a:pt x="834376" y="641"/>
                    </a:moveTo>
                    <a:cubicBezTo>
                      <a:pt x="890891" y="5368"/>
                      <a:pt x="941632" y="35832"/>
                      <a:pt x="985025" y="77853"/>
                    </a:cubicBezTo>
                    <a:cubicBezTo>
                      <a:pt x="1014886" y="130144"/>
                      <a:pt x="1027951" y="169363"/>
                      <a:pt x="1037282" y="255271"/>
                    </a:cubicBezTo>
                    <a:cubicBezTo>
                      <a:pt x="1177258" y="255271"/>
                      <a:pt x="1281773" y="331841"/>
                      <a:pt x="1326565" y="412146"/>
                    </a:cubicBezTo>
                    <a:cubicBezTo>
                      <a:pt x="1449743" y="402808"/>
                      <a:pt x="1623313" y="511127"/>
                      <a:pt x="1709165" y="724029"/>
                    </a:cubicBezTo>
                    <a:cubicBezTo>
                      <a:pt x="1815546" y="989223"/>
                      <a:pt x="1780086" y="1144230"/>
                      <a:pt x="1731561" y="1273092"/>
                    </a:cubicBezTo>
                    <a:cubicBezTo>
                      <a:pt x="1716570" y="1308345"/>
                      <a:pt x="1692848" y="1358057"/>
                      <a:pt x="1663915" y="1407849"/>
                    </a:cubicBezTo>
                    <a:lnTo>
                      <a:pt x="153541" y="1407849"/>
                    </a:lnTo>
                    <a:cubicBezTo>
                      <a:pt x="87831" y="1332848"/>
                      <a:pt x="37670" y="1252905"/>
                      <a:pt x="16394" y="1187184"/>
                    </a:cubicBezTo>
                    <a:cubicBezTo>
                      <a:pt x="-11601" y="1097541"/>
                      <a:pt x="-2269" y="1017236"/>
                      <a:pt x="33191" y="813672"/>
                    </a:cubicBezTo>
                    <a:cubicBezTo>
                      <a:pt x="76117" y="576492"/>
                      <a:pt x="197429" y="464438"/>
                      <a:pt x="277682" y="421484"/>
                    </a:cubicBezTo>
                    <a:cubicBezTo>
                      <a:pt x="339249" y="386013"/>
                      <a:pt x="445577" y="363606"/>
                      <a:pt x="445653" y="363590"/>
                    </a:cubicBezTo>
                    <a:cubicBezTo>
                      <a:pt x="445653" y="363590"/>
                      <a:pt x="529638" y="288887"/>
                      <a:pt x="608024" y="257139"/>
                    </a:cubicBezTo>
                    <a:cubicBezTo>
                      <a:pt x="688251" y="223534"/>
                      <a:pt x="809510" y="240320"/>
                      <a:pt x="809589" y="240331"/>
                    </a:cubicBezTo>
                    <a:cubicBezTo>
                      <a:pt x="813322" y="219787"/>
                      <a:pt x="828252" y="189906"/>
                      <a:pt x="809589" y="165628"/>
                    </a:cubicBezTo>
                    <a:cubicBezTo>
                      <a:pt x="792792" y="146953"/>
                      <a:pt x="725604" y="202979"/>
                      <a:pt x="706940" y="217920"/>
                    </a:cubicBezTo>
                    <a:cubicBezTo>
                      <a:pt x="656549" y="85323"/>
                      <a:pt x="753599" y="12488"/>
                      <a:pt x="775995" y="5018"/>
                    </a:cubicBezTo>
                    <a:cubicBezTo>
                      <a:pt x="796058" y="349"/>
                      <a:pt x="815538" y="-935"/>
                      <a:pt x="834376" y="641"/>
                    </a:cubicBezTo>
                    <a:close/>
                  </a:path>
                </a:pathLst>
              </a:custGeom>
              <a:solidFill>
                <a:srgbClr val="FFF7D5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658" name="Freeform 245"/>
              <p:cNvSpPr/>
              <p:nvPr/>
            </p:nvSpPr>
            <p:spPr>
              <a:xfrm>
                <a:off x="83519" y="297218"/>
                <a:ext cx="1620621" cy="1152049"/>
              </a:xfrm>
              <a:custGeom>
                <a:avLst/>
                <a:gdLst/>
                <a:ahLst/>
                <a:cxnLst>
                  <a:cxn ang="0">
                    <a:pos x="833808" y="35"/>
                  </a:cxn>
                  <a:cxn ang="0">
                    <a:pos x="1202177" y="148666"/>
                  </a:cxn>
                  <a:cxn ang="0">
                    <a:pos x="1466297" y="1152049"/>
                  </a:cxn>
                  <a:cxn ang="0">
                    <a:pos x="168625" y="1152049"/>
                  </a:cxn>
                  <a:cxn ang="0">
                    <a:pos x="418" y="641676"/>
                  </a:cxn>
                  <a:cxn ang="0">
                    <a:pos x="341912" y="126257"/>
                  </a:cxn>
                  <a:cxn ang="0">
                    <a:pos x="597565" y="27281"/>
                  </a:cxn>
                  <a:cxn ang="0">
                    <a:pos x="833808" y="35"/>
                  </a:cxn>
                </a:cxnLst>
                <a:pathLst>
                  <a:path w="1620621" h="1152049">
                    <a:moveTo>
                      <a:pt x="833808" y="35"/>
                    </a:moveTo>
                    <a:cubicBezTo>
                      <a:pt x="974457" y="1312"/>
                      <a:pt x="1118203" y="37786"/>
                      <a:pt x="1202177" y="148666"/>
                    </a:cubicBezTo>
                    <a:cubicBezTo>
                      <a:pt x="1555793" y="141503"/>
                      <a:pt x="1790788" y="826807"/>
                      <a:pt x="1466297" y="1152049"/>
                    </a:cubicBezTo>
                    <a:lnTo>
                      <a:pt x="168625" y="1152049"/>
                    </a:lnTo>
                    <a:cubicBezTo>
                      <a:pt x="53448" y="1050468"/>
                      <a:pt x="-5593" y="889826"/>
                      <a:pt x="418" y="641676"/>
                    </a:cubicBezTo>
                    <a:cubicBezTo>
                      <a:pt x="32136" y="165560"/>
                      <a:pt x="341799" y="126271"/>
                      <a:pt x="341912" y="126257"/>
                    </a:cubicBezTo>
                    <a:cubicBezTo>
                      <a:pt x="341912" y="126257"/>
                      <a:pt x="418421" y="64630"/>
                      <a:pt x="597565" y="27281"/>
                    </a:cubicBezTo>
                    <a:cubicBezTo>
                      <a:pt x="666144" y="11174"/>
                      <a:pt x="749418" y="-731"/>
                      <a:pt x="833808" y="35"/>
                    </a:cubicBezTo>
                    <a:close/>
                  </a:path>
                </a:pathLst>
              </a:custGeom>
              <a:solidFill>
                <a:srgbClr val="EB7F23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659" name="Freeform 246"/>
              <p:cNvSpPr/>
              <p:nvPr/>
            </p:nvSpPr>
            <p:spPr>
              <a:xfrm>
                <a:off x="513150" y="21905"/>
                <a:ext cx="783966" cy="467060"/>
              </a:xfrm>
              <a:custGeom>
                <a:avLst/>
                <a:gdLst/>
                <a:ahLst/>
                <a:cxnLst>
                  <a:cxn ang="0">
                    <a:pos x="636506" y="293314"/>
                  </a:cxn>
                  <a:cxn ang="0">
                    <a:pos x="475979" y="269027"/>
                  </a:cxn>
                  <a:cxn ang="0">
                    <a:pos x="447981" y="84071"/>
                  </a:cxn>
                  <a:cxn ang="0">
                    <a:pos x="276255" y="14946"/>
                  </a:cxn>
                  <a:cxn ang="0">
                    <a:pos x="209058" y="153196"/>
                  </a:cxn>
                  <a:cxn ang="0">
                    <a:pos x="330386" y="263422"/>
                  </a:cxn>
                  <a:cxn ang="0">
                    <a:pos x="0" y="364307"/>
                  </a:cxn>
                  <a:cxn ang="0">
                    <a:pos x="177326" y="326942"/>
                  </a:cxn>
                  <a:cxn ang="0">
                    <a:pos x="139994" y="418486"/>
                  </a:cxn>
                  <a:cxn ang="0">
                    <a:pos x="350918" y="366175"/>
                  </a:cxn>
                  <a:cxn ang="0">
                    <a:pos x="531977" y="467060"/>
                  </a:cxn>
                  <a:cxn ang="0">
                    <a:pos x="561842" y="351229"/>
                  </a:cxn>
                  <a:cxn ang="0">
                    <a:pos x="783966" y="425959"/>
                  </a:cxn>
                  <a:cxn ang="0">
                    <a:pos x="636506" y="293314"/>
                  </a:cxn>
                </a:cxnLst>
                <a:pathLst>
                  <a:path w="420" h="250">
                    <a:moveTo>
                      <a:pt x="341" y="157"/>
                    </a:moveTo>
                    <a:cubicBezTo>
                      <a:pt x="295" y="138"/>
                      <a:pt x="255" y="144"/>
                      <a:pt x="255" y="144"/>
                    </a:cubicBezTo>
                    <a:cubicBezTo>
                      <a:pt x="255" y="144"/>
                      <a:pt x="273" y="92"/>
                      <a:pt x="240" y="45"/>
                    </a:cubicBezTo>
                    <a:cubicBezTo>
                      <a:pt x="217" y="9"/>
                      <a:pt x="181" y="0"/>
                      <a:pt x="148" y="8"/>
                    </a:cubicBezTo>
                    <a:cubicBezTo>
                      <a:pt x="117" y="15"/>
                      <a:pt x="100" y="50"/>
                      <a:pt x="112" y="82"/>
                    </a:cubicBezTo>
                    <a:cubicBezTo>
                      <a:pt x="160" y="23"/>
                      <a:pt x="216" y="84"/>
                      <a:pt x="177" y="141"/>
                    </a:cubicBezTo>
                    <a:cubicBezTo>
                      <a:pt x="143" y="141"/>
                      <a:pt x="70" y="118"/>
                      <a:pt x="0" y="195"/>
                    </a:cubicBezTo>
                    <a:cubicBezTo>
                      <a:pt x="0" y="195"/>
                      <a:pt x="65" y="171"/>
                      <a:pt x="95" y="175"/>
                    </a:cubicBezTo>
                    <a:cubicBezTo>
                      <a:pt x="74" y="199"/>
                      <a:pt x="75" y="224"/>
                      <a:pt x="75" y="224"/>
                    </a:cubicBezTo>
                    <a:cubicBezTo>
                      <a:pt x="75" y="224"/>
                      <a:pt x="133" y="197"/>
                      <a:pt x="188" y="196"/>
                    </a:cubicBezTo>
                    <a:cubicBezTo>
                      <a:pt x="237" y="211"/>
                      <a:pt x="285" y="250"/>
                      <a:pt x="285" y="250"/>
                    </a:cubicBezTo>
                    <a:cubicBezTo>
                      <a:pt x="285" y="250"/>
                      <a:pt x="310" y="228"/>
                      <a:pt x="301" y="188"/>
                    </a:cubicBezTo>
                    <a:cubicBezTo>
                      <a:pt x="338" y="195"/>
                      <a:pt x="420" y="228"/>
                      <a:pt x="420" y="228"/>
                    </a:cubicBezTo>
                    <a:cubicBezTo>
                      <a:pt x="420" y="228"/>
                      <a:pt x="401" y="184"/>
                      <a:pt x="341" y="157"/>
                    </a:cubicBezTo>
                    <a:close/>
                  </a:path>
                </a:pathLst>
              </a:custGeom>
              <a:solidFill>
                <a:srgbClr val="92C443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660" name="Freeform 247"/>
              <p:cNvSpPr/>
              <p:nvPr/>
            </p:nvSpPr>
            <p:spPr>
              <a:xfrm>
                <a:off x="957292" y="102514"/>
                <a:ext cx="53740" cy="25763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7797" y="100813"/>
                  </a:cxn>
                  <a:cxn ang="0">
                    <a:pos x="18531" y="257634"/>
                  </a:cxn>
                  <a:cxn ang="0">
                    <a:pos x="38915" y="100813"/>
                  </a:cxn>
                  <a:cxn ang="0">
                    <a:pos x="0" y="0"/>
                  </a:cxn>
                </a:cxnLst>
                <a:pathLst>
                  <a:path w="29" h="138">
                    <a:moveTo>
                      <a:pt x="0" y="0"/>
                    </a:moveTo>
                    <a:cubicBezTo>
                      <a:pt x="0" y="0"/>
                      <a:pt x="11" y="25"/>
                      <a:pt x="15" y="54"/>
                    </a:cubicBezTo>
                    <a:cubicBezTo>
                      <a:pt x="17" y="72"/>
                      <a:pt x="10" y="138"/>
                      <a:pt x="10" y="138"/>
                    </a:cubicBezTo>
                    <a:cubicBezTo>
                      <a:pt x="10" y="138"/>
                      <a:pt x="29" y="117"/>
                      <a:pt x="21" y="54"/>
                    </a:cubicBezTo>
                    <a:cubicBezTo>
                      <a:pt x="17" y="1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661" name="Freeform 248"/>
              <p:cNvSpPr/>
              <p:nvPr/>
            </p:nvSpPr>
            <p:spPr>
              <a:xfrm>
                <a:off x="513150" y="266894"/>
                <a:ext cx="335873" cy="108269"/>
              </a:xfrm>
              <a:custGeom>
                <a:avLst/>
                <a:gdLst/>
                <a:ahLst/>
                <a:cxnLst>
                  <a:cxn ang="0">
                    <a:pos x="208988" y="1867"/>
                  </a:cxn>
                  <a:cxn ang="0">
                    <a:pos x="0" y="108269"/>
                  </a:cxn>
                  <a:cxn ang="0">
                    <a:pos x="184730" y="18667"/>
                  </a:cxn>
                  <a:cxn ang="0">
                    <a:pos x="335873" y="22400"/>
                  </a:cxn>
                  <a:cxn ang="0">
                    <a:pos x="208988" y="1867"/>
                  </a:cxn>
                </a:cxnLst>
                <a:pathLst>
                  <a:path w="180" h="58">
                    <a:moveTo>
                      <a:pt x="112" y="1"/>
                    </a:moveTo>
                    <a:cubicBezTo>
                      <a:pt x="84" y="3"/>
                      <a:pt x="21" y="25"/>
                      <a:pt x="0" y="58"/>
                    </a:cubicBezTo>
                    <a:cubicBezTo>
                      <a:pt x="46" y="29"/>
                      <a:pt x="76" y="14"/>
                      <a:pt x="99" y="10"/>
                    </a:cubicBezTo>
                    <a:cubicBezTo>
                      <a:pt x="116" y="8"/>
                      <a:pt x="117" y="10"/>
                      <a:pt x="180" y="12"/>
                    </a:cubicBezTo>
                    <a:cubicBezTo>
                      <a:pt x="180" y="12"/>
                      <a:pt x="158" y="0"/>
                      <a:pt x="112" y="1"/>
                    </a:cubicBezTo>
                    <a:close/>
                  </a:path>
                </a:pathLst>
              </a:custGeom>
              <a:solidFill>
                <a:srgbClr val="7E9D3E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662" name="Freeform 251"/>
              <p:cNvSpPr/>
              <p:nvPr/>
            </p:nvSpPr>
            <p:spPr>
              <a:xfrm>
                <a:off x="1152343" y="568785"/>
                <a:ext cx="189023" cy="880483"/>
              </a:xfrm>
              <a:custGeom>
                <a:avLst/>
                <a:gdLst/>
                <a:ahLst/>
                <a:cxnLst>
                  <a:cxn ang="0">
                    <a:pos x="38085" y="0"/>
                  </a:cxn>
                  <a:cxn ang="0">
                    <a:pos x="168842" y="270691"/>
                  </a:cxn>
                  <a:cxn ang="0">
                    <a:pos x="118259" y="880483"/>
                  </a:cxn>
                  <a:cxn ang="0">
                    <a:pos x="0" y="880483"/>
                  </a:cxn>
                  <a:cxn ang="0">
                    <a:pos x="97859" y="302427"/>
                  </a:cxn>
                  <a:cxn ang="0">
                    <a:pos x="38085" y="0"/>
                  </a:cxn>
                </a:cxnLst>
                <a:pathLst>
                  <a:path w="189023" h="880483">
                    <a:moveTo>
                      <a:pt x="38085" y="0"/>
                    </a:moveTo>
                    <a:cubicBezTo>
                      <a:pt x="38085" y="0"/>
                      <a:pt x="144558" y="108276"/>
                      <a:pt x="168842" y="270691"/>
                    </a:cubicBezTo>
                    <a:cubicBezTo>
                      <a:pt x="215658" y="550504"/>
                      <a:pt x="173604" y="750067"/>
                      <a:pt x="118259" y="880483"/>
                    </a:cubicBezTo>
                    <a:lnTo>
                      <a:pt x="0" y="880483"/>
                    </a:lnTo>
                    <a:cubicBezTo>
                      <a:pt x="59249" y="758323"/>
                      <a:pt x="116523" y="566515"/>
                      <a:pt x="97859" y="302427"/>
                    </a:cubicBezTo>
                    <a:cubicBezTo>
                      <a:pt x="88521" y="175495"/>
                      <a:pt x="38095" y="35"/>
                      <a:pt x="38085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663" name="Freeform 252"/>
              <p:cNvSpPr/>
              <p:nvPr/>
            </p:nvSpPr>
            <p:spPr>
              <a:xfrm>
                <a:off x="1162265" y="554559"/>
                <a:ext cx="196539" cy="89470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66248" y="272381"/>
                  </a:cxn>
                  <a:cxn ang="0">
                    <a:pos x="114420" y="894708"/>
                  </a:cxn>
                  <a:cxn ang="0">
                    <a:pos x="80704" y="894708"/>
                  </a:cxn>
                  <a:cxn ang="0">
                    <a:pos x="158776" y="335812"/>
                  </a:cxn>
                  <a:cxn ang="0">
                    <a:pos x="0" y="0"/>
                  </a:cxn>
                </a:cxnLst>
                <a:pathLst>
                  <a:path w="196539" h="894708">
                    <a:moveTo>
                      <a:pt x="0" y="0"/>
                    </a:moveTo>
                    <a:cubicBezTo>
                      <a:pt x="44831" y="13060"/>
                      <a:pt x="123285" y="102609"/>
                      <a:pt x="166248" y="272381"/>
                    </a:cubicBezTo>
                    <a:cubicBezTo>
                      <a:pt x="235278" y="535149"/>
                      <a:pt x="172625" y="758915"/>
                      <a:pt x="114420" y="894708"/>
                    </a:cubicBezTo>
                    <a:lnTo>
                      <a:pt x="80704" y="894708"/>
                    </a:lnTo>
                    <a:cubicBezTo>
                      <a:pt x="131443" y="772508"/>
                      <a:pt x="181173" y="581866"/>
                      <a:pt x="158776" y="335812"/>
                    </a:cubicBezTo>
                    <a:cubicBezTo>
                      <a:pt x="145700" y="184697"/>
                      <a:pt x="41095" y="26119"/>
                      <a:pt x="0" y="0"/>
                    </a:cubicBezTo>
                    <a:close/>
                  </a:path>
                </a:pathLst>
              </a:custGeom>
              <a:solidFill>
                <a:srgbClr val="D27928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664" name="Freeform 253"/>
              <p:cNvSpPr/>
              <p:nvPr/>
            </p:nvSpPr>
            <p:spPr>
              <a:xfrm>
                <a:off x="550294" y="518996"/>
                <a:ext cx="194220" cy="930271"/>
              </a:xfrm>
              <a:custGeom>
                <a:avLst/>
                <a:gdLst/>
                <a:ahLst/>
                <a:cxnLst>
                  <a:cxn ang="0">
                    <a:pos x="194220" y="0"/>
                  </a:cxn>
                  <a:cxn ang="0">
                    <a:pos x="84038" y="203465"/>
                  </a:cxn>
                  <a:cxn ang="0">
                    <a:pos x="76568" y="479728"/>
                  </a:cxn>
                  <a:cxn ang="0">
                    <a:pos x="76568" y="481595"/>
                  </a:cxn>
                  <a:cxn ang="0">
                    <a:pos x="153135" y="886657"/>
                  </a:cxn>
                  <a:cxn ang="0">
                    <a:pos x="170923" y="930271"/>
                  </a:cxn>
                  <a:cxn ang="0">
                    <a:pos x="72419" y="930271"/>
                  </a:cxn>
                  <a:cxn ang="0">
                    <a:pos x="24278" y="742925"/>
                  </a:cxn>
                  <a:cxn ang="0">
                    <a:pos x="0" y="446129"/>
                  </a:cxn>
                  <a:cxn ang="0">
                    <a:pos x="701" y="445662"/>
                  </a:cxn>
                  <a:cxn ang="0">
                    <a:pos x="5603" y="442395"/>
                  </a:cxn>
                  <a:cxn ang="0">
                    <a:pos x="1868" y="382663"/>
                  </a:cxn>
                  <a:cxn ang="0">
                    <a:pos x="48555" y="111999"/>
                  </a:cxn>
                  <a:cxn ang="0">
                    <a:pos x="194220" y="0"/>
                  </a:cxn>
                </a:cxnLst>
                <a:pathLst>
                  <a:path w="194220" h="930271">
                    <a:moveTo>
                      <a:pt x="194220" y="0"/>
                    </a:moveTo>
                    <a:cubicBezTo>
                      <a:pt x="194220" y="0"/>
                      <a:pt x="100845" y="130665"/>
                      <a:pt x="84038" y="203465"/>
                    </a:cubicBezTo>
                    <a:cubicBezTo>
                      <a:pt x="61628" y="300530"/>
                      <a:pt x="69098" y="414396"/>
                      <a:pt x="76568" y="479728"/>
                    </a:cubicBezTo>
                    <a:cubicBezTo>
                      <a:pt x="76568" y="481488"/>
                      <a:pt x="76568" y="481589"/>
                      <a:pt x="76568" y="481595"/>
                    </a:cubicBezTo>
                    <a:cubicBezTo>
                      <a:pt x="76568" y="481595"/>
                      <a:pt x="112050" y="739192"/>
                      <a:pt x="153135" y="886657"/>
                    </a:cubicBezTo>
                    <a:cubicBezTo>
                      <a:pt x="157681" y="902264"/>
                      <a:pt x="162833" y="917139"/>
                      <a:pt x="170923" y="930271"/>
                    </a:cubicBezTo>
                    <a:lnTo>
                      <a:pt x="72419" y="930271"/>
                    </a:lnTo>
                    <a:cubicBezTo>
                      <a:pt x="54542" y="875146"/>
                      <a:pt x="37264" y="811367"/>
                      <a:pt x="24278" y="742925"/>
                    </a:cubicBezTo>
                    <a:cubicBezTo>
                      <a:pt x="5604" y="642136"/>
                      <a:pt x="1" y="446165"/>
                      <a:pt x="0" y="446129"/>
                    </a:cubicBezTo>
                    <a:cubicBezTo>
                      <a:pt x="0" y="446129"/>
                      <a:pt x="0" y="446129"/>
                      <a:pt x="701" y="445662"/>
                    </a:cubicBezTo>
                    <a:lnTo>
                      <a:pt x="5603" y="442395"/>
                    </a:lnTo>
                    <a:cubicBezTo>
                      <a:pt x="3735" y="412529"/>
                      <a:pt x="1868" y="388263"/>
                      <a:pt x="1868" y="382663"/>
                    </a:cubicBezTo>
                    <a:cubicBezTo>
                      <a:pt x="1868" y="373329"/>
                      <a:pt x="18675" y="167998"/>
                      <a:pt x="48555" y="111999"/>
                    </a:cubicBezTo>
                    <a:cubicBezTo>
                      <a:pt x="76561" y="56013"/>
                      <a:pt x="194164" y="27"/>
                      <a:pt x="194220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665" name="Freeform 254"/>
              <p:cNvSpPr/>
              <p:nvPr/>
            </p:nvSpPr>
            <p:spPr>
              <a:xfrm>
                <a:off x="521369" y="505889"/>
                <a:ext cx="245464" cy="943378"/>
              </a:xfrm>
              <a:custGeom>
                <a:avLst/>
                <a:gdLst/>
                <a:ahLst/>
                <a:cxnLst>
                  <a:cxn ang="0">
                    <a:pos x="245464" y="27"/>
                  </a:cxn>
                  <a:cxn ang="0">
                    <a:pos x="60840" y="224024"/>
                  </a:cxn>
                  <a:cxn ang="0">
                    <a:pos x="100318" y="943378"/>
                  </a:cxn>
                  <a:cxn ang="0">
                    <a:pos x="61533" y="943378"/>
                  </a:cxn>
                  <a:cxn ang="0">
                    <a:pos x="25407" y="229624"/>
                  </a:cxn>
                  <a:cxn ang="0">
                    <a:pos x="245464" y="27"/>
                  </a:cxn>
                </a:cxnLst>
                <a:pathLst>
                  <a:path w="245464" h="943378">
                    <a:moveTo>
                      <a:pt x="245464" y="27"/>
                    </a:moveTo>
                    <a:cubicBezTo>
                      <a:pt x="245464" y="27"/>
                      <a:pt x="81354" y="106426"/>
                      <a:pt x="60840" y="224024"/>
                    </a:cubicBezTo>
                    <a:cubicBezTo>
                      <a:pt x="-4713" y="578346"/>
                      <a:pt x="42630" y="807655"/>
                      <a:pt x="100318" y="943378"/>
                    </a:cubicBezTo>
                    <a:lnTo>
                      <a:pt x="61533" y="943378"/>
                    </a:lnTo>
                    <a:cubicBezTo>
                      <a:pt x="11695" y="817844"/>
                      <a:pt x="-27905" y="606641"/>
                      <a:pt x="25407" y="229624"/>
                    </a:cubicBezTo>
                    <a:cubicBezTo>
                      <a:pt x="94408" y="-7440"/>
                      <a:pt x="245464" y="27"/>
                      <a:pt x="245464" y="27"/>
                    </a:cubicBezTo>
                    <a:close/>
                  </a:path>
                </a:pathLst>
              </a:custGeom>
              <a:solidFill>
                <a:srgbClr val="D27928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</p:grpSp>
        <p:grpSp>
          <p:nvGrpSpPr>
            <p:cNvPr id="11666" name="Group 403"/>
            <p:cNvGrpSpPr/>
            <p:nvPr/>
          </p:nvGrpSpPr>
          <p:grpSpPr>
            <a:xfrm>
              <a:off x="0" y="943069"/>
              <a:ext cx="1522208" cy="1521243"/>
              <a:chOff x="0" y="0"/>
              <a:chExt cx="1522208" cy="1521243"/>
            </a:xfrm>
          </p:grpSpPr>
          <p:sp>
            <p:nvSpPr>
              <p:cNvPr id="11667" name="Freeform 343"/>
              <p:cNvSpPr/>
              <p:nvPr/>
            </p:nvSpPr>
            <p:spPr>
              <a:xfrm>
                <a:off x="0" y="0"/>
                <a:ext cx="1522208" cy="1521243"/>
              </a:xfrm>
              <a:custGeom>
                <a:avLst/>
                <a:gdLst/>
                <a:ahLst/>
                <a:cxnLst>
                  <a:cxn ang="0">
                    <a:pos x="570110" y="1095"/>
                  </a:cxn>
                  <a:cxn ang="0">
                    <a:pos x="813888" y="149579"/>
                  </a:cxn>
                  <a:cxn ang="0">
                    <a:pos x="1130589" y="303025"/>
                  </a:cxn>
                  <a:cxn ang="0">
                    <a:pos x="1522208" y="1090712"/>
                  </a:cxn>
                  <a:cxn ang="0">
                    <a:pos x="1392316" y="1521243"/>
                  </a:cxn>
                  <a:cxn ang="0">
                    <a:pos x="0" y="1521243"/>
                  </a:cxn>
                  <a:cxn ang="0">
                    <a:pos x="0" y="453060"/>
                  </a:cxn>
                  <a:cxn ang="0">
                    <a:pos x="214539" y="337124"/>
                  </a:cxn>
                  <a:cxn ang="0">
                    <a:pos x="493781" y="20003"/>
                  </a:cxn>
                  <a:cxn ang="0">
                    <a:pos x="570110" y="1095"/>
                  </a:cxn>
                </a:cxnLst>
                <a:pathLst>
                  <a:path w="1522208" h="1521243">
                    <a:moveTo>
                      <a:pt x="570110" y="1095"/>
                    </a:moveTo>
                    <a:cubicBezTo>
                      <a:pt x="735670" y="-14895"/>
                      <a:pt x="813888" y="149579"/>
                      <a:pt x="813888" y="149579"/>
                    </a:cubicBezTo>
                    <a:cubicBezTo>
                      <a:pt x="813964" y="149631"/>
                      <a:pt x="1021636" y="289387"/>
                      <a:pt x="1130589" y="303025"/>
                    </a:cubicBezTo>
                    <a:cubicBezTo>
                      <a:pt x="1355344" y="337124"/>
                      <a:pt x="1522208" y="916807"/>
                      <a:pt x="1522208" y="1090712"/>
                    </a:cubicBezTo>
                    <a:cubicBezTo>
                      <a:pt x="1522208" y="1250371"/>
                      <a:pt x="1459496" y="1421991"/>
                      <a:pt x="1392316" y="1521243"/>
                    </a:cubicBezTo>
                    <a:lnTo>
                      <a:pt x="0" y="1521243"/>
                    </a:lnTo>
                    <a:cubicBezTo>
                      <a:pt x="0" y="453060"/>
                      <a:pt x="0" y="453060"/>
                      <a:pt x="0" y="453060"/>
                    </a:cubicBezTo>
                    <a:cubicBezTo>
                      <a:pt x="143026" y="316664"/>
                      <a:pt x="214539" y="337124"/>
                      <a:pt x="214539" y="337124"/>
                    </a:cubicBezTo>
                    <a:cubicBezTo>
                      <a:pt x="388214" y="84791"/>
                      <a:pt x="493781" y="20003"/>
                      <a:pt x="493781" y="20003"/>
                    </a:cubicBezTo>
                    <a:cubicBezTo>
                      <a:pt x="521024" y="9347"/>
                      <a:pt x="546458" y="3379"/>
                      <a:pt x="570110" y="1095"/>
                    </a:cubicBezTo>
                    <a:close/>
                  </a:path>
                </a:pathLst>
              </a:custGeom>
              <a:solidFill>
                <a:srgbClr val="FFF7D4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668" name="Freeform 344"/>
              <p:cNvSpPr/>
              <p:nvPr/>
            </p:nvSpPr>
            <p:spPr>
              <a:xfrm>
                <a:off x="0" y="304615"/>
                <a:ext cx="1425345" cy="1216628"/>
              </a:xfrm>
              <a:custGeom>
                <a:avLst/>
                <a:gdLst/>
                <a:ahLst/>
                <a:cxnLst>
                  <a:cxn ang="0">
                    <a:pos x="661868" y="221"/>
                  </a:cxn>
                  <a:cxn ang="0">
                    <a:pos x="909749" y="84097"/>
                  </a:cxn>
                  <a:cxn ang="0">
                    <a:pos x="1420843" y="741478"/>
                  </a:cxn>
                  <a:cxn ang="0">
                    <a:pos x="1293630" y="1216628"/>
                  </a:cxn>
                  <a:cxn ang="0">
                    <a:pos x="42881" y="1216628"/>
                  </a:cxn>
                  <a:cxn ang="0">
                    <a:pos x="0" y="1058248"/>
                  </a:cxn>
                  <a:cxn ang="0">
                    <a:pos x="0" y="339556"/>
                  </a:cxn>
                  <a:cxn ang="0">
                    <a:pos x="408876" y="97721"/>
                  </a:cxn>
                  <a:cxn ang="0">
                    <a:pos x="661868" y="221"/>
                  </a:cxn>
                </a:cxnLst>
                <a:pathLst>
                  <a:path w="1425345" h="1216628">
                    <a:moveTo>
                      <a:pt x="661868" y="221"/>
                    </a:moveTo>
                    <a:cubicBezTo>
                      <a:pt x="759828" y="-2760"/>
                      <a:pt x="856936" y="24489"/>
                      <a:pt x="909749" y="84097"/>
                    </a:cubicBezTo>
                    <a:cubicBezTo>
                      <a:pt x="1155074" y="-1057"/>
                      <a:pt x="1386770" y="342962"/>
                      <a:pt x="1420843" y="741478"/>
                    </a:cubicBezTo>
                    <a:cubicBezTo>
                      <a:pt x="1440113" y="946949"/>
                      <a:pt x="1397495" y="1116107"/>
                      <a:pt x="1293630" y="1216628"/>
                    </a:cubicBezTo>
                    <a:lnTo>
                      <a:pt x="42881" y="1216628"/>
                    </a:lnTo>
                    <a:cubicBezTo>
                      <a:pt x="19610" y="1174130"/>
                      <a:pt x="4386" y="1121381"/>
                      <a:pt x="0" y="1058248"/>
                    </a:cubicBezTo>
                    <a:cubicBezTo>
                      <a:pt x="0" y="339556"/>
                      <a:pt x="0" y="339556"/>
                      <a:pt x="0" y="339556"/>
                    </a:cubicBezTo>
                    <a:cubicBezTo>
                      <a:pt x="68146" y="176062"/>
                      <a:pt x="201031" y="67066"/>
                      <a:pt x="408876" y="97721"/>
                    </a:cubicBezTo>
                    <a:cubicBezTo>
                      <a:pt x="465096" y="36411"/>
                      <a:pt x="563908" y="3201"/>
                      <a:pt x="661868" y="221"/>
                    </a:cubicBezTo>
                    <a:close/>
                  </a:path>
                </a:pathLst>
              </a:custGeom>
              <a:solidFill>
                <a:srgbClr val="EB7F23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669" name="Freeform 345"/>
              <p:cNvSpPr/>
              <p:nvPr/>
            </p:nvSpPr>
            <p:spPr>
              <a:xfrm>
                <a:off x="908997" y="387810"/>
                <a:ext cx="488244" cy="113343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93587" y="136444"/>
                  </a:cxn>
                  <a:cxn ang="0">
                    <a:pos x="477933" y="873243"/>
                  </a:cxn>
                  <a:cxn ang="0">
                    <a:pos x="368535" y="1133433"/>
                  </a:cxn>
                  <a:cxn ang="0">
                    <a:pos x="288146" y="1133433"/>
                  </a:cxn>
                  <a:cxn ang="0">
                    <a:pos x="436967" y="651522"/>
                  </a:cxn>
                  <a:cxn ang="0">
                    <a:pos x="153621" y="75045"/>
                  </a:cxn>
                  <a:cxn ang="0">
                    <a:pos x="0" y="0"/>
                  </a:cxn>
                </a:cxnLst>
                <a:pathLst>
                  <a:path w="488244" h="1133433">
                    <a:moveTo>
                      <a:pt x="0" y="0"/>
                    </a:moveTo>
                    <a:cubicBezTo>
                      <a:pt x="19" y="1"/>
                      <a:pt x="198005" y="10240"/>
                      <a:pt x="293587" y="136444"/>
                    </a:cubicBezTo>
                    <a:cubicBezTo>
                      <a:pt x="416484" y="307000"/>
                      <a:pt x="522312" y="576477"/>
                      <a:pt x="477933" y="873243"/>
                    </a:cubicBezTo>
                    <a:cubicBezTo>
                      <a:pt x="461002" y="984148"/>
                      <a:pt x="420227" y="1074335"/>
                      <a:pt x="368535" y="1133433"/>
                    </a:cubicBezTo>
                    <a:lnTo>
                      <a:pt x="288146" y="1133433"/>
                    </a:lnTo>
                    <a:cubicBezTo>
                      <a:pt x="375830" y="1059353"/>
                      <a:pt x="467599" y="915517"/>
                      <a:pt x="436967" y="651522"/>
                    </a:cubicBezTo>
                    <a:cubicBezTo>
                      <a:pt x="392588" y="262655"/>
                      <a:pt x="232139" y="112567"/>
                      <a:pt x="153621" y="75045"/>
                    </a:cubicBezTo>
                    <a:cubicBezTo>
                      <a:pt x="75104" y="37522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9C5525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670" name="Freeform 346"/>
              <p:cNvSpPr/>
              <p:nvPr/>
            </p:nvSpPr>
            <p:spPr>
              <a:xfrm>
                <a:off x="831083" y="520553"/>
                <a:ext cx="371297" cy="967030"/>
              </a:xfrm>
              <a:custGeom>
                <a:avLst/>
                <a:gdLst/>
                <a:ahLst/>
                <a:cxnLst>
                  <a:cxn ang="0">
                    <a:pos x="309414" y="335817"/>
                  </a:cxn>
                  <a:cxn ang="0">
                    <a:pos x="286208" y="883076"/>
                  </a:cxn>
                  <a:cxn ang="0">
                    <a:pos x="189516" y="967030"/>
                  </a:cxn>
                  <a:cxn ang="0">
                    <a:pos x="270737" y="379349"/>
                  </a:cxn>
                  <a:cxn ang="0">
                    <a:pos x="0" y="0"/>
                  </a:cxn>
                  <a:cxn ang="0">
                    <a:pos x="309414" y="335817"/>
                  </a:cxn>
                </a:cxnLst>
                <a:pathLst>
                  <a:path w="96" h="311">
                    <a:moveTo>
                      <a:pt x="80" y="108"/>
                    </a:moveTo>
                    <a:cubicBezTo>
                      <a:pt x="96" y="185"/>
                      <a:pt x="89" y="248"/>
                      <a:pt x="74" y="284"/>
                    </a:cubicBezTo>
                    <a:cubicBezTo>
                      <a:pt x="64" y="309"/>
                      <a:pt x="49" y="311"/>
                      <a:pt x="49" y="311"/>
                    </a:cubicBezTo>
                    <a:cubicBezTo>
                      <a:pt x="49" y="311"/>
                      <a:pt x="79" y="255"/>
                      <a:pt x="70" y="122"/>
                    </a:cubicBezTo>
                    <a:cubicBezTo>
                      <a:pt x="65" y="40"/>
                      <a:pt x="0" y="0"/>
                      <a:pt x="0" y="0"/>
                    </a:cubicBezTo>
                    <a:cubicBezTo>
                      <a:pt x="0" y="0"/>
                      <a:pt x="62" y="4"/>
                      <a:pt x="80" y="108"/>
                    </a:cubicBezTo>
                    <a:close/>
                  </a:path>
                </a:pathLst>
              </a:custGeom>
              <a:solidFill>
                <a:srgbClr val="9C5525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671" name="Freeform 347"/>
              <p:cNvSpPr/>
              <p:nvPr/>
            </p:nvSpPr>
            <p:spPr>
              <a:xfrm>
                <a:off x="193342" y="520553"/>
                <a:ext cx="168331" cy="925033"/>
              </a:xfrm>
              <a:custGeom>
                <a:avLst/>
                <a:gdLst/>
                <a:ahLst/>
                <a:cxnLst>
                  <a:cxn ang="0">
                    <a:pos x="130924" y="0"/>
                  </a:cxn>
                  <a:cxn ang="0">
                    <a:pos x="42751" y="292412"/>
                  </a:cxn>
                  <a:cxn ang="0">
                    <a:pos x="168331" y="925033"/>
                  </a:cxn>
                  <a:cxn ang="0">
                    <a:pos x="125580" y="902540"/>
                  </a:cxn>
                  <a:cxn ang="0">
                    <a:pos x="2672" y="283977"/>
                  </a:cxn>
                  <a:cxn ang="0">
                    <a:pos x="130924" y="0"/>
                  </a:cxn>
                </a:cxnLst>
                <a:pathLst>
                  <a:path w="63" h="329">
                    <a:moveTo>
                      <a:pt x="49" y="0"/>
                    </a:moveTo>
                    <a:cubicBezTo>
                      <a:pt x="49" y="0"/>
                      <a:pt x="19" y="32"/>
                      <a:pt x="16" y="104"/>
                    </a:cubicBezTo>
                    <a:cubicBezTo>
                      <a:pt x="11" y="195"/>
                      <a:pt x="63" y="329"/>
                      <a:pt x="63" y="329"/>
                    </a:cubicBezTo>
                    <a:cubicBezTo>
                      <a:pt x="63" y="329"/>
                      <a:pt x="54" y="322"/>
                      <a:pt x="47" y="321"/>
                    </a:cubicBezTo>
                    <a:cubicBezTo>
                      <a:pt x="18" y="280"/>
                      <a:pt x="0" y="187"/>
                      <a:pt x="1" y="101"/>
                    </a:cubicBezTo>
                    <a:cubicBezTo>
                      <a:pt x="1" y="15"/>
                      <a:pt x="49" y="0"/>
                      <a:pt x="49" y="0"/>
                    </a:cubicBezTo>
                    <a:close/>
                  </a:path>
                </a:pathLst>
              </a:custGeom>
              <a:solidFill>
                <a:srgbClr val="9C5525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672" name="Freeform 348"/>
              <p:cNvSpPr/>
              <p:nvPr/>
            </p:nvSpPr>
            <p:spPr>
              <a:xfrm>
                <a:off x="323199" y="97797"/>
                <a:ext cx="578583" cy="369370"/>
              </a:xfrm>
              <a:custGeom>
                <a:avLst/>
                <a:gdLst/>
                <a:ahLst/>
                <a:cxnLst>
                  <a:cxn ang="0">
                    <a:pos x="238240" y="0"/>
                  </a:cxn>
                  <a:cxn ang="0">
                    <a:pos x="333536" y="0"/>
                  </a:cxn>
                  <a:cxn ang="0">
                    <a:pos x="326729" y="95763"/>
                  </a:cxn>
                  <a:cxn ang="0">
                    <a:pos x="469673" y="160744"/>
                  </a:cxn>
                  <a:cxn ang="0">
                    <a:pos x="578583" y="297548"/>
                  </a:cxn>
                  <a:cxn ang="0">
                    <a:pos x="10210" y="287288"/>
                  </a:cxn>
                  <a:cxn ang="0">
                    <a:pos x="238240" y="0"/>
                  </a:cxn>
                </a:cxnLst>
                <a:pathLst>
                  <a:path w="170" h="108">
                    <a:moveTo>
                      <a:pt x="70" y="0"/>
                    </a:moveTo>
                    <a:cubicBezTo>
                      <a:pt x="70" y="0"/>
                      <a:pt x="70" y="0"/>
                      <a:pt x="98" y="0"/>
                    </a:cubicBezTo>
                    <a:cubicBezTo>
                      <a:pt x="98" y="0"/>
                      <a:pt x="98" y="0"/>
                      <a:pt x="96" y="28"/>
                    </a:cubicBezTo>
                    <a:cubicBezTo>
                      <a:pt x="96" y="28"/>
                      <a:pt x="107" y="35"/>
                      <a:pt x="138" y="47"/>
                    </a:cubicBezTo>
                    <a:cubicBezTo>
                      <a:pt x="168" y="58"/>
                      <a:pt x="170" y="87"/>
                      <a:pt x="170" y="87"/>
                    </a:cubicBezTo>
                    <a:cubicBezTo>
                      <a:pt x="110" y="107"/>
                      <a:pt x="4" y="108"/>
                      <a:pt x="3" y="84"/>
                    </a:cubicBezTo>
                    <a:cubicBezTo>
                      <a:pt x="0" y="60"/>
                      <a:pt x="70" y="0"/>
                      <a:pt x="70" y="0"/>
                    </a:cubicBezTo>
                    <a:close/>
                  </a:path>
                </a:pathLst>
              </a:custGeom>
              <a:solidFill>
                <a:srgbClr val="6F8638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673" name="Freeform 349"/>
              <p:cNvSpPr/>
              <p:nvPr/>
            </p:nvSpPr>
            <p:spPr>
              <a:xfrm>
                <a:off x="278471" y="97797"/>
                <a:ext cx="490570" cy="412655"/>
              </a:xfrm>
              <a:custGeom>
                <a:avLst/>
                <a:gdLst/>
                <a:ahLst/>
                <a:cxnLst>
                  <a:cxn ang="0">
                    <a:pos x="282759" y="0"/>
                  </a:cxn>
                  <a:cxn ang="0">
                    <a:pos x="160117" y="177339"/>
                  </a:cxn>
                  <a:cxn ang="0">
                    <a:pos x="177150" y="313754"/>
                  </a:cxn>
                  <a:cxn ang="0">
                    <a:pos x="490570" y="327396"/>
                  </a:cxn>
                  <a:cxn ang="0">
                    <a:pos x="109016" y="364910"/>
                  </a:cxn>
                  <a:cxn ang="0">
                    <a:pos x="91982" y="170519"/>
                  </a:cxn>
                  <a:cxn ang="0">
                    <a:pos x="282759" y="0"/>
                  </a:cxn>
                </a:cxnLst>
                <a:pathLst>
                  <a:path w="144" h="121">
                    <a:moveTo>
                      <a:pt x="83" y="0"/>
                    </a:moveTo>
                    <a:cubicBezTo>
                      <a:pt x="83" y="0"/>
                      <a:pt x="49" y="39"/>
                      <a:pt x="47" y="52"/>
                    </a:cubicBezTo>
                    <a:cubicBezTo>
                      <a:pt x="46" y="65"/>
                      <a:pt x="46" y="88"/>
                      <a:pt x="52" y="92"/>
                    </a:cubicBezTo>
                    <a:cubicBezTo>
                      <a:pt x="80" y="110"/>
                      <a:pt x="133" y="96"/>
                      <a:pt x="144" y="96"/>
                    </a:cubicBezTo>
                    <a:cubicBezTo>
                      <a:pt x="119" y="112"/>
                      <a:pt x="74" y="121"/>
                      <a:pt x="32" y="107"/>
                    </a:cubicBezTo>
                    <a:cubicBezTo>
                      <a:pt x="0" y="96"/>
                      <a:pt x="15" y="73"/>
                      <a:pt x="27" y="50"/>
                    </a:cubicBezTo>
                    <a:cubicBezTo>
                      <a:pt x="42" y="21"/>
                      <a:pt x="83" y="0"/>
                      <a:pt x="83" y="0"/>
                    </a:cubicBezTo>
                    <a:close/>
                  </a:path>
                </a:pathLst>
              </a:custGeom>
              <a:solidFill>
                <a:srgbClr val="5C6B2F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</p:grpSp>
        <p:grpSp>
          <p:nvGrpSpPr>
            <p:cNvPr id="11674" name="Group 411"/>
            <p:cNvGrpSpPr/>
            <p:nvPr/>
          </p:nvGrpSpPr>
          <p:grpSpPr>
            <a:xfrm>
              <a:off x="1810489" y="1436553"/>
              <a:ext cx="1693951" cy="1019100"/>
              <a:chOff x="0" y="0"/>
              <a:chExt cx="1171187" cy="716005"/>
            </a:xfrm>
          </p:grpSpPr>
          <p:sp>
            <p:nvSpPr>
              <p:cNvPr id="11675" name="Freeform 369"/>
              <p:cNvSpPr/>
              <p:nvPr/>
            </p:nvSpPr>
            <p:spPr>
              <a:xfrm>
                <a:off x="0" y="0"/>
                <a:ext cx="1171187" cy="716005"/>
              </a:xfrm>
              <a:custGeom>
                <a:avLst/>
                <a:gdLst/>
                <a:ahLst/>
                <a:cxnLst>
                  <a:cxn ang="0">
                    <a:pos x="652602" y="0"/>
                  </a:cxn>
                  <a:cxn ang="0">
                    <a:pos x="678822" y="9025"/>
                  </a:cxn>
                  <a:cxn ang="0">
                    <a:pos x="713783" y="114320"/>
                  </a:cxn>
                  <a:cxn ang="0">
                    <a:pos x="865280" y="207581"/>
                  </a:cxn>
                  <a:cxn ang="0">
                    <a:pos x="1112919" y="297834"/>
                  </a:cxn>
                  <a:cxn ang="0">
                    <a:pos x="1165360" y="604693"/>
                  </a:cxn>
                  <a:cxn ang="0">
                    <a:pos x="1142053" y="716005"/>
                  </a:cxn>
                  <a:cxn ang="0">
                    <a:pos x="43701" y="716005"/>
                  </a:cxn>
                  <a:cxn ang="0">
                    <a:pos x="23307" y="412154"/>
                  </a:cxn>
                  <a:cxn ang="0">
                    <a:pos x="195198" y="162455"/>
                  </a:cxn>
                  <a:cxn ang="0">
                    <a:pos x="396222" y="162455"/>
                  </a:cxn>
                  <a:cxn ang="0">
                    <a:pos x="538979" y="120337"/>
                  </a:cxn>
                  <a:cxn ang="0">
                    <a:pos x="538979" y="18051"/>
                  </a:cxn>
                  <a:cxn ang="0">
                    <a:pos x="652602" y="0"/>
                  </a:cxn>
                </a:cxnLst>
                <a:pathLst>
                  <a:path w="402" h="238">
                    <a:moveTo>
                      <a:pt x="224" y="0"/>
                    </a:moveTo>
                    <a:cubicBezTo>
                      <a:pt x="228" y="0"/>
                      <a:pt x="232" y="1"/>
                      <a:pt x="233" y="3"/>
                    </a:cubicBezTo>
                    <a:cubicBezTo>
                      <a:pt x="237" y="12"/>
                      <a:pt x="245" y="38"/>
                      <a:pt x="245" y="38"/>
                    </a:cubicBezTo>
                    <a:cubicBezTo>
                      <a:pt x="245" y="38"/>
                      <a:pt x="284" y="50"/>
                      <a:pt x="297" y="69"/>
                    </a:cubicBezTo>
                    <a:cubicBezTo>
                      <a:pt x="321" y="66"/>
                      <a:pt x="370" y="76"/>
                      <a:pt x="382" y="99"/>
                    </a:cubicBezTo>
                    <a:cubicBezTo>
                      <a:pt x="394" y="121"/>
                      <a:pt x="402" y="157"/>
                      <a:pt x="400" y="201"/>
                    </a:cubicBezTo>
                    <a:cubicBezTo>
                      <a:pt x="399" y="216"/>
                      <a:pt x="396" y="228"/>
                      <a:pt x="392" y="238"/>
                    </a:cubicBezTo>
                    <a:cubicBezTo>
                      <a:pt x="15" y="238"/>
                      <a:pt x="15" y="238"/>
                      <a:pt x="15" y="238"/>
                    </a:cubicBezTo>
                    <a:cubicBezTo>
                      <a:pt x="7" y="218"/>
                      <a:pt x="0" y="185"/>
                      <a:pt x="8" y="137"/>
                    </a:cubicBezTo>
                    <a:cubicBezTo>
                      <a:pt x="12" y="114"/>
                      <a:pt x="44" y="61"/>
                      <a:pt x="67" y="54"/>
                    </a:cubicBezTo>
                    <a:cubicBezTo>
                      <a:pt x="92" y="46"/>
                      <a:pt x="136" y="54"/>
                      <a:pt x="136" y="54"/>
                    </a:cubicBezTo>
                    <a:cubicBezTo>
                      <a:pt x="136" y="54"/>
                      <a:pt x="136" y="54"/>
                      <a:pt x="185" y="40"/>
                    </a:cubicBezTo>
                    <a:cubicBezTo>
                      <a:pt x="185" y="40"/>
                      <a:pt x="185" y="40"/>
                      <a:pt x="185" y="6"/>
                    </a:cubicBezTo>
                    <a:cubicBezTo>
                      <a:pt x="185" y="6"/>
                      <a:pt x="210" y="0"/>
                      <a:pt x="224" y="0"/>
                    </a:cubicBezTo>
                    <a:close/>
                  </a:path>
                </a:pathLst>
              </a:custGeom>
              <a:solidFill>
                <a:srgbClr val="FFF7D4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676" name="Freeform 370"/>
              <p:cNvSpPr/>
              <p:nvPr/>
            </p:nvSpPr>
            <p:spPr>
              <a:xfrm>
                <a:off x="314703" y="149371"/>
                <a:ext cx="573870" cy="148095"/>
              </a:xfrm>
              <a:custGeom>
                <a:avLst/>
                <a:gdLst/>
                <a:ahLst/>
                <a:cxnLst>
                  <a:cxn ang="0">
                    <a:pos x="562218" y="142287"/>
                  </a:cxn>
                  <a:cxn ang="0">
                    <a:pos x="553479" y="136480"/>
                  </a:cxn>
                  <a:cxn ang="0">
                    <a:pos x="329174" y="14519"/>
                  </a:cxn>
                  <a:cxn ang="0">
                    <a:pos x="0" y="92922"/>
                  </a:cxn>
                  <a:cxn ang="0">
                    <a:pos x="5826" y="98730"/>
                  </a:cxn>
                  <a:cxn ang="0">
                    <a:pos x="573870" y="148095"/>
                  </a:cxn>
                </a:cxnLst>
                <a:pathLst>
                  <a:path w="197" h="51">
                    <a:moveTo>
                      <a:pt x="193" y="49"/>
                    </a:moveTo>
                    <a:cubicBezTo>
                      <a:pt x="193" y="49"/>
                      <a:pt x="192" y="48"/>
                      <a:pt x="190" y="47"/>
                    </a:cubicBezTo>
                    <a:cubicBezTo>
                      <a:pt x="180" y="40"/>
                      <a:pt x="151" y="10"/>
                      <a:pt x="113" y="5"/>
                    </a:cubicBezTo>
                    <a:cubicBezTo>
                      <a:pt x="68" y="0"/>
                      <a:pt x="0" y="32"/>
                      <a:pt x="0" y="32"/>
                    </a:cubicBezTo>
                    <a:cubicBezTo>
                      <a:pt x="2" y="34"/>
                      <a:pt x="2" y="34"/>
                      <a:pt x="2" y="34"/>
                    </a:cubicBezTo>
                    <a:cubicBezTo>
                      <a:pt x="197" y="51"/>
                      <a:pt x="197" y="51"/>
                      <a:pt x="197" y="51"/>
                    </a:cubicBezTo>
                  </a:path>
                </a:pathLst>
              </a:custGeom>
              <a:solidFill>
                <a:srgbClr val="A16026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677" name="Freeform 371"/>
              <p:cNvSpPr/>
              <p:nvPr/>
            </p:nvSpPr>
            <p:spPr>
              <a:xfrm>
                <a:off x="66643" y="106059"/>
                <a:ext cx="1095906" cy="609946"/>
              </a:xfrm>
              <a:custGeom>
                <a:avLst/>
                <a:gdLst/>
                <a:ahLst/>
                <a:cxnLst>
                  <a:cxn ang="0">
                    <a:pos x="524636" y="75457"/>
                  </a:cxn>
                  <a:cxn ang="0">
                    <a:pos x="781124" y="169779"/>
                  </a:cxn>
                  <a:cxn ang="0">
                    <a:pos x="993893" y="609946"/>
                  </a:cxn>
                  <a:cxn ang="0">
                    <a:pos x="43720" y="609946"/>
                  </a:cxn>
                  <a:cxn ang="0">
                    <a:pos x="5829" y="386718"/>
                  </a:cxn>
                  <a:cxn ang="0">
                    <a:pos x="294379" y="141482"/>
                  </a:cxn>
                  <a:cxn ang="0">
                    <a:pos x="524636" y="75457"/>
                  </a:cxn>
                </a:cxnLst>
                <a:pathLst>
                  <a:path w="376" h="194">
                    <a:moveTo>
                      <a:pt x="180" y="24"/>
                    </a:moveTo>
                    <a:cubicBezTo>
                      <a:pt x="212" y="24"/>
                      <a:pt x="246" y="33"/>
                      <a:pt x="268" y="54"/>
                    </a:cubicBezTo>
                    <a:cubicBezTo>
                      <a:pt x="354" y="36"/>
                      <a:pt x="376" y="136"/>
                      <a:pt x="341" y="194"/>
                    </a:cubicBezTo>
                    <a:cubicBezTo>
                      <a:pt x="15" y="194"/>
                      <a:pt x="15" y="194"/>
                      <a:pt x="15" y="194"/>
                    </a:cubicBezTo>
                    <a:cubicBezTo>
                      <a:pt x="4" y="173"/>
                      <a:pt x="0" y="147"/>
                      <a:pt x="2" y="123"/>
                    </a:cubicBezTo>
                    <a:cubicBezTo>
                      <a:pt x="9" y="27"/>
                      <a:pt x="66" y="0"/>
                      <a:pt x="101" y="45"/>
                    </a:cubicBezTo>
                    <a:cubicBezTo>
                      <a:pt x="116" y="32"/>
                      <a:pt x="147" y="24"/>
                      <a:pt x="180" y="24"/>
                    </a:cubicBezTo>
                    <a:close/>
                  </a:path>
                </a:pathLst>
              </a:custGeom>
              <a:solidFill>
                <a:srgbClr val="EE9129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678" name="Freeform 372"/>
              <p:cNvSpPr>
                <a:spLocks noEditPoints="1"/>
              </p:cNvSpPr>
              <p:nvPr/>
            </p:nvSpPr>
            <p:spPr>
              <a:xfrm>
                <a:off x="49365" y="175287"/>
                <a:ext cx="1072457" cy="540718"/>
              </a:xfrm>
              <a:custGeom>
                <a:avLst/>
                <a:gdLst/>
                <a:ahLst/>
                <a:cxnLst>
                  <a:cxn ang="0">
                    <a:pos x="734400" y="169163"/>
                  </a:cxn>
                  <a:cxn ang="0">
                    <a:pos x="810171" y="401763"/>
                  </a:cxn>
                  <a:cxn ang="0">
                    <a:pos x="798514" y="540718"/>
                  </a:cxn>
                  <a:cxn ang="0">
                    <a:pos x="757714" y="540718"/>
                  </a:cxn>
                  <a:cxn ang="0">
                    <a:pos x="766457" y="425929"/>
                  </a:cxn>
                  <a:cxn ang="0">
                    <a:pos x="734400" y="169163"/>
                  </a:cxn>
                  <a:cxn ang="0">
                    <a:pos x="340971" y="129893"/>
                  </a:cxn>
                  <a:cxn ang="0">
                    <a:pos x="282686" y="380617"/>
                  </a:cxn>
                  <a:cxn ang="0">
                    <a:pos x="294343" y="540718"/>
                  </a:cxn>
                  <a:cxn ang="0">
                    <a:pos x="253543" y="540718"/>
                  </a:cxn>
                  <a:cxn ang="0">
                    <a:pos x="247714" y="362493"/>
                  </a:cxn>
                  <a:cxn ang="0">
                    <a:pos x="340971" y="129893"/>
                  </a:cxn>
                  <a:cxn ang="0">
                    <a:pos x="897600" y="72499"/>
                  </a:cxn>
                  <a:cxn ang="0">
                    <a:pos x="1049143" y="241662"/>
                  </a:cxn>
                  <a:cxn ang="0">
                    <a:pos x="1025828" y="540718"/>
                  </a:cxn>
                  <a:cxn ang="0">
                    <a:pos x="973371" y="540718"/>
                  </a:cxn>
                  <a:cxn ang="0">
                    <a:pos x="1005428" y="483323"/>
                  </a:cxn>
                  <a:cxn ang="0">
                    <a:pos x="950057" y="129893"/>
                  </a:cxn>
                  <a:cxn ang="0">
                    <a:pos x="775200" y="102706"/>
                  </a:cxn>
                  <a:cxn ang="0">
                    <a:pos x="731486" y="87602"/>
                  </a:cxn>
                  <a:cxn ang="0">
                    <a:pos x="897600" y="72499"/>
                  </a:cxn>
                  <a:cxn ang="0">
                    <a:pos x="224400" y="18125"/>
                  </a:cxn>
                  <a:cxn ang="0">
                    <a:pos x="349714" y="66457"/>
                  </a:cxn>
                  <a:cxn ang="0">
                    <a:pos x="160286" y="57395"/>
                  </a:cxn>
                  <a:cxn ang="0">
                    <a:pos x="52457" y="444053"/>
                  </a:cxn>
                  <a:cxn ang="0">
                    <a:pos x="90343" y="540718"/>
                  </a:cxn>
                  <a:cxn ang="0">
                    <a:pos x="43714" y="540718"/>
                  </a:cxn>
                  <a:cxn ang="0">
                    <a:pos x="17486" y="253745"/>
                  </a:cxn>
                  <a:cxn ang="0">
                    <a:pos x="224400" y="18125"/>
                  </a:cxn>
                </a:cxnLst>
                <a:pathLst>
                  <a:path w="368" h="179">
                    <a:moveTo>
                      <a:pt x="252" y="56"/>
                    </a:moveTo>
                    <a:cubicBezTo>
                      <a:pt x="267" y="57"/>
                      <a:pt x="273" y="78"/>
                      <a:pt x="278" y="133"/>
                    </a:cubicBezTo>
                    <a:cubicBezTo>
                      <a:pt x="278" y="150"/>
                      <a:pt x="276" y="166"/>
                      <a:pt x="274" y="179"/>
                    </a:cubicBezTo>
                    <a:cubicBezTo>
                      <a:pt x="260" y="179"/>
                      <a:pt x="260" y="179"/>
                      <a:pt x="260" y="179"/>
                    </a:cubicBezTo>
                    <a:cubicBezTo>
                      <a:pt x="261" y="168"/>
                      <a:pt x="263" y="156"/>
                      <a:pt x="263" y="141"/>
                    </a:cubicBezTo>
                    <a:cubicBezTo>
                      <a:pt x="265" y="94"/>
                      <a:pt x="257" y="65"/>
                      <a:pt x="252" y="56"/>
                    </a:cubicBezTo>
                    <a:close/>
                    <a:moveTo>
                      <a:pt x="117" y="43"/>
                    </a:moveTo>
                    <a:cubicBezTo>
                      <a:pt x="117" y="43"/>
                      <a:pt x="103" y="76"/>
                      <a:pt x="97" y="126"/>
                    </a:cubicBezTo>
                    <a:cubicBezTo>
                      <a:pt x="95" y="147"/>
                      <a:pt x="97" y="165"/>
                      <a:pt x="101" y="179"/>
                    </a:cubicBezTo>
                    <a:cubicBezTo>
                      <a:pt x="87" y="179"/>
                      <a:pt x="87" y="179"/>
                      <a:pt x="87" y="179"/>
                    </a:cubicBezTo>
                    <a:cubicBezTo>
                      <a:pt x="83" y="162"/>
                      <a:pt x="81" y="140"/>
                      <a:pt x="85" y="120"/>
                    </a:cubicBezTo>
                    <a:cubicBezTo>
                      <a:pt x="100" y="51"/>
                      <a:pt x="117" y="43"/>
                      <a:pt x="117" y="43"/>
                    </a:cubicBezTo>
                    <a:close/>
                    <a:moveTo>
                      <a:pt x="308" y="24"/>
                    </a:moveTo>
                    <a:cubicBezTo>
                      <a:pt x="334" y="23"/>
                      <a:pt x="353" y="49"/>
                      <a:pt x="360" y="80"/>
                    </a:cubicBezTo>
                    <a:cubicBezTo>
                      <a:pt x="368" y="119"/>
                      <a:pt x="363" y="161"/>
                      <a:pt x="352" y="179"/>
                    </a:cubicBezTo>
                    <a:cubicBezTo>
                      <a:pt x="334" y="179"/>
                      <a:pt x="334" y="179"/>
                      <a:pt x="334" y="179"/>
                    </a:cubicBezTo>
                    <a:cubicBezTo>
                      <a:pt x="345" y="160"/>
                      <a:pt x="345" y="160"/>
                      <a:pt x="345" y="160"/>
                    </a:cubicBezTo>
                    <a:cubicBezTo>
                      <a:pt x="366" y="98"/>
                      <a:pt x="338" y="50"/>
                      <a:pt x="326" y="43"/>
                    </a:cubicBezTo>
                    <a:cubicBezTo>
                      <a:pt x="314" y="36"/>
                      <a:pt x="266" y="34"/>
                      <a:pt x="266" y="34"/>
                    </a:cubicBezTo>
                    <a:cubicBezTo>
                      <a:pt x="251" y="29"/>
                      <a:pt x="251" y="29"/>
                      <a:pt x="251" y="29"/>
                    </a:cubicBezTo>
                    <a:cubicBezTo>
                      <a:pt x="251" y="29"/>
                      <a:pt x="282" y="24"/>
                      <a:pt x="308" y="24"/>
                    </a:cubicBezTo>
                    <a:close/>
                    <a:moveTo>
                      <a:pt x="77" y="6"/>
                    </a:moveTo>
                    <a:cubicBezTo>
                      <a:pt x="90" y="7"/>
                      <a:pt x="104" y="13"/>
                      <a:pt x="120" y="22"/>
                    </a:cubicBezTo>
                    <a:cubicBezTo>
                      <a:pt x="120" y="22"/>
                      <a:pt x="69" y="12"/>
                      <a:pt x="55" y="19"/>
                    </a:cubicBezTo>
                    <a:cubicBezTo>
                      <a:pt x="34" y="41"/>
                      <a:pt x="5" y="88"/>
                      <a:pt x="18" y="147"/>
                    </a:cubicBezTo>
                    <a:cubicBezTo>
                      <a:pt x="21" y="161"/>
                      <a:pt x="26" y="171"/>
                      <a:pt x="31" y="179"/>
                    </a:cubicBezTo>
                    <a:cubicBezTo>
                      <a:pt x="15" y="179"/>
                      <a:pt x="15" y="179"/>
                      <a:pt x="15" y="179"/>
                    </a:cubicBezTo>
                    <a:cubicBezTo>
                      <a:pt x="1" y="153"/>
                      <a:pt x="0" y="118"/>
                      <a:pt x="6" y="84"/>
                    </a:cubicBezTo>
                    <a:cubicBezTo>
                      <a:pt x="17" y="28"/>
                      <a:pt x="39" y="0"/>
                      <a:pt x="77" y="6"/>
                    </a:cubicBezTo>
                    <a:close/>
                  </a:path>
                </a:pathLst>
              </a:custGeom>
              <a:solidFill>
                <a:srgbClr val="A16026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679" name="Freeform 373"/>
              <p:cNvSpPr/>
              <p:nvPr/>
            </p:nvSpPr>
            <p:spPr>
              <a:xfrm>
                <a:off x="462798" y="58045"/>
                <a:ext cx="269040" cy="269040"/>
              </a:xfrm>
              <a:custGeom>
                <a:avLst/>
                <a:gdLst/>
                <a:ahLst/>
                <a:cxnLst>
                  <a:cxn ang="0">
                    <a:pos x="0" y="198856"/>
                  </a:cxn>
                  <a:cxn ang="0">
                    <a:pos x="146217" y="260267"/>
                  </a:cxn>
                  <a:cxn ang="0">
                    <a:pos x="269040" y="207629"/>
                  </a:cxn>
                  <a:cxn ang="0">
                    <a:pos x="201780" y="163763"/>
                  </a:cxn>
                  <a:cxn ang="0">
                    <a:pos x="187158" y="17546"/>
                  </a:cxn>
                  <a:cxn ang="0">
                    <a:pos x="108201" y="20470"/>
                  </a:cxn>
                  <a:cxn ang="0">
                    <a:pos x="122823" y="108201"/>
                  </a:cxn>
                  <a:cxn ang="0">
                    <a:pos x="0" y="198856"/>
                  </a:cxn>
                </a:cxnLst>
                <a:pathLst>
                  <a:path w="92" h="92">
                    <a:moveTo>
                      <a:pt x="0" y="68"/>
                    </a:moveTo>
                    <a:cubicBezTo>
                      <a:pt x="0" y="68"/>
                      <a:pt x="21" y="87"/>
                      <a:pt x="50" y="89"/>
                    </a:cubicBezTo>
                    <a:cubicBezTo>
                      <a:pt x="87" y="92"/>
                      <a:pt x="92" y="71"/>
                      <a:pt x="92" y="71"/>
                    </a:cubicBezTo>
                    <a:cubicBezTo>
                      <a:pt x="69" y="56"/>
                      <a:pt x="69" y="56"/>
                      <a:pt x="69" y="56"/>
                    </a:cubicBezTo>
                    <a:cubicBezTo>
                      <a:pt x="69" y="56"/>
                      <a:pt x="83" y="32"/>
                      <a:pt x="64" y="6"/>
                    </a:cubicBezTo>
                    <a:cubicBezTo>
                      <a:pt x="47" y="0"/>
                      <a:pt x="37" y="7"/>
                      <a:pt x="37" y="7"/>
                    </a:cubicBezTo>
                    <a:cubicBezTo>
                      <a:pt x="42" y="37"/>
                      <a:pt x="42" y="37"/>
                      <a:pt x="42" y="37"/>
                    </a:cubicBezTo>
                    <a:cubicBezTo>
                      <a:pt x="42" y="37"/>
                      <a:pt x="1" y="53"/>
                      <a:pt x="0" y="68"/>
                    </a:cubicBezTo>
                    <a:close/>
                  </a:path>
                </a:pathLst>
              </a:custGeom>
              <a:solidFill>
                <a:srgbClr val="888A35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680" name="Freeform 374"/>
              <p:cNvSpPr/>
              <p:nvPr/>
            </p:nvSpPr>
            <p:spPr>
              <a:xfrm>
                <a:off x="466500" y="72855"/>
                <a:ext cx="287552" cy="262869"/>
              </a:xfrm>
              <a:custGeom>
                <a:avLst/>
                <a:gdLst/>
                <a:ahLst/>
                <a:cxnLst>
                  <a:cxn ang="0">
                    <a:pos x="0" y="184008"/>
                  </a:cxn>
                  <a:cxn ang="0">
                    <a:pos x="133610" y="254107"/>
                  </a:cxn>
                  <a:cxn ang="0">
                    <a:pos x="264315" y="207374"/>
                  </a:cxn>
                  <a:cxn ang="0">
                    <a:pos x="206224" y="146038"/>
                  </a:cxn>
                  <a:cxn ang="0">
                    <a:pos x="220747" y="70098"/>
                  </a:cxn>
                  <a:cxn ang="0">
                    <a:pos x="191701" y="2921"/>
                  </a:cxn>
                  <a:cxn ang="0">
                    <a:pos x="171369" y="0"/>
                  </a:cxn>
                  <a:cxn ang="0">
                    <a:pos x="194606" y="78861"/>
                  </a:cxn>
                  <a:cxn ang="0">
                    <a:pos x="174274" y="157721"/>
                  </a:cxn>
                  <a:cxn ang="0">
                    <a:pos x="238174" y="181088"/>
                  </a:cxn>
                  <a:cxn ang="0">
                    <a:pos x="168465" y="236582"/>
                  </a:cxn>
                  <a:cxn ang="0">
                    <a:pos x="0" y="184008"/>
                  </a:cxn>
                </a:cxnLst>
                <a:pathLst>
                  <a:path w="99" h="90">
                    <a:moveTo>
                      <a:pt x="0" y="63"/>
                    </a:moveTo>
                    <a:cubicBezTo>
                      <a:pt x="0" y="63"/>
                      <a:pt x="19" y="86"/>
                      <a:pt x="46" y="87"/>
                    </a:cubicBezTo>
                    <a:cubicBezTo>
                      <a:pt x="73" y="89"/>
                      <a:pt x="82" y="90"/>
                      <a:pt x="91" y="71"/>
                    </a:cubicBezTo>
                    <a:cubicBezTo>
                      <a:pt x="99" y="53"/>
                      <a:pt x="71" y="50"/>
                      <a:pt x="71" y="50"/>
                    </a:cubicBezTo>
                    <a:cubicBezTo>
                      <a:pt x="71" y="50"/>
                      <a:pt x="78" y="39"/>
                      <a:pt x="76" y="24"/>
                    </a:cubicBezTo>
                    <a:cubicBezTo>
                      <a:pt x="74" y="9"/>
                      <a:pt x="66" y="1"/>
                      <a:pt x="66" y="1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9" y="0"/>
                      <a:pt x="68" y="13"/>
                      <a:pt x="67" y="27"/>
                    </a:cubicBezTo>
                    <a:cubicBezTo>
                      <a:pt x="66" y="40"/>
                      <a:pt x="60" y="54"/>
                      <a:pt x="60" y="54"/>
                    </a:cubicBezTo>
                    <a:cubicBezTo>
                      <a:pt x="60" y="54"/>
                      <a:pt x="82" y="56"/>
                      <a:pt x="82" y="62"/>
                    </a:cubicBezTo>
                    <a:cubicBezTo>
                      <a:pt x="82" y="74"/>
                      <a:pt x="70" y="81"/>
                      <a:pt x="58" y="81"/>
                    </a:cubicBezTo>
                    <a:cubicBezTo>
                      <a:pt x="47" y="81"/>
                      <a:pt x="0" y="63"/>
                      <a:pt x="0" y="63"/>
                    </a:cubicBezTo>
                    <a:close/>
                  </a:path>
                </a:pathLst>
              </a:custGeom>
              <a:solidFill>
                <a:srgbClr val="696A2C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</p:grpSp>
      </p:grpSp>
      <p:grpSp>
        <p:nvGrpSpPr>
          <p:cNvPr id="11681" name="Group 418"/>
          <p:cNvGrpSpPr/>
          <p:nvPr/>
        </p:nvGrpSpPr>
        <p:grpSpPr>
          <a:xfrm rot="-1651837">
            <a:off x="276225" y="1236663"/>
            <a:ext cx="669925" cy="766762"/>
            <a:chOff x="0" y="0"/>
            <a:chExt cx="1164" cy="1332"/>
          </a:xfrm>
        </p:grpSpPr>
        <p:sp>
          <p:nvSpPr>
            <p:cNvPr id="11682" name="Freeform 53"/>
            <p:cNvSpPr/>
            <p:nvPr/>
          </p:nvSpPr>
          <p:spPr>
            <a:xfrm>
              <a:off x="0" y="0"/>
              <a:ext cx="1164" cy="1235"/>
            </a:xfrm>
            <a:custGeom>
              <a:avLst/>
              <a:gdLst/>
              <a:ahLst/>
              <a:cxnLst>
                <a:cxn ang="0">
                  <a:pos x="508" y="1100"/>
                </a:cxn>
                <a:cxn ang="0">
                  <a:pos x="71" y="779"/>
                </a:cxn>
                <a:cxn ang="0">
                  <a:pos x="269" y="871"/>
                </a:cxn>
                <a:cxn ang="0">
                  <a:pos x="137" y="262"/>
                </a:cxn>
                <a:cxn ang="0">
                  <a:pos x="423" y="560"/>
                </a:cxn>
                <a:cxn ang="0">
                  <a:pos x="789" y="0"/>
                </a:cxn>
                <a:cxn ang="0">
                  <a:pos x="760" y="630"/>
                </a:cxn>
                <a:cxn ang="0">
                  <a:pos x="1164" y="442"/>
                </a:cxn>
                <a:cxn ang="0">
                  <a:pos x="942" y="874"/>
                </a:cxn>
                <a:cxn ang="0">
                  <a:pos x="1100" y="838"/>
                </a:cxn>
                <a:cxn ang="0">
                  <a:pos x="508" y="1100"/>
                </a:cxn>
              </a:cxnLst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683" name="Freeform 54"/>
            <p:cNvSpPr/>
            <p:nvPr/>
          </p:nvSpPr>
          <p:spPr>
            <a:xfrm>
              <a:off x="99" y="75"/>
              <a:ext cx="987" cy="1002"/>
            </a:xfrm>
            <a:custGeom>
              <a:avLst/>
              <a:gdLst/>
              <a:ahLst/>
              <a:cxnLst>
                <a:cxn ang="0">
                  <a:pos x="527" y="997"/>
                </a:cxn>
                <a:cxn ang="0">
                  <a:pos x="909" y="846"/>
                </a:cxn>
                <a:cxn ang="0">
                  <a:pos x="718" y="851"/>
                </a:cxn>
                <a:cxn ang="0">
                  <a:pos x="985" y="463"/>
                </a:cxn>
                <a:cxn ang="0">
                  <a:pos x="602" y="633"/>
                </a:cxn>
                <a:cxn ang="0">
                  <a:pos x="642" y="0"/>
                </a:cxn>
                <a:cxn ang="0">
                  <a:pos x="354" y="572"/>
                </a:cxn>
                <a:cxn ang="0">
                  <a:pos x="59" y="298"/>
                </a:cxn>
                <a:cxn ang="0">
                  <a:pos x="307" y="863"/>
                </a:cxn>
                <a:cxn ang="0">
                  <a:pos x="71" y="801"/>
                </a:cxn>
                <a:cxn ang="0">
                  <a:pos x="512" y="1002"/>
                </a:cxn>
                <a:cxn ang="0">
                  <a:pos x="527" y="997"/>
                </a:cxn>
                <a:cxn ang="0">
                  <a:pos x="527" y="997"/>
                </a:cxn>
              </a:cxnLst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684" name="Freeform 55"/>
            <p:cNvSpPr/>
            <p:nvPr/>
          </p:nvSpPr>
          <p:spPr>
            <a:xfrm>
              <a:off x="484" y="340"/>
              <a:ext cx="163" cy="696"/>
            </a:xfrm>
            <a:custGeom>
              <a:avLst/>
              <a:gdLst/>
              <a:ahLst/>
              <a:cxnLst>
                <a:cxn ang="0">
                  <a:pos x="125" y="696"/>
                </a:cxn>
                <a:cxn ang="0">
                  <a:pos x="163" y="0"/>
                </a:cxn>
                <a:cxn ang="0">
                  <a:pos x="125" y="696"/>
                </a:cxn>
              </a:cxnLst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685" name="Freeform 56"/>
            <p:cNvSpPr/>
            <p:nvPr/>
          </p:nvSpPr>
          <p:spPr>
            <a:xfrm>
              <a:off x="224" y="545"/>
              <a:ext cx="317" cy="338"/>
            </a:xfrm>
            <a:custGeom>
              <a:avLst/>
              <a:gdLst/>
              <a:ahLst/>
              <a:cxnLst>
                <a:cxn ang="0">
                  <a:pos x="317" y="338"/>
                </a:cxn>
                <a:cxn ang="0">
                  <a:pos x="0" y="0"/>
                </a:cxn>
                <a:cxn ang="0">
                  <a:pos x="317" y="338"/>
                </a:cxn>
              </a:cxnLst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686" name="Freeform 57"/>
            <p:cNvSpPr/>
            <p:nvPr/>
          </p:nvSpPr>
          <p:spPr>
            <a:xfrm>
              <a:off x="278" y="956"/>
              <a:ext cx="277" cy="95"/>
            </a:xfrm>
            <a:custGeom>
              <a:avLst/>
              <a:gdLst/>
              <a:ahLst/>
              <a:cxnLst>
                <a:cxn ang="0">
                  <a:pos x="277" y="52"/>
                </a:cxn>
                <a:cxn ang="0">
                  <a:pos x="0" y="0"/>
                </a:cxn>
                <a:cxn ang="0">
                  <a:pos x="277" y="52"/>
                </a:cxn>
              </a:cxnLst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687" name="Freeform 58"/>
            <p:cNvSpPr/>
            <p:nvPr/>
          </p:nvSpPr>
          <p:spPr>
            <a:xfrm>
              <a:off x="623" y="647"/>
              <a:ext cx="387" cy="260"/>
            </a:xfrm>
            <a:custGeom>
              <a:avLst/>
              <a:gdLst/>
              <a:ahLst/>
              <a:cxnLst>
                <a:cxn ang="0">
                  <a:pos x="0" y="248"/>
                </a:cxn>
                <a:cxn ang="0">
                  <a:pos x="387" y="0"/>
                </a:cxn>
                <a:cxn ang="0">
                  <a:pos x="0" y="248"/>
                </a:cxn>
              </a:cxnLst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688" name="Freeform 59"/>
            <p:cNvSpPr/>
            <p:nvPr/>
          </p:nvSpPr>
          <p:spPr>
            <a:xfrm>
              <a:off x="604" y="947"/>
              <a:ext cx="373" cy="118"/>
            </a:xfrm>
            <a:custGeom>
              <a:avLst/>
              <a:gdLst/>
              <a:ahLst/>
              <a:cxnLst>
                <a:cxn ang="0">
                  <a:pos x="0" y="61"/>
                </a:cxn>
                <a:cxn ang="0">
                  <a:pos x="373" y="0"/>
                </a:cxn>
                <a:cxn ang="0">
                  <a:pos x="0" y="61"/>
                </a:cxn>
              </a:cxnLst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689" name="Freeform 60"/>
            <p:cNvSpPr/>
            <p:nvPr/>
          </p:nvSpPr>
          <p:spPr>
            <a:xfrm>
              <a:off x="408" y="1093"/>
              <a:ext cx="187" cy="239"/>
            </a:xfrm>
            <a:custGeom>
              <a:avLst/>
              <a:gdLst/>
              <a:ahLst/>
              <a:cxnLst>
                <a:cxn ang="0">
                  <a:pos x="140" y="14"/>
                </a:cxn>
                <a:cxn ang="0">
                  <a:pos x="26" y="239"/>
                </a:cxn>
                <a:cxn ang="0">
                  <a:pos x="0" y="218"/>
                </a:cxn>
                <a:cxn ang="0">
                  <a:pos x="116" y="137"/>
                </a:cxn>
                <a:cxn ang="0">
                  <a:pos x="123" y="0"/>
                </a:cxn>
                <a:cxn ang="0">
                  <a:pos x="140" y="14"/>
                </a:cxn>
                <a:cxn ang="0">
                  <a:pos x="140" y="14"/>
                </a:cxn>
              </a:cxnLst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92552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11690" name="Group 427"/>
          <p:cNvGrpSpPr/>
          <p:nvPr/>
        </p:nvGrpSpPr>
        <p:grpSpPr>
          <a:xfrm rot="5825446">
            <a:off x="8724900" y="1152525"/>
            <a:ext cx="307975" cy="349250"/>
            <a:chOff x="0" y="0"/>
            <a:chExt cx="1164" cy="1332"/>
          </a:xfrm>
        </p:grpSpPr>
        <p:sp>
          <p:nvSpPr>
            <p:cNvPr id="11691" name="Freeform 53"/>
            <p:cNvSpPr/>
            <p:nvPr/>
          </p:nvSpPr>
          <p:spPr>
            <a:xfrm>
              <a:off x="0" y="0"/>
              <a:ext cx="1164" cy="1235"/>
            </a:xfrm>
            <a:custGeom>
              <a:avLst/>
              <a:gdLst/>
              <a:ahLst/>
              <a:cxnLst>
                <a:cxn ang="0">
                  <a:pos x="508" y="1100"/>
                </a:cxn>
                <a:cxn ang="0">
                  <a:pos x="71" y="779"/>
                </a:cxn>
                <a:cxn ang="0">
                  <a:pos x="269" y="871"/>
                </a:cxn>
                <a:cxn ang="0">
                  <a:pos x="137" y="262"/>
                </a:cxn>
                <a:cxn ang="0">
                  <a:pos x="423" y="560"/>
                </a:cxn>
                <a:cxn ang="0">
                  <a:pos x="789" y="0"/>
                </a:cxn>
                <a:cxn ang="0">
                  <a:pos x="760" y="630"/>
                </a:cxn>
                <a:cxn ang="0">
                  <a:pos x="1164" y="442"/>
                </a:cxn>
                <a:cxn ang="0">
                  <a:pos x="942" y="874"/>
                </a:cxn>
                <a:cxn ang="0">
                  <a:pos x="1100" y="838"/>
                </a:cxn>
                <a:cxn ang="0">
                  <a:pos x="508" y="1100"/>
                </a:cxn>
              </a:cxnLst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692" name="Freeform 54"/>
            <p:cNvSpPr/>
            <p:nvPr/>
          </p:nvSpPr>
          <p:spPr>
            <a:xfrm>
              <a:off x="99" y="75"/>
              <a:ext cx="987" cy="1002"/>
            </a:xfrm>
            <a:custGeom>
              <a:avLst/>
              <a:gdLst/>
              <a:ahLst/>
              <a:cxnLst>
                <a:cxn ang="0">
                  <a:pos x="527" y="997"/>
                </a:cxn>
                <a:cxn ang="0">
                  <a:pos x="909" y="846"/>
                </a:cxn>
                <a:cxn ang="0">
                  <a:pos x="718" y="851"/>
                </a:cxn>
                <a:cxn ang="0">
                  <a:pos x="985" y="463"/>
                </a:cxn>
                <a:cxn ang="0">
                  <a:pos x="602" y="633"/>
                </a:cxn>
                <a:cxn ang="0">
                  <a:pos x="642" y="0"/>
                </a:cxn>
                <a:cxn ang="0">
                  <a:pos x="354" y="572"/>
                </a:cxn>
                <a:cxn ang="0">
                  <a:pos x="59" y="298"/>
                </a:cxn>
                <a:cxn ang="0">
                  <a:pos x="307" y="863"/>
                </a:cxn>
                <a:cxn ang="0">
                  <a:pos x="71" y="801"/>
                </a:cxn>
                <a:cxn ang="0">
                  <a:pos x="512" y="1002"/>
                </a:cxn>
                <a:cxn ang="0">
                  <a:pos x="527" y="997"/>
                </a:cxn>
                <a:cxn ang="0">
                  <a:pos x="527" y="997"/>
                </a:cxn>
              </a:cxnLst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693" name="Freeform 55"/>
            <p:cNvSpPr/>
            <p:nvPr/>
          </p:nvSpPr>
          <p:spPr>
            <a:xfrm>
              <a:off x="484" y="340"/>
              <a:ext cx="163" cy="696"/>
            </a:xfrm>
            <a:custGeom>
              <a:avLst/>
              <a:gdLst/>
              <a:ahLst/>
              <a:cxnLst>
                <a:cxn ang="0">
                  <a:pos x="125" y="696"/>
                </a:cxn>
                <a:cxn ang="0">
                  <a:pos x="163" y="0"/>
                </a:cxn>
                <a:cxn ang="0">
                  <a:pos x="125" y="696"/>
                </a:cxn>
              </a:cxnLst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694" name="Freeform 56"/>
            <p:cNvSpPr/>
            <p:nvPr/>
          </p:nvSpPr>
          <p:spPr>
            <a:xfrm>
              <a:off x="224" y="545"/>
              <a:ext cx="317" cy="338"/>
            </a:xfrm>
            <a:custGeom>
              <a:avLst/>
              <a:gdLst/>
              <a:ahLst/>
              <a:cxnLst>
                <a:cxn ang="0">
                  <a:pos x="317" y="338"/>
                </a:cxn>
                <a:cxn ang="0">
                  <a:pos x="0" y="0"/>
                </a:cxn>
                <a:cxn ang="0">
                  <a:pos x="317" y="338"/>
                </a:cxn>
              </a:cxnLst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695" name="Freeform 57"/>
            <p:cNvSpPr/>
            <p:nvPr/>
          </p:nvSpPr>
          <p:spPr>
            <a:xfrm>
              <a:off x="278" y="956"/>
              <a:ext cx="277" cy="95"/>
            </a:xfrm>
            <a:custGeom>
              <a:avLst/>
              <a:gdLst/>
              <a:ahLst/>
              <a:cxnLst>
                <a:cxn ang="0">
                  <a:pos x="277" y="52"/>
                </a:cxn>
                <a:cxn ang="0">
                  <a:pos x="0" y="0"/>
                </a:cxn>
                <a:cxn ang="0">
                  <a:pos x="277" y="52"/>
                </a:cxn>
              </a:cxnLst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696" name="Freeform 58"/>
            <p:cNvSpPr/>
            <p:nvPr/>
          </p:nvSpPr>
          <p:spPr>
            <a:xfrm>
              <a:off x="623" y="647"/>
              <a:ext cx="387" cy="260"/>
            </a:xfrm>
            <a:custGeom>
              <a:avLst/>
              <a:gdLst/>
              <a:ahLst/>
              <a:cxnLst>
                <a:cxn ang="0">
                  <a:pos x="0" y="248"/>
                </a:cxn>
                <a:cxn ang="0">
                  <a:pos x="387" y="0"/>
                </a:cxn>
                <a:cxn ang="0">
                  <a:pos x="0" y="248"/>
                </a:cxn>
              </a:cxnLst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697" name="Freeform 59"/>
            <p:cNvSpPr/>
            <p:nvPr/>
          </p:nvSpPr>
          <p:spPr>
            <a:xfrm>
              <a:off x="604" y="947"/>
              <a:ext cx="373" cy="118"/>
            </a:xfrm>
            <a:custGeom>
              <a:avLst/>
              <a:gdLst/>
              <a:ahLst/>
              <a:cxnLst>
                <a:cxn ang="0">
                  <a:pos x="0" y="61"/>
                </a:cxn>
                <a:cxn ang="0">
                  <a:pos x="373" y="0"/>
                </a:cxn>
                <a:cxn ang="0">
                  <a:pos x="0" y="61"/>
                </a:cxn>
              </a:cxnLst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698" name="Freeform 60"/>
            <p:cNvSpPr/>
            <p:nvPr/>
          </p:nvSpPr>
          <p:spPr>
            <a:xfrm>
              <a:off x="408" y="1093"/>
              <a:ext cx="187" cy="239"/>
            </a:xfrm>
            <a:custGeom>
              <a:avLst/>
              <a:gdLst/>
              <a:ahLst/>
              <a:cxnLst>
                <a:cxn ang="0">
                  <a:pos x="140" y="14"/>
                </a:cxn>
                <a:cxn ang="0">
                  <a:pos x="26" y="239"/>
                </a:cxn>
                <a:cxn ang="0">
                  <a:pos x="0" y="218"/>
                </a:cxn>
                <a:cxn ang="0">
                  <a:pos x="116" y="137"/>
                </a:cxn>
                <a:cxn ang="0">
                  <a:pos x="123" y="0"/>
                </a:cxn>
                <a:cxn ang="0">
                  <a:pos x="140" y="14"/>
                </a:cxn>
                <a:cxn ang="0">
                  <a:pos x="140" y="14"/>
                </a:cxn>
              </a:cxnLst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92552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11699" name="Group 436"/>
          <p:cNvGrpSpPr/>
          <p:nvPr/>
        </p:nvGrpSpPr>
        <p:grpSpPr>
          <a:xfrm>
            <a:off x="17463" y="3144838"/>
            <a:ext cx="290512" cy="273050"/>
            <a:chOff x="0" y="0"/>
            <a:chExt cx="413" cy="388"/>
          </a:xfrm>
        </p:grpSpPr>
        <p:sp>
          <p:nvSpPr>
            <p:cNvPr id="11700" name="Freeform 67"/>
            <p:cNvSpPr/>
            <p:nvPr/>
          </p:nvSpPr>
          <p:spPr>
            <a:xfrm>
              <a:off x="335" y="12"/>
              <a:ext cx="78" cy="109"/>
            </a:xfrm>
            <a:custGeom>
              <a:avLst/>
              <a:gdLst/>
              <a:ahLst/>
              <a:cxnLst>
                <a:cxn ang="0">
                  <a:pos x="9" y="109"/>
                </a:cxn>
                <a:cxn ang="0">
                  <a:pos x="59" y="2"/>
                </a:cxn>
                <a:cxn ang="0">
                  <a:pos x="45" y="0"/>
                </a:cxn>
                <a:cxn ang="0">
                  <a:pos x="47" y="64"/>
                </a:cxn>
                <a:cxn ang="0">
                  <a:pos x="0" y="107"/>
                </a:cxn>
                <a:cxn ang="0">
                  <a:pos x="9" y="109"/>
                </a:cxn>
                <a:cxn ang="0">
                  <a:pos x="9" y="109"/>
                </a:cxn>
              </a:cxnLst>
              <a:pathLst>
                <a:path w="33" h="46">
                  <a:moveTo>
                    <a:pt x="4" y="46"/>
                  </a:moveTo>
                  <a:cubicBezTo>
                    <a:pt x="4" y="46"/>
                    <a:pt x="33" y="34"/>
                    <a:pt x="25" y="1"/>
                  </a:cubicBezTo>
                  <a:cubicBezTo>
                    <a:pt x="25" y="1"/>
                    <a:pt x="19" y="0"/>
                    <a:pt x="19" y="0"/>
                  </a:cubicBezTo>
                  <a:cubicBezTo>
                    <a:pt x="19" y="0"/>
                    <a:pt x="25" y="15"/>
                    <a:pt x="20" y="27"/>
                  </a:cubicBezTo>
                  <a:cubicBezTo>
                    <a:pt x="15" y="39"/>
                    <a:pt x="0" y="45"/>
                    <a:pt x="0" y="45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46"/>
                    <a:pt x="4" y="46"/>
                    <a:pt x="4" y="46"/>
                  </a:cubicBezTo>
                  <a:close/>
                </a:path>
              </a:pathLst>
            </a:custGeom>
            <a:solidFill>
              <a:srgbClr val="CB7B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701" name="Freeform 68"/>
            <p:cNvSpPr/>
            <p:nvPr/>
          </p:nvSpPr>
          <p:spPr>
            <a:xfrm>
              <a:off x="0" y="0"/>
              <a:ext cx="413" cy="388"/>
            </a:xfrm>
            <a:custGeom>
              <a:avLst/>
              <a:gdLst/>
              <a:ahLst/>
              <a:cxnLst>
                <a:cxn ang="0">
                  <a:pos x="342" y="64"/>
                </a:cxn>
                <a:cxn ang="0">
                  <a:pos x="404" y="237"/>
                </a:cxn>
                <a:cxn ang="0">
                  <a:pos x="361" y="312"/>
                </a:cxn>
                <a:cxn ang="0">
                  <a:pos x="354" y="218"/>
                </a:cxn>
                <a:cxn ang="0">
                  <a:pos x="257" y="374"/>
                </a:cxn>
                <a:cxn ang="0">
                  <a:pos x="210" y="383"/>
                </a:cxn>
                <a:cxn ang="0">
                  <a:pos x="236" y="260"/>
                </a:cxn>
                <a:cxn ang="0">
                  <a:pos x="85" y="277"/>
                </a:cxn>
                <a:cxn ang="0">
                  <a:pos x="0" y="256"/>
                </a:cxn>
                <a:cxn ang="0">
                  <a:pos x="201" y="149"/>
                </a:cxn>
                <a:cxn ang="0">
                  <a:pos x="85" y="71"/>
                </a:cxn>
                <a:cxn ang="0">
                  <a:pos x="238" y="50"/>
                </a:cxn>
                <a:cxn ang="0">
                  <a:pos x="201" y="12"/>
                </a:cxn>
                <a:cxn ang="0">
                  <a:pos x="276" y="12"/>
                </a:cxn>
                <a:cxn ang="0">
                  <a:pos x="337" y="57"/>
                </a:cxn>
                <a:cxn ang="0">
                  <a:pos x="342" y="64"/>
                </a:cxn>
                <a:cxn ang="0">
                  <a:pos x="342" y="64"/>
                </a:cxn>
              </a:cxnLst>
              <a:pathLst>
                <a:path w="175" h="164">
                  <a:moveTo>
                    <a:pt x="145" y="27"/>
                  </a:moveTo>
                  <a:cubicBezTo>
                    <a:pt x="145" y="27"/>
                    <a:pt x="175" y="68"/>
                    <a:pt x="171" y="100"/>
                  </a:cubicBezTo>
                  <a:cubicBezTo>
                    <a:pt x="168" y="131"/>
                    <a:pt x="153" y="132"/>
                    <a:pt x="153" y="132"/>
                  </a:cubicBezTo>
                  <a:cubicBezTo>
                    <a:pt x="150" y="92"/>
                    <a:pt x="150" y="92"/>
                    <a:pt x="150" y="92"/>
                  </a:cubicBezTo>
                  <a:cubicBezTo>
                    <a:pt x="150" y="92"/>
                    <a:pt x="138" y="146"/>
                    <a:pt x="109" y="158"/>
                  </a:cubicBezTo>
                  <a:cubicBezTo>
                    <a:pt x="94" y="164"/>
                    <a:pt x="89" y="162"/>
                    <a:pt x="89" y="162"/>
                  </a:cubicBezTo>
                  <a:cubicBezTo>
                    <a:pt x="89" y="162"/>
                    <a:pt x="99" y="127"/>
                    <a:pt x="100" y="110"/>
                  </a:cubicBezTo>
                  <a:cubicBezTo>
                    <a:pt x="94" y="114"/>
                    <a:pt x="59" y="122"/>
                    <a:pt x="36" y="117"/>
                  </a:cubicBezTo>
                  <a:cubicBezTo>
                    <a:pt x="13" y="113"/>
                    <a:pt x="0" y="108"/>
                    <a:pt x="0" y="108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62" y="3"/>
                    <a:pt x="101" y="21"/>
                  </a:cubicBezTo>
                  <a:cubicBezTo>
                    <a:pt x="96" y="14"/>
                    <a:pt x="85" y="5"/>
                    <a:pt x="85" y="5"/>
                  </a:cubicBezTo>
                  <a:cubicBezTo>
                    <a:pt x="85" y="5"/>
                    <a:pt x="103" y="0"/>
                    <a:pt x="117" y="5"/>
                  </a:cubicBezTo>
                  <a:cubicBezTo>
                    <a:pt x="132" y="11"/>
                    <a:pt x="143" y="24"/>
                    <a:pt x="143" y="24"/>
                  </a:cubicBezTo>
                  <a:cubicBezTo>
                    <a:pt x="145" y="27"/>
                    <a:pt x="145" y="27"/>
                    <a:pt x="145" y="27"/>
                  </a:cubicBezTo>
                  <a:cubicBezTo>
                    <a:pt x="145" y="27"/>
                    <a:pt x="145" y="27"/>
                    <a:pt x="145" y="27"/>
                  </a:cubicBezTo>
                  <a:close/>
                </a:path>
              </a:pathLst>
            </a:custGeom>
            <a:solidFill>
              <a:srgbClr val="FFF7D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702" name="Freeform 69"/>
            <p:cNvSpPr/>
            <p:nvPr/>
          </p:nvSpPr>
          <p:spPr>
            <a:xfrm>
              <a:off x="40" y="0"/>
              <a:ext cx="364" cy="367"/>
            </a:xfrm>
            <a:custGeom>
              <a:avLst/>
              <a:gdLst/>
              <a:ahLst/>
              <a:cxnLst>
                <a:cxn ang="0">
                  <a:pos x="310" y="104"/>
                </a:cxn>
                <a:cxn ang="0">
                  <a:pos x="199" y="21"/>
                </a:cxn>
                <a:cxn ang="0">
                  <a:pos x="232" y="76"/>
                </a:cxn>
                <a:cxn ang="0">
                  <a:pos x="73" y="69"/>
                </a:cxn>
                <a:cxn ang="0">
                  <a:pos x="191" y="147"/>
                </a:cxn>
                <a:cxn ang="0">
                  <a:pos x="0" y="251"/>
                </a:cxn>
                <a:cxn ang="0">
                  <a:pos x="217" y="232"/>
                </a:cxn>
                <a:cxn ang="0">
                  <a:pos x="191" y="367"/>
                </a:cxn>
                <a:cxn ang="0">
                  <a:pos x="310" y="192"/>
                </a:cxn>
                <a:cxn ang="0">
                  <a:pos x="336" y="272"/>
                </a:cxn>
                <a:cxn ang="0">
                  <a:pos x="314" y="107"/>
                </a:cxn>
                <a:cxn ang="0">
                  <a:pos x="310" y="104"/>
                </a:cxn>
                <a:cxn ang="0">
                  <a:pos x="310" y="104"/>
                </a:cxn>
              </a:cxnLst>
              <a:pathLst>
                <a:path w="154" h="155">
                  <a:moveTo>
                    <a:pt x="131" y="44"/>
                  </a:moveTo>
                  <a:cubicBezTo>
                    <a:pt x="131" y="44"/>
                    <a:pt x="103" y="0"/>
                    <a:pt x="84" y="9"/>
                  </a:cubicBezTo>
                  <a:cubicBezTo>
                    <a:pt x="96" y="16"/>
                    <a:pt x="98" y="32"/>
                    <a:pt x="98" y="32"/>
                  </a:cubicBezTo>
                  <a:cubicBezTo>
                    <a:pt x="98" y="32"/>
                    <a:pt x="53" y="15"/>
                    <a:pt x="31" y="29"/>
                  </a:cubicBezTo>
                  <a:cubicBezTo>
                    <a:pt x="49" y="38"/>
                    <a:pt x="81" y="62"/>
                    <a:pt x="81" y="62"/>
                  </a:cubicBezTo>
                  <a:cubicBezTo>
                    <a:pt x="81" y="62"/>
                    <a:pt x="32" y="94"/>
                    <a:pt x="0" y="106"/>
                  </a:cubicBezTo>
                  <a:cubicBezTo>
                    <a:pt x="26" y="116"/>
                    <a:pt x="69" y="108"/>
                    <a:pt x="92" y="98"/>
                  </a:cubicBezTo>
                  <a:cubicBezTo>
                    <a:pt x="96" y="110"/>
                    <a:pt x="88" y="142"/>
                    <a:pt x="81" y="155"/>
                  </a:cubicBezTo>
                  <a:cubicBezTo>
                    <a:pt x="120" y="140"/>
                    <a:pt x="131" y="87"/>
                    <a:pt x="131" y="81"/>
                  </a:cubicBezTo>
                  <a:cubicBezTo>
                    <a:pt x="140" y="90"/>
                    <a:pt x="142" y="102"/>
                    <a:pt x="142" y="115"/>
                  </a:cubicBezTo>
                  <a:cubicBezTo>
                    <a:pt x="154" y="98"/>
                    <a:pt x="144" y="66"/>
                    <a:pt x="133" y="45"/>
                  </a:cubicBezTo>
                  <a:cubicBezTo>
                    <a:pt x="131" y="44"/>
                    <a:pt x="131" y="44"/>
                    <a:pt x="131" y="44"/>
                  </a:cubicBezTo>
                  <a:cubicBezTo>
                    <a:pt x="131" y="44"/>
                    <a:pt x="131" y="44"/>
                    <a:pt x="131" y="44"/>
                  </a:cubicBezTo>
                  <a:close/>
                </a:path>
              </a:pathLst>
            </a:custGeom>
            <a:solidFill>
              <a:srgbClr val="FBBD4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703" name="Freeform 70"/>
            <p:cNvSpPr/>
            <p:nvPr/>
          </p:nvSpPr>
          <p:spPr>
            <a:xfrm>
              <a:off x="135" y="116"/>
              <a:ext cx="207" cy="116"/>
            </a:xfrm>
            <a:custGeom>
              <a:avLst/>
              <a:gdLst/>
              <a:ahLst/>
              <a:cxnLst>
                <a:cxn ang="0">
                  <a:pos x="207" y="0"/>
                </a:cxn>
                <a:cxn ang="0">
                  <a:pos x="0" y="116"/>
                </a:cxn>
                <a:cxn ang="0">
                  <a:pos x="207" y="0"/>
                </a:cxn>
              </a:cxnLst>
              <a:pathLst>
                <a:path w="88" h="49">
                  <a:moveTo>
                    <a:pt x="88" y="0"/>
                  </a:moveTo>
                  <a:cubicBezTo>
                    <a:pt x="88" y="0"/>
                    <a:pt x="66" y="29"/>
                    <a:pt x="0" y="49"/>
                  </a:cubicBezTo>
                  <a:cubicBezTo>
                    <a:pt x="10" y="49"/>
                    <a:pt x="75" y="29"/>
                    <a:pt x="88" y="0"/>
                  </a:cubicBezTo>
                  <a:close/>
                </a:path>
              </a:pathLst>
            </a:custGeom>
            <a:solidFill>
              <a:srgbClr val="B56A2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704" name="Freeform 71"/>
            <p:cNvSpPr/>
            <p:nvPr/>
          </p:nvSpPr>
          <p:spPr>
            <a:xfrm>
              <a:off x="269" y="164"/>
              <a:ext cx="59" cy="151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0" y="151"/>
                </a:cxn>
                <a:cxn ang="0">
                  <a:pos x="42" y="0"/>
                </a:cxn>
              </a:cxnLst>
              <a:pathLst>
                <a:path w="25" h="64">
                  <a:moveTo>
                    <a:pt x="18" y="0"/>
                  </a:moveTo>
                  <a:cubicBezTo>
                    <a:pt x="18" y="0"/>
                    <a:pt x="22" y="24"/>
                    <a:pt x="0" y="64"/>
                  </a:cubicBezTo>
                  <a:cubicBezTo>
                    <a:pt x="5" y="59"/>
                    <a:pt x="25" y="20"/>
                    <a:pt x="18" y="0"/>
                  </a:cubicBezTo>
                  <a:close/>
                </a:path>
              </a:pathLst>
            </a:custGeom>
            <a:solidFill>
              <a:srgbClr val="B56A2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705" name="Freeform 72"/>
            <p:cNvSpPr/>
            <p:nvPr/>
          </p:nvSpPr>
          <p:spPr>
            <a:xfrm>
              <a:off x="347" y="142"/>
              <a:ext cx="38" cy="9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6" y="90"/>
                </a:cxn>
                <a:cxn ang="0">
                  <a:pos x="0" y="0"/>
                </a:cxn>
              </a:cxnLst>
              <a:pathLst>
                <a:path w="16" h="38">
                  <a:moveTo>
                    <a:pt x="0" y="0"/>
                  </a:moveTo>
                  <a:cubicBezTo>
                    <a:pt x="0" y="0"/>
                    <a:pt x="11" y="10"/>
                    <a:pt x="15" y="38"/>
                  </a:cubicBezTo>
                  <a:cubicBezTo>
                    <a:pt x="16" y="33"/>
                    <a:pt x="11" y="7"/>
                    <a:pt x="0" y="0"/>
                  </a:cubicBezTo>
                  <a:close/>
                </a:path>
              </a:pathLst>
            </a:custGeom>
            <a:solidFill>
              <a:srgbClr val="B56A2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706" name="Freeform 73"/>
            <p:cNvSpPr/>
            <p:nvPr/>
          </p:nvSpPr>
          <p:spPr>
            <a:xfrm>
              <a:off x="274" y="41"/>
              <a:ext cx="54" cy="78"/>
            </a:xfrm>
            <a:custGeom>
              <a:avLst/>
              <a:gdLst/>
              <a:ahLst/>
              <a:cxnLst>
                <a:cxn ang="0">
                  <a:pos x="54" y="78"/>
                </a:cxn>
                <a:cxn ang="0">
                  <a:pos x="0" y="0"/>
                </a:cxn>
                <a:cxn ang="0">
                  <a:pos x="54" y="78"/>
                </a:cxn>
              </a:cxnLst>
              <a:pathLst>
                <a:path w="23" h="33">
                  <a:moveTo>
                    <a:pt x="23" y="33"/>
                  </a:moveTo>
                  <a:cubicBezTo>
                    <a:pt x="23" y="33"/>
                    <a:pt x="20" y="19"/>
                    <a:pt x="0" y="0"/>
                  </a:cubicBezTo>
                  <a:cubicBezTo>
                    <a:pt x="3" y="1"/>
                    <a:pt x="23" y="20"/>
                    <a:pt x="23" y="33"/>
                  </a:cubicBezTo>
                  <a:close/>
                </a:path>
              </a:pathLst>
            </a:custGeom>
            <a:solidFill>
              <a:srgbClr val="B56A2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707" name="Freeform 74"/>
            <p:cNvSpPr/>
            <p:nvPr/>
          </p:nvSpPr>
          <p:spPr>
            <a:xfrm>
              <a:off x="158" y="69"/>
              <a:ext cx="140" cy="69"/>
            </a:xfrm>
            <a:custGeom>
              <a:avLst/>
              <a:gdLst/>
              <a:ahLst/>
              <a:cxnLst>
                <a:cxn ang="0">
                  <a:pos x="140" y="69"/>
                </a:cxn>
                <a:cxn ang="0">
                  <a:pos x="0" y="0"/>
                </a:cxn>
                <a:cxn ang="0">
                  <a:pos x="140" y="69"/>
                </a:cxn>
              </a:cxnLst>
              <a:pathLst>
                <a:path w="59" h="29">
                  <a:moveTo>
                    <a:pt x="59" y="29"/>
                  </a:moveTo>
                  <a:cubicBezTo>
                    <a:pt x="59" y="29"/>
                    <a:pt x="44" y="10"/>
                    <a:pt x="0" y="0"/>
                  </a:cubicBezTo>
                  <a:cubicBezTo>
                    <a:pt x="6" y="0"/>
                    <a:pt x="50" y="10"/>
                    <a:pt x="59" y="29"/>
                  </a:cubicBezTo>
                  <a:close/>
                </a:path>
              </a:pathLst>
            </a:custGeom>
            <a:solidFill>
              <a:srgbClr val="B56A2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1708" name="Title 1"/>
          <p:cNvSpPr>
            <a:spLocks noGrp="1"/>
          </p:cNvSpPr>
          <p:nvPr>
            <p:ph type="title"/>
          </p:nvPr>
        </p:nvSpPr>
        <p:spPr>
          <a:xfrm>
            <a:off x="1395413" y="1330325"/>
            <a:ext cx="4543425" cy="2630488"/>
          </a:xfrm>
          <a:ln/>
        </p:spPr>
        <p:txBody>
          <a:bodyPr vert="horz" wrap="square" lIns="68580" tIns="34290" rIns="68580" bIns="34290" anchor="ctr"/>
          <a:p>
            <a:pPr algn="ctr" eaLnBrk="1" hangingPunct="1"/>
            <a:r>
              <a:rPr lang="zh-CN" altLang="en-US" sz="5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我的发现</a:t>
            </a:r>
            <a:endParaRPr lang="zh-CN" altLang="en-US" sz="54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289" name="图片 19457" descr="树"/>
          <p:cNvPicPr>
            <a:picLocks noChangeAspect="1"/>
          </p:cNvPicPr>
          <p:nvPr/>
        </p:nvPicPr>
        <p:blipFill>
          <a:blip r:embed="rId1"/>
          <a:srcRect l="9135" t="5394" r="10576" b="7852"/>
          <a:stretch>
            <a:fillRect/>
          </a:stretch>
        </p:blipFill>
        <p:spPr>
          <a:xfrm>
            <a:off x="0" y="-1587"/>
            <a:ext cx="9144000" cy="6859587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" name="组合 19458"/>
          <p:cNvGrpSpPr/>
          <p:nvPr/>
        </p:nvGrpSpPr>
        <p:grpSpPr>
          <a:xfrm>
            <a:off x="395288" y="1844675"/>
            <a:ext cx="1584325" cy="1268413"/>
            <a:chOff x="0" y="0"/>
            <a:chExt cx="998" cy="799"/>
          </a:xfrm>
        </p:grpSpPr>
        <p:pic>
          <p:nvPicPr>
            <p:cNvPr id="12291" name="图片 19459" descr="树1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BFFFF"/>
                </a:clrFrom>
                <a:clrTo>
                  <a:srgbClr val="FB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0" y="0"/>
              <a:ext cx="998" cy="79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2292" name="文本框 19460"/>
            <p:cNvSpPr txBox="1"/>
            <p:nvPr/>
          </p:nvSpPr>
          <p:spPr>
            <a:xfrm>
              <a:off x="227" y="91"/>
              <a:ext cx="635" cy="58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zh-CN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花</a:t>
              </a:r>
              <a:endParaRPr lang="zh-CN" altLang="zh-CN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" name="组合 19461"/>
          <p:cNvGrpSpPr/>
          <p:nvPr/>
        </p:nvGrpSpPr>
        <p:grpSpPr>
          <a:xfrm>
            <a:off x="1474788" y="865188"/>
            <a:ext cx="1584325" cy="1268412"/>
            <a:chOff x="0" y="0"/>
            <a:chExt cx="998" cy="799"/>
          </a:xfrm>
        </p:grpSpPr>
        <p:pic>
          <p:nvPicPr>
            <p:cNvPr id="12294" name="图片 19462" descr="树1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BFFFF"/>
                </a:clrFrom>
                <a:clrTo>
                  <a:srgbClr val="FB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0" y="0"/>
              <a:ext cx="998" cy="79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2295" name="文本框 19463"/>
            <p:cNvSpPr txBox="1"/>
            <p:nvPr/>
          </p:nvSpPr>
          <p:spPr>
            <a:xfrm>
              <a:off x="227" y="91"/>
              <a:ext cx="635" cy="58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草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4" name="组合 19464"/>
          <p:cNvGrpSpPr/>
          <p:nvPr/>
        </p:nvGrpSpPr>
        <p:grpSpPr>
          <a:xfrm>
            <a:off x="2627313" y="504825"/>
            <a:ext cx="1584325" cy="1268413"/>
            <a:chOff x="0" y="0"/>
            <a:chExt cx="998" cy="799"/>
          </a:xfrm>
        </p:grpSpPr>
        <p:pic>
          <p:nvPicPr>
            <p:cNvPr id="12297" name="图片 19465" descr="树1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BFFFF"/>
                </a:clrFrom>
                <a:clrTo>
                  <a:srgbClr val="FB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0" y="0"/>
              <a:ext cx="998" cy="79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2298" name="文本框 19466"/>
            <p:cNvSpPr txBox="1"/>
            <p:nvPr/>
          </p:nvSpPr>
          <p:spPr>
            <a:xfrm>
              <a:off x="217" y="99"/>
              <a:ext cx="635" cy="58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苹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5" name="组合 19467"/>
          <p:cNvGrpSpPr/>
          <p:nvPr/>
        </p:nvGrpSpPr>
        <p:grpSpPr>
          <a:xfrm>
            <a:off x="3203575" y="2016125"/>
            <a:ext cx="1584325" cy="1268413"/>
            <a:chOff x="0" y="0"/>
            <a:chExt cx="998" cy="799"/>
          </a:xfrm>
        </p:grpSpPr>
        <p:pic>
          <p:nvPicPr>
            <p:cNvPr id="12300" name="图片 19468" descr="树1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BFFFF"/>
                </a:clrFrom>
                <a:clrTo>
                  <a:srgbClr val="FB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0" y="0"/>
              <a:ext cx="998" cy="79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2301" name="文本框 19469"/>
            <p:cNvSpPr txBox="1"/>
            <p:nvPr/>
          </p:nvSpPr>
          <p:spPr>
            <a:xfrm>
              <a:off x="227" y="91"/>
              <a:ext cx="635" cy="58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莲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6" name="组合 19470"/>
          <p:cNvGrpSpPr/>
          <p:nvPr/>
        </p:nvGrpSpPr>
        <p:grpSpPr>
          <a:xfrm>
            <a:off x="3851275" y="908050"/>
            <a:ext cx="1584325" cy="1268413"/>
            <a:chOff x="0" y="0"/>
            <a:chExt cx="998" cy="799"/>
          </a:xfrm>
        </p:grpSpPr>
        <p:pic>
          <p:nvPicPr>
            <p:cNvPr id="12303" name="图片 19471" descr="树1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BFFFF"/>
                </a:clrFrom>
                <a:clrTo>
                  <a:srgbClr val="FB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0" y="0"/>
              <a:ext cx="998" cy="79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2304" name="文本框 19472"/>
            <p:cNvSpPr txBox="1"/>
            <p:nvPr/>
          </p:nvSpPr>
          <p:spPr>
            <a:xfrm>
              <a:off x="227" y="91"/>
              <a:ext cx="635" cy="58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林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7" name="组合 19473"/>
          <p:cNvGrpSpPr/>
          <p:nvPr/>
        </p:nvGrpSpPr>
        <p:grpSpPr>
          <a:xfrm>
            <a:off x="5219700" y="1196975"/>
            <a:ext cx="1584325" cy="1268413"/>
            <a:chOff x="0" y="0"/>
            <a:chExt cx="998" cy="799"/>
          </a:xfrm>
        </p:grpSpPr>
        <p:pic>
          <p:nvPicPr>
            <p:cNvPr id="12306" name="图片 19474" descr="树1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BFFFF"/>
                </a:clrFrom>
                <a:clrTo>
                  <a:srgbClr val="FB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0" y="0"/>
              <a:ext cx="998" cy="79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2307" name="文本框 19475"/>
            <p:cNvSpPr txBox="1"/>
            <p:nvPr/>
          </p:nvSpPr>
          <p:spPr>
            <a:xfrm>
              <a:off x="227" y="91"/>
              <a:ext cx="635" cy="58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树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8" name="组合 19476"/>
          <p:cNvGrpSpPr/>
          <p:nvPr/>
        </p:nvGrpSpPr>
        <p:grpSpPr>
          <a:xfrm>
            <a:off x="6659563" y="1584325"/>
            <a:ext cx="1584325" cy="1268413"/>
            <a:chOff x="0" y="0"/>
            <a:chExt cx="998" cy="799"/>
          </a:xfrm>
        </p:grpSpPr>
        <p:pic>
          <p:nvPicPr>
            <p:cNvPr id="12309" name="图片 19477" descr="树1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BFFFF"/>
                </a:clrFrom>
                <a:clrTo>
                  <a:srgbClr val="FB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0" y="0"/>
              <a:ext cx="998" cy="79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2310" name="文本框 19478"/>
            <p:cNvSpPr txBox="1"/>
            <p:nvPr/>
          </p:nvSpPr>
          <p:spPr>
            <a:xfrm>
              <a:off x="227" y="91"/>
              <a:ext cx="635" cy="58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桥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9" name="组合 19479"/>
          <p:cNvGrpSpPr/>
          <p:nvPr/>
        </p:nvGrpSpPr>
        <p:grpSpPr>
          <a:xfrm>
            <a:off x="4211638" y="2465388"/>
            <a:ext cx="1584325" cy="1268412"/>
            <a:chOff x="0" y="0"/>
            <a:chExt cx="998" cy="799"/>
          </a:xfrm>
        </p:grpSpPr>
        <p:pic>
          <p:nvPicPr>
            <p:cNvPr id="12312" name="图片 19480" descr="树1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BFFFF"/>
                </a:clrFrom>
                <a:clrTo>
                  <a:srgbClr val="FB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0" y="0"/>
              <a:ext cx="998" cy="79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2313" name="文本框 19481"/>
            <p:cNvSpPr txBox="1"/>
            <p:nvPr/>
          </p:nvSpPr>
          <p:spPr>
            <a:xfrm>
              <a:off x="227" y="91"/>
              <a:ext cx="635" cy="58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桃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2314" name="组合 19482"/>
          <p:cNvGrpSpPr/>
          <p:nvPr/>
        </p:nvGrpSpPr>
        <p:grpSpPr>
          <a:xfrm>
            <a:off x="1835150" y="2349500"/>
            <a:ext cx="1584325" cy="1268413"/>
            <a:chOff x="0" y="0"/>
            <a:chExt cx="998" cy="799"/>
          </a:xfrm>
        </p:grpSpPr>
        <p:pic>
          <p:nvPicPr>
            <p:cNvPr id="12315" name="图片 19483" descr="树1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BFFFF"/>
                </a:clrFrom>
                <a:clrTo>
                  <a:srgbClr val="FB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0" y="0"/>
              <a:ext cx="998" cy="79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2316" name="文本框 19484"/>
            <p:cNvSpPr txBox="1"/>
            <p:nvPr/>
          </p:nvSpPr>
          <p:spPr>
            <a:xfrm>
              <a:off x="227" y="91"/>
              <a:ext cx="635" cy="58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endParaRPr lang="zh-CN" altLang="en-US" sz="5400" b="1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2317" name="组合 19485"/>
          <p:cNvGrpSpPr/>
          <p:nvPr/>
        </p:nvGrpSpPr>
        <p:grpSpPr>
          <a:xfrm>
            <a:off x="5580063" y="2736850"/>
            <a:ext cx="1584325" cy="1268413"/>
            <a:chOff x="0" y="0"/>
            <a:chExt cx="998" cy="799"/>
          </a:xfrm>
        </p:grpSpPr>
        <p:pic>
          <p:nvPicPr>
            <p:cNvPr id="12318" name="图片 19486" descr="树1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BFFFF"/>
                </a:clrFrom>
                <a:clrTo>
                  <a:srgbClr val="FB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0" y="0"/>
              <a:ext cx="998" cy="79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2319" name="文本框 19487"/>
            <p:cNvSpPr txBox="1"/>
            <p:nvPr/>
          </p:nvSpPr>
          <p:spPr>
            <a:xfrm>
              <a:off x="227" y="91"/>
              <a:ext cx="635" cy="58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endParaRPr lang="zh-CN" altLang="en-US" sz="5400" b="1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2320" name="组合 19488"/>
          <p:cNvGrpSpPr/>
          <p:nvPr/>
        </p:nvGrpSpPr>
        <p:grpSpPr>
          <a:xfrm>
            <a:off x="684213" y="2997200"/>
            <a:ext cx="1584325" cy="1268413"/>
            <a:chOff x="0" y="0"/>
            <a:chExt cx="998" cy="799"/>
          </a:xfrm>
        </p:grpSpPr>
        <p:pic>
          <p:nvPicPr>
            <p:cNvPr id="12321" name="图片 19489" descr="树1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BFFFF"/>
                </a:clrFrom>
                <a:clrTo>
                  <a:srgbClr val="FB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0" y="0"/>
              <a:ext cx="998" cy="79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2322" name="文本框 19490"/>
            <p:cNvSpPr txBox="1"/>
            <p:nvPr/>
          </p:nvSpPr>
          <p:spPr>
            <a:xfrm>
              <a:off x="227" y="91"/>
              <a:ext cx="635" cy="58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endParaRPr lang="zh-CN" altLang="en-US" sz="5400" b="1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2323" name="组合 19491"/>
          <p:cNvGrpSpPr/>
          <p:nvPr/>
        </p:nvGrpSpPr>
        <p:grpSpPr>
          <a:xfrm>
            <a:off x="6877050" y="2808288"/>
            <a:ext cx="1584325" cy="1268412"/>
            <a:chOff x="0" y="0"/>
            <a:chExt cx="998" cy="799"/>
          </a:xfrm>
        </p:grpSpPr>
        <p:pic>
          <p:nvPicPr>
            <p:cNvPr id="12324" name="图片 19492" descr="树1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BFFFF"/>
                </a:clrFrom>
                <a:clrTo>
                  <a:srgbClr val="FB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0" y="0"/>
              <a:ext cx="998" cy="79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2325" name="文本框 19493"/>
            <p:cNvSpPr txBox="1"/>
            <p:nvPr/>
          </p:nvSpPr>
          <p:spPr>
            <a:xfrm>
              <a:off x="227" y="91"/>
              <a:ext cx="635" cy="58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endParaRPr lang="zh-CN" altLang="en-US" sz="5400" b="1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3196 0.044440 L -0.064614 0.55011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0000" y="253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3125 0.033333 L -0.097847 0.625833 " pathEditMode="relative" rAng="0" ptsTypes="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000" y="289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4931 0.057593 L -0.132222 0.667222 " pathEditMode="relative" rAng="0" ptsTypes="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000" y="288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-0.011111 L -0.111875 0.480185 " pathEditMode="relative" rAng="0" ptsTypes="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50000" y="262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075625 0.641759 " pathEditMode="relative" rAng="0" ptsTypes="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0000" y="310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109306 0.621852 " pathEditMode="relative" rAng="0" ptsTypes="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0000" y="250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069 0.000000 L 0.035139 0.543148 " pathEditMode="relative" rAng="0" ptsTypes="">
                                      <p:cBhvr>
                                        <p:cTn id="3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0000" y="255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127847 0.436852 " pathEditMode="relative" rAng="0" ptsTypes="">
                                      <p:cBhvr>
                                        <p:cTn id="3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0000" y="202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3" name="文本框 2"/>
          <p:cNvSpPr txBox="1"/>
          <p:nvPr/>
        </p:nvSpPr>
        <p:spPr>
          <a:xfrm>
            <a:off x="717550" y="1154113"/>
            <a:ext cx="5808663" cy="21224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zh-CN" sz="4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艹</a:t>
            </a:r>
            <a:r>
              <a:rPr lang="zh-CN" altLang="zh-CN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：花  草  莲  苹</a:t>
            </a:r>
            <a:endParaRPr lang="zh-CN" altLang="zh-CN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zh-CN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zh-CN" sz="4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木</a:t>
            </a:r>
            <a:r>
              <a:rPr lang="zh-CN" altLang="zh-CN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：树  林  桃  桥</a:t>
            </a:r>
            <a:endParaRPr lang="zh-CN" altLang="zh-CN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14" name="文本框 3"/>
          <p:cNvSpPr txBox="1"/>
          <p:nvPr/>
        </p:nvSpPr>
        <p:spPr>
          <a:xfrm>
            <a:off x="6677025" y="1154113"/>
            <a:ext cx="5807075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zh-CN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endParaRPr lang="zh-CN" altLang="zh-CN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15" name="文本框 4"/>
          <p:cNvSpPr txBox="1"/>
          <p:nvPr/>
        </p:nvSpPr>
        <p:spPr>
          <a:xfrm>
            <a:off x="6129338" y="2454275"/>
            <a:ext cx="124460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zh-CN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zh-CN" sz="4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zh-CN" sz="4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976938" y="1154113"/>
            <a:ext cx="1182687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zh-CN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 芽 </a:t>
            </a:r>
            <a:endParaRPr lang="zh-CN" altLang="zh-CN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17" name="文本框 13"/>
          <p:cNvSpPr txBox="1"/>
          <p:nvPr/>
        </p:nvSpPr>
        <p:spPr>
          <a:xfrm>
            <a:off x="1230313" y="4160838"/>
            <a:ext cx="5808662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zh-CN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endParaRPr lang="zh-CN" altLang="zh-CN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39000" y="1154113"/>
            <a:ext cx="83185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苗</a:t>
            </a:r>
            <a:r>
              <a:rPr lang="zh-CN" altLang="zh-CN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zh-CN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19" name="文本框 5"/>
          <p:cNvSpPr txBox="1"/>
          <p:nvPr/>
        </p:nvSpPr>
        <p:spPr>
          <a:xfrm>
            <a:off x="6734175" y="2432050"/>
            <a:ext cx="145415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zh-CN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zh-CN" sz="4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endParaRPr lang="zh-CN" altLang="zh-CN" sz="4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097213" y="3554413"/>
            <a:ext cx="598487" cy="6064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8500" y="3589338"/>
            <a:ext cx="582613" cy="5159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文本框 9"/>
          <p:cNvSpPr txBox="1"/>
          <p:nvPr/>
        </p:nvSpPr>
        <p:spPr>
          <a:xfrm>
            <a:off x="6056313" y="2508250"/>
            <a:ext cx="1182687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zh-CN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 棋 </a:t>
            </a:r>
            <a:endParaRPr lang="zh-CN" altLang="zh-CN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239000" y="2508250"/>
            <a:ext cx="118110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zh-CN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 校 </a:t>
            </a:r>
            <a:endParaRPr lang="zh-CN" altLang="zh-CN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" grpId="0"/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7" name="文本框 4"/>
          <p:cNvSpPr txBox="1"/>
          <p:nvPr/>
        </p:nvSpPr>
        <p:spPr>
          <a:xfrm>
            <a:off x="6129338" y="2454275"/>
            <a:ext cx="124460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zh-CN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zh-CN" sz="4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zh-CN" sz="4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338" name="文本框 5"/>
          <p:cNvSpPr txBox="1"/>
          <p:nvPr/>
        </p:nvSpPr>
        <p:spPr>
          <a:xfrm>
            <a:off x="6734175" y="2432050"/>
            <a:ext cx="145415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zh-CN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zh-CN" sz="4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endParaRPr lang="zh-CN" altLang="zh-CN" sz="4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4339" name="图片 10" descr="318768-130621153140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22350" y="2400300"/>
            <a:ext cx="7097713" cy="44878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40" name="文本框 2"/>
          <p:cNvSpPr txBox="1"/>
          <p:nvPr/>
        </p:nvSpPr>
        <p:spPr>
          <a:xfrm>
            <a:off x="457200" y="762000"/>
            <a:ext cx="8839200" cy="14446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①</a:t>
            </a:r>
            <a:r>
              <a:rPr lang="zh-CN" altLang="zh-CN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鸡  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②</a:t>
            </a:r>
            <a:r>
              <a:rPr lang="zh-CN" altLang="zh-CN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江 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③</a:t>
            </a:r>
            <a:r>
              <a:rPr lang="zh-CN" altLang="zh-CN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鸭 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④</a:t>
            </a:r>
            <a:r>
              <a:rPr lang="zh-CN" altLang="zh-CN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河 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⑤</a:t>
            </a:r>
            <a:r>
              <a:rPr lang="zh-CN" altLang="zh-CN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海 </a:t>
            </a:r>
            <a:endParaRPr lang="zh-CN" altLang="zh-CN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⑥</a:t>
            </a:r>
            <a:r>
              <a:rPr lang="zh-CN" altLang="zh-CN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妈 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⑦</a:t>
            </a:r>
            <a:r>
              <a:rPr lang="zh-CN" altLang="zh-CN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奶  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⑧</a:t>
            </a:r>
            <a:r>
              <a:rPr lang="zh-CN" altLang="zh-CN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姐 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⑨</a:t>
            </a:r>
            <a:r>
              <a:rPr lang="zh-CN" altLang="zh-CN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鹅</a:t>
            </a:r>
            <a:endParaRPr lang="zh-CN" altLang="zh-CN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341" name="文本框 14"/>
          <p:cNvSpPr txBox="1"/>
          <p:nvPr/>
        </p:nvSpPr>
        <p:spPr>
          <a:xfrm>
            <a:off x="6256338" y="4408488"/>
            <a:ext cx="7789862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zh-CN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zh-CN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4342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3819525"/>
            <a:ext cx="1146175" cy="7493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43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475012">
            <a:off x="3649663" y="4192588"/>
            <a:ext cx="1231900" cy="7318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44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38850" y="4559300"/>
            <a:ext cx="1390650" cy="6461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361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24100" y="487363"/>
            <a:ext cx="4141788" cy="61547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2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">
  <a:themeElements>
    <a:clrScheme name="">
      <a:dk1>
        <a:srgbClr val="000000"/>
      </a:dk1>
      <a:lt1>
        <a:srgbClr val="FFFFFF"/>
      </a:lt1>
      <a:dk2>
        <a:srgbClr val="404040"/>
      </a:dk2>
      <a:lt2>
        <a:srgbClr val="FFF7D3"/>
      </a:lt2>
      <a:accent1>
        <a:srgbClr val="EB7F23"/>
      </a:accent1>
      <a:accent2>
        <a:srgbClr val="AFAF51"/>
      </a:accent2>
      <a:accent3>
        <a:srgbClr val="FFFFFF"/>
      </a:accent3>
      <a:accent4>
        <a:srgbClr val="000000"/>
      </a:accent4>
      <a:accent5>
        <a:srgbClr val="F3C0AC"/>
      </a:accent5>
      <a:accent6>
        <a:srgbClr val="9E9E49"/>
      </a:accent6>
      <a:hlink>
        <a:srgbClr val="EB7F23"/>
      </a:hlink>
      <a:folHlink>
        <a:srgbClr val="404040"/>
      </a:folHlink>
    </a:clrScheme>
    <a:fontScheme name="Back to School 16x9">
      <a:majorFont>
        <a:latin typeface="Cambria"/>
        <a:ea typeface="宋体"/>
        <a:cs typeface=""/>
      </a:majorFont>
      <a:minorFont>
        <a:latin typeface="Cambria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4">
  <a:themeElements>
    <a:clrScheme name="">
      <a:dk1>
        <a:srgbClr val="000000"/>
      </a:dk1>
      <a:lt1>
        <a:srgbClr val="FFFFFF"/>
      </a:lt1>
      <a:dk2>
        <a:srgbClr val="404040"/>
      </a:dk2>
      <a:lt2>
        <a:srgbClr val="FFF7D3"/>
      </a:lt2>
      <a:accent1>
        <a:srgbClr val="EB7F23"/>
      </a:accent1>
      <a:accent2>
        <a:srgbClr val="AFAF51"/>
      </a:accent2>
      <a:accent3>
        <a:srgbClr val="FFFFFF"/>
      </a:accent3>
      <a:accent4>
        <a:srgbClr val="000000"/>
      </a:accent4>
      <a:accent5>
        <a:srgbClr val="F3C0AC"/>
      </a:accent5>
      <a:accent6>
        <a:srgbClr val="9E9E49"/>
      </a:accent6>
      <a:hlink>
        <a:srgbClr val="EB7F23"/>
      </a:hlink>
      <a:folHlink>
        <a:srgbClr val="404040"/>
      </a:folHlink>
    </a:clrScheme>
    <a:fontScheme name="Back to School 16x9">
      <a:majorFont>
        <a:latin typeface="Cambria"/>
        <a:ea typeface="宋体"/>
        <a:cs typeface=""/>
      </a:majorFont>
      <a:minorFont>
        <a:latin typeface="Cambria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6">
  <a:themeElements>
    <a:clrScheme name="">
      <a:dk1>
        <a:srgbClr val="000000"/>
      </a:dk1>
      <a:lt1>
        <a:srgbClr val="FFFFFF"/>
      </a:lt1>
      <a:dk2>
        <a:srgbClr val="404040"/>
      </a:dk2>
      <a:lt2>
        <a:srgbClr val="FFF7D3"/>
      </a:lt2>
      <a:accent1>
        <a:srgbClr val="EB7F23"/>
      </a:accent1>
      <a:accent2>
        <a:srgbClr val="AFAF51"/>
      </a:accent2>
      <a:accent3>
        <a:srgbClr val="FFFFFF"/>
      </a:accent3>
      <a:accent4>
        <a:srgbClr val="000000"/>
      </a:accent4>
      <a:accent5>
        <a:srgbClr val="F3C0AC"/>
      </a:accent5>
      <a:accent6>
        <a:srgbClr val="9E9E49"/>
      </a:accent6>
      <a:hlink>
        <a:srgbClr val="EB7F23"/>
      </a:hlink>
      <a:folHlink>
        <a:srgbClr val="404040"/>
      </a:folHlink>
    </a:clrScheme>
    <a:fontScheme name="Back to School 16x9">
      <a:majorFont>
        <a:latin typeface="Cambria"/>
        <a:ea typeface="宋体"/>
        <a:cs typeface=""/>
      </a:majorFont>
      <a:minorFont>
        <a:latin typeface="Cambria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678</Words>
  <Application>WPS 演示</Application>
  <PresentationFormat>全屏显示(4:3)</PresentationFormat>
  <Paragraphs>215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17</vt:i4>
      </vt:variant>
    </vt:vector>
  </HeadingPairs>
  <TitlesOfParts>
    <vt:vector size="34" baseType="lpstr">
      <vt:lpstr>Arial</vt:lpstr>
      <vt:lpstr>宋体</vt:lpstr>
      <vt:lpstr>Wingdings</vt:lpstr>
      <vt:lpstr>Cambria</vt:lpstr>
      <vt:lpstr>Calibri</vt:lpstr>
      <vt:lpstr>华文楷体</vt:lpstr>
      <vt:lpstr>+mn-ea</vt:lpstr>
      <vt:lpstr>Segoe Print</vt:lpstr>
      <vt:lpstr>楷体</vt:lpstr>
      <vt:lpstr>Times New Roman</vt:lpstr>
      <vt:lpstr>Calibri</vt:lpstr>
      <vt:lpstr>微软雅黑</vt:lpstr>
      <vt:lpstr>Arial Unicode MS</vt:lpstr>
      <vt:lpstr>2</vt:lpstr>
      <vt:lpstr>1</vt:lpstr>
      <vt:lpstr>4</vt:lpstr>
      <vt:lpstr>6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qwe</cp:lastModifiedBy>
  <cp:revision>251</cp:revision>
  <dcterms:created xsi:type="dcterms:W3CDTF">2017-11-13T09:55:00Z</dcterms:created>
  <dcterms:modified xsi:type="dcterms:W3CDTF">2021-07-30T03:00:34Z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  <property fmtid="{D5CDD505-2E9C-101B-9397-08002B2CF9AE}" pid="3" name="KSOProductBuildVer">
    <vt:lpwstr>2052-11.1.0.10314</vt:lpwstr>
  </property>
</Properties>
</file>